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notesSlides/notesSlide3.xml" ContentType="application/vnd.openxmlformats-officedocument.presentationml.notesSlide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notesSlides/notesSlide4.xml" ContentType="application/vnd.openxmlformats-officedocument.presentationml.notesSlide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notesSlides/notesSlide5.xml" ContentType="application/vnd.openxmlformats-officedocument.presentationml.notesSlide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notesSlides/notesSlide6.xml" ContentType="application/vnd.openxmlformats-officedocument.presentationml.notesSlide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notesSlides/notesSlide9.xml" ContentType="application/vnd.openxmlformats-officedocument.presentationml.notesSlide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notesSlides/notesSlide10.xml" ContentType="application/vnd.openxmlformats-officedocument.presentationml.notesSlide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notesSlides/notesSlide11.xml" ContentType="application/vnd.openxmlformats-officedocument.presentationml.notesSlide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notesSlides/notesSlide12.xml" ContentType="application/vnd.openxmlformats-officedocument.presentationml.notesSlide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notesSlides/notesSlide13.xml" ContentType="application/vnd.openxmlformats-officedocument.presentationml.notesSlide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notesSlides/notesSlide14.xml" ContentType="application/vnd.openxmlformats-officedocument.presentationml.notesSlide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notesSlides/notesSlide15.xml" ContentType="application/vnd.openxmlformats-officedocument.presentationml.notesSlide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notesSlides/notesSlide16.xml" ContentType="application/vnd.openxmlformats-officedocument.presentationml.notesSlide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notesSlides/notesSlide17.xml" ContentType="application/vnd.openxmlformats-officedocument.presentationml.notesSlide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notesSlides/notesSlide18.xml" ContentType="application/vnd.openxmlformats-officedocument.presentationml.notesSlide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72" r:id="rId2"/>
    <p:sldId id="1438" r:id="rId3"/>
    <p:sldId id="256" r:id="rId4"/>
    <p:sldId id="1437" r:id="rId5"/>
    <p:sldId id="1411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312" r:id="rId14"/>
    <p:sldId id="1313" r:id="rId15"/>
    <p:sldId id="1314" r:id="rId16"/>
    <p:sldId id="1315" r:id="rId17"/>
    <p:sldId id="1317" r:id="rId18"/>
    <p:sldId id="1318" r:id="rId19"/>
    <p:sldId id="1319" r:id="rId20"/>
    <p:sldId id="1320" r:id="rId21"/>
    <p:sldId id="1328" r:id="rId22"/>
    <p:sldId id="1322" r:id="rId23"/>
    <p:sldId id="1329" r:id="rId24"/>
    <p:sldId id="1324" r:id="rId25"/>
    <p:sldId id="1325" r:id="rId26"/>
    <p:sldId id="1327" r:id="rId27"/>
    <p:sldId id="1420" r:id="rId28"/>
    <p:sldId id="1421" r:id="rId29"/>
    <p:sldId id="1330" r:id="rId30"/>
    <p:sldId id="1331" r:id="rId31"/>
    <p:sldId id="1332" r:id="rId32"/>
    <p:sldId id="1369" r:id="rId33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227" autoAdjust="0"/>
  </p:normalViewPr>
  <p:slideViewPr>
    <p:cSldViewPr snapToGrid="0">
      <p:cViewPr varScale="1">
        <p:scale>
          <a:sx n="116" d="100"/>
          <a:sy n="11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7335,'3'-8'5680,"1"-7"-4602,-2 6-245,1 0 0,-1 0-1,2 0 1,-1 0 0,1 0 0,0 1 0,1 0 0,7-10-1,-12 17-826,1 1-1,0 0 1,0 0-1,0-1 1,-1 1-1,1 0 0,0 0 1,0 0-1,0 0 1,-1 0-1,1 0 0,0 0 1,0 0-1,0 1 1,0-1-1,-1 0 1,1 0-1,0 1 0,0-1 1,-1 0-1,1 1 1,0-1-1,-1 1 1,1-1-1,0 1 0,-1-1 1,1 1-1,0-1 1,-1 1-1,1 0 0,-1-1 1,1 1-1,-1 0 1,0-1-1,1 2 1,22 34 1,-18-26 95,62 106 48,-42-67-658,3-1-1,2-1 0,61 72 0,-69-100-422,-5-14-2462,-33-21-3445,-6 2 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105 897 9001,'0'0'2850,"-69"5"-191,43-26-65,17-11-1345,9-16-480,3-16 128,20-11-224,14-6-417,14-7-224,12 1 32,11-3-96,3 6-192,9 4-673,-2 2-1089,-12 4-3619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11915,'-9'8'2947,"4"-1"-2422,0 1 1,0 1-1,1-1 0,0 1 1,1-1-1,-1 1 0,-1 14 1,-12 70 1113,14-75-1272,-31 451 3015,11-84-2755,20-327-974,5-59-3938,10-14 274,-3-8-2336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8968,'-2'7'8456,"2"-3"-4932,0 0-898,2-1-608,11-1-705,6 2-352,-1-4-352,3 2-417,2-2-160,-3 0-128,-1 0-1025,-1 0-1858,-8-3-2882,1-4-7496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 3555,'0'0'25961,"0"-6"-25673,0 5-283,0 1-1,1-1 1,-1 1 0,0-1-1,0 0 1,0 1 0,0-1-1,0 0 1,0 1-1,0-1 1,0 0 0,-1 1-1,1-1 1,0 1-1,0-1 1,0 0 0,-1 1-1,1-1 1,0 1 0,-1-1-1,1 1 1,-1-1-1,1 1 1,0-1 0,-1 1-1,1-1 1,-1 1 0,1-1-1,-1 1 1,1 0-1,-1-1 1,0 1 0,1 0-1,-1 0 1,1-1-1,-1 1 1,0 0 0,1 0-1,-1 0 1,1 0 0,-1 0-1,0 0 1,1 0-1,-1 0 1,0 0 0,1 0-1,-1 0 1,0 0 0,1 0-1,-1 1 1,1-1-1,-1 0 1,0 0 0,1 1-1,-1-1 1,1 0-1,-1 1 1,1-1 0,-1 1-1,0-1 1,-49 35 210,50-35-215,-5 4 28,0 0 0,0 0 0,0 1 0,0-1 0,1 1 0,0 0 0,0 1 0,0-1 0,0 1 0,1-1 0,0 1 0,0 0 0,1 0 0,0 0 0,0 1 0,0-1 0,1 1 0,0-1 0,-1 8 0,2-12-34,0-1 0,1 0 0,-1 0 0,0 0 0,1 0 0,-1 0-1,1 0 1,-1 0 0,1 0 0,-1 0 0,1 0 0,0 0 0,-1 0 0,1 0 0,0 0-1,0-1 1,0 1 0,0 0 0,-1-1 0,1 1 0,0 0 0,2 0 0,33 8-781,-24-8-1170,0-1 0,0 0 0,22-4 0,-6-5-5159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11851,'0'0'12161,"-6"8"-10138,0 0-1538,4-6-388,0 0-1,0 1 1,0-1-1,0 1 1,0-1-1,1 1 0,-1 0 1,1-1-1,0 1 1,0 0-1,0 0 1,0 0-1,0 0 1,1 0-1,-1 0 1,1 6-1,0-9-101,1 1 0,-1 0 0,1-1 0,-1 1 0,1 0 0,-1-1 0,1 1 0,0-1 0,-1 1 0,1-1 0,0 1-1,-1-1 1,1 0 0,0 1 0,0-1 0,-1 0 0,1 1 0,0-1 0,0 0 0,-1 0 0,1 0 0,0 0 0,0 0 0,0 0 0,0 0 0,-1 0 0,1 0 0,0 0 0,0 0 0,0 0 0,-1-1 0,1 1 0,0 0 0,0-1-1,-1 1 1,2-1 0,32-12-1175,-8-9-1026,18-12-2853,-44 34 5064,0 0 0,0 0 1,0 0-1,1 0 0,-1 0 1,0 0-1,0 0 1,0 1-1,0-1 0,1 0 1,-1 0-1,0 0 0,0 0 1,0 0-1,0 0 0,0 0 1,1 0-1,-1 1 0,0-1 1,0 0-1,0 0 0,0 0 1,0 0-1,0 1 0,0-1 1,0 0-1,0 0 0,0 0 1,1 0-1,-1 1 0,0-1 1,0 0-1,0 0 0,0 0 1,0 0-1,0 1 0,0-1 1,0 0-1,0 0 0,-1 0 1,1 1-1,0-1 0,0 0 1,0 0-1,0 0 0,0 0 1,0 1-1,0-1 0,0 0 1,0 0-1,0 0 0,-1 0 1,1 0-1,0 1 0,0-1 1,0 0-1,0 0 0,0 0 1,-1 0-1,1 0 0,-45 65 4369,-12 21-1703,53-79-2592,0 0 0,0 1 0,1 0 1,0 0-1,1 0 0,0 0 0,0 0 1,1 1-1,-1 11 0,9-21-4451,4-9-625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17328,'0'0'11659,"47"-10"-28955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23 4068,'0'0'22181,"-4"8"-20921,2-4-1189,-13 35 697,15-38-777,-1 0-1,1 0 1,0 0 0,0 0 0,0 0-1,0 0 1,0 0 0,0 0 0,0 0-1,0 0 1,1 0 0,-1 0 0,0 0-1,0 0 1,1 0 0,-1 0 0,1 0-1,-1 0 1,1-1 0,-1 1 0,1 0-1,0 0 1,-1 0 0,1-1 0,0 1-1,0 0 1,-1-1 0,1 1 0,0-1 0,0 1-1,0-1 1,0 1 0,0-1 0,0 1-1,0-1 1,0 0 0,0 0 0,0 1-1,0-1 1,0 0 0,0 0 0,0 0-1,2 0 1,33-5-1998,-29 3 935,0-1 1,0 1-1,-1-2 1,1 1-1,-1-1 1,0 0-1,0 0 1,0-1 0,-1 0-1,1 0 1,-1 0-1,6-8 1,13-26-241,-26 43 7349,-7 5-4296,3-3-663,-8 15 1657,0 0 0,-15 35 0,12-10-1891,9-12-4402,6 0-5056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4420,'0'0'17547,"17"-8"-16062,28-9-626,0 3 0,1 1 1,73-11-1,49 8-420,238 7-1,170 39-758,-503-25 201,-63-4 66,594 27-909,-476-29 1560,-1-6 0,217-38 1,-342 45-607,25-7 62,-21 3-73,-16 1-137,-80-9-6586,49 4 304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8360,'0'0'18353,"5"10"-17210,3 5-749,-1 1 0,-1 0 0,-1 0 0,6 31 0,-10-43-386,0 0 0,0 1 0,0-1 0,0 0 0,1 0 0,-1 0 0,1 0 0,0 0 0,1 0 0,-1-1 0,1 1 0,-1-1 0,1 1 0,0-1 0,0 0 0,6 4 0,-7-6-138,-1 0-1,1 0 1,0 0 0,0 0-1,0-1 1,0 1-1,0-1 1,0 1 0,0-1-1,0 0 1,0 1-1,0-1 1,0 0 0,0 0-1,3-1 1,-2 0-296,0 0-1,0 0 1,0 0 0,0 0 0,-1-1 0,1 1 0,0-1 0,0 0-1,-1 0 1,1 0 0,-1 0 0,3-3 0,12-14-5057,0 0-2914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13453,'0'0'6566,"-42"70"-4868,17-36-385,-2 2-32,4 2-224,3-2-512,2-4-353,6-5-128,7-8-96,5-7-609,0-10-1409,10-2-1697,3-9-5030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9385,'0'0'9331,"10"-7"-6539,-4 2-2463,1 1 0,-1 0 0,1 1 1,0 0-1,0 0 0,0 0 0,0 1 0,1 0 0,-1 0 0,1 0 0,-1 1 0,1 1 0,0-1 0,-1 1 0,1 1 0,0-1 0,-1 1 0,1 0 0,-1 1 0,1 0 0,8 3 0,-13-3-260,0-1 0,1 0 0,-1 1 1,0-1-1,0 1 0,-1 0 0,1 0 0,0 0 0,0 0 0,-1 1 0,0-1 0,1 1 0,-1-1 0,0 1 0,0 0 1,0 0-1,-1 0 0,1 0 0,-1 0 0,1 0 0,-1 0 0,0 1 0,0-1 0,0 4 0,-1-3-15,-1 1-1,1-1 1,-1 0-1,0 0 1,0 0-1,0 0 1,-1 0-1,1-1 1,-1 1-1,0 0 1,0-1-1,0 1 1,-1-1-1,1 0 1,-1 1-1,0-1 1,0 0-1,0-1 1,-5 5 0,-7 3 17,0 0 1,-1 0-1,-31 13 1,15-12-7576,53-17 2208,7-4-2973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8968,'0'0'8424,"67"-12"-7078,-11-14-353,15-5-353,8-9-319,9-8-257,9 0 0,-4-5-1153,-11-1-641,-6-1-2434,-15 0-3651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10570,'0'0'10447,"14"-1"-9102,50-8 86,111-30 0,65-12-1132,-82 40-1133,239 12 1,-28 3 231,-121-26 790,-55 4-50,-99 12-105,1-4 0,-1-4 1,142-40-1,-223 52-2272,-23 10 952,-13 5-2141,10-9-1784,-2-4-2812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9001,'0'0'15662,"107"-48"-14797,-23 4-480,17-7-321,17-5-64,18-4 32,2-2-993,-5-4-2050,-12-5-3395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0 5285,'0'0'16389,"-4"3"-15903,-172 101 1365,-42 28-1263,212-128-583,-21 15 20,26-18-26,0 0-1,0 0 1,1 0 0,-1 0-1,0-1 1,0 1 0,0 0-1,1 0 1,-1 1 0,1-1-1,-1 0 1,0 0 0,1 0-1,0 0 1,-1 0-1,1 1 1,0-1 0,0 0-1,-1 0 1,1 1 0,0 0-1,1-1 3,0 0 0,-1 0 0,1-1 0,0 1 0,-1 0 0,1-1 0,0 1 0,0 0 0,0-1-1,-1 1 1,1-1 0,0 0 0,0 1 0,0-1 0,0 0 0,0 1 0,0-1 0,0 0 0,0 0 0,0 0 0,0 0-1,0 0 1,1 0 0,32 0 74,-26 0-60,209-5 96,-109 2-1814,-1 2-3938,-69 1-947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72 10410,'0'0'2109,"1"-8"538,4-27-282,-6 34-2256,1-1 0,0 1 0,-1 0-1,1-1 1,-1 1 0,1 0 0,-1-1-1,0 1 1,0 0 0,1 0 0,-1 0-1,0-1 1,0 1 0,0 0 0,0 0-1,0 0 1,0 1 0,-1-1 0,1 0-1,0 0 1,0 1 0,-1-1 0,1 0-1,0 1 1,-1-1 0,1 1 0,0 0-1,-1-1 1,1 1 0,-1 0 0,1 0-1,0 0 1,-3 0 0,-47 2 838,40 1-915,0 0 0,1 0 0,-1 1 0,1 1 0,0 0 0,0 0 0,1 1 0,0 0 0,-1 0 0,2 1 0,-1 1 0,-9 10 0,6-6 66,1 1 1,0 0 0,1 1 0,1 0 0,0 1-1,1 0 1,-9 21 0,15-30-37,0 0 0,0 0 0,0 0 0,1 0 0,0 0 0,0 0 0,1 0-1,0 0 1,0 1 0,0-1 0,2 10 0,-1-13-55,0 0 0,0 0 1,1 0-1,-1-1 0,0 1 0,1 0 0,0-1 0,0 0 0,0 1 1,0-1-1,0 0 0,0 0 0,0 0 0,1 0 0,-1 0 1,1-1-1,0 1 0,-1-1 0,1 1 0,0-1 0,0 0 0,0 0 1,0-1-1,0 1 0,4 0 0,11 2 20,1-1 0,0-1 1,0-1-1,0-1 0,0 0 0,0-2 0,-1 0 1,1-1-1,21-7 0,-18 3-48,0 0-1,0-2 1,-1 0 0,0-1-1,-1-1 1,0-1 0,18-16-1,-34 25 14,0 0-1,0 0 0,0 0 0,0 0 1,-1 0-1,0-1 0,0 0 0,0 1 1,0-1-1,-1 0 0,0 0 0,0-1 1,0 1-1,-1 0 0,0-1 0,0 1 0,1-9 1,-2 10-35,-1 0 1,1 0 0,-1 0-1,0 0 1,0 0-1,0 0 1,0 0 0,-1 0-1,1 1 1,-1-1 0,0 0-1,0 1 1,-1 0-1,1-1 1,-1 1 0,0 0-1,1 0 1,-1 1 0,0-1-1,-1 0 1,1 1-1,0 0 1,-1 0 0,-4-2-1,-5-2-355,1 1-1,-1 1 1,0 0-1,0 1 1,0 1-1,0 0 1,-1 0 0,1 2-1,0-1 1,-1 2-1,1 0 1,-1 0-1,-25 7 1,-5 8-4119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1216 9737,'0'0'8915,"10"-6"-7756,59-37 279,-1-4 0,73-65 0,-32 24-1044,231-171 43,94-72-249,-405 308-247,110-94 195,-123 102-372,-2 0 1,1-1 0,-2 0 0,0-2 0,-2 1 0,13-25-1,-16 13-1104,-8 29 1190,-1-1 0,1 0 0,0 0 1,0 0-1,0 1 0,-1-1 0,1 0 1,0 0-1,-1 1 0,1-1 0,-1 0 1,1 1-1,-1-1 0,1 1 0,-1-1 1,1 0-1,-1 1 0,1-1 0,-1 1 1,0-1-1,0 1 0,-4-2-818,0 1-1,1-1 1,-1 2 0,0-1-1,0 0 1,0 1 0,0 0-1,-5 0 1,7 0 481,-37 0-7520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10282,'0'0'11947,"13"-8"-10719,1-2-934,1 1 1,0 0-1,0 1 0,1 1 1,0 0-1,17-4 0,89-27 317,-75 22-562,1 1 0,94-15 1,-141 30-50,1-1 0,-1 1 1,0 0-1,1 0 0,-1 0 1,0 0-1,1 0 0,-1 0 1,0 0-1,1 1 0,-1-1 1,0 0-1,0 1 0,1-1 1,-1 1-1,0-1 0,0 1 1,0-1-1,1 1 0,-1 0 1,0 0-1,0 0 0,0 0 1,0 0-1,0 1 0,0 0 2,0 0 0,0 0-1,-1 0 1,1 0-1,-1 0 1,0 0 0,0 0-1,1 0 1,-1 0-1,-1 0 1,1 0-1,0 0 1,0 0 0,-2 3-1,-2 8 26,0 0-1,-1 0 1,-12 21-1,-7 8-287,-59 124 960,75-147-1255,1 1 0,1-1 0,0 1 0,2 0 0,1 1 0,-3 38 0,6-36-4755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9097,'0'0'12337,"-5"14"-11312,-21 60 16,-2-2-715,4 1 1,3 1 0,-14 92 0,49-183-2766,3-17 709,0-20-1447,-2-1 1,7-57-1,2-10 3963,-22 118 2784,0 11-1303,1 27-459,0 47-826,2 13-724,19 106 1,-19-167-803,-5-32-1004,-2-3-1687,-8-9-1650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7847,'0'0'11724,"57"-39"-11564,-26 35-96,4-5-449,4-9-2049,6-6-4773</inkml:trace>
  <inkml:trace contextRef="#ctx0" brushRef="#br0" timeOffset="1">556 1 14798,'-8'6'2707,"-16"16"-1241,1 0 1,2 2 0,0 0 0,-23 37-1,25-32-881,1 2 0,1 0 0,-25 65 0,41-94-580,1 0-1,-1-1 1,0 1 0,0 0 0,1 0 0,-1 0-1,1 0 1,-1 0 0,1 0 0,0 0 0,0 0-1,0 0 1,0 0 0,0 0 0,0 0-1,1 0 1,-1 0 0,1 0 0,-1 0 0,1-1-1,0 1 1,0 0 0,1 2 0,0-3-2,1 1-1,-1-1 1,1 0-1,-1 0 1,1-1 0,0 1-1,-1-1 1,1 1 0,0-1-1,0 0 1,-1 0 0,1 0-1,0 0 1,0 0 0,-1-1-1,5 0 1,22-5-3,-1-1 0,1-1 0,45-20 0,30-10-1879,-47 21-1628,-20 4-1634,-1-5-5232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15054,'0'0'4837,"-12"48"-2691,9-22-865,3 5-160,0 0-608,0-1-257,2-6-160,6-5-32,2-9-64,0-7-160,3-3-385,-4-7-704,1-10-737,-5-6-1153,-3-5-3011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17200,'0'0'9737,"-17"52"-9769,34-44-1217,6-6-1698,2-2-1184,-1 0-3973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11819,'0'0'14734,"-8"1"-13800,0 1-831,1 1-1,0 0 1,0 1 0,0-1-1,0 1 1,0 0-1,1 1 1,0 0-1,0 0 1,0 0-1,1 1 1,0 0 0,0 0-1,0 0 1,0 0-1,1 1 1,0 0-1,-5 12 1,8-17-107,1-1-1,-1 1 1,0-1 0,0 1-1,1 0 1,-1-1 0,1 1-1,0 0 1,-1-1 0,1 1-1,0 0 1,0-1 0,0 1-1,0 0 1,0-1 0,0 1-1,1 0 1,-1 0 0,1 2-1,0-4-18,0 1 1,0 0-1,-1-1 0,1 1 0,0 0 1,0-1-1,0 1 0,0-1 0,0 1 0,0-1 1,0 0-1,0 0 0,0 1 0,0-1 1,0 0-1,0 0 0,0 0 0,0 0 0,0 0 1,0 0-1,0 0 0,2-1 0,9-1-250,0-1 0,0-1 0,-1 0-1,12-6 1,-15 7 131,5-2-49,1 0 0,0 0 0,0 2 0,0-1 0,1 2 0,-1 0 1,20 0-1,-34 2 190,1 0 0,0 0 0,0 0 0,-1 0 0,1 0 0,0 0 0,-1 0 0,1 0 0,0 0 0,0 1 0,-1-1 0,1 0 0,0 0 0,-1 1 0,1-1 0,0 0 0,-1 1 0,1-1 0,-1 1 0,1-1 0,-1 1 0,1-1 0,-1 1 0,1-1 0,-1 1 0,1-1 0,-1 1 0,0-1 0,1 1 0,0 1 0,-6 22 401,-23 18 571,23-36-952,-1 0 0,0-1 0,0 0 1,0 0-1,-1-1 0,1 1 0,-1-1 0,0-1 1,0 1-1,-1-1 0,1-1 0,-1 1 1,0-1-1,-10 1 0,17-3-171,1 0-1,0 0 1,-1 0-1,1 0 1,0 0-1,-1 0 1,1 0 0,0 0-1,-1 0 1,1 0-1,0 0 1,-1-1-1,1 1 1,0 0 0,-1 0-1,1 0 1,0 0-1,-1-1 1,1 1-1,0 0 1,0 0 0,-1-1-1,1 1 1,0 0-1,0 0 1,0-1-1,-1 1 1,1 0 0,0-1-1,0 1 1,0 0-1,0 0 1,0-1-1,-1 1 1,1 0 0,0-1-1,0 1 1,0-1-1,0 1 1,0 0-1,0-1 1,0 1 0,0 0-1,0-1 1,1 1-1,-1-1 1,-1-15-9180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 15855,'0'0'5349,"9"-2"-4372,16-2-392,0 2 0,1 0-1,-1 1 1,1 2 0,35 5 0,-21 0-865,-1 1 0,75 26 0,-111-32 261,0 0 0,0 0 0,0 0 0,0 1 0,0-1 0,-1 1 0,1 0 0,0 0 0,-1 0 0,1 0 0,-1 1 0,0-1-1,1 1 1,-1-1 0,-1 1 0,1 0 0,2 3 0,-4-4 34,1 0 0,-1 1 0,1-1 0,-1 0-1,0 0 1,0 1 0,0-1 0,0 0 0,0 1 0,-1-1-1,1 0 1,-1 0 0,0 1 0,1-1 0,-1 0 0,0 0-1,0 0 1,0 0 0,-1 0 0,1 0 0,0 0 0,-1 0-1,1-1 1,-1 1 0,-2 1 0,-43 41 280,-3-3-1,-1-2 1,-2-2 0,-60 32-1,101-62-949,-1 0-1,0-1 0,-20 6 1,-18-2-6866,15-10-5915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84 205 15086,'0'0'9593,"-10"-1"-8952,8 1-623,-1-1 1,1 1-1,-1 0 0,1 0 1,0 0-1,-1 0 0,1 0 1,-1 0-1,1 1 0,-1-1 1,1 1-1,0 0 0,-1 0 1,1 0-1,0 0 0,0 0 1,0 0-1,0 0 0,0 1 1,0-1-1,0 1 0,0 0 1,0-1-1,1 1 0,-1 0 1,1 0-1,-1 0 1,1 0-1,0 0 0,0 0 1,0 1-1,0-1 0,0 0 1,0 1-1,0-1 0,1 0 1,-1 1-1,1 2 0,-2 3 19,1-1-1,0 0 1,0 1-1,1-1 1,0 0 0,2 13-1,-2-19-31,0 0 0,0 1 0,0-1 1,1 0-1,-1 0 0,1 0 0,-1 0 0,1 0 0,-1 0 0,1 1 1,-1-1-1,1 0 0,0-1 0,0 1 0,0 0 0,-1 0 0,1 0 0,0 0 1,0-1-1,0 1 0,0 0 0,0-1 0,0 1 0,1-1 0,-1 1 1,0-1-1,0 1 0,0-1 0,0 0 0,1 0 0,-1 1 0,0-1 0,0 0 1,1 0-1,-1 0 0,0-1 0,0 1 0,0 0 0,1 0 0,-1-1 1,0 1-1,0 0 0,0-1 0,0 1 0,0-1 0,0 0 0,0 1 0,0-1 1,1-1-1,7-3 51,0-1 0,-1 0 1,1 0-1,-2-1 0,1 0 1,-1 0-1,10-13 0,42-63 74,-58 82-128,9-12 97,-1-1 1,0 0-1,-1 0 1,-1-1-1,0 0 1,-1 0-1,-1-1 1,0 1-1,-1-1 1,3-26-1,-7 42-82,-1 0 0,1 0-1,-1 0 1,0 0 0,1 0 0,-1 0-1,1 0 1,-1 0 0,1 0 0,-1 0 0,0 0-1,1 0 1,-1 0 0,1 1 0,-1-1-1,1 0 1,-1 0 0,1 1 0,-1-1 0,1 0-1,-1 1 1,1-1 0,0 1 0,-1-1-1,1 0 1,0 1 0,-1 0 0,-5 8 9,0 1 0,1-1 0,1 1 0,-1 0 0,2 0 0,-5 18 0,-11 69 48,11-49-69,3 1 1,1 67-1,4-113-49,0 0-1,0 0 1,1 0 0,-1 0-1,1 0 1,0 0-1,0 0 1,0 0 0,0-1-1,0 1 1,1 0 0,-1-1-1,1 1 1,0-1-1,0 0 1,2 3 0,-2-4-127,-1 0 0,0 0 0,0 0 1,1-1-1,-1 1 0,1 0 0,-1-1 0,1 0 1,-1 1-1,1-1 0,-1 0 0,1 1 1,-1-1-1,1 0 0,-1 0 0,1 0 0,-1-1 1,1 1-1,-1 0 0,1 0 0,-1-1 1,1 1-1,-1-1 0,1 0 0,-1 1 0,0-1 1,1 0-1,-1 0 0,0 0 0,0 1 1,0-1-1,1-1 0,0-1 0,14-17-5354,-4-6-3668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50 160 13965,'0'0'8563,"6"-8"-6753,40-41 211,-30 35-1613,-1-2 0,22-27 0,-36 42-397,0 0-1,-1 0 0,1 0 0,-1 0 1,1 0-1,0 0 0,-1 0 1,0 0-1,1 0 0,-1 0 0,0-1 1,1 1-1,-1 0 0,0 0 0,0 0 1,0 0-1,0 0 0,0-2 0,0 2 5,-1 1-1,1-1 0,0 1 0,-1-1 1,1 1-1,-1-1 0,1 1 0,-1 0 1,1-1-1,-1 1 0,1 0 0,-1-1 1,1 1-1,-1 0 0,1 0 0,-1 0 1,1-1-1,-1 1 0,1 0 0,-1 0 1,0 0-1,1 0 0,-1 0 0,1 0 1,-2 0-1,-1 0 29,-1 1 0,0-1 1,1 1-1,-1 0 0,1 0 0,-1 0 1,1 0-1,0 1 0,-1-1 0,-4 4 0,-2 3-7,0 2 0,0-1 0,1 1 0,0 0 0,0 1 0,1 0 0,1 0 0,0 1 0,0 0 0,2 0 0,-1 1 0,1 0 0,1 0 0,0 0 0,1 0 0,1 1 0,0-1 0,0 18 0,1-29-34,1 0 1,0-1-1,0 1 1,0 0-1,1-1 1,-1 1-1,0-1 1,1 1-1,-1 0 1,1-1-1,-1 1 1,1-1-1,0 1 1,-1-1 0,1 1-1,0-1 1,0 0-1,0 1 1,0-1-1,0 0 1,1 0-1,-1 0 1,0 0-1,1 0 1,2 2-1,-1-2 5,0 0 0,0-1 0,1 1 0,-1 0 0,0-1-1,1 0 1,-1 0 0,0 0 0,1 0 0,-1-1 0,0 1 0,4-2 0,6-1-338,1-1 0,-2-1 0,1 0 0,-1-1 0,17-10 0,9-11-3865,-3 0-3646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80 4901,'0'0'9363,"3"-9"-7073,1 0-1555,8-21 194,-10 3 3253,-3 26-4097,1 1-1,0 0 1,-1-1 0,1 1 0,0 0 0,-1 0 0,1-1-1,-1 1 1,1 0 0,0 0 0,-1 0 0,1-1-1,-1 1 1,1 0 0,-1 0 0,1 0 0,-1 0-1,1 0 1,-1 0 0,1 0 0,-1 0 0,1 0 0,-1 0-1,1 0 1,0 0 0,-1 0 0,1 1 0,-1-1-1,1 0 1,-1 0 0,1 0 0,-1 1 0,1-1-1,0 0 1,-1 1 0,1-1 0,-1 1 0,-16 9 301,4 2-279,0 1 1,2 0 0,-1 1-1,2 0 1,-15 25 0,29-35-293,-1 0 1,1-1 0,0 1 0,0-1 0,0 0 0,1 0 0,-1-1-1,6 3 1,-8-4-369,32 11-5596,-12-11-71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65 6086,'16'-27'7765,"9"-10"2684,-57 65-7822,17-15-2576,1 0 0,0 1 0,-22 30 0,31-37-43,1 0-1,0 0 0,0 1 1,1-1-1,-1 1 1,2-1-1,-1 1 1,1 0-1,0 0 1,1 1-1,-1 14 0,2-22-1,0 0 0,0 0 1,0 0-1,0 0 0,0 0 0,1 0 0,-1 0 0,0 0 0,1 0 0,-1 0 0,1 0 0,-1-1 0,1 1 0,-1 0 0,1 0 0,0 0 0,-1-1 0,1 1 0,0 0 0,0-1 0,-1 1 0,1 0 0,0-1 0,0 1 0,2 0 0,32 5-153,-23-6-517,0-1-1,-1-1 1,24-5 0,18-12-4147,-19 2-2016,-7-1-2873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24 11531,'0'0'13677,"0"11"-12951,-6 190 326,16-314-770,-13 69-375,3 37 45,1 22 19,-1-13 27,1 0 0,-1 0 0,0 0 0,1-1 0,0 1 0,-1 0 0,1-1 1,0 1-1,0 0 0,0-1 0,0 1 0,0-1 0,0 0 0,0 1 0,0-1 0,1 0 1,-1 0-1,0 1 0,1-1 0,2 1 0,0 0 2,1 0 0,-1 0 0,0-1 0,1 1 0,-1-1 0,1 0 0,0-1 0,5 1 0,0 0 5,0-1 1,0-1 0,0 0-1,0 0 1,0-1 0,0 0-1,12-4 1,-14 2-8,1 0 0,-1 0 0,0-1 0,0 0-1,0-1 1,11-10 0,-16 14 1,-1-1 0,1 1 0,-1-1 0,0 0 0,0 0-1,0 0 1,0 0 0,0-1 0,-1 1 0,1 0 0,-1-1 0,0 1 0,0-1-1,0 1 1,-1-1 0,1 1 0,-1-1 0,0 0 0,0-6 0,0 10 0,0 0 0,0-1 0,-1 1 0,1 0 0,0 0 0,0-1 1,0 1-1,-1 0 0,1 0 0,0-1 0,0 1 0,-1 0 0,1 0 1,0 0-1,-1-1 0,1 1 0,0 0 0,-1 0 0,1 0 0,0 0 1,-1 0-1,1 0 0,0-1 0,-1 1 0,1 0 0,0 0 0,-1 0 1,1 0-1,-1 0 0,1 1 0,0-1 0,-1 0 0,1 0 1,0 0-1,-1 0 0,1 0 0,0 0 0,-1 1 0,-13 5-56,8 1 60,0-1 1,1 1-1,0 0 0,0 0 1,1 0-1,0 1 0,-6 14 1,-17 59 166,25-74-125,0 0-1,0-1 1,1 1-1,0 0 1,0 0-1,1 0 1,0 0-1,1 10 1,-1-16-44,1-1 0,-1 1 1,1 0-1,-1-1 0,1 1 0,0-1 1,-1 1-1,1 0 0,0-1 0,-1 1 1,1-1-1,0 0 0,-1 1 1,1-1-1,0 0 0,0 1 0,-1-1 1,1 0-1,0 0 0,0 0 0,0 1 1,0-1-1,-1 0 0,1 0 0,0 0 1,0-1-1,0 1 0,0 0 1,-1 0-1,1 0 0,0 0 0,1-1 1,28-9-210,-17 2-513,0-1-1,0 0 1,0-1-1,-1 0 0,-1-1 1,12-13-1,-14 13-776,-1 1-1,1-1 0,-2-1 1,0 1-1,0-1 0,-1-1 1,6-16-1,-9 6-187,-14 29 6160,-8 18 1485,10-11-5914,0 1 1120,2-4 133,1 1 0,0 0 1,0 1-1,-5 16 0,41-49-279,-21 10-1300,0 0 0,-1 0 0,0-1 0,-1 0 0,9-21-1,-14 31 58,-2 34 112,-8 13 303,4-25 293,0 1 1,0 28-1,4-48-502,1-1 0,-1 1 0,0 0 0,0-1 0,1 1 0,-1-1 0,0 1-1,0-1 1,1 1 0,-1-1 0,1 1 0,-1-1 0,0 1 0,1-1 0,-1 0 0,1 1-1,-1-1 1,1 1 0,-1-1 0,1 0 0,0 0 0,-1 1 0,1-1 0,-1 0-1,1 0 1,0 0 0,-1 0 0,1 0 0,-1 0 0,1 1 0,1-2 0,24 2-6123,-20-1 332,4 0-5145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 17617,'0'0'5989,"-9"-1"-4168,3 0-1721,1 1 0,0 0 0,0 0 0,0 0 0,0 0 0,-1 1 0,1 0 0,0 0-1,0 0 1,0 1 0,0-1 0,1 1 0,-1 0 0,0 1 0,1-1 0,-1 1 0,1 0 0,0 0 0,0 1 0,0-1 0,-5 6 0,5-5-91,0-1 1,1 1-1,-1 0 0,1 0 0,0 0 1,0 0-1,0 0 0,1 1 0,-1 0 1,1-1-1,0 1 0,0 0 0,1 0 1,-2 9-1,6-13-85,0 0 1,0 0-1,0 0 0,0 0 1,0 0-1,0-1 0,1 0 1,-1 1-1,0-1 1,0-1-1,1 1 0,-1 0 1,3-1-1,-3 0-77,136-13-4956,-138 14 5118,-1 0 0,1 0 0,-1 0 0,1 0 0,-1 0 0,1 0-1,-1 0 1,1 1 0,-1-1 0,1 0 0,-1 0 0,1 0 0,-1 0 0,1 1-1,-1-1 1,0 0 0,1 0 0,-1 1 0,1-1 0,-1 0 0,0 1 0,1-1-1,-1 0 1,0 1 0,0-1 0,1 1 0,-1-1 0,0 1 0,0-1 0,1 0-1,-1 1 1,0-1 0,0 1 0,-3 20 795,-17 17 498,10-25-1070,0-1 0,-2 0 1,1 0-1,-1-1 0,-1 0 0,0-1 0,-25 14 1,36-27-2918,8-9 847,9-12-2202,8-2-2953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11371,'0'0'8018,"-4"10"-5658,-1 0-1972,0 2 361,-1 1 0,2-1 0,-1 1 0,2 0 0,0 0 0,-2 19 1,5-32-732,0 1 0,0 0 0,1 0 0,-1 0 0,0-1 1,1 1-1,-1 0 0,1-1 0,-1 1 0,1 0 1,-1-1-1,1 1 0,0 0 0,-1-1 0,1 1 0,-1-1 1,1 0-1,0 1 0,0-1 0,-1 1 0,1-1 0,0 0 1,0 1-1,-1-1 0,1 0 0,0 0 0,0 0 0,0 0 1,-1 0-1,1 0 0,0 0 0,0 0 0,0 0 1,0 0-1,-1 0 0,1 0 0,0 0 0,1-1 0,37-10 133,41-33-201,-65 34-54,-1 1 1,1 0-1,1 1 0,-1 1 0,1 1 0,1 0 0,29-6 0,-45 11 118,-1 1 0,1 0 0,-1 0 0,1 0-1,-1 0 1,1 0 0,-1 0 0,1 0 0,-1 0 0,1 0 0,-1 0-1,1 0 1,0 1 0,-1-1 0,0 0 0,1 0 0,-1 0 0,1 1-1,-1-1 1,1 0 0,-1 1 0,1-1 0,-1 0 0,0 1 0,1-1-1,-1 0 1,0 1 0,1-1 0,-1 1 0,0-1 0,1 1 0,-1-1-1,0 1 1,0-1 0,0 1 0,0 22 369,0-22-354,-1 0-1,1-1 0,0 1 0,-1 1 1,1-1-1,0 0 0,0 0 1,0 0-1,-1 0 0,1 0 0,0 0 1,1 0-1,-1 0 0,0 0 1,0 0-1,0 0 0,1 0 0,-1 0 1,0 0-1,1 0 0,-1 0 1,1 0-1,-1 0 0,1 0 0,-1 0 1,1 0-1,0-1 0,-1 1 1,1 0-1,0 0 0,0-1 1,0 1-1,0-1 0,-1 1 0,3 0 1,5-1 14,-1 0 1,1-1 0,0 0 0,-1 0-1,1-1 1,0 0 0,-1 0-1,0-1 1,0 0 0,1 0 0,8-7-1,-8 6-446,1-1-1,-1 1 1,1 1-1,0 0 1,0 0-1,0 1 1,0 0-1,14-2 1,-22 5 387,-1-1 0,1 0 0,0 0-1,-1 1 1,1-1 0,-1 0 0,1 1 0,-1-1 0,1 1 0,-1-1 0,1 1 0,-1-1 0,1 1 0,-1-1 0,1 1 0,-1-1-1,0 1 1,1 0 0,-1-1 0,0 1 0,1 0 0,-1-1 0,0 1 0,0 0 0,0-1 0,0 1 0,0 0 0,0-1 0,0 1 0,0 0-1,0-1 1,0 1 0,0 0 0,0-1 0,0 1 0,-1 0 0,1-1 0,0 1 0,0 0 0,-1-1 0,1 1 0,0-1 0,-1 1-1,1 0 1,-1 0 0,-17 32 40,3-23-1992,3-9-3607,3-1-2966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20019,'0'0'5701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25 15791,'0'0'6918,"-10"-5"-5305,-34-13-855,42 17-714,-1 1 0,1 0-1,0-1 1,0 1 0,-1 0 0,1 1 0,0-1 0,-1 0 0,1 1 0,0-1 0,0 1 0,0 0-1,0-1 1,-1 1 0,1 0 0,0 1 0,0-1 0,1 0 0,-1 0 0,0 1 0,0-1 0,1 1 0,-1 0-1,-2 3 1,-26 42 855,27-41-703,0 0-1,0 1 0,1-1 1,1 1-1,-1-1 0,1 1 0,-1 10 1,2-16-180,0 1 1,0-1-1,0 1 1,0-1-1,0 1 1,0-1-1,0 1 0,1-1 1,-1 1-1,1-1 1,-1 1-1,1-1 1,-1 0-1,1 1 1,0-1-1,0 0 1,0 0-1,0 0 1,0 1-1,0-1 1,0 0-1,0 0 1,0 0-1,0-1 0,0 1 1,1 0-1,-1 0 1,0-1-1,1 1 1,-1 0-1,1-1 1,-1 0-1,0 1 1,1-1-1,-1 0 1,1 0-1,-1 1 1,3-1-1,3-1-33,1 0 0,-1 0 0,1 0 1,-1-1-1,0 0 0,0 0 0,0-1 0,0 0 0,0 0 0,0-1 0,-1 0 1,0 0-1,0 0 0,0-1 0,0 0 0,-1 0 0,8-9 0,23-17-266,-36 30 279,0 1-1,1 0 1,-1-1 0,0 1-1,1 0 1,-1-1 0,0 1 0,1 0-1,-1 0 1,1-1 0,-1 1-1,0 0 1,1 0 0,-1 0 0,1-1-1,-1 1 1,1 0 0,-1 0 0,1 0-1,-1 0 1,1 0 0,-1 0-1,1 0 1,-1 0 0,0 0 0,1 0-1,-1 1 1,1-1 0,-1 0-1,1 0 1,-1 0 0,1 0 0,-1 1-1,0-1 1,1 0 0,-1 0-1,1 1 1,-1-1 0,0 0 0,1 1-1,-1-1 1,7 27-33,-8 48 80,1-62-67,-2 34 2,-10 130 440,9-154-175,-1-1-1,-1 0 1,0 0 0,-2 0 0,-15 32 0,21-50-208,-1-1 1,0 0 0,0 0-1,0 0 1,0 0-1,0 0 1,-1 0 0,1-1-1,-1 1 1,0-1-1,0 0 1,0 1 0,0-1-1,0-1 1,-6 4-1,7-5-26,0 1 1,1-1-1,-1 0 0,0 0 0,0 0 0,0 0 0,1 0 0,-1-1 0,0 1 0,0 0 0,1-1 1,-1 1-1,0-1 0,1 0 0,-1 1 0,0-1 0,1 0 0,-1 0 0,1 0 0,-1 0 1,1 0-1,0-1 0,-1 1 0,1 0 0,0-1 0,0 1 0,0 0 0,0-1 0,0 0 1,0 1-1,1-1 0,-2-2 0,-3-5-56,1 0 0,1 0-1,-1 0 1,1-1 0,1 1 0,0-1 0,0 0 0,1 0-1,0 0 1,1 1 0,0-1 0,0 0 0,1 0 0,0 0-1,1 0 1,0 1 0,4-12 0,-1 9-80,0 1-1,1-1 1,1 1 0,-1 0-1,2 0 1,0 1 0,0 0 0,0 0-1,1 1 1,1 0 0,0 1-1,18-13 1,3 2-2652,61-26-1,-62 31-619,25-12-6140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58 7239,'0'0'17083,"-7"11"-16469,1-3-551,1 0 0,0 0 1,0 1-1,1 0 0,-5 12 1,8-19-56,0 0 0,1 1 0,-1-1 0,1 0 1,-1 0-1,1 0 0,0 0 0,-1 0 0,1 0 1,1 1-1,-1-1 0,0 0 0,0 0 0,1 0 1,-1 0-1,1 0 0,0 0 0,-1 0 0,1 0 0,0 0 1,0 0-1,0 0 0,1 0 0,-1 0 0,0-1 1,1 1-1,-1-1 0,1 1 0,-1-1 0,1 1 0,0-1 1,0 0-1,0 0 0,-1 0 0,1 0 0,0 0 1,0 0-1,4 0 0,0 1 51,0-1 0,0-1 0,0 1-1,0-1 1,1 0 0,-1 0 0,0-1 0,0 0 0,0 0 0,0-1 0,0 1-1,0-1 1,-1 0 0,1-1 0,0 0 0,-1 0 0,0 0 0,10-7 0,-2 0 4,0 0 1,-1-1-1,0-1 1,0 0-1,17-24 1,-17 9 42,-11 21-68,-7 19-86,-1 4 41,1 1 0,0 0 0,1 0 0,1 0 0,1 1 0,1-1 1,0 1-1,2 0 0,1 24 0,-1-42 17,0 0 0,0 0 0,0 0 0,0 0 0,0 0 0,0 0 0,0 0 0,0 0 0,1 0 0,-1 0 0,0 0 0,1 0 0,-1 0 0,1 0 0,-1 0 0,1 0 0,-1 0 0,1 0 0,-1-1 0,1 1 0,0 0 0,0 0 0,-1-1 0,1 1 0,0-1 0,0 1 0,0 0 0,0-1 0,0 0 0,0 1 0,0-1 0,0 1 0,0-1 0,0 0 0,0 0 0,0 0 0,0 0 1,0 1-1,0-1 0,0-1 0,0 1 0,0 0 0,0 0 0,0 0 0,0 0 0,0-1 0,0 1 0,0 0 0,0-1 0,-1 1 0,1-1 0,0 1 0,0-1 0,1 0 0,4-3 104,0 0 0,0 0 0,-1-1 1,1 0-1,-1 1 0,7-10 0,-3 2-25,-1 0 0,0-1 0,-1 0 0,0-1 0,-1 0-1,-1 0 1,0 0 0,-1-1 0,0 1 0,-1-1 0,-1 0-1,0 0 1,-1-20 0,-4 25-216,-2 19 16,-4 20 82,8-22 34,0 0 0,0 0 0,1 0 0,0 0 0,2 14 0,-2-20 1,0-1 1,1 1-1,-1 0 0,0 0 1,0-1-1,1 1 1,-1 0-1,1-1 0,-1 1 1,0 0-1,1-1 0,-1 1 1,1 0-1,0-1 0,-1 1 1,1-1-1,-1 1 0,1-1 1,0 1-1,-1-1 0,1 0 1,0 1-1,1-1 0,0 0 12,0 0 0,-1 0-1,1 0 1,0 0 0,0 0-1,0-1 1,0 1 0,-1-1-1,1 1 1,0-1-1,0 0 1,-1 0 0,1 0-1,-1 1 1,2-3 0,5-3 1,0 0 0,-1 0 0,0-1 0,0 0 0,-1-1 0,0 1 0,-1-1 0,1 0 0,-1-1 0,-1 1 0,0-1 0,0 0 1,5-17-1,-17 57-60,2-10 28,1 0 1,1-1-1,-2 40 1,6-60-61,0 1 1,0 0 0,0-1-1,0 1 1,0 0-1,1-1 1,-1 1-1,0 0 1,0-1 0,1 1-1,-1 0 1,1-1-1,-1 1 1,1-1-1,-1 1 1,1-1 0,-1 1-1,1-1 1,-1 1-1,1-1 1,-1 0-1,1 1 1,0-1 0,-1 0-1,1 1 1,0-1-1,-1 0 1,1 0-1,0 0 1,-1 1 0,1-1-1,0 0 1,-1 0-1,1 0 1,0 0-1,-1 0 1,1 0 0,0-1-1,0 1 1,-1 0-1,1 0 1,0 0-1,-1-1 1,1 1 0,-1 0-1,1-1 1,1 0-1,31-16-7431,-18 4-2292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0 449 12716,'0'0'8573,"10"-9"-7580,48-45-77,-3-2-1,-3-3 1,-2-1 0,-3-3-1,48-84 1,-96 151-1032,1 0 1,-1 0-1,1 1 1,0-1-1,0 0 1,0 1-1,2 6 1,-1 6-56,-1 17-530,7 50-1,-5-72 30,0 0 0,1-1 0,0 1 0,1-1 0,0 0 0,1 0 0,11 19-1,5-4-4910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68 16303,'0'0'7282,"-4"11"-6214,-11 43-300,2 1 1,3 0 0,2 0 0,-2 105-1,11-173-1407,1 0-1,0 0 1,6-19 0,4-26 490,-12 57 158,0 0 0,0-1 1,0 1-1,0 0 0,1-1 1,-1 1-1,0 0 0,1-1 1,-1 1-1,1 0 1,0 0-1,-1 0 0,1 0 1,0-1-1,0 1 0,0 0 1,0 0-1,0 0 0,0 1 1,0-1-1,0 0 0,0 0 1,0 0-1,0 1 0,0-1 1,1 1-1,-1-1 0,0 1 1,0-1-1,1 1 0,2-1 1,3 1 155,1 0 1,0 0-1,0 0 1,14 4 0,15-1 57,-26-4-174,-1-1-1,0 0 0,0 0 1,0-1-1,0-1 0,-1 1 1,1-2-1,-1 1 0,0-1 1,0-1-1,15-12 0,-4 2 97,-2-1 0,0 0-1,28-36 1,-39 43-38,0 0 0,0 0 0,8-20 0,-13 26-78,-1 0-1,1-1 1,-1 1-1,0 0 1,0-1-1,0 1 1,0 0-1,-1-1 1,0 1-1,0-1 1,0 1-1,0-1 1,-1-4-1,0 8-20,0-1 0,0 1 0,1 0 0,-1 0 0,0-1-1,0 1 1,0 0 0,0 0 0,0 0 0,0 0 0,0 0 0,-1 0 0,1 1-1,0-1 1,-1 0 0,1 1 0,0-1 0,-1 1 0,1-1 0,-1 1 0,1-1-1,0 1 1,-1 0 0,1 0 0,-1 0 0,1 0 0,-1 0 0,1 0 0,-1 0-1,1 0 1,-1 1 0,-2 0 0,-1 0-18,0 0-1,0 0 1,0 1-1,1 0 1,-1 0-1,0 0 1,1 0-1,-8 6 1,0 4 46,1 0 0,0 1 1,0 0-1,2 0 0,0 1 1,0 1-1,1-1 0,1 1 0,0 1 1,1 0-1,1-1 0,1 1 1,0 1-1,-3 25 0,7-40-28,0 0 0,0 0 0,0 0-1,0 0 1,0 0 0,0 0 0,0 0-1,1 0 1,-1 0 0,0 0 0,1 0-1,0 0 1,0-1 0,-1 1 0,1 0-1,0 0 1,0-1 0,0 1 0,1-1-1,-1 1 1,0-1 0,3 3 0,-2-3 2,1 0 1,-1 0 0,1 0-1,-1 0 1,1-1 0,-1 1-1,1-1 1,0 1 0,-1-1-1,1 0 1,0 0 0,-1 0 0,1 0-1,4-1 1,11-3 17,-1-1 0,1-1 0,32-15 0,-33 13-68,-12 6 12,5-3-178,0 1 1,1 0-1,0 0 0,0 1 1,0 1-1,14-2 0,-24 4 173,-1 0 0,1 0 0,0 0 0,-1 0-1,1 0 1,0 0 0,-1 0 0,1 0 0,0 0 0,0 0 0,-1 0-1,1 1 1,0-1 0,-1 0 0,1 0 0,-1 1 0,1-1 0,0 1-1,-1-1 1,1 0 0,-1 1 0,1-1 0,-1 1 0,1-1-1,-1 1 1,1 0 0,-1-1 0,0 1 0,1-1 0,-1 1 0,1 0-1,-3 26-250,-21 24-229,-6-14-2220,2-19-2082,6-12-689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11563,'0'0'2274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14350,'0'0'10388,"-2"12"-8680,-1 9-1116,-1 1-262,1 0 0,0 0 1,2 1-1,1-1 0,3 23 0,-3-43-324,0 0-1,1-1 1,-1 1-1,1 0 1,-1-1-1,1 1 0,0-1 1,0 1-1,0-1 1,0 1-1,0-1 0,0 1 1,0-1-1,0 0 1,0 0-1,1 0 0,-1 1 1,0-1-1,1-1 1,-1 1-1,1 0 1,-1 0-1,3 0 0,0 0 10,-1 0-1,1 0 0,0-1 0,0 0 0,-1 0 1,1 0-1,0 0 0,0 0 0,-1-1 0,6-1 1,4-2 38,0 0 1,0-1 0,-1-1 0,22-12 0,1-7-36,-29 19-15,1 0 0,0 0-1,1 1 1,-1 0 0,1 1-1,0 0 1,0 0 0,1 0-1,-1 1 1,15-3 0,-22 6-5,-1 0 1,1 0 0,0 1-1,-1-1 1,1 0 0,0 1-1,-1-1 1,1 0 0,-1 1-1,1-1 1,-1 0 0,1 1-1,-1-1 1,1 1-1,-1-1 1,1 1 0,-1-1-1,1 1 1,-1 0 0,0-1-1,1 1 1,-1-1 0,0 1-1,1 0 1,-1-1 0,0 1-1,0 0 1,0 0 0,0-1-1,0 1 1,0 0 0,0-1-1,0 2 1,1 30 229,-2-23-138,1 3-13,2 30-1,-2-41-72,0 0 1,1-1-1,-1 1 1,1 0-1,-1 0 1,1-1-1,-1 1 1,1 0 0,-1-1-1,1 1 1,-1-1-1,1 1 1,0 0-1,-1-1 1,1 0-1,0 1 1,0-1 0,-1 1-1,1-1 1,0 0-1,0 1 1,0-1-1,-1 0 1,1 0-1,0 0 1,0 0 0,0 0-1,0 0 1,0 0-1,-1 0 1,1 0-1,0 0 1,0 0-1,0 0 1,0-1 0,-1 1-1,1 0 1,0-1-1,0 1 1,0 0-1,-1-1 1,1 1 0,0-1-1,0 0 1,8-5 34,1 0 1,-2 0 0,1-1 0,-1 0 0,0-1 0,0 0-1,7-11 1,-8 11-45,0 0-1,0 0 0,0 1 0,1 0 1,0 0-1,1 0 0,0 1 0,13-7 1,-21 13-7,-1-1 0,1 1 0,-1 0 0,0 0 0,1 0 0,-1 0 0,1-1 1,-1 1-1,1 0 0,-1 0 0,0 0 0,1 0 0,-1 0 0,1 0 0,-1 0 1,1 0-1,-1 0 0,1 0 0,-1 0 0,0 1 0,1-1 0,-1 0 0,1 0 1,-1 0-1,0 1 0,1-1 0,-1 0 0,1 0 0,-1 1 0,0-1 0,1 0 1,-1 1-1,0-1 0,0 0 0,1 1 0,-1-1 0,0 0 0,0 1 0,1 0 1,1 23-119,-15 27-403,9-44 19,-1 1-1,1-1 0,-1 0 0,-1-1 0,-6 8 1,-13 3-4136,23-16 3867,0-1-1,0 1 0,0 0 1,-1-1-1,1 0 1,0 1-1,0-1 0,-1 0 1,1 0-1,0 0 1,-3-1-1,-7-3-6300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11787,'0'0'8136,"58"15"-10026,-40-2-4740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3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 13100,'0'0'12989,"-11"-2"-11954,7 0-981,0 1 0,-1 1 0,1-1 0,0 1 0,0-1 0,-1 1 0,1 0 1,0 1-1,-1-1 0,1 1 0,0 0 0,0 0 0,-1 0 0,1 1 0,0-1 0,0 1 0,0 0 0,1 0 0,-1 0 0,0 1 0,1-1 0,0 1 0,-1 0 0,-4 6 0,-2 1 92,0 0 0,1 1 1,0 1-1,-14 24 0,20-30-82,0 0 0,1 1 1,-1-1-1,1 0 0,0 1 0,1 0 0,-1 0 0,1-1 0,1 1 0,-1 0 0,1 0 0,2 11 0,-2-16-70,1 1 1,0-1-1,0 0 1,1 0-1,-1 0 0,0 0 1,1 0-1,-1 0 1,1 0-1,0 0 0,-1-1 1,1 1-1,0 0 1,0-1-1,0 0 0,0 1 1,1-1-1,-1 0 1,0 0-1,0 0 0,1 0 1,-1-1-1,0 1 1,1-1-1,-1 1 0,1-1 1,-1 0-1,5 0 1,2 0-464,0 1 1,-1-1 0,1-1 0,0 0 0,0 0 0,-1-1 0,10-2-1,-10 0-738,-1 0 0,1 0 0,-1 0-1,0-1 1,0 0 0,-1-1-1,1 1 1,-1-1 0,0-1-1,-1 1 1,0-1 0,8-12 0,6-12-4265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56 9897,'0'0'13256,"-3"8"-11756,-27 94 1065,27-91-2419,1 0 0,1 1-1,-1-1 1,2 0-1,0 0 1,0 1-1,1-1 1,3 15-1,-4-25-142,0 0 0,0 0-1,0 0 1,1 0 0,-1 0-1,0 0 1,0 0-1,1 0 1,-1 0 0,0 0-1,1 0 1,-1 0 0,1 0-1,-1-1 1,1 1 0,0 0-1,-1 0 1,1-1-1,0 1 1,0 0 0,-1-1-1,1 1 1,0-1 0,0 1-1,0-1 1,0 1 0,0-1-1,0 0 1,-1 1 0,1-1-1,0 0 1,0 0-1,0 1 1,0-1 0,0 0-1,0 0 1,0 0 0,0 0-1,0-1 1,0 1 0,0 0-1,0 0 1,0-1 0,0 1-1,0 0 1,0-1-1,0 1 1,0-1 0,0 1-1,-1-1 1,1 1 0,0-1-1,0 0 1,0 0 0,4-3-142,0 0 1,-1-1 0,1 0 0,-1 0 0,0 0-1,7-11 1,-7 7-21,0-1 0,0 1 0,-1-1 0,0 0 0,-1 0 0,0-1 0,-1 1 0,0 0-1,-1-17 1,1 26 168,-1 1-1,0-1 0,0 0 0,0 1 0,0-1 0,0 0 0,0 1 1,0-1-1,-1 1 0,1-1 0,0 0 0,0 1 0,0-1 0,-1 1 1,1-1-1,0 0 0,0 1 0,-1-1 0,1 1 0,-1-1 0,1 1 1,0-1-1,-1 1 0,1 0 0,-1-1 0,1 1 0,-1-1 0,1 1 1,-1 0-1,0 0 0,1-1 0,-1 1 0,1 0 0,-1 0 0,0-1 1,1 1-1,-1 0 0,1 0 0,-1 0 0,0 0 0,1 0 0,-1 0 1,0 0-1,1 0 0,-1 0 0,1 1 0,-1-1 0,0 0 0,1 0 1,-1 0-1,1 1 0,-1-1 0,1 0 0,-2 1 0,0 0 30,0 0 0,0 0 0,0 0 1,0 1-1,1-1 0,-1 1 0,0-1 0,0 1 0,1-1 0,-1 1 0,1 0 0,0 0 0,-1 0 0,1 0 0,-1 2 0,1-3-2,0 1 0,1-1 0,-1 0 0,1 1-1,-1-1 1,1 0 0,-1 1 0,1-1 0,0 0-1,0 1 1,-1-1 0,1 1 0,0-1-1,0 1 1,1-1 0,-1 0 0,0 1 0,0-1-1,1 0 1,-1 1 0,1-1 0,-1 0 0,1 1-1,-1-1 1,1 0 0,0 0 0,0 1 0,0-1-1,0 0 1,0 0 0,0 0 0,0 0 0,0 0-1,0 0 1,0-1 0,0 1 0,0 0 0,1-1-1,-1 1 1,3 0 0,1 0-6,1 0 0,-1-1 0,0 0 0,1 0 1,-1-1-1,0 0 0,1 0 0,-1 0 0,0 0 0,7-4 0,15-5-13,0-2 0,-2 0 0,36-24 0,-48 27-11,1 0-1,-1-2 1,-1 1 0,0-1-1,0-1 1,-1 0-1,13-20 1,-20 17-32,-17 18-31,-17 17-42,14-5 272,0 0 0,1 1-1,-17 22 1,28-32-29,0 0 1,0 0-1,1 0 0,-1 1 1,1-1-1,1 1 0,-1 0 1,1 0-1,0 0 1,1 0-1,0 0 0,0 0 1,0 14-1,1-20-138,0 0-1,1 0 1,-1 1-1,0-1 1,1 0 0,-1 0-1,1 0 1,-1 0-1,1 0 1,-1 0 0,1 0-1,0 0 1,-1 0-1,1 0 1,0 0 0,0 0-1,0 0 1,0-1 0,0 1-1,0 0 1,0-1-1,0 1 1,0 0 0,2 0-1,1 0-11,0 0-1,0 0 1,0 0-1,0-1 1,0 1-1,0-1 1,7 0 0,-4 0-610,0-1 1,0 0-1,0 0 1,0-1-1,0 0 1,0 0-1,0 0 1,10-6-1,17-22-10119,-18 12 1713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60 14862,'0'0'6705,"-9"1"-4895,2 0-1645,0 0-1,1 1 1,0-1 0,-1 1 0,1 1 0,0-1 0,0 1-1,0 0 1,0 0 0,0 1 0,1-1 0,0 1-1,0 1 1,0-1 0,0 1 0,0 0 0,1 0 0,0 0-1,0 0 1,1 1 0,-1 0 0,1 0 0,-4 10 0,6-14-139,0 0 0,1-1 1,-1 1-1,0 0 1,1 0-1,-1 0 0,1-1 1,0 1-1,0 0 1,0 0-1,0 0 1,0 0-1,0 0 0,0-1 1,0 1-1,1 0 1,-1 0-1,1 0 0,-1-1 1,1 1-1,0 0 1,0 0-1,-1-1 0,1 1 1,0-1-1,1 1 1,-1-1-1,0 1 1,0-1-1,1 0 0,-1 0 1,1 1-1,-1-1 1,1 0-1,-1 0 0,1 0 1,0-1-1,2 2 1,2-1-15,-1 0 1,0-1 0,0 1-1,0-1 1,1-1-1,-1 1 1,0-1-1,0 0 1,0 0 0,0 0-1,0-1 1,0 0-1,7-3 1,2-2-203,-1-1 0,-1 0 0,1-1-1,-1 0 1,-1-1 0,0 0 0,0-1 0,-1 0 0,0-1 0,-1 0 0,0 0-1,11-23 1,-21 29-547,-8 11 488,-9 11 189,-27 39 120,42-50-11,0-1 0,0 1 0,1 0 0,-1 0-1,1 0 1,0 0 0,1 0 0,-1 1 0,1-1 0,-1 10 0,4-14-203,0 0 0,0-1 0,-1 1 1,1-1-1,0 1 0,0-1 0,0 0 0,0 0 1,0 0-1,0 0 0,0 0 0,0 0 0,0-1 1,-1 1-1,4-1 0,4-3-1031,-1 0 1,1 0-1,-1-1 0,0 0 0,0 0 1,-1-1-1,0 1 0,11-12 1,47-59-3566,-60 70 4868,19-29 66,-16 12 5034,-11 23-183,-13 8-3541,-34 36 3402,48-42-4727,0 0 0,-1 1 0,1-1-1,0 1 1,0-1 0,1 1 0,-1 0 0,0 0-1,1 0 1,0 0 0,0 0 0,0 0 0,0 0-1,0 0 1,0 1 0,1-1 0,0 0 0,0 4-1,0-6-163,1 0 1,-1 0-1,1 0 0,0 0 0,-1-1 0,1 1 0,0 0 0,0 0 0,-1-1 0,1 1 0,0 0 0,0-1 0,0 1 0,0-1 0,0 1 0,0-1 0,0 0 0,0 1 1,0-1-1,0 0 0,2 1 0,28 4-127,-25-4 20,53 2-1576,-49-4 1464,1 1 1,-1 0 0,0 1-1,1 0 1,-1 1 0,0 0 0,0 0-1,0 1 1,14 6 0,-23-8 267,0-1 0,0 1 0,0 0 0,-1-1 0,1 1 0,0 0 0,-1 0 0,1 0 1,0-1-1,-1 1 0,1 0 0,-1 0 0,0 0 0,1 0 0,-1 0 0,0 0 0,1 0 1,-1 0-1,0 0 0,0 0 0,0 0 0,0 0 0,0 0 0,0 0 0,0 0 0,0 0 0,0 0 1,-1 0-1,1 0 0,0 0 0,-1 0 0,1 0 0,0 0 0,-1 0 0,1 0 0,-1-1 0,0 1 1,1 0-1,-1 0 0,0 0 0,1-1 0,-1 1 0,0 0 0,0-1 0,0 1 0,1-1 0,-3 1 1,-43 31 1107,44-30-1147,-4 1-39,1 0 1,-1 0-1,0 0 1,0 0-1,0-1 1,0 0-1,0-1 1,0 1 0,-11 0-1,16-2-90,1 0 0,-1 0 0,1-1 0,0 1 0,-1 0 0,1-1 0,0 1 0,0 0 0,-1-1 0,1 1 0,0 0 0,0-1 0,-1 1 0,1-1 0,0 1 0,0-1 0,0 1 0,0 0 0,-1-1 0,1 1 0,0-1 0,0 1 0,0-1 0,0 1 0,0-1 0,0 1-1,0-1 1,1 1 0,-1 0 0,0-1 0,0 1 0,0-1 0,0 1 0,0-1 0,1 1 0,-1 0 0,0-1 0,0 1 0,1 0 0,-1-1 0,0 1 0,1 0 0,-1-1 0,0 1 0,1 0 0,0-1 0,13-20-3784,6 0-1542,6-4-1419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8456,'0'0'19106,"5"10"-18268,19 32-224,-23-40-591,0 0 0,1 0 0,0 0 0,-1 0 0,1 0 0,0-1 0,0 1 0,0-1 0,0 1 0,0-1 0,0 0 0,1 0 0,-1 0 0,0 0 0,0 0 0,1 0 0,-1 0 0,1-1 0,-1 0 0,1 1 0,-1-1 0,1 0-1,-1 0 1,1 0 0,4-1 0,6-1-50,-1 0-1,0-1 1,18-5-1,-28 7 16,24-8-193,-14 4 44,0 1 0,0 0 0,1 1 0,0 0 0,0 0 0,-1 2 0,2 0-1,14 0 1,-26 2 190,-1 1-1,0-1 1,0 1-1,1-1 1,-1 1-1,0-1 1,0 1-1,-1 0 1,1 0-1,0-1 1,0 1-1,-1 0 1,1 0-1,-1 0 1,0 0-1,1 0 0,-1 0 1,0 0-1,0 0 1,0-1-1,-1 4 1,3 14 268,-1-17-267,0 0 1,0 0-1,0-1 0,-1 1 1,1 0-1,1-1 0,-1 1 1,0-1-1,0 1 1,1-1-1,-1 0 0,0 0 1,1 1-1,0-1 0,-1 0 1,1 0-1,-1 0 1,1-1-1,0 1 0,2 0 1,1 1 29,-1-2 0,1 1 1,-1 0-1,1-1 0,0 0 0,-1 0 1,1 0-1,6-2 0,38-12-1330,-12-6-3530,-20 4-1259,-4-3-3967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18321,'0'0'11563,"53"19"-16784,-30-12-640,0 1-6022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4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7911,'0'0'13197,"-6"10"-10095,0-1-2437,3-6-542,1 0-1,0 1 1,0-1-1,0 0 1,0 1-1,0-1 1,1 1 0,-1-1-1,1 1 1,0 0-1,0-1 1,0 1-1,1 0 1,-1 4-1,1-7-116,0 0 0,1-1 0,-1 1 0,0 0 0,0 0 0,0 0 0,1-1 0,-1 1 0,0 0 0,1 0 0,-1-1 0,1 1 0,-1 0 0,1-1 0,-1 1 0,1 0 0,-1-1 0,1 1 0,0-1 0,-1 1 0,1-1 0,0 1 0,-1-1 0,1 0-1,1 1 1,29 5-1683,-24-6 674,1 0 1,-1-1-1,0 1 0,1-2 0,-1 1 1,9-3-1,-9 0-5,0 0 1,0-1-1,-1 0 1,1 0-1,-1 0 0,0-1 1,7-9-1,17-14 3522,-24 28 4312,-5 9-4164,-3 11-934,-9 15-74,-2-1-1,-1 0 1,-22 37-1,5-8-756,6-8-684,-9 20-678,8-27-7397,16-33-4646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14638,'0'0'4548,"-56"61"-3427,36-31-256,1 1-481,-1 0-159,0 2 127,2-5-32,1-2-160,2-3 33,2-4-129,3-3 0,3-7-449,1-5-1088,2-4-1218,2-4-1697,-3-14-2530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4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9984 571 10890,'-505'-90'4102,"-575"-86"-3842,-1508-24 1758,658 124-1479,15 47-164,1401 31-62,400-1-268,-171 25 0,215-14 8,0 2-1,1 4 0,-106 43 0,104-30 39,1 3 0,-118 78 0,154-88 1,0 1 1,2 2-1,1 2 0,2 0 0,0 2 0,-44 64 1,62-77-79,1 0 0,0 0 0,2 1 0,0 0 0,1 0 0,1 1 1,1 0-1,1 0 0,-4 40 0,7-44-14,1 0 0,1-1-1,0 1 1,2 0 0,-1-1 0,2 0 0,0 1 0,1-2-1,0 1 1,1 0 0,1-1 0,0 0 0,14 20-1,2-6 5,1 0-1,1-1 0,1-2 0,1 0 0,2-2 1,0-1-1,54 29 0,-12-13 12,1-3-1,111 36 1,-57-32 2,1-7 1,2-5-1,157 13 1,401-3 105,-324-24-33,133 14-24,1114 33-4,580-97-69,-4-121-130,-1092-13 75,-780 100 40,433-159-1,-742 228 23,203-84 8,-184 75-4,-1-2-1,0-1 0,0-1 1,-2-1-1,0-1 1,22-22-1,-37 33 6,-1 0 1,0-1-1,-1 1 1,1-1-1,-1 0 0,0 0 1,-1 0-1,0 0 1,0-1-1,0 1 1,-1-1-1,0 0 0,-1 0 1,2-10-1,-3 11 7,-1 0 1,1 1-1,-1-1 0,0 1 0,-1-1 0,1 0 0,-1 1 1,0 0-1,-1 0 0,0 0 0,0 0 0,0 0 1,-1 0-1,0 1 0,0-1 0,0 1 0,-7-6 0,-11-8-6,0 1 0,-1 0 0,-1 2-1,-1 1 1,0 2 0,-1 0 0,-45-16-1,-205-49-540,-367-30-3737,-14 57-2995,343 38 3152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4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237 7431,'-62'-12'929,"0"4"0,-106-2 0,138 11-669,1 1 0,-1 1 0,0 2 1,1 0-1,0 2 0,1 2 0,-51 21 1,38-9-84,1 1 0,1 2 0,1 2 0,1 2 0,2 1 1,0 1-1,2 3 0,2 0 0,1 2 0,2 1 0,-41 66 1,54-73 11,1 0 0,1 0 0,1 1 0,1 1 1,2 0-1,2 1 0,-7 47 0,12-52-109,1-1-1,1 1 1,2 0 0,0 0-1,2-1 1,1 1 0,1-1-1,1 0 1,18 43 0,-10-37-56,1 0-1,2-1 1,1-1 0,1-1-1,1 0 1,1-2 0,2-1-1,1 0 1,1-2 0,1-1-1,1-1 1,1-1 0,1-2-1,0-1 1,1-1 0,1-2-1,1-1 1,0-2 0,1-1-1,0-1 1,1-2 0,58 6-1,-19-11 10,0-2 0,1-4 0,-1-3 0,-1-4 0,1-2-1,104-33 1,-78 13-18,-1-5-1,-2-4 1,179-106 0,-227 117-11,-2-2 0,-2-2 1,-1-2-1,77-83 0,-96 89 6,-1 0-1,-2-2 1,-1-1-1,-2 0 1,-1-1-1,-1-1 0,-2-1 1,13-46-1,-17 42 116,-2 0-1,-2-1 1,-1 0-1,-2 0 1,-2 0-1,-2 0 1,-1-1-1,-13-72 1,10 95 5,-1-1 0,0 1 1,-1 0-1,-2 0 0,0 1 1,0 0-1,-2 0 0,0 1 0,-1 0 1,-1 1-1,-1 0 0,0 1 1,-1 0-1,0 1 0,-1 1 0,-1 0 1,0 1-1,0 1 0,-37-18 1,17 14-105,-1 2 1,0 2 0,-1 1 0,0 2 0,-1 2-1,0 1 1,0 2 0,-60 3 0,22 5-141,0 3 0,0 3 1,-98 28-1,82-11-339,-151 68 0,82-19-1573,5 6-4074,98-51-3205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9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47 3299,'0'0'4997,"-9"0"-4111,-21-2-88,17 1 502,27 4 1193,77 9-2136,0-4-1,1-4 1,0-4-1,122-15 1,-199 10 36,-29 1 180,-30-1-135,-590 8 2183,606 1-2395,70-2-244,706-28-403,-722 21 362,-26 5 59,0 0 1,0 0-1,0 0 0,0 0 1,0 0-1,0 0 1,-1 0-1,1 0 1,0 0-1,0 0 0,0 0 1,0 0-1,0 0 1,0 0-1,-1 0 0,1 0 1,0 0-1,0 0 1,0 0-1,0 0 1,0 0-1,0-1 0,0 1 1,-1 0-1,1 0 1,0 0-1,0 0 1,0 0-1,0 0 0,0 0 1,0 0-1,0 0 1,0-1-1,0 1 0,0 0 1,0 0-1,0 0 1,0 0-1,0 0 1,-1 0-1,1 0 0,0-1 1,0 1-1,0 0 1,0 0-1,0 0 1,0 0-1,0 0 0,0 0 1,1-1-1,-1 1 1,0 0-1,0 0 0,0 0 1,0 0-1,0 0 1,0 0-1,0 0 1,0-1-1,0 1 0,0 0 1,0 0-1,0 0 1,0 0-1,1 0 1,-1 0-1,0 0 0,0 0 1,-47-8 55,-330 2 440,274 7-116,61-1-159,0 2-1,-76 13 1,95-5-220,23-10-6,0 0 0,0 1 1,0-1-1,0 1 0,0-1 0,1 0 0,-1 1 0,0-1 0,0 0 0,0 1 0,1-1 0,-1 0 0,0 1 0,0-1 1,1 0-1,-1 1 0,0-1 0,0 0 0,1 0 0,-1 1 0,0-1 0,1 0 0,-1 0 0,1 0 0,-1 1 0,0-1 0,1 0 1,-1 0-1,1 0 0,-1 0 0,1 0 0,49 10-448,453-3-5323,-478-7 3817,-1-2 0,28-5 0,-36 2-5045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0:1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1268 6919,'0'0'6945,"7"-12"-6443,18-25-289,3 2 1,1 1-1,46-43 1,207-183 426,61-61-254,-31-22 109,-212 201 1683,-100 141-2210,0 1 0,0 0 0,0-1-1,0 1 1,0 0 0,0-1 0,0 1 0,1 0-1,-1-1 1,0 1 0,0 0 0,1 0 0,-1-1-1,0 1 1,0 0 0,1 0 0,-1 0 0,0-1 0,0 1-1,1 0 1,-1 0 0,0 0 0,1 0 0,-1-1-1,0 1 1,1 0 0,-1 0 0,0 0 0,1 0-1,-1 0 1,0 0 0,1 0 0,-1 0 0,1 0-1,-1 0 1,0 0 0,1 0 0,-1 0 0,0 1-1,1-1 1,-1 0 0,0 0 0,1 0 0,-1 0-1,0 1 1,0-1 0,1 0 0,-1 0 0,0 0-1,0 1 1,1-1 0,-1 0 0,0 1 0,0-1-1,0 0 1,1 0 0,-1 1 0,0-1 0,0 0-1,0 1 1,1 0-278,-1-1 0,0 1 0,0-1-1,0 1 1,1-1 0,-1 1 0,0 0 0,0-1-1,0 1 1,0-1 0,0 1 0,0-1 0,0 1-1,0 0 1,0-1 0,0 1 0,-1-1 0,1 1-1,0-1 1,0 1 0,0-1 0,-1 1 0,1-1 0,0 1-1,-1-1 1,1 1 0,0-1 0,-1 1 0,-10 0-4959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0:1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53 4644,'0'0'3679,"-9"-7"-1790,-2-2-1337,6 4-187,1 1-1,-2-1 1,1 1-1,0 1 1,-12-7-1,16 10-287,1-1 0,-1 0 0,0 1 0,0-1 0,0 1 0,0-1 0,0 1 0,0 0 1,0-1-1,0 1 0,0 0 0,0 0 0,0 0 0,0-1 0,0 1 0,0 0 0,0 0 0,0 1 0,0-1 0,0 0 0,0 0 0,0 0 0,0 1 1,0-1-1,0 0 0,0 1 0,0-1 0,0 1 0,0-1 0,-1 2 0,1 0-41,0-1 1,0 1-1,1 0 0,-1 0 1,0 0-1,1 0 0,-1 0 0,1 0 1,0 0-1,-1 0 0,1 0 1,0 0-1,0 0 0,1 2 1,0 6-24,0-1 1,1 0 0,0 0 0,0 0-1,7 17 1,21 21 121,1-1 0,53 60 0,-6-9-75,2 6-194,156 156 1,-205-225 223,-1 2 1,-1 1 0,-2 1 0,-2 2-1,40 82 1,-65-121-90,70 122 113,-63-112-118,1 0-1,0-1 1,1 0-1,0 0 1,1-1-1,0 0 1,0-1-1,17 11 1,-27-20 7,0 1 1,0 0-1,0 0 1,0-1-1,0 1 1,0 0-1,0-1 1,0 1-1,0 0 1,0 0-1,0-1 1,0 1-1,0 0 1,0-1-1,0 1 1,0 0-1,0 0 1,0-1-1,1 1 1,-1 0-1,0 0 1,0-1-1,0 1 1,0 0-1,1 0 1,-1 0-1,0-1 1,0 1-1,1 0 1,-1 0-1,0 0 1,0 0-1,1 0 1,-1-1-1,0 1 1,0 0 0,1 0-1,-1 0 1,0 0-1,1 0 1,-1 0-1,0 0 1,0 0-1,1 0 1,-1 0-1,0 0 1,1 0-1,-1 0 1,0 0-1,0 0 1,1 0-1,-1 0 1,0 1-1,0-1 1,1 0-1,-1 0 1,0 0-1,0 0 1,1 1-1,-1-1 1,0 0-1,0 0 1,1 1-1,-12-24 237,-21-21-135,-60-63 1,21 26-55,-24-37 12,-89-145 1,142 193-31,3-2 1,3-1 0,-46-137-1,67 159-56,11 32-8,0 0 0,-2 1 0,0 0 0,-2 1-1,0-1 1,0 1 0,-16-21 0,19 36-615,4 12 259,4 15 96,9 12 233,2-1 1,1 0-1,34 58 0,74 94-896,34 23-1913,89 140-2135,-231-327 3492,-4-5-2980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0:2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 275 3075,'0'0'6112,"-1"-8"-5188,0 5-775,1 0 0,-1 0 1,1 1-1,-1-1 0,0 0 1,0 0-1,-1 1 0,1-1 0,0 1 1,-1-1-1,0 1 0,1 0 0,-1-1 1,0 1-1,-3-2 0,1 1 225,0 1-1,-1-1 1,1 1-1,-1 0 1,1 0-1,-1 1 1,0-1-1,0 1 1,1 0-1,-8 0 1,-333-64 3293,318 60-3554,0 0 0,0 2 0,-1 1 0,1 1 1,-1 1-1,1 2 0,0 0 0,-50 13 0,62-11-90,0 1 0,0 0 0,0 1 0,1 1 0,1 0 0,-1 1 0,1 1 0,0 0 0,1 1 0,0 0 0,0 1 0,1 0 0,1 0 0,0 2 0,1-1 0,-16 27 1,10-9-21,1 0 1,1 1 0,2 0 0,1 1 0,1 0 0,2 1 0,1 0 0,2 0 0,-1 44 0,6-49-9,0 0 0,2 0 0,1-1 0,1 1 0,2-1 0,0 0 0,2 0-1,1-1 1,1 0 0,1-1 0,23 35 0,-17-32 5,2-1 0,1-1-1,1 0 1,1-2 0,35 29 0,-45-43-5,0 0-1,1-1 1,1 0 0,0-1 0,0-1-1,0 0 1,1-1 0,0-1 0,0-1-1,1 0 1,-1-1 0,27 2 0,-16-4-9,1-2 0,-1-1-1,0-1 1,0-2 0,0 0 0,0-2 0,-1-1 0,0-1 0,-1-1 0,0-1 0,-1-1 0,31-21-1,-19 8 24,-1-2 0,-1-2-1,-2-1 1,-1-1 0,-1-2-1,49-70 1,-36 41 210,-3-2 0,-2-1 0,35-87 0,-63 130-151,-2-1-1,0 0 0,-2 0 0,-1 0 0,0-1 1,-2 0-1,-1 0 0,-1 0 0,-1 0 0,-1 0 1,-1 0-1,-1 0 0,-1 1 0,-9-32 0,9 44-12,0 0-1,-1 0 0,-1 0 1,1 0-1,-2 1 0,0 0 0,0 0 1,0 1-1,-1 0 0,-1 0 0,0 1 1,0 0-1,-13-9 0,9 9-1,0 1 0,-1 0-1,0 1 1,0 1 0,-1 0 0,0 1-1,1 0 1,-1 1 0,0 1 0,-18-1-1,-9 3-10,0 2-1,1 1 0,-1 3 1,1 1-1,0 2 1,1 1-1,-63 26 0,86-29-185,12-4-147,-1-1 0,1 1 0,-1-1 1,0 0-1,0-1 0,0 1 0,0-1 0,0 0 0,-1-1 0,1 1 0,-11-2 0,17 0-2,-1 1 1,0-1-1,1 0 1,-1 0-1,1 0 1,-1 0-1,1 0 1,-1 1-1,1-1 1,-1 0-1,1 0 1,0 0-1,0 0 1,-1 0-1,1 0 1,0 0-1,0 0 1,0 0-1,0 0 1,0 0-1,0 0 1,1 0-1,-1-2 1,0-1-1555,0-19-6513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1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36 6182,'-10'1'2658,"5"-1"-2496,-8 1 769,-1 0-1,1 0 1,0 1-1,-1 1 1,1 0-1,0 1 0,1 0 1,-22 11-1,33-15-883,1 1-1,-1-1 0,1 0 1,-1 0-1,0 1 0,1-1 1,0 1-1,-1-1 0,1 0 1,-1 1-1,1-1 0,-1 1 1,1-1-1,0 1 0,-1-1 1,1 1-1,0 0 0,0-1 1,-1 1-1,1-1 1,0 1-1,0 0 0,0-1 1,0 1-1,0-1 0,0 1 1,0 0-1,0-1 0,0 1 1,0-1-1,0 1 0,0 0 1,0-1-1,1 1 0,-1 1 1,23 12 785,34-1-164,-56-13-644,78 6 253,-1-2 1,1-5-1,88-11 0,-114 8-126,716-30 250,70-6-781,-828 39 401,-776 40 670,474-18-544,151-12-115,-460 44 283,691-43-715,770-65 548,-71-1-878,-714 54 638,-36 0-154,1 2-1,-1 1 1,63 11-1,-88-6 131,-16-1 98,-26 1 312,-635 18 405,388-18-677,249-5-24,-902-10 126,927 9-126,0 0-1,0 0 0,0 0 0,1 0 0,-1 0 1,0 0-1,0 0 0,0-1 0,0 1 0,0 0 1,0 0-1,0 0 0,0 0 0,0 0 0,0 0 1,0 0-1,0 0 0,0 0 0,0 0 0,0 0 1,0-1-1,0 1 0,0 0 0,0 0 0,0 0 1,0 0-1,0 0 0,-1 0 0,21-4-186,33-1-90,539-15-595,116-9-276,-536 11 1191,149-8 778,-890 56 1989,-1 36-2619,343-38-223,-54-6-4296,192-21-1809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1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28 737,'0'0'7463,"-8"-5"-5755,2 1-1489,1 1-1,-1 1 1,0-1 0,1 1-1,-1 0 1,-1 0 0,1 1-1,0-1 1,0 2-1,0-1 1,-1 1 0,1-1-1,0 2 1,-1-1 0,1 1-1,0 0 1,0 0 0,0 1-1,0-1 1,0 1 0,0 1-1,-10 4 1,-3 7-51,0 0 1,1 0-1,1 2 1,0 0-1,1 1 1,1 1-1,0 1 1,2 0-1,0 0 1,1 1-1,1 1 1,1 0-1,1 1 1,0-1-1,-7 37 1,2 2-96,4 1-1,1 1 1,4 0-1,4 102 1,2-134-68,2-1 0,1 1 0,1 0 0,2-1 0,1 0 0,20 48-1,-23-63-7,1-1-1,1 0 1,1 0-1,-1 0 1,2-1-1,0 0 1,0-1-1,1 0 1,1 0-1,0-1 1,0-1-1,1 1 1,0-2-1,0 0 1,20 10-1,-26-16-5,0 0-1,0 0 1,0 0-1,0-1 0,0 1 1,1-1-1,-1-1 0,0 1 1,1-1-1,-1 0 1,0-1-1,1 0 0,-1 0 1,0 0-1,9-3 1,-8 1 22,1-1 1,0 0 0,-1 0 0,0-1 0,0 0 0,-1 0 0,1-1 0,-1 0 0,0 0 0,6-8 0,6-11 143,-2-1-1,0 0 1,-2-1 0,-1-1-1,11-35 1,-3 0 62,-2-1 0,-3-1 0,-4 0-1,-2-1 1,-2 0 0,-4-1 0,-3 1 0,-7-71 0,4 119-236,-1 1 0,0 0 1,-1 0-1,-1 0 0,0 0 1,-2 1-1,0 0 0,-11-20 1,14 30-81,0-1 1,-1 1-1,1 0 0,-1 0 1,-1 1-1,1-1 1,-1 1-1,0 0 1,0 1-1,-1-1 0,1 1 1,-1 1-1,0-1 1,0 1-1,0 0 1,0 1-1,-1-1 0,1 2 1,-1-1-1,-13-1 1,9 3-723,0 0-1,1 0 1,-1 1 0,0 0 0,1 1 0,-1 0 0,0 1 0,-16 7-1,-7 5-4363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2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8840,'0'0'4143,"15"6"-4063,5 0-96,0 0 0,0 0 0,1-2 0,40 3 0,63-9 215,-1-6 1,128-25-1,26-2 479,989-14 3716,-760 41-4336,-497 8-69,299-9-985,-105-2-2471,-54-2-1417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10442,'0'0'11883,"37"51"-11787,-19-33-64,5-1 32,4-3-64,4-1-96,0-3-544,2-2-385,-5-4-1314,-6 0-3554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2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4132,'0'0'4356,"9"5"-3016,25 9-1158,0-2 0,0-1 0,1-2-1,1-2 1,-1 0 0,51 1 0,233-6 171,-282-3-201,242-12 1485,90-1-114,1114 80-530,-306-44 74,-1-96 378,-800 47-888,-183 13 298,228 13-1,-384 7-520,-23-2-250,-12-3-230,-4-1-190,-19-8-1922,-5-14-3081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1406 58 3587,'0'0'3588,"-11"-8"-2643,-35-26 42,40 32-882,1-1 0,-1 1 0,0 0 0,0 0 0,0 1-1,0 0 1,-1 0 0,1 0 0,0 1 0,-1 0 0,1 0-1,0 1 1,-7 0 0,-13 1 98,-356 4 1618,327-2-1497,-1 2 1,1 3-1,0 2 1,-101 35-1,130-35-225,1 1-1,-1 2 1,2 0-1,0 1 0,1 2 1,1 0-1,0 2 1,1 0-1,1 1 0,-29 40 1,18-18 13,2 1 1,2 2-1,2 0 0,-36 96 1,57-132-24,1 0 1,1 0 0,-1 0 0,1 0 0,1 1 0,0-1-1,0 0 1,2 18 0,0-20-34,0 0-1,1-1 1,0 1 0,0-1-1,0 1 1,1-1 0,0 0-1,0 0 1,1 0 0,0-1-1,0 1 1,9 8 0,4 5-51,2-2 0,0 0 0,1-1 0,0-1 0,1-1 0,1 0 0,1-2 0,0-1 0,0-1 0,1 0 0,0-2 0,0-1 0,1-1 0,0-1 0,0-1 0,31 0 0,-5-5-42,-1-2-1,-1-3 0,1-2 1,-1-2-1,93-31 1,-27-4 8,136-72 0,-168 71 23,-2-4-1,-3-3 1,-2-3 0,112-109-1,-178 156 39,-1 0-1,0 0 1,-1-1-1,0-1 1,-1 1-1,10-20 0,-15 27-22,-1 1 0,0-1-1,0-1 1,0 1 0,0 0-1,-1 0 1,1 0 0,-1 0-1,0-1 1,0 1-1,0 0 1,0 0 0,0 0-1,-1-1 1,0 1 0,1 0-1,-1 0 1,0 0-1,0 0 1,-1 0 0,1 0-1,-1 0 1,1 1 0,-1-1-1,0 0 1,0 1 0,0-1-1,-1 1 1,1 0-1,0 0 1,-4-3 0,-10-6 28,-1 1 1,0 0-1,0 1 0,-1 1 1,0 0-1,0 1 1,-1 2-1,-20-5 1,-162-19 264,137 22-221,-39-5 53,-110 1 0,178 12-281,-1 1 0,1 2-1,-1 1 1,1 2 0,1 1-1,-60 22 1,6 8-2367,65-36-1255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4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16 192 6758,'15'7'729,"-1"-1"0,2 0 0,-1-2 0,0 1 0,1-2 0,0 0 0,0-1 0,0-1 0,0 0 0,20-2 0,23-4-257,86-20 0,-28 5 538,-18 11-726,105 5 0,-135 6-200,0-3-1,-1-3 1,1-4 0,85-19 0,-36-11 207,-71 21 151,1 2 0,60-11 1,-276-1 368,96 23-772,-1 3 1,-127 15-1,-143 43 170,99-14-125,178-33-40,-50 9 108,-182 6-1,297-25-263,42 3-278,35-4 374,0-4 0,-1-2 0,137-33 0,17-3 16,45 15 22,303 8-1,-758 26 495,-251 39 0,-173 66-750,549-100 290,-169 25-600,223-36 319,-7 1 69,9-1 105,0 0 1,0 0-1,0 0 0,-1 0 1,1 0-1,0 0 1,0 0-1,0 0 1,0 0-1,0 0 0,0 0 1,0 0-1,0 0 1,0-1-1,-1 1 1,1 0-1,0 0 0,0 0 1,0 0-1,0 0 1,0 0-1,0 0 1,0 0-1,0 0 1,0 0-1,0 0 0,0 0 1,0 0-1,0-1 1,-1 1-1,1 0 1,0 0-1,0 0 0,0 0 1,0 0-1,0 0 1,0 0-1,0 0 1,0 0-1,0-1 0,0 1 1,0 0-1,0 0 1,0 0-1,0 0 1,0 0-1,0 0 0,0 0 1,1 0-1,-1-1 1,0 1-1,0 0 1,0 0-1,0 0 1,0 0-1,0 0 0,0 0 1,0 0-1,0 0 1,0 0-1,0 0 1,0 0-1,0 0 0,0-1 1,1 1-1,-1 0 1,12-11-5534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4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3459,'0'0'6033,"-11"4"-4293,0 0-1562,1 1-1,0 0 1,0 1-1,0 0 1,0 0 0,1 1-1,0 1 1,1-1-1,0 1 1,0 1-1,1-1 1,0 1 0,0 1-1,-6 12 1,0 4 180,1 0 0,1 1 1,2 1-1,1 0 0,1 0 1,-4 34-1,6-13 326,1 1-1,7 89 1,-2-121-614,1-1 1,1 1-1,1 0 1,1-1-1,0 0 1,1 0-1,14 29 1,-16-39-68,0-1 0,0 0 0,0 0 1,0 0-1,1 0 0,0-1 0,0 1 1,1-1-1,-1-1 0,1 1 0,0-1 1,1 0-1,-1 0 0,1-1 0,-1 1 1,1-2-1,0 1 0,0-1 0,0 0 1,1 0-1,9 0 0,-1-2 113,-1 0 0,1-2 0,0 0-1,-1-1 1,1 0 0,-1-1 0,0-1 0,0 0 0,-1-2-1,0 1 1,0-2 0,0 1 0,-1-2 0,0 0 0,0-1-1,11-12 1,-4 5 89,-2-1-1,0-2 1,-2 0-1,0 0 1,-1-1-1,-1-1 1,-1-1-1,-1 0 1,10-27 0,-13 24 62,-1 0 0,-2 0 0,0 0 1,-2-1-1,-1 0 0,-1 1 1,-1-1-1,-6-50 0,4 66-198,-1 1 0,-1-1-1,0 0 1,0 1 0,-1 0 0,-1 0-1,0 0 1,0 0 0,0 1 0,-12-14-1,11 16-59,0 1 0,0 0 0,-1 1-1,0 0 1,0 0 0,0 0 0,0 1 0,-1 0-1,0 0 1,0 1 0,0 0 0,0 0 0,-1 1 0,-16-2-1,21 3-76,-1 0 0,0 0 0,1 1 0,-1 0 0,0 0 0,1 0 0,-1 0 0,1 1 0,-1-1 0,0 1 0,1 1 0,0-1 0,-1 1 0,1-1 0,0 1 0,0 0 0,-8 6 1,7-3-310,1 0 0,0 0 0,0 0 0,0 1 0,1-1 0,0 1 0,0 0 1,0 0-1,1 0 0,0 0 0,0 1 0,-1 8 0,-7 29-4753,3 2-4314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1:4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172 119 3972,'0'0'-59,"-11"0"673,-15-2 1005,0-1-1,-31-8 1,6-1 3582,143 45-4197,-6-21-744,1-3-1,0-4 1,99-8-1,-53 2 748,76 1-303,1373-16 1149,-784 1-1354,361-14-694,-239 8 164,-202 8 67,-684 12-520,144-11 1292,-155 8-3117,0 0 0,44-16 0,-44 10-4284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2:0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3 6342,'0'0'1580,"-11"-1"-240,-3 0-763,1 1 0,-1 0 0,0 1 0,1 0 0,-1 1 1,1 1-1,-1 0 0,1 1 0,-19 8 0,15-2-356,1 1 0,0 0-1,0 1 1,1 1 0,1 1 0,0 0 0,1 0 0,1 2-1,0-1 1,1 2 0,1-1 0,0 1 0,2 1 0,-10 25 0,0 7-107,1 0 1,3 1 0,3 1-1,-6 59 1,10-47 134,3 0 0,8 116-1,0-139-227,2-1 0,1 0-1,3 0 1,1-1 0,24 59-1,-31-90-21,0 1-1,1-1 0,0 1 0,0-1 0,0-1 0,1 1 0,0-1 0,1 0 0,0 0 0,0-1 1,0 0-1,16 10 0,-18-14 7,0 0 1,-1 0-1,1 0 1,0-1-1,0 1 1,1-1-1,-1-1 0,0 1 1,0-1-1,0 0 1,0 0-1,1 0 1,-1-1-1,0 0 1,0 0-1,0 0 1,0 0-1,0-1 1,0 0-1,0 0 0,-1-1 1,1 1-1,-1-1 1,1 0-1,3-4 1,15-11 104,-1-1 0,-2-1 0,0 0 0,-1-2 0,29-42 0,67-133 611,-95 161-661,-19 35-57,34-64 107,36-91 1,-63 136-93,-2 1 0,0-1 0,-1 0 0,-1-1 1,-1 1-1,0-1 0,-2 0 0,-1 0 1,-3-35-1,0 46-1,0-1 0,0 1 1,-1 0-1,-1-1 0,1 2 1,-2-1-1,1 1 0,-2 0 1,1 0-1,-1 0 0,0 1 0,-1 0 1,0 1-1,0-1 0,0 2 1,-1-1-1,0 1 0,-1 0 0,-10-4 1,12 5 21,0 1 0,-1 1 0,1-1 0,-1 1 0,0 1 0,0 0 0,0 0 0,0 0 0,0 1 0,0 1 0,-1 0 0,1 0 0,0 0 0,0 1 0,0 1 0,0 0 0,0 0 1,0 0-1,0 1 0,0 1 0,1-1 0,-14 9 0,0 5 13,2 1 1,-24 25-1,-19 17-4624,52-54-238,2-6-2173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2:4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10 166 4036,'0'0'1473,"-2"-9"-1142,0-3-98,1-1 0,0 1 0,1 0-1,1-15 1,-1 24-161,0 0-1,0 0 0,0 0 1,1 0-1,0 0 0,-1 1 1,1-1-1,0 0 0,0 1 1,0-1-1,1 1 0,-1-1 1,1 1-1,-1-1 0,1 1 1,0 0-1,0 0 0,0 0 1,0 0-1,0 0 1,1 0-1,-1 1 0,0-1 1,1 1-1,-1-1 0,1 1 1,0 0-1,-1 0 0,4-1 1,-5 2-51,-1 0 0,1 0 0,0 0 1,-1 1-1,1-1 0,0 0 0,-1 0 1,1 0-1,-1 0 0,1 1 0,-1-1 0,1 0 1,-1 1-1,1-1 0,-1 0 0,1 1 1,-1-1-1,1 1 0,-1-1 0,1 1 1,-1-1-1,0 1 0,1-1 0,-1 1 0,0-1 1,1 1-1,-1-1 0,0 1 0,0 0 1,0-1-1,1 1 0,-1-1 0,0 1 1,0 0-1,0-1 0,0 1 0,0-1 0,0 2 1,0 32 293,-1-23-215,-23 285 688,4-99-428,10-67 158,-1-10 3,7 160-1,4-272-512,1 0 0,0-1 0,0 1 0,1-1 0,-1 1 0,2-1 0,-1 0 0,1 0 0,4 9 0,-4-13 7,-1 0 1,0 0 0,1 0 0,-1-1 0,1 1-1,0-1 1,0 1 0,0-1 0,0 0 0,0 0-1,1 0 1,-1-1 0,0 1 0,1-1-1,-1 0 1,1 0 0,0 0 0,-1 0 0,1-1-1,7 1 1,24 0 108,1-2 0,-1-1 0,0-1 1,39-10-1,138-42-85,-27 5-10,704-68-273,-556 86-511,226 14-298,-220 15 1279,-33-18 248,-235 13-338,-1-4-1,89-27 1,-77 9 131,-59 21-226,-1 1 0,1 0 0,0 2 1,1 0-1,0 2 0,39-3 0,-11 10-54,-1 3 0,0 2 0,90 26 1,-112-27-60,-19-3-12,0-1 0,-1 1 0,0 1 0,0 0 0,0 0 0,9 8 0,31 16-241,-45-27 371,1 0 0,-1 0 0,0-1 0,0 1 0,1-1 0,-1 0 0,1-1 0,-1 1 0,1-1 0,-1 1 0,1-1 0,-1-1 0,1 1 0,-1-1 0,8-1 0,-9 0-13,0 1 1,-1-1 0,1 1-1,0-1 1,-1 0 0,0 0-1,1 0 1,-1 0 0,0 0-1,0-1 1,0 1-1,0-1 1,-1 1 0,1-1-1,-1 0 1,0 1 0,1-1-1,-1 0 1,0 0 0,-1 0-1,1 0 1,0 0 0,-1-5-1,7-36 35,-2 0 0,-2-59 0,-4 84-132,-1 0 0,0 0 0,-1 0-1,-2 0 1,0 1 0,0 0 0,-17-35 0,20 50 97,-9-20-299,-28-42-1,32 57 217,1 0 0,-1 0 0,-1 1 0,1 0 0,-1 1 0,0-1 0,-1 2-1,-8-6 1,4 4 137,0 1 0,-1 1 0,0 0 0,1 1 0,-2 0-1,-21-2 1,-89-2 186,26 4-209,-169-24 66,-388-26 979,143 24-958,-16 0-30,83 0-71,-223-2-73,598 38 11,1 3 0,-103 25 0,11 0 48,140-32-48,16-2 7,0 0 0,0 1-1,1 0 1,-1 0 0,0 0 0,0 1-1,1 0 1,-1 0 0,-7 4 0,12-6 4,1 0 0,0 0 0,0 0 0,-1 0 0,1 0 0,0 1 0,0-1 0,0 0 0,-1 0 0,1 0 0,0 0 0,0 0 0,0 1 0,0-1 0,-1 0 1,1 0-1,0 0 0,0 0 0,0 1 0,0-1 0,0 0 0,0 0 0,0 1 0,0-1 0,0 0 0,-1 0 0,1 0 0,0 1 0,0-1 0,0 0 0,0 0 0,0 1 0,0-1 0,0 0 1,0 0-1,1 0 0,-1 1 0,0-1 0,0 0 0,0 0 0,0 1 0,0-1 0,0 0 0,0 0 0,0 0 0,1 1 0,-1-1 0,0 0 0,15 5-103,20-2-71,518-49 275,-258 12-435,507-7-1560,1 39 1417,-237 2 225,-135-18 306,-128 3-1879,-281 15 527,0-2 0,27-5 0,-18-3-2272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2:5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890 388 4676,'0'0'529,"11"-8"-940,13-9 7,18-12 1003,-2-1 0,-1-3-1,53-57 1,-91 90-522,0-1-1,0 0 1,-1 0 0,1 0 0,0 0-1,-1 0 1,1 0 0,-1 0-1,1 0 1,-1 0 0,1-1-1,-1 1 1,0 0 0,0 0 0,1 0-1,-1 0 1,0-1 0,0 1-1,0 0 1,0 0 0,-1 0-1,1-1 1,0 1 0,0 0 0,-1 0-1,1 0 1,-1 0 0,0-2-1,-1 1 86,0 0-1,0 0 1,0 0-1,0 0 1,0 0-1,-1 0 1,1 1 0,-1-1-1,1 1 1,-1 0-1,-4-2 1,-11-2 680,0 0 0,-36-4 0,47 8-682,-47-6 492,24 5-322,1-2 0,0-1 0,0-2 0,1-1 0,-40-16 0,47 15-195,0 1-1,0 1 1,-1 0 0,0 2-1,0 0 1,0 2 0,-1 0-1,-37 1 1,40 2-54,1 1 0,-1 0 1,0 2-1,0 0 0,1 1 0,0 1 0,0 1 1,0 0-1,1 2 0,0 0 0,0 1 1,1 1-1,-24 17 0,21-12-63,0 0 0,2 2 0,-1 0-1,2 1 1,-23 30 0,30-33-20,0 1 0,1 0 1,1 1-1,1 0 0,0 0 0,1 1 0,0 0 1,-2 20-1,0 1-14,2 1 1,2-1-1,2 1 0,1 1 1,2-1-1,2 0 1,1-1-1,3 1 1,1-1-1,1 0 0,17 41 1,0-6 30,-15-42-24,1 0-1,1-1 0,20 34 1,-27-55 3,1-1 0,-1 0 0,1 0 0,1-1 0,0 0 0,0 0 0,1-1 0,-1 0 0,1-1 0,1 0 0,-1 0 0,1-1 0,18 8 0,-8-8-4,-1 0-1,1-1 1,0 0-1,0-2 0,1-1 1,-1 0-1,0-1 1,1-2-1,-1 0 1,0-1-1,0 0 1,28-11-1,-1-1 88,-1-3 0,-1-1 0,85-52 0,-98 51-64,-1-2 1,-1-1-1,-1-1 1,-1-2-1,-1-1 1,-2-1-1,43-60 0,-55 69 100,-1-1 0,-1 0 0,-1 0 0,-1-1-1,0 0 1,-2-1 0,0 0 0,-2 0-1,0 0 1,-2-1 0,0 0 0,-1 1-1,-2-1 1,-2-31 0,-1 42-63,1 0-1,-2 1 1,0 0 0,0 0-1,-1 0 1,0 0-1,-1 1 1,0 0 0,-1 0-1,0 0 1,0 1 0,-1 0-1,0 0 1,-1 1 0,0 0-1,-17-11 1,-13-7-445,-1 2 0,-80-34-1,93 45-52,17 9-338,1-1 0,0 0 0,0-1 1,-14-11-1,-1-5-4179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62 3459,'0'0'4127,"-5"-8"-3513,3 4-507,-1 0 1,1 1 0,-1-1 0,0 1-1,0-1 1,0 1 0,-1 0-1,1 0 1,-1 0 0,1 1-1,-1-1 1,0 1 0,0 0 0,0 0-1,0 0 1,-1 1 0,1-1-1,0 1 1,-1 0 0,1 1-1,-1-1 1,-5 0 0,0 2 45,0-1 1,0 2-1,0-1 1,1 1-1,-1 1 1,1 0-1,-1 0 1,1 1-1,0 0 0,0 0 1,0 1-1,1 0 1,0 1-1,0 0 1,0 0-1,1 1 1,0 0-1,0 0 1,1 0-1,-11 16 1,-2 5 326,1 0 1,2 2 0,1 0 0,-21 60-1,25-58-407,1 1-1,2 1 0,2-1 0,1 1 0,1 0 0,2 0 0,3 43 1,0-60-78,1 0-1,0 0 1,1 0 0,1 0 0,1-1 0,0 0 0,1 1 0,1-2 0,0 1 0,1-1 0,1 0 0,0-1 0,1 0 0,0 0 0,1-1 0,17 14 0,-23-22-12,1 0 1,-1-1-1,1 0 1,1-1-1,-1 1 1,0-1-1,1 0 1,-1-1-1,1 1 1,0-1-1,0-1 1,0 1 0,0-1-1,0-1 1,10 1-1,-7-2 30,0 0 0,0-1 0,-1 0 0,1-1 0,-1 0 0,0 0 0,0-1 0,0 0 0,0 0 0,9-7 0,1-3 80,-1 0 1,-1-1-1,0-1 1,0-1-1,-2 0 1,0-1-1,-1 0 1,19-35-1,-20 27 88,-1 0-1,-1-1 1,-1-1-1,-2 0 1,-1 0-1,-1 0 1,-1-1-1,1-33 1,-5 43-145,0 0 1,-2 0-1,0 0 1,-1 1-1,-1-1 1,-1 0-1,0 1 1,-2 0-1,0 0 1,-1 0-1,0 1 1,-2 0-1,-13-22 1,14 29-17,0 1 0,0 0 1,0 1-1,-1 0 0,0 0 1,-1 1-1,0 0 0,0 0 1,0 1-1,-1 1 0,-20-8 1,13 7 6,-1 1 0,1 1-1,-1 1 1,0 0 0,0 2 0,-31 0 0,44 1-117,1 1 0,-1-1 1,0 1-1,1 0 0,-1 1 0,1-1 1,-9 4-1,12-4-22,0 0 0,0 0 0,0 1 0,1-1 0,-1 0 0,0 0 0,1 1 0,-1-1 0,1 1 0,0 0 0,-1-1 0,1 1 0,0 0 0,0 0 0,0 0 0,0-1 0,0 1 0,0 0 0,1 0 0,-1 0 0,0 5 0,2 0-4724,3-5-2841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2:4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76 134 8072,'0'0'2728,"12"0"-2296,153-1 134,298-42 0,-439 36-418,-14 2-17,-13 3-10,-74-2 105,1 5 1,-105 12-1,-154 41 942,316-50-1075,12-4-60,-1 1-1,1 1 1,0 0-1,0 0 1,0 0-1,-6 4 0,11-2 23,12-2-72,74-2 99,0-3 1,108-18-1,164-47-1599,-350 67 1474,39-8-210,-17 4 81,1-2 0,-1 0 1,37-16-1,-49 12 226,-25 5 71,-32 2 91,-53 5 88,0 4 1,0 4-1,0 4 0,2 5 1,-99 31-1,126-24-2317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60 7976,'0'0'6080,"3"-8"-2904,2-5-1966,3-9 218,-5 5 4892,-4 26-6163,0-2 0,-1 1 0,0 0 0,0 0-1,0 0 1,-1-1 0,-6 12 0,-33 56-127,29-52 41,0 0-74,8-13-243,0 0 0,-1 0 0,-1 0 0,-14 16 0,21-26 102,0 1 1,-1-1-1,1 0 1,0 1-1,-1-1 1,1 0-1,0 1 1,-1-1-1,1 0 1,0 1-1,-1-1 1,1 0-1,-1 0 1,1 1-1,-1-1 1,1 0-1,-1 0 1,1 0-1,-1 0 0,1 1 1,-1-1-1,1 0 1,-1 0-1,1 0 1,-1 0-1,1 0 1,-1 0-1,1-1 1,-1 1-1,1 0 1,0 0-1,-1 0 1,0 0-1,-5-16-6886,1-4-615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2:4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1089,'0'0'9348,"12"-4"-8868,304-65 1346,-133 33-1501,-167 29 124,-21-1 642,-25-2-106,-28 7-774,0 3 1,0 2-1,0 2 0,-97 21 0,90-14 148,232-9 52,-50-11-421,154-6-487,-267 16 377,-5 0 42,-15 4 15,-26 4 105,-399 11 1562,357-19-838,296-21-766,-43 1-619,27 15-166,-281 3 911,-113 3 495,162 0-522,0 2 0,0 1 0,-45 13 0,79-18-151,0 0 0,1 1 0,-1-1 1,1 0-1,-1 1 0,1-1 0,-1 1 0,1 0 0,-1-1 1,1 1-1,-1 0 0,1 0 0,0 0 0,0 0 1,-1 0-1,1 0 0,0 0 0,0 1 0,0-1 0,0 0 1,0 1-1,1-1 0,-1 0 0,0 1 0,1-1 1,-1 1-1,1-1 0,-1 3 0,1-3-59,1 1 0,0-1 0,0 1 0,0-1 0,0 0 1,0 0-1,0 1 0,0-1 0,0 0 0,0 0 0,1 0 0,-1 0 0,0 0 0,1 0 0,-1-1 0,0 1 1,1 0-1,-1-1 0,1 1 0,0-1 0,-1 1 0,1-1 0,-1 0 0,1 0 0,0 0 0,-1 0 0,1 0 1,2 0-1,41 1-3850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2:4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60 136 8296,'0'0'881,"-9"0"218,0 1-719,6 0-194,0 0 0,0-1 0,0 1 0,0-1 0,0 0 0,0 0 0,0 0 0,0-1 0,0 1 0,1-1 0,-1 1 0,-3-2 0,44-8 1954,99-15-1984,346-71 51,-585 91 1251,-94 13-1145,161-4-262,1 1 1,-1 2-1,-53 17 0,66-10-69,22-14 16,0 1 0,0-1 0,0 0 0,0 1 0,0-1 1,0 0-1,0 1 0,0-1 0,0 0 0,0 1 0,0-1 1,0 0-1,0 1 0,0-1 0,1 0 0,-1 1 1,0-1-1,0 0 0,0 1 0,1-1 0,-1 0 0,0 1 1,0-1-1,1 0 0,-1 0 0,0 1 0,0-1 0,1 0 1,-1 0-1,0 0 0,1 0 0,-1 1 0,0-1 0,1 0 1,0 0-1,4 2 1,1 0 0,-1 0-1,1-1 1,0 0 0,12 1 0,62 2-499,1-3 1,0-3-1,-1-4 0,152-32 0,-209 30 589,-33 4 123,-43 4 187,42 1-378,-44 2 227,0 2 0,-84 19 0,-104 40-824,168-43-558,66-19-2341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5990,'0'0'7212,"5"8"-7276,-2-4 84,-1 0 0,1 1 0,0-2 1,1 1-1,-1 0 0,1-1 0,0 0 0,-1 1 0,1-2 1,1 1-1,-1 0 0,0-1 0,1 0 0,-1 0 1,1 0-1,0 0 0,-1-1 0,1 0 0,0 0 1,0 0-1,0 0 0,9-1 0,52 5 585,0-3 0,75-8 1,131-26 398,122-5-525,-346 37-471,0 2-1,0 2 1,0 1-1,75 20 1,294 58 2594,-171-41-5,-200-32-2564,0 2-1,-1 1 1,-1 3 0,0 2-1,-2 1 1,57 36-1,-66-34-26,-1 2-1,-1 2 1,-1 0-1,-2 2 1,0 1-1,-2 2 1,-1 0-1,21 36 1,14 34 129,-4 3-1,81 213 1,38 233 529,-167-520-656,1-1 1,2-1 0,0 0 0,2 0 0,19 28-1,-26-45-2,1 0-1,1-1 1,0 0-1,0-1 0,1 1 1,0-2-1,0 1 0,0-1 1,1-1-1,1 0 0,-1 0 1,1-1-1,0 0 1,0-1-1,18 5 0,-5-4-136,-1-2 0,42 2 0,8-9-4286,-42-5-1935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1 574 11018,'0'0'4458,"9"-1"-3470,11-3-812,0-1-1,0-1 1,0 0 0,-1-2 0,0 0 0,30-19 0,-17 7-133,-1-1 0,-1-1 0,29-29 1,-57 49-40,41-44 54,-41 44-49,-1 0 0,1 0 1,-1 0-1,1-1 0,-1 1 0,0 0 0,0-1 0,0 1 0,0-1 1,0 0-1,0 1 0,-1-1 0,1 0 0,-1 1 0,0-1 1,0 0-1,0 1 0,0-1 0,-1-5 0,0 7-7,0 0 0,0 0-1,0 0 1,0-1 0,0 1 0,0 0-1,0 0 1,-1 1 0,1-1 0,0 0-1,0 0 1,-1 1 0,1-1 0,-1 1-1,1-1 1,0 1 0,-1-1 0,1 1-1,-1 0 1,1 0 0,-1 0 0,1-1-1,-3 2 1,-37 2 58,26 0-39,2 1 0,-1 1 0,0 0 0,1 1 0,0 0 0,0 1 0,1 0-1,0 1 1,0 1 0,-16 14 0,15-11 91,0 1 0,1 0 0,1 0 0,0 1 0,1 1 0,0-1 0,1 2 0,-9 20 0,17-33-95,-1 1 0,1-1-1,0 1 1,0-1 0,0 1 0,0-1-1,0 1 1,1 0 0,-1-1 0,1 1-1,0-1 1,0 1 0,1 0 0,-1-1-1,1 1 1,1 4 0,0-6-4,-1 0 1,1 0-1,-1 0 0,1-1 1,0 1-1,0-1 1,0 1-1,0-1 0,0 0 1,0 0-1,0 0 0,0 0 1,1 0-1,-1 0 1,0 0-1,1-1 0,-1 0 1,0 1-1,1-1 0,-1 0 1,1 0-1,-1 0 1,0 0-1,5-1 0,11-1 91,0 0 0,0-2 0,0 0 0,0-1 0,0 0 0,-1-2 0,0 0 0,21-12 0,129-89 220,-108 66-68,-42 30-203,31-16 156,-48 28-208,0 0 1,0-1-1,0 1 1,0 0-1,0 0 1,1 0-1,-1 0 1,0 0-1,0 0 1,0 0-1,1 0 0,-1 0 1,0 0-1,0 0 1,0 0-1,0 0 1,1 0-1,-1 0 1,0 0-1,0 0 0,0 0 1,0 1-1,1-1 1,-1 0-1,0 0 1,0 0-1,0 0 1,0 0-1,0 0 1,1 0-1,-1 1 0,0-1 1,0 0-1,0 0 1,0 0-1,0 0 1,0 0-1,0 1 1,0-1-1,0 0 1,0 0-1,1 0 0,-1 0 1,0 1-1,0-1 1,0 0-1,0 0 1,0 1-1,-2 13 163,-6 12 172,5-20-261,-15 45 178,17-51-251,1 1 0,-1 0 0,1 0 0,0 0 1,-1 0-1,1 0 0,0 0 0,0 0 0,0 0 1,0 0-1,0 0 0,0 0 0,0 0 0,0 0 1,0 0-1,0 0 0,1 0 0,-1 0 0,0 0 1,1 0-1,-1 0 0,1 0 0,-1 0 0,1 0 0,-1-1 1,1 1-1,0 0 0,-1 0 0,1-1 0,0 1 1,-1 0-1,1-1 0,0 1 0,0-1 0,0 1 1,0-1-1,0 1 0,0-1 0,0 1 0,-1-1 1,1 0-1,2 1 0,9-2 51,0 1 0,0-2 1,0 1-1,0-2 0,0 1 0,0-2 0,0 1 1,-1-2-1,16-7 0,98-60 136,-115 65-163,-10 7-11,0 0 0,0 0 0,0 1-1,0-1 1,0 0 0,0 0-1,0 0 1,0 0 0,0 0 0,0 0-1,-1 0 1,1 0 0,0 0 0,0 0-1,0 1 1,0-1 0,0 0-1,0 0 1,0 0 0,0 0 0,0 0-1,0 0 1,0 0 0,0 0 0,0 1-1,1-1 1,-1 0 0,0 0-1,0 0 1,0 0 0,0 0 0,0 0-1,0 0 1,0 0 0,0 0 0,0 0-1,0 1 1,0-1 0,0 0-1,0 0 1,0 0 0,1 0 0,-1 0-1,0 0 1,0 0 0,0 0 0,0 0-1,0 0 1,0 0 0,-10 19 261,6-13-313,-1 1-1,2 0 1,-1 0 0,1 0 0,0 0 0,-2 11 0,5-17-37,1 0 0,0-1 0,-1 1 0,1-1 0,0 1 0,0 0 0,-1-1 0,1 1 0,0-1 0,0 0 0,0 1 0,0-1 0,-1 0 0,1 0 0,0 1 0,0-1 0,0 0 0,0 0 1,0 0-1,0 0 0,0 0 0,0 0 0,0 0 0,0 0 0,0-1 0,-1 1 0,1 0 0,2-1 0,30-6-1422,-18 0-356,-1-1-1,0 0 1,0-1 0,14-12-1,17-15-6640</inkml:trace>
  <inkml:trace contextRef="#ctx0" brushRef="#br0" timeOffset="1">1144 157 13677,'-11'8'1623,"6"-5"-1482,-25 17 1000,-32 28 0,55-43-968,1 1-1,0 0 1,0 0-1,0 0 1,1 0-1,0 1 1,0 0-1,1 0 1,0 0-1,0 1 1,1-1-1,-5 14 1,8-20-171,0-1 0,0 1 0,0-1 0,0 1 0,0-1 0,0 1 0,0-1 0,0 1 0,0-1 0,0 0 0,0 1 0,0-1 1,0 1-1,1-1 0,-1 1 0,0-1 0,0 0 0,1 1 0,-1-1 0,0 1 0,0-1 0,1 0 0,-1 1 0,0-1 0,1 0 0,-1 1 1,0-1-1,1 0 0,-1 0 0,1 1 0,-1-1 0,1 0 0,-1 0 0,1 0 0,22 1 177,22-14 178,-20-1-172,0-1-1,0-1 0,-2-1 1,0-2-1,-1 0 0,-1-1 1,-1-1-1,0-1 1,-2-1-1,-1-1 0,-1 0 1,14-28-1,-29 51-167,1-3 135,0 0-1,1 0 1,-2-1 0,1 1 0,0-1-1,-1 0 1,0 1 0,1-9 0,-25 41 382,1 10-552,-22 49 1,38-74 14,1 1 1,0 0 0,1 0-1,1 0 1,0 0 0,1 0-1,-1 25 1,4-37-79,-1 1 0,1-1 0,0 0 0,0 1 0,1-1 0,-1 0 0,0 0 0,1 0 0,-1 0 0,1 0 0,-1 0 0,1-1 0,0 1 0,0 0 0,0-1-1,0 1 1,0-1 0,0 0 0,1 0 0,-1 0 0,0 0 0,0 0 0,1 0 0,-1-1 0,1 1 0,-1-1 0,1 1 0,2-1 0,7 2-785,0 0 1,0-1-1,0-1 0,19-1 1,-13-4-3865,0-8-1489</inkml:trace>
  <inkml:trace contextRef="#ctx0" brushRef="#br0" timeOffset="2">1547 170 14286,'-9'6'1387,"-18"12"307,-40 34 0,57-43-1412,0 1 1,1-1-1,0 2 1,0-1 0,1 1-1,0 0 1,-9 19 0,16-29-282,1 0-1,-1 1 1,0-1 0,1 0 0,-1 1 0,0-1 0,1 0 0,0 1 0,-1-1 0,1 0 0,0 1 0,0-1 0,0 1 0,0-1 0,0 1 0,0-1 0,0 0 0,0 1 0,1-1 0,-1 1 0,0-1 0,1 0 0,-1 1 0,1-1 0,1 2 0,-1-2 10,1 0 0,-1 0 0,1-1-1,-1 1 1,1-1 0,-1 1 0,1-1 0,0 0-1,-1 1 1,1-1 0,0 0 0,-1 0-1,1 0 1,-1 0 0,1-1 0,0 1-1,-1 0 1,3-1 0,6-2 59,0 0 0,0-1 0,-1 0 1,1 0-1,15-11 0,-16 8 0,0 0 0,-1-1 1,0 0-1,13-17 0,-18 23 11,-1-1-1,-1 1 0,1-1 0,0 0 0,0 0 0,-1 0 0,0 0 0,0 0 0,0-1 1,0 1-1,0 0 0,0 0 0,-1-1 0,0 1 0,1 0 0,-1-1 0,-1 1 0,1 0 0,0-1 1,-1 1-1,0-4 0,0 6-77,0 0-1,1 0 1,-1 0 0,0 1 0,0-1-1,1 0 1,-1 0 0,0 0 0,0 1-1,0-1 1,0 1 0,0-1 0,0 0-1,0 1 1,0 0 0,0-1 0,0 1-1,0 0 1,-1-1 0,1 1 0,0 0-1,0 0 1,0 0 0,0 0 0,0 0-1,0 0 1,-1 0 0,1 1 0,0-1-1,0 0 1,0 0 0,0 1 0,0-1-1,-2 2 1,0-1-28,0 0-1,0 0 1,0 1 0,1-1-1,-1 1 1,0 0 0,1-1-1,-1 1 1,1 1-1,-1-1 1,-2 4 0,4-5-75,0 0 1,0 0-1,1 0 1,-1 0 0,0 0-1,1 0 1,-1 0 0,1 0-1,0 0 1,-1 0-1,1 0 1,0 0 0,-1 0-1,1 0 1,0 0-1,0 0 1,0 1 0,0-1-1,0 0 1,0 0 0,0 0-1,1 0 1,-1 0-1,0 0 1,1 0 0,-1 0-1,0 0 1,1 0-1,-1 0 1,1 0 0,0 0-1,-1 0 1,1 0-1,0 0 1,0 0 0,-1 0-1,1-1 1,0 1 0,0 0-1,0-1 1,0 1-1,0-1 1,0 1 0,0-1-1,0 1 1,0-1-1,0 0 1,0 1 0,0-1-1,0 0 1,0 0 0,1 0-1,-1 0 1,0 0-1,2 0 1,7 1-1014,1-1 1,-1 0-1,0 0 1,1-1-1,9-3 1,24-10-3186,-2-4-1857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 4036,'0'0'6534,"-10"5"-4911,-2 3-949,0 0 0,0 1 1,0 0-1,2 1 0,-19 20 0,26-26-453,-1 0 0,1 1 0,0-1 0,1 1-1,-1 0 1,1 0 0,0 0 0,0 0 0,-2 9-1,4-11-178,0 0 0,0 1 0,0-1 0,0 0 0,0 0 0,0 0 1,1 0-1,0 0 0,0 0 0,-1 0 0,2 0 0,-1 0 0,0-1 0,0 1 0,1 0 0,0 0 0,0-1 0,3 5 0,35 31 112,-28-28-157,0 0-1,-1 1 1,0 1-1,-1 0 1,9 14-1,-17-24 9,0 1 0,-1 0 1,1 0-1,-1 0 0,0 0 0,0 0 0,0 0 0,-1 0 1,1 0-1,-1 1 0,1-1 0,-1 0 0,0 0 0,0 0 1,-1 1-1,1-1 0,-1 0 0,1 0 0,-1 0 0,0 0 1,0 0-1,0 0 0,-1 0 0,1 0 0,-1 0 1,1 0-1,-1-1 0,0 1 0,-4 4 0,-1-1 146,1 1-1,-1-1 1,-1 0 0,1 0-1,-1-1 1,0 0-1,0 0 1,-1-1 0,0 0-1,1-1 1,-1 1-1,0-2 1,0 1 0,-1-1-1,1-1 1,0 0-1,-1 0 1,-11-1 0,19 0-103,0-1 1,0 1 0,0-1-1,1 0 1,-1 0 0,0 1-1,0-1 1,1 0 0,-1 0-1,1-1 1,-1 1 0,1 0-1,-1 0 1,1-1 0,0 1-1,-1-1 1,1 1 0,0-1-1,0 0 1,0 1 0,0-1-1,1 0 1,-1 0 0,0 1-1,1-1 1,-1 0 0,1 0 0,-1 0-1,1 0 1,0 0 0,0 0-1,0 0 1,0 0 0,0 0-1,1 1 1,0-4 0,-1-3-86,1 1 0,1-1 0,-1 0 0,1 0 0,1 1 0,-1-1 0,8-13 0,5 1-9,1 0-1,0 1 1,2 1-1,0 0 1,1 1 0,1 1-1,41-25 1,-36 25 55,-1-1 1,-1-2-1,0 0 0,-1-1 1,19-24-1,-39 42 7,0 0 1,0 0-1,0-1 0,-1 1 1,1-1-1,-1 1 0,0-1 1,0 0-1,0 0 0,0 1 1,0-1-1,0 0 1,-1 0-1,1 0 0,-1-4 1,0 7-8,-1-1 0,1 1 0,-1 0 0,0-1 1,1 1-1,-1 0 0,0-1 0,1 1 1,-1 0-1,0 0 0,1 0 0,-1-1 1,0 1-1,1 0 0,-1 0 0,0 0 1,0 0-1,1 0 0,-1 1 0,0-1 0,1 0 1,-1 0-1,0 0 0,1 0 0,-1 1 1,0-1-1,1 0 0,-1 1 0,1-1 1,-2 1-1,-19 10 4,14-6-3,0 0 0,0 1 0,1 0 1,0 1-1,0-1 0,1 1 1,0 0-1,0 1 0,0-1 1,1 1-1,0 0 0,1 0 1,0 0-1,-4 13 0,7-20-10,1 0 0,-1 0 1,0 0-1,0 0 0,1 0 0,-1 0 0,0 0 0,1 0 0,-1 0 0,1 0 0,-1-1 0,1 1 0,-1 0 0,1 0 0,0 0 0,0-1 1,-1 1-1,1 0 0,0-1 0,0 1 0,0-1 0,-1 1 0,1-1 0,0 1 0,0-1 0,0 0 0,0 1 0,0-1 0,0 0 0,0 0 1,0 1-1,0-1 0,0 0 0,0 0 0,0 0 0,2-1 0,44-1 123,-41 2-105,11-3 14,0-1 0,0 0-1,0-1 1,-1-1-1,0-1 1,0 0 0,0-1-1,-1-1 1,0 0-1,-1-1 1,23-20-1,-62 67 116,24-35-144,-1 0 1,1 0 0,0 0-1,0 0 1,0 0 0,0 0-1,0 0 1,0 1-1,1-1 1,-1 0 0,1 0-1,-1 1 1,1-1 0,0 0-1,0 1 1,0-1-1,0 1 1,1-1 0,0 4-1,2-5 20,1 0 0,0 0-1,0 0 1,-1-1-1,1 1 1,0-1-1,0 0 1,-1 0 0,1 0-1,0-1 1,0 1-1,5-2 1,4-2-6,-1-1 0,1 0 1,-1 0-1,0-1 0,-1-1 0,0 0 0,14-11 1,39-22-1186,-70 83-3012,6-42 3774,0-1 217,0 1 0,0-1 0,0 0 0,0 1 0,0-1 0,0 0 0,0 1 0,0-1 0,0 0 1,0 1-1,0-1 0,0 0 0,0 1 0,0-1 0,0 0 0,0 1 0,0-1 0,1 0 1,-1 1-1,0-1 0,0 0 0,0 0 0,1 1 0,-1-1 0,0 0 0,0 0 0,0 1 0,1-1 1,-1 0-1,0 0 0,0 0 0,1 1 0,-1-1 0,0 0 0,1 0 0,-1 0 0,0 0 1,1 0-1,-1 0 0,0 0 0,1 0 0,-1 0 0,1 0 0,14 1-6863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64 4965,'0'0'11872,"-11"2"-10655,2 0-989,0 0-1,0 0 0,1 1 0,-1 1 0,-11 5 1,17-7-194,1-1 0,-1 0 0,1 1 1,-1 0-1,1 0 0,0-1 0,0 1 1,0 0-1,0 1 0,0-1 0,1 0 1,-1 0-1,0 1 0,1-1 0,0 1 1,0 0-1,0-1 0,0 1 0,0 0 1,0-1-1,1 1 0,-1 0 0,1 0 1,0 0-1,0 0 0,0-1 0,0 4 1,1-5-27,-1 0 0,1 0 0,-1 0 0,1 0 0,0 0 0,-1 0 0,1-1 0,0 1 0,-1 0 0,1-1 0,0 1 0,0 0 0,0-1 0,0 1 0,0-1 0,0 1 0,0-1 0,0 1 0,0-1 0,0 0 0,0 0 0,0 1 0,0-1 0,0 0 0,0 0 0,0 0 0,0 0 0,0 0 0,1 0 0,-1-1 0,0 1 0,0 0 0,0-1 0,0 1 0,0 0 0,1-1 0,39-15 165,3-22-25,-42 35-135,1 1-1,-1-1 1,0 0 0,0 0 0,0 0-1,0 0 1,0 0 0,-1 0-1,1-1 1,-1 1 0,0 0 0,0-1-1,1-6 1,-3 10-15,1-1 0,0 1 0,0 0-1,0 0 1,0-1 0,0 1 0,-1 0 0,1 0 0,0 0-1,0-1 1,0 1 0,-1 0 0,1 0 0,0 0 0,0 0 0,0-1-1,-1 1 1,1 0 0,0 0 0,0 0 0,-1 0 0,1 0-1,0 0 1,-1 0 0,1 0 0,0 0 0,0 0 0,-1 0 0,1 0-1,0 0 1,0 0 0,-1 0 0,1 0 0,0 0 0,-1 0-1,1 0 1,0 0 0,0 0 0,-1 1 0,1-1 0,0 0 0,0 0-1,0 0 1,-1 0 0,1 1 0,0-1 0,0 0 0,0 0-1,-1 0 1,1 1 0,0-1 0,0 0 0,0 0 0,0 1 0,0-1-1,0 0 1,0 0 0,-1 1 0,1-1 0,-13 13-29,11-10 31,0 0 1,1 0-1,-1 0 1,1 0-1,0 0 1,-1 0-1,1 0 1,1 0-1,-1 1 1,0-1-1,1 0 1,-1 1-1,1 3 1,1-6 1,-1 0 1,0 1-1,1-1 1,-1 0-1,1 0 1,0 0-1,-1 0 1,1 0 0,0 1-1,0-1 1,-1 0-1,1-1 1,0 1-1,0 0 1,0 0-1,0 0 1,0 0 0,0-1-1,1 1 1,-1-1-1,0 1 1,0-1-1,0 1 1,1-1-1,-1 0 1,0 1 0,0-1-1,1 0 1,-1 0-1,0 0 1,1 0-1,-1 0 1,0 0-1,2-1 1,6 1 64,1-2-1,-1 1 1,1-1-1,-1-1 1,0 0 0,0 0-1,0-1 1,-1 0-1,1 0 1,-1-1 0,0 0-1,8-7 1,-3 2 5,-1 0 0,0-1 1,-1 0-1,0-1 0,-1 0 1,14-22-1,-32 46 250,1-3-268,1 1 0,0-1 0,0 1 0,1 0 0,-7 20 0,11-26-45,0-1 1,0 1-1,0-1 1,1 0-1,-1 1 1,1-1-1,0 1 1,0-1-1,0 1 0,0-1 1,1 1-1,0-1 1,-1 1-1,3 4 1,-2-7 9,1 1 1,-1-1 0,1 0-1,-1 1 1,1-1 0,-1 0-1,1 0 1,0 0 0,0-1-1,-1 1 1,1 0 0,0-1-1,0 1 1,0-1 0,0 1-1,0-1 1,0 0 0,0 0-1,-1 0 1,1 0 0,0 0-1,0 0 1,0-1 0,0 1-1,0-1 1,3 0 0,3-2 65,0 1 1,0-1-1,0-1 1,-1 1-1,1-1 1,-1-1-1,0 1 1,0-1-1,0 0 1,-1-1-1,7-7 1,-2 2-58,-1 0 0,-1-1 0,0 0 1,0 0-1,9-21 0,-20 31 155,-7 7-154,-10 10-32,-26 48 72,42-57-18,0 0 0,0 0 0,0 0 1,0 0-1,1 1 0,0-1 1,1 1-1,0-1 0,-1 11 0,2-16-41,1 0 0,-1 0 0,1 0-1,0 0 1,-1 0 0,1-1 0,0 1-1,0 0 1,-1 0 0,1 0 0,0-1-1,0 1 1,0-1 0,0 1 0,0 0-1,0-1 1,0 0 0,0 1 0,0-1-1,0 0 1,1 1 0,-1-1 0,0 0-1,0 0 1,0 0 0,0 0 0,0 0-1,0 0 1,1 0 0,-1 0 0,2-1-1,40-5-102,-39 5-241,0-1 0,0 1 0,-1-1-1,1 0 1,0 0 0,-1 0 0,6-5-1,7-15-6349,-10 3-2658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14 11179,'0'0'7970,"-10"-4"-6267,3 2-1542,0 0-1,-1 0 1,1 1 0,0-1 0,-1 2 0,1-1-1,0 1 1,-1 0 0,1 1 0,-1 0 0,1 0 0,0 0-1,0 1 1,0 0 0,-13 6 0,14-6-60,-48 28 1195,52-28-1249,0-1 0,0 0 0,0 1-1,0 0 1,0-1 0,0 1 0,0 0 0,1 0 0,-1 0 0,1 0-1,-1 0 1,1 1 0,0-1 0,0 0 0,0 0 0,0 1-1,0-1 1,1 1 0,-1-1 0,0 4 0,2-5-42,-1 0-1,1 0 1,0 0 0,-1 0 0,1 0-1,0-1 1,-1 1 0,1 0 0,0-1-1,0 1 1,0 0 0,-1-1 0,1 1 0,0-1-1,0 1 1,0-1 0,0 1 0,0-1-1,0 0 1,0 0 0,0 1 0,0-1 0,0 0-1,0 0 1,0 0 0,1 0 0,0-1-1,41 2 122,-33-1-92,173-1-119,-183 1 83,1 0 1,-1 0-1,1 0 1,-1 0-1,1 0 1,-1 0 0,1 0-1,-1 1 1,1-1-1,-1 0 1,1 0-1,-1 0 1,1 1-1,-1-1 1,1 0-1,-1 1 1,0-1-1,1 0 1,-1 1-1,1-1 1,-1 1-1,0-1 1,0 0-1,1 1 1,-1-1-1,0 1 1,0-1-1,1 1 1,-1-1-1,0 1 1,0-1-1,0 1 1,0-1-1,0 1 1,0-1-1,0 1 1,0-1-1,0 1 1,0 0-1,0-1 1,0 1-1,0-1 1,0 1-1,0-1 1,-1 1-1,1-1 1,0 1-1,0-1 1,-1 0-1,1 1 1,-1 0-1,-15 24 160,1-12-11,0-1 0,0-1 0,-1-1 0,0 0 0,-27 11 0,-28 3-1364,61-22-238,1 0-1,-1-1 1,0 0-1,-18-1 0,5-3-8825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9705,'0'0'10052,"-1"13"-9523,-1 14-207,-1 9 307,1 0 1,3 52-1,-1-86-589,0 0 0,1 0 0,-1 0-1,0 0 1,1 0 0,-1 0 0,1 0 0,-1 0 0,1-1 0,0 1 0,0 0 0,0 0-1,0-1 1,0 1 0,0 0 0,0-1 0,1 1 0,-1-1 0,1 0 0,-1 1 0,1-1-1,-1 0 1,1 0 0,0 0 0,-1 0 0,1 0 0,0 0 0,0-1 0,0 1-1,0-1 1,0 1 0,0-1 0,-1 1 0,1-1 0,0 0 0,0 0 0,0 0 0,4-1-1,0 0 118,-1 0 1,1-1-1,0 0 0,-1 0 0,0 0 0,1-1 0,-1 0 0,0 0 1,0 0-1,-1 0 0,1-1 0,4-4 0,-1 0-89,-1-1 0,0 1 0,0-1 1,-1 0-1,0-1 0,-1 1 0,0-1 0,0 0 0,-1-1 0,-1 1 1,1-1-1,-2 0 0,1 0 0,-2 1 0,1-2 0,-1-17 0,-1 29-70,0 0 0,0 0 0,0 0 0,0-1 0,0 1 0,0 0 0,0 0 0,0 0 0,0-1-1,0 1 1,0 0 0,0 0 0,0-1 0,0 1 0,0 0 0,0 0 0,0 0 0,0-1-1,0 1 1,0 0 0,0 0 0,-1 0 0,1-1 0,0 1 0,0 0 0,0 0 0,0 0 0,0 0-1,-1 0 1,1-1 0,0 1 0,0 0 0,0 0 0,0 0 0,-1 0 0,1 0 0,0 0-1,0 0 1,0 0 0,-1-1 0,1 1 0,0 0 0,0 0 0,-1 0 0,1 0 0,-11 8-163,-6 13 15,-5 32 119,21-50-3,0 1 0,0-1 0,0 1 0,1 0 0,-1-1 0,1 1 0,0-1 0,0 1 0,0 0 0,0-1 0,1 1 0,-1 0 0,3 4 0,-2-7-41,1 1 0,-1-1-1,1 0 1,0 0 0,-1 0 0,1 0-1,0 0 1,0 0 0,0-1 0,0 1-1,0 0 1,0-1 0,0 0 0,0 1-1,0-1 1,0 0 0,0 0 0,0 0-1,4-1 1,41-4-2578,-30 0-504,-1-1 1,31-15 0,-26 12-604,10-6-2304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51 8296,'0'0'3400,"-8"2"-805,-27 12-440,0 1 1,1 1-1,-36 23 0,117-34-1263,56-17-551,-52 5-320,57-1 1,-96 8 40,25 2-176,-36-2 133,0 0 0,0 0 0,-1 1 1,1-1-1,0 1 0,0-1 0,0 0 0,0 1 0,0 0 0,-1-1 1,1 1-1,0-1 0,0 1 0,-1 0 0,1 0 0,0-1 1,-1 1-1,1 0 0,-1 0 0,1 0 0,-1-1 0,0 1 0,1 0 1,-1 0-1,0 0 0,1 0 0,-1 0 0,0 0 0,0 0 0,0 0 1,0 1-1,0-1 386,-5-42 887,4-52-1270,1 93-28,1 0 1,-1-1-1,0 1 1,0 0 0,0-1-1,0 1 1,0 0-1,0 0 1,0-1-1,1 1 1,-1 0-1,0 0 1,0-1 0,0 1-1,0 0 1,1 0-1,-1-1 1,0 1-1,0 0 1,1 0 0,-1 0-1,0 0 1,0-1-1,1 1 1,-1 0-1,0 0 1,1 0 0,-1 0-1,0 0 1,1 0-1,-1 0 1,0 0-1,0 0 1,1 0-1,-1 0 1,0 0 0,1 0-1,-1 0 1,0 0-1,1 0 1,-1 0-1,0 0 1,0 0 0,1 1-1,-1-1 1,0 0-1,1 0 1,-1 0-1,0 0 1,0 1 0,0-1-1,1 0 1,-1 0-1,0 1 1,0-1-1,0 0 1,1 0-1,-1 1 1,21 15-92,-17-13 93,2 2-62,1-1 0,0-1 1,0 1-1,0-1 0,0 0 0,1-1 0,-1 0 1,1 0-1,-1-1 0,1 1 0,0-2 0,8 1 1,-11-1 69,0 0 0,0 0 1,0 0-1,0-1 0,0 1 1,-1-1-1,1-1 1,0 1-1,-1-1 0,1 1 1,-1-1-1,1 0 1,-1-1-1,0 1 0,0-1 1,0 0-1,0 0 0,0 0 1,-1-1-1,5-4 1,-51 55 133,12 14-104,29-57-37,1 0 1,-1 0 0,1 0-1,0 0 1,0 0 0,0 1-1,1-1 1,0 0-1,-1 1 1,2-1 0,-1 0-1,0 1 1,2 5-1,-2-10-3,1 1-1,-1-1 0,0 0 1,1 1-1,-1-1 0,0 1 0,1-1 1,-1 0-1,1 1 0,-1-1 0,1 0 1,-1 1-1,1-1 0,-1 0 1,1 0-1,-1 1 0,1-1 0,-1 0 1,1 0-1,-1 0 0,1 0 1,-1 0-1,1 0 0,0 0 0,-1 0 1,1 0-1,-1 0 0,1 0 1,-1 0-1,1 0 0,-1 0 0,1-1 1,-1 1-1,1 0 0,0 0 1,-1-1-1,0 1 0,1 0 0,-1-1 1,1 1-1,0-1 0,18-15-1696,-14 9 148,-1-1 0,0 0 0,0 0 0,-1-1 0,0 1 1,-1-1-1,3-14 0,-1-14-7040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1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11435,'0'0'6662,"44"60"-10281,-21-48-898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10282,'0'0'11787,"60"39"-11403,-42-25-256,3 0-64,1-1-416,1-4-1858,-3-2-3299,2-4-7335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76 148 10378,'0'0'3881,"-5"8"-2504,-10 14-384,7-13-583,0 1 0,1 1 1,1-1-1,0 1 1,0 0-1,1 1 1,-4 12-1,9-23-401,0-1-1,0 1 1,1-1-1,-1 0 0,0 1 1,0-1-1,0 1 1,1-1-1,-1 0 1,0 1-1,1-1 1,-1 1-1,0-1 0,1 0 1,-1 0-1,1 1 1,-1-1-1,0 0 1,1 0-1,-1 1 1,1-1-1,-1 0 0,1 0 1,-1 0-1,1 0 1,-1 0-1,1 0 1,-1 0-1,1 0 1,-1 0-1,1 0 0,-1 0 1,0 0-1,1 0 1,-1 0-1,1 0 1,-1 0-1,1 0 1,-1-1-1,1 1 0,-1 0 1,0 0-1,1-1 1,-1 1-1,1-1 1,24-9 264,-13 1-241,-1 0-1,0-1 0,0-1 1,-1 1-1,0-2 1,-1 1-1,0-2 1,12-22-1,-36 59 13,-19 40 173,32-59-204,0 0 1,0-1-1,1 1 1,0 0 0,0 0-1,0 0 1,1 0 0,-1 0-1,1 0 1,0 0 0,1 0-1,1 8 1,-2-12-21,1 0 0,-1 0 0,1 0 0,-1 0 0,1-1 0,0 1 0,-1 0 0,1-1 1,0 1-1,0 0 0,-1-1 0,1 1 0,0-1 0,0 1 0,0-1 0,0 0 0,0 1 0,0-1 0,0 0 0,0 0 1,-1 1-1,1-1 0,0 0 0,0 0 0,0 0 0,0 0 0,0 0 0,0-1 0,0 1 0,0 0 0,0 0 1,0 0-1,0-1 0,0 1 0,0-1 0,0 1 0,1-1 0,35-19-734,-22 6-1,-1 0 0,0-1-1,-1-1 1,0 0 0,-1-1-1,-1 0 1,13-27 0,-16 27 507,-1-1 1,0 0-1,-1-1 1,6-29-1,-13 24 2120,1 24-1814,-1 0 0,1-1 0,0 1 0,0 0 0,-1 0 0,1 0 0,0-1 0,0 1 0,-1 0 0,1 0 0,0 0 0,-1 0 0,1 0 0,0 0 0,0 0 0,-1-1 0,1 1 0,0 0 0,-1 0 0,1 0 0,0 0 0,-1 0 0,1 0 0,0 0 0,-1 1 0,1-1 0,0 0 0,-1 0 0,1 0 0,0 0 0,0 0 0,-1 0 0,1 0 0,0 1 0,-1-1 0,1 0 0,-3 3 92,0-1-1,0 0 0,0 1 0,1 0 0,-1-1 1,1 1-1,0 0 0,0 1 0,-2 3 0,1-2-139,0 0 0,1 0 0,0 1 0,0-1 0,0 1-1,1 0 1,0-1 0,0 1 0,0 0 0,0 0 0,1 0 0,0-1-1,1 1 1,-1 0 0,1 0 0,0 0 0,3 6 0,-3-8-59,1-1 1,0 1 0,0-1-1,1 0 1,-1 0 0,1 0-1,-1 0 1,1 0 0,0 0-1,0-1 1,0 1 0,1-1-1,-1 0 1,1 0 0,-1 0-1,1-1 1,-1 1 0,1-1-1,0 1 1,0-1 0,0-1-1,0 1 1,0 0 0,0-1-1,7 0 1,13-1-207,21 3-28,-45-2 287,0 0 0,1 0 0,-1 1 1,1-1-1,-1 0 0,0 1 0,0-1 0,1 0 1,-1 1-1,0-1 0,1 1 0,-1-1 1,0 0-1,0 1 0,0-1 0,0 1 1,1-1-1,-1 1 0,0-1 0,0 1 0,0-1 1,0 1-1,0-1 0,0 0 0,0 1 1,0-1-1,0 1 0,0-1 0,-1 1 1,1-1-1,0 1 0,0-1 0,0 0 0,0 1 1,-1-1-1,1 1 0,-1 0 0,-9 15 823,-5-3-427,0 0 0,-1-2 0,0 0 0,-1-1 0,-1 0-1,1-2 1,-1 0 0,-1-1 0,1-1 0,-1 0 0,-22 2-1,41-13-4369,13-9 1040,22-18-2697,-31 28 4297,30-28-6834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1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13325,'0'0'7142,"-66"52"-6149,42-21-448,3 5-353,1-2-160,7 0 0,5-5 32,7-4-160,1-8-288,3-6-641,15-6-961,3-5-1185,1 0-1634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60 14606,'0'0'5792,"11"8"-5045,-4-3-594,-4-2-105,0 0 1,0-1-1,0 1 0,1-1 1,-1 0-1,0 0 1,1-1-1,0 1 0,-1 0 1,1-1-1,0 0 1,0 0-1,-1 0 1,1-1-1,0 1 0,0-1 1,0 0-1,0 0 1,0 0-1,6-2 0,1-2 178,1 0 0,-1-1 0,20-13 0,-27 16-183,0-1-1,-1 1 1,1-1 0,-1 0-1,1 0 1,-1 0-1,0-1 1,0 1 0,0-1-1,-1 1 1,1-1-1,-1 0 1,3-7 0,-4 10-41,-1 1 1,0-1 0,0 1-1,0 0 1,0-1 0,0 1-1,0-1 1,0 1 0,0 0-1,0-1 1,0 1 0,0-1-1,-1 1 1,1 0 0,0-1-1,0 1 1,0-1 0,0 1-1,-1 0 1,1-1 0,0 1-1,0 0 1,-1-1 0,1 1-1,0 0 1,-1 0 0,1-1 0,0 1-1,-1 0 1,1 0 0,0-1-1,-1 1 1,1 0 0,0 0-1,-2 0 1,-20-3 115,-23 10 25,35-3-137,0 0 0,1 1 0,-1 0-1,1 1 1,1 0 0,-1 0 0,1 1-1,0 0 1,0 0 0,1 1 0,-7 9 0,10-12-3,0 0 1,0 1 0,0 0-1,1 0 1,0 0 0,0 0-1,0 1 1,1-1-1,0 1 1,0 0 0,1-1-1,0 1 1,0 0 0,0 0-1,1 0 1,0 0 0,0-1-1,2 9 1,-1-11-84,1 0-1,0-1 1,-1 1-1,1 0 1,0-1-1,1 1 1,-1-1-1,1 0 1,-1 0-1,1 0 1,0 0-1,0 0 1,0-1-1,1 1 1,-1-1 0,1 0-1,-1 0 1,1 0-1,0-1 1,-1 1-1,1-1 1,0 0-1,6 1 1,6 2-885,0-1 1,0-1 0,1-1-1,23-1 1,7-2-6344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2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3015 144 1986,'-761'-127'5717,"618"116"-5590,0 6 0,-1 6 0,1 6-1,0 7 1,0 6 0,2 6 0,-194 63 0,209-50 213,-209 98 1,295-117-248,1 1 0,1 2 1,1 2-1,1 1 1,1 2-1,1 2 0,2 1 1,-56 69-1,78-86-82,0 1-1,2 0 1,-1 0 0,2 1-1,0 0 1,1 0 0,1 1-1,0-1 1,1 1 0,1 0-1,1 1 1,0-1-1,1 19 1,2-25-9,0 0 1,1 1-1,0-1 0,0 0 1,2 0-1,-1 0 0,1-1 1,1 1-1,0-1 0,0 0 0,1 0 1,0 0-1,1-1 0,0 0 1,0 0-1,1-1 0,0 0 1,1-1-1,-1 1 0,18 9 1,-7-6 18,1 0 1,1-2 0,0-1 0,0 0 0,0-1-1,1-2 1,0 0 0,27 2 0,29-1 207,79-4 1,-144-2-197,160-7 720,197-33-1,172-56-263,-342 58-476,1195-218 1706,-1384 254-1694,273-62 552,-244 52-422,-1-1 0,0-2 0,-1-1 0,69-43 1,-96 51-12,0 0 1,0-1-1,-1 0 1,0-1 0,0 0-1,-1-1 1,11-16-1,-18 25-103,0-1 0,0 0 0,0 0 0,-1 0 0,1-1 0,-1 1 0,0 0 0,0 0 0,0-1 0,0 1-1,0-1 1,-1 1 0,0-1 0,0 1 0,0-1 0,0 1 0,0-1 0,-1 1 0,1 0 0,-1-1 0,0 1 0,0-1 0,0 1 0,0 0-1,-1 0 1,0 0 0,1 0 0,-1 0 0,0 0 0,0 0 0,-1 0 0,1 1 0,-1-1 0,-4-3 0,-3-1-28,-1 0 0,0 0-1,-1 1 1,1 0 0,-1 1 0,0 1 0,-1-1 0,-17-2 0,-110-12 42,121 17-45,-470-14-569,-4 38-2305,255-9 298,34-5-611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1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4100,'0'0'-32,"-44"-49"-1089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1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394 375 1409,'-3'-9'983,"-9"-50"1238,-5-83 1,15 127-1706,3 14-356,-1 0 0,-1 0 0,1 0 0,0 0 0,0-1 0,0 1 0,-1 0 0,1 0 0,0 0 0,-1 0-1,1 0 1,-1 0 0,0 0 0,1 0 0,-1 0 0,-1-1 0,2 1-84,-1 1 0,1 0 0,-1 0 1,1 0-1,0 0 0,-1 0 0,1 0 0,-1 0 0,1 0 0,-1 0 0,1 0 0,-1 0 0,1 0 0,0 0 1,-1 0-1,1 0 0,-1 0 0,1 0 0,-1 0 0,1 1 0,0-1 0,-1 0 0,1 0 0,-1 1 1,1-1-1,0 0 0,-1 1 0,-2 2 57,1-1 0,-1 1 0,1 0 0,0 0 1,0 0-1,0 0 0,0 0 0,-2 6 0,-7 33 74,1 1-1,2 0 1,2 0-1,0 70 0,3-55-74,-20 509 1342,14-21-280,10-353-878,-1-193-294,0 1-1,0-1 1,0 1 0,0-1-1,0 0 1,0 1-1,0-1 1,0 1-1,0-1 1,0 1 0,0-1-1,0 1 1,1-1-1,-1 1 1,0-1-1,0 0 1,0 1 0,1-1-1,-1 1 1,0-1-1,1 0 1,-1 1 0,0-1-1,1 0 1,-1 1-1,0-1 1,1 0-1,-1 1 1,1-1 0,-1 0-1,0 0 1,1 0-1,-1 1 1,1-1-1,-1 0 1,1 0 0,-1 0-1,1 0 1,-1 0-1,1 0 1,-1 0-1,1 0 1,-1 0 0,0 0-1,1 0 1,-1 0-1,1 0 1,-1 0-1,1-1 1,-1 1 0,1 0-1,-1 0 1,0-1-1,1 1 1,-1 0 0,1 0-1,-1-1 1,0 1-1,1 0 1,-1-1-1,33-23 282,-26 17-235,18-10-52,0 0-1,1 1 0,1 2 1,0 1-1,1 1 0,57-17 1,-29 16-25,0 3-1,102-6 1,-15 9-57,0 6 1,183 22-1,-314-19 64,-1 0 0,1-2 0,0 1 0,-1-1 0,21-3 0,-28 2 17,-1 0-1,1 0 1,0-1-1,-1 1 1,0-1-1,1 0 1,-1 0 0,0 0-1,0 0 1,0-1-1,0 1 1,0-1-1,-1 0 1,1 0-1,-1 0 1,1 0-1,-1 0 1,0 0-1,-1-1 1,4-6-1,13-27 53,42-60-1,-38 63-36,-1-1 1,18-40 0,-25 38-29,-1-2 1,-2 1-1,-2-2 1,-1 1 0,-3-1-1,-1 0 1,-2-73-1,-10-17 13,-28-138 0,16 136-12,13 79-8,-19-109-168,22 146 146,0 1-1,-1 0 1,-1 0 0,0 1 0,-1-1 0,-1 1 0,-17-24 0,22 34 26,0 0 1,-1 0-1,0 0 1,0 1-1,0-1 1,0 1-1,0 0 1,-1 1-1,1-1 1,-6-1-1,8 3-19,0 0-1,0 1 1,0-1 0,0 1-1,0-1 1,0 1 0,0 0-1,0 0 1,0 0 0,0 0-1,0 0 1,0 1 0,0-1-1,0 1 1,0-1 0,0 1-1,1 0 1,-1-1 0,0 1-1,0 0 1,0 0-1,1 0 1,-1 1 0,0-1-1,1 0 1,-3 3 0,-2 0-14,0 0 0,0-1 0,-1 0 0,1 0 0,-1 0-1,0-1 1,0 1 0,0-2 0,0 1 0,0-1 0,0 0 0,0-1 0,0 1 0,-10-2 0,-18 3 0,-103 15 5,-689 49 90,796-66-59,-335-12 28,360 11-266,-17-1 347,17-2-3893,16-6-1023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130 271 4773,'0'0'517,"-3"-8"823,3 6-1160,-15-40 937,14 40-896,1 1 0,-1-1 0,1 1 0,-1-1-1,0 1 1,1 0 0,-1-1 0,0 1-1,0 0 1,0 0 0,0-1 0,0 1 0,0 0-1,0 0 1,0 0 0,-1 0 0,1 0 0,0 1-1,-1-1 1,1 0 0,-1 1 0,1-1-1,-1 1 1,1-1 0,-1 1 0,1-1 0,-3 1-1,2 2-178,1 0 0,-1-1 0,1 1 0,-1 0-1,1 1 1,0-1 0,0 0 0,0 0 0,0 0-1,0 1 1,1-1 0,-1 0 0,1 1 0,-1-1-1,1 1 1,0 2 0,-2 3 0,-17 92 100,-9 157 1,17 106-265,9-229 119,2-129 3,-1 42 2,7 67 0,-4-98 1,1 0 1,1 0 0,0 0-1,1 0 1,1-1-1,0 0 1,15 25-1,47 83 504,-65-119-491,-1-1 0,1-1 0,0 1 0,0 0-1,0-1 1,1 1 0,-1-1 0,0 0 0,1 0-1,0 0 1,-1 0 0,1-1 0,0 0 0,0 0-1,0 0 1,5 1 0,73 4 160,-56-5-167,96 5 514,320 10 144,-342-18-636,1-5-1,137-26 0,-183 24 9,-23 4-2,-1-2 0,39-12 0,-69 17 119,0 0 0,-1 1-1,1-1 1,0 0 0,-1 0 0,0 0 0,1 0 0,-1 0-1,0 0 1,0 0 0,0 0 0,0 0 0,0 0 0,-1-4-1,1-13-202,4 7 44,1 0 1,1 0-1,0 1 0,1-1 0,12-16 1,15-24-46,-13 7 39,-1-1 1,23-82-1,12-104 44,-2 11-97,-46 192 67,-1-1 1,-1 0-1,-1 0 1,-2 0 0,-1 0-1,-2-1 1,-1 1-1,-1 0 1,-1 0-1,-2 1 1,-1-1 0,-1 1-1,-1 0 1,-2 1-1,-1 0 1,-1 1 0,-2 1-1,0 0 1,-2 0-1,-36-41 1,43 61-845,8 17-1854,-5 9-2231,-3-15 1620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2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7559,'-3'3'136,"-1"-1"-1,0 1 1,1 0-1,0 1 0,0-1 1,0 1-1,0-1 1,0 1-1,1 0 1,-1 0-1,1 0 1,0 0-1,1 0 1,-3 6-1,-16 70 950,15-54-1100,-5 14 1044,2 1 0,-4 60 1,18-21-2218,-5-44-2287,-1-34 1243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2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8040,'0'0'0,"55"-13"0,-9 0 32,18-2-32,10-2 192,13 0 96,7 0-64,7 2-160,2 3-128,1 2-929,1-1-448,-1-2-1986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3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1179 1 1730,'0'0'7500,"-6"0"-7041,-11-1-350,16 2-99,19 14 15,-15-12-25,-1 1 0,1-1 0,-1 1-1,0 0 1,0 0 0,-1 0 0,1 0-1,-1 0 1,0 0 0,0 0 0,0 0-1,0 8 1,-1 59 201,-1-41-73,1 43 30,9 301 240,-4-305-340,4 0 1,3-1-1,29 93 1,-13-77-197,-9-32-78,20 92 1,-36-127 252,0 1 0,-2 0 0,0-1 1,-1 1-1,-1 0 0,0-1 0,-1 1 0,-1 0 0,-8 25 1,9-38 69,-1 1 1,0-1-1,0 0 1,0 0-1,-1 0 1,0-1-1,0 1 1,0-1-1,0 0 1,0 0-1,-1 0 1,0 0-1,0-1 1,0 0-1,0 0 1,0-1-1,-1 1 1,1-1-1,-1 0 1,0 0-1,-10 1 1,-13 2 80,1-1 1,-1-1-1,-32-1 1,54-2-148,-333-15 1735,29 0-1566,96 25-548,181-5 307,-1 1 0,1 1 1,1 2-1,-37 15 1,58-17-685,20-5-724,23-6-630,4-13-723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17168,'0'0'9422,"8"-5"-9235,117-91 203,-124 96-379,-1-1 1,0 1-1,1 0 0,-1 0 1,0-1-1,0 1 0,1 0 1,-1 0-1,0 0 0,1 0 1,-1 0-1,1 0 0,-1-1 0,0 1 1,1 0-1,-1 0 0,0 0 1,1 0-1,-1 0 0,0 0 1,1 1-1,-1-1 0,1 0 1,-1 0-1,0 0 0,1 0 1,-1 0-1,0 0 0,1 1 1,-1-1-1,0 0 0,0 0 1,1 0-1,-1 1 0,0-1 0,0 0 1,1 0-1,-1 1 0,0-1 1,0 0-1,1 1 0,-1-1 1,0 0-1,0 1 0,3 24 216,-9 28-82,-2-6-340,6-16-3865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9:3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2831 303 3619,'0'0'7298,"-3"-8"-6572,2 3-861,0 1 405,0 0-1,0-1 0,0 1 1,-1 0-1,0 0 1,1 0-1,-1 0 0,-1 0 1,1 0-1,-1 1 1,1-1-1,-1 1 0,0-1 1,0 1-1,-1 0 1,1 0-1,-1 1 1,1-1-1,-1 1 0,0-1 1,-4-1-1,-35-9 83,-1 2-1,0 2 0,0 2 1,-1 2-1,-59 0 1,44 3-260,0-3 1,-68-14-1,-172-37-85,128 26-8,29 8-7,-203-6 1,-146 30-16,423 2-1,1 3 0,0 3 0,-103 29 0,161-36 16,0 1 0,1 1 0,-1 0 0,1 0 0,1 1 0,-1 0 0,1 0 0,0 1 0,0 0 0,1 0 0,-1 1 0,2 0 0,-11 17 0,-5 11-35,1 0 1,-17 46 0,16-35 30,-5 13 12,2 1 0,-28 106 0,43-126 0,2 0 0,2 1 0,2 0 0,2 0 0,4 54 0,0-73-3,2 0-1,1 0 0,0-1 1,2 0-1,1 0 0,0 0 1,2-1-1,0 0 0,2-1 1,0-1-1,1 1 0,1-2 0,0 0 1,2-1-1,0 0 0,25 20 1,-14-16-4,1 0 1,1-2-1,1-2 1,1 0 0,0-2-1,1-1 1,0-2-1,1-1 1,0-1-1,46 6 1,50-3-286,1-6 0,190-14 0,-49-1-610,182-2 259,-340 1 636,223-46 1,1-37 599,-256 65-545,-1-4-1,81-43 1,-125 52 17,0-1-1,-2-2 1,0-1-1,-2-2 0,-1-2 1,-2 0-1,-1-2 0,-1-1 1,-1-1-1,-3-1 1,0-1-1,-3-2 0,-1 0 1,-1 0-1,22-76 1,-37 103 117,0 1 0,-1-1 0,0 1 0,-1-1 0,0 0 0,-1 1 0,-2-22 0,1 27-109,0 1 0,0-1 0,-1 0 0,0 0 0,0 1 0,0-1 0,-1 1 1,1 0-1,-1 0 0,0 0 0,-1 0 0,1 0 0,0 1 0,-1-1 0,0 1 1,0 0-1,0 0 0,-9-4 0,-14-8-12,-1 2 0,0 1 0,-1 2 0,-42-11 0,-127-17-11,131 27 1,-11-1-294,-101-22-29,95 4-2450,71 24 1145,0-1 0,0-1 0,-21-16 0,-9-16-6319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0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 1484 4324,'0'0'210,"0"-1"0,0 1-1,1-1 1,-1 1 0,0 0 0,1-1-1,-1 1 1,0-1 0,1 1 0,-1 0-1,1-1 1,-1 1 0,1 0 0,-1 0-1,1-1 1,-1 1 0,0 0 0,1 0-1,-1 0 1,1-1 0,0 1 0,-1 0-1,1 0 1,-1 0 0,1 0 0,0 0-1,17 6 2145,22 23-2032,-27-19 377,10 5-461,1-1 0,1-2-1,0 0 1,0-2 0,1-1 0,0-1 0,1-1 0,51 7-1,6-7 55,132-6-1,-128-3 56,108 10 0,648 41 1286,-124-26-854,-481-11-674,1-9 0,274-33 0,266-9 120,-719 39-209,0-3 1,0-3 0,-1-2 0,1-3 0,-2-2 0,0-4-1,89-36 1,-117 39 17,0-1-1,-1-2 0,-1-1 1,0-1-1,-2-2 0,0 0 1,-1-2-1,-2-1 1,0-1-1,-1-1 0,-2-1 1,-1-1-1,-1-1 1,28-58-1,-32 52 0,-1 0-1,-2-1 1,-2-1-1,-1 0 1,-2-1-1,-2 1 1,-1-1-1,-2 0 1,-4-65 0,-2 83-29,0 0 1,-1 0 0,-1 0 0,0 1-1,-2-1 1,0 2 0,-2-1 0,0 1 0,-21-28-1,-15-14 25,-68-68 0,90 103-28,2 2 4,0 2-1,-2 1 1,0 0-1,-1 2 1,-1 1-1,-1 1 1,-53-23-1,35 22 5,-1 2 0,-1 2 0,-1 2 0,-63-6-1,-404-17 61,-3 33-76,253 2-17,-128 8-80,-418 64 0,472-29-31,-610 97 99,816-112 24,2 5 0,-182 72 0,235-73 10,2 3 0,1 4 0,2 3 0,3 3 0,-73 61 0,123-90-12,0 2 1,2 0 0,0 1-1,1 1 1,1 0-1,1 2 1,1-1-1,-21 49 1,28-55 7,1 1 0,0 0 0,2 0-1,0 1 1,1 0 0,1-1 0,1 1 0,0 0-1,1 0 1,1 0 0,1 0 0,0-1 0,1 1-1,7 21 1,-6-28-43,0-1-1,0 0 1,1 0 0,1 0-1,-1-1 1,2 1 0,-1-1-1,1-1 1,0 1 0,1-1-1,0-1 1,1 1 0,-1-2-1,1 1 1,10 5 0,-3-4-443,0 0 0,0-1 0,0-1 0,1-1 1,0 0-1,0-1 0,1-1 0,31 2 1,54-3-3519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0:2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9129,'0'0'3256,"8"1"-2824,72 3 849,-30-2-435,57 10 1,150 29 336,2-12 1,288-5-1,-312-20-1076,-1 9 0,345 66-1,-130 4 109,-316-65-111,189 1-1,-195-23-74,130-21-1,126-37 62,-215 33-72,111-25 30,-96 17-32,212-16 1,-354 51-10,-1 3 1,1 0-1,-1 3 0,59 12 1,-70-10-280,0-3 0,0 0 0,39-2 1,-44-2-2380,-2-1 1,34-7 0,-4-7-6244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8520,'0'0'7639,"8"-2"-7035,68-8 1151,111-3 0,-46 6-1166,238-24 601,966-51 631,-1243 82-1575,-194 0-8361,74 0 2585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1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376 114 3491,'0'-9'1362,"0"7"-1248,1-5 737,-1 0 1,0 1-1,0-1 1,-1 0-1,0 0 1,-2-10-1,2 15-591,0-1 0,-1 1 0,1-1 0,0 1 0,-1-1 0,1 1 0,-1 0 0,0 0 0,0-1 0,0 1 0,0 1 0,0-1 0,0 0 0,-1 0 0,1 1 0,0 0 0,-1-1 0,1 1 0,-1 0 0,0 0 0,1 0 0,-6-1 0,3 2-196,0-1 1,0 0 0,0 1-1,0 0 1,0 0 0,0 1 0,0-1-1,0 1 1,0 0 0,0 1-1,1-1 1,-1 1 0,0 0-1,1 0 1,-1 0 0,1 1 0,0-1-1,-1 1 1,1 0 0,1 0-1,-1 1 1,0-1 0,1 1-1,0 0 1,0 0 0,0 0 0,-3 6-1,-8 13-55,1 1 0,1 0-1,-16 48 1,23-58 72,-24 73-157,3 1 0,4 2 0,4 1 0,4 0-1,4 0 1,4 1 0,10 156 0,1-203 12,2 0-1,2 0 1,2-1-1,1 0 1,22 48-1,-23-65-182,2 0 0,1-1 0,1 0 0,1-1 0,1-1 0,2 0 0,0-2 0,42 39 0,-52-54 246,0 1 0,1-1 0,0 0 0,1-1 0,-1 0 0,1-1 0,0 0-1,1-1 1,-1 0 0,1-1 0,0 0 0,0-1 0,-1 0 0,2-1 0,-1 0 0,0-1 0,0 0 0,0-1 0,0 0 0,0-1 0,0-1 0,0 0 0,-1 0 0,1-1 0,-1-1 0,0 0 0,0 0 0,-1-1 0,1 0 0,-1-1 0,-1 0 0,1-1 0,-1 0-1,-1 0 1,9-11 0,1-4 288,-2-1 0,0 0 0,-2-2 0,0 1 0,-2-2-1,-1 0 1,8-31 0,1-16 298,16-112 0,-15 16-154,-8-1-1,-10-207 1,-4 343-369,-2 1 1,-1-1 0,-1 1-1,-3 0 1,-16-49-1,21 74-123,-1-1-1,0 0 0,0 1 0,-1 0 0,-1 0 0,1 0 1,-1 1-1,-1-1 0,0 2 0,0-1 0,0 1 1,-1 0-1,0 0 0,0 1 0,-1 0 0,0 1 0,0 0 1,0 0-1,-1 1 0,0 0 0,1 0 0,-15-2 1,8 4-373,0 0 0,0 0 0,0 2 1,-1 0-1,1 1 0,0 1 1,-16 3-1,14-1-1122,0 1 0,1 1-1,-22 10 1,3 2-5026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1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98 138 4773,'0'0'10852,"12"0"-10013,36-1-106,1-2 0,82-15 0,23-27-210,-110 29-356,1 3 1,0 1-1,0 3 0,1 1 0,47-1 1,-119 27 803,-27-2-412,-1-2 0,-1-3 0,0-2 0,-65 2 0,51-5-193,6 1-6,-7 1 150,0-2 0,-81-5-1,150-1-492,0 0 0,0 0 0,0 0 0,0 0 0,0-1 0,0 1 0,0 0-1,0 0 1,1-1 0,-1 1 0,0 0 0,0-1 0,0 1 0,0-1-1,0 0 1,1 1 0,-1-1 0,0 1 0,0-1 0,1 0 0,-1 0 0,0 1-1,1-1 1,-1 0 0,1 0 0,-1 0 0,1 0 0,0 0 0,-1 0-1,1 0 1,0 0 0,-1 0 0,1 0 0,0 0 0,0-1 0,0 0-18,0 0 0,1 0 0,-1 0 1,0 1-1,1-1 0,-1 0 1,1 0-1,0 1 0,0-1 0,-1 0 1,1 1-1,0-1 0,1 1 0,-1-1 1,0 1-1,0 0 0,0-1 0,1 1 1,1-1-1,8-5-11,1 0 1,0 2-1,0-1 1,1 1-1,-1 1 1,1 0-1,0 1 0,26-3 1,112 0-58,-132 6 61,25-1 77,-6 1-277,67 6 0,-95-5 107,1 1 0,-1 0 0,0 0 0,0 2 0,-1-1 0,1 1 0,-1 0 0,1 1 0,-1 0 0,-1 1 0,12 8 0,-18-13 95,-1 0 1,1 0-1,-1 1 1,0-1-1,1 0 1,-1 0-1,0 1 1,0-1-1,0 1 1,0-1-1,0 1 1,-1-1-1,1 1 1,0-1-1,-1 1 1,1 0-1,-1-1 1,1 1-1,-1 0 1,0 0-1,0-1 1,0 1-1,0 0 1,0 0-1,0-1 1,0 1-1,-1 0 1,1 0-1,0-1 1,-2 3-1,0-1 19,1-1-1,-1 0 0,0 1 0,0-1 1,0 0-1,-1 0 0,1 0 0,0 0 0,-1-1 1,0 1-1,1-1 0,-1 1 0,0-1 0,1 0 1,-1 0-1,-6 1 0,-33 5 181,-1-2 0,0-1 1,1-3-1,-61-4 0,77 1-118,5 2 14,-1-2 1,1 0-1,0-1 1,1-2-1,-1 0 1,1-1-1,-20-8 0,37 9-524,12 1-115,25-1-814,-20 3 569,75-20-7058,-40 6-3875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8648,'0'0'10592,"2"12"-9696,14 103 965,4 193-1,-39-320-8613,2-10 1020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12844,'0'0'9994,"0"-5"-9413,0 3-494,0-1 0,0 1-1,1 0 1,-1-1-1,1 1 1,-1 0 0,1-1-1,0 1 1,0 0-1,0 0 1,0 0 0,1 0-1,-1 0 1,0 0-1,1 0 1,-1 0 0,1 0-1,2-1 1,43-37 830,-18 18-586,20-24 71,-25 22-277,36-27-1,-58 49-132,0 1 1,1-1-1,-1 1 0,0-1 1,1 1-1,-1 0 0,1 0 1,-1 0-1,1 0 0,0 0 1,-1 0-1,1 1 0,0-1 1,0 1-1,-1 0 0,1 0 1,0 0-1,0 0 0,0 1 1,-1-1-1,1 1 0,0-1 1,-1 1-1,1 0 0,0 0 1,-1 0-1,1 1 0,-1-1 1,0 0-1,1 1 0,-1 0 1,0-1-1,3 4 0,5 6-26,-1 0-1,-1 1 1,0 0-1,0 0 1,8 17-1,-3-4 23,41 60-2496,-13-32-3905,-24-33-356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57 8776,'0'0'3203,"2"-9"-416,2 0-1919,-2 6-505,-1-1 0,1 1 1,-1-1-1,0 1 0,0-1 0,-1 1 1,1-1-1,-1 1 0,0-5 0,-3 10 2451,-12 7-2569,-10 15 6,2 1 0,0 0 0,2 2 0,0 0 0,-19 37 0,38-62-236,1 1 0,-1-1 0,1 1 0,0-1 1,0 1-1,0-1 0,0 1 0,1 0 0,-1 0 1,1-1-1,0 1 0,-1 0 0,1 5 0,1-7-14,-1 0 0,1 0-1,0 0 1,-1 1-1,1-1 1,0 0-1,-1 0 1,1 0-1,0 0 1,0 0 0,0-1-1,0 1 1,0 0-1,0 0 1,0-1-1,0 1 1,0 0-1,1-1 1,-1 1 0,0-1-1,0 1 1,0-1-1,1 0 1,-1 0-1,0 1 1,1-1-1,-1 0 1,0 0 0,2 0-1,33 1 100,37 4-34,-68-4-70,0 0 1,0 0-1,0 0 1,0 1 0,0 0-1,0 0 1,0 0-1,-1 1 1,1 0 0,7 5-1,-10-6 14,0 0 0,-1 0 0,1-1 1,-1 1-1,0 0 0,1 0 0,-1 0 0,0 1 0,0-1 0,0 0 0,0 0 0,-1 0 0,1 1 0,-1-1 0,1 0 1,-1 1-1,0-1 0,0 1 0,0-1 0,0 0 0,0 1 0,0-1 0,-1 0 0,1 1 0,-1-1 0,0 0 0,0 0 1,0 1-1,0-1 0,0 0 0,0 0 0,0 0 0,-1 0 0,-1 2 0,-2 3 170,0-1 1,-1 0-1,0 0 0,0 0 0,0-1 1,-1 0-1,1 0 0,-13 6 0,1-4-3,0-1-1,0-1 0,0 0 0,-1-1 0,0-2 0,0 0 1,0 0-1,-28-3 0,46 1-287,0 0 1,1 0 0,-1 0-1,0-1 1,0 1-1,0 0 1,1 0-1,-1-1 1,0 1 0,0 0-1,1-1 1,-1 1-1,0-1 1,1 1-1,-1-1 1,1 1-1,-1-1 1,0 1 0,1-1-1,-1 0 1,1 1-1,0-1 1,-1 0-1,1 1 1,0-1 0,-1 0-1,1 0 1,0 1-1,-1-1 1,1 0-1,0 0 1,0 1-1,0-1 1,0 0 0,0 0-1,0 0 1,0 0-1,0 1 1,0-1-1,1 0 1,-1 0 0,0 1-1,0-1 1,1 0-1,0-1 1,15-38-7355,3 10 973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16592,'0'0'2722,"-3"9"-864,-35 163 1866,30-110-3296,2 0 0,4 93-1,3-150-633,-1-1 0,1 0 0,0 1-1,0-1 1,0 0 0,1 0-1,0 0 1,2 6 0,-3-9-18,-1 0 1,1-1-1,-1 1 0,1 0 0,-1 0 1,1 0-1,0-1 0,-1 1 1,1 0-1,0-1 0,-1 1 1,1-1-1,0 1 0,0-1 1,0 1-1,0-1 0,-1 1 1,1-1-1,0 0 0,0 0 1,0 1-1,0-1 0,0 0 1,0 0-1,0 0 0,0 0 1,0 0-1,0 0 0,0 0 1,0 0-1,0-1 0,0 1 1,-1 0-1,1 0 0,0-1 1,0 1-1,0-1 0,0 1 1,0-1-1,-1 1 0,1-1 1,0 1-1,0-1 0,-1 0 1,1 1-1,0-2 0,15-19-6315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11243,'0'0'9417,"3"8"-8211,5 25-455,-2-1-1,-1 1 1,1 42-1,-4 113 820,-3-108-398,1-107-984,-1-12 411,2 0 1,11-71-1,-11 106-599,33-127 8,-30 119-5,1 0 0,0 0-1,1 1 1,0 0-1,0 0 1,2 0 0,-1 1-1,13-14 1,-18 21-8,1 1 0,-1 0 1,0 0-1,1 0 0,-1 0 0,1 0 0,-1 1 0,1-1 1,0 1-1,0-1 0,-1 1 0,1 0 0,0 0 0,0 1 0,0-1 1,0 0-1,1 1 0,-1 0 0,0 0 0,0 0 0,0 0 1,0 0-1,0 1 0,0-1 0,0 1 0,0 0 0,0 0 1,0 0-1,0 0 0,0 0 0,-1 1 0,1-1 0,0 1 1,-1 0-1,1 0 0,-1 0 0,4 4 0,-2-2 24,-1 0-1,1 0 1,-1 1-1,0-1 1,-1 1 0,1 0-1,-1 0 1,0 0-1,0 0 1,-1 0-1,1 0 1,-1 1-1,0-1 1,0 0-1,-1 1 1,0-1 0,0 1-1,0-1 1,-1 0-1,1 1 1,-3 7-1,-3-2 98,1 0-1,-2-1 0,0 0 1,0 0-1,-1-1 0,0 1 1,0-2-1,-1 1 1,0-1-1,-1-1 0,0 0 1,0 0-1,0-1 0,-1 0 1,0 0-1,0-2 0,-19 7 1,26-11-105,0 1-1,0 0 1,0-1 0,1 0-1,-1 0 1,0 0 0,0-1 0,-6 0-1,9 1-64,0-1 1,1 1-1,-1 0 0,0-1 0,0 1 1,0-1-1,1 1 0,-1-1 0,0 1 1,1-1-1,-1 1 0,0-1 0,1 0 0,-1 1 1,1-1-1,-1 0 0,1 1 0,-1-1 1,1 0-1,-1 0 0,1 0 0,0 0 0,-1 1 1,1-1-1,0 0 0,0 0 0,0 0 1,0 0-1,0 0 0,0 0 0,0 1 1,0-1-1,0 0 0,0 0 0,0 0 0,0 0 1,1 0-1,-1 0 0,0 1 0,1-1 1,0-1-1,0 0-165,0 1 0,0-1-1,0 1 1,1-1 0,-1 1 0,0 0 0,1 0 0,-1 0 0,1 0-1,-1 0 1,1 0 0,-1 0 0,1 0 0,0 1 0,-1-1-1,1 0 1,0 1 0,0 0 0,0-1 0,2 1 0,44-4-3808,-36 3 2150,15-1-2575,-2-1-1389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5157,'0'0'8301,"-7"12"-6331,-5 12-1264,1 0 0,1 0 1,2 1-1,0 0 0,1 0 0,-5 41 0,12-62-560,-1 1 0,1 0 0,0 0 0,1 0 0,-1 0 1,1-1-1,0 1 0,2 7 0,-2-11-80,-1 0-1,1 0 1,0 0 0,0 0 0,0 0 0,0 0 0,0 0 0,0 0-1,0-1 1,0 1 0,1 0 0,-1 0 0,0-1 0,0 1 0,1-1-1,-1 1 1,0-1 0,1 0 0,-1 1 0,0-1 0,1 0 0,-1 0-1,0 0 1,1 0 0,-1 0 0,0 0 0,1-1 0,-1 1 0,0 0-1,1-1 1,-1 1 0,0-1 0,1 1 0,0-2 0,3 0 102,0 0 0,0-1 0,-1 0 0,0 0 0,1 0 0,-1 0 1,0-1-1,-1 0 0,1 1 0,0-1 0,-1-1 0,0 1 0,0 0 0,4-10 0,-1 2 80,-1 1 0,0-1 0,-1 0 0,0 0 0,3-16 0,-7 27-223,6-66 605,-6 65-638,0-1 0,1 1 0,-1 0 0,0 0 0,-1-1 0,1 1 0,0 0 0,-1 0 0,1 0 0,-1-1 0,0 1 0,1 0 0,-1 0 0,0 0 1,0 0-1,-1 0 0,1 0 0,0 0 0,-1 1 0,1-1 0,-1 0 0,1 1 0,-1-1 0,0 1 0,-3-3 0,4 4-50,0 0 0,0 0-1,0-1 1,0 1 0,0 0 0,-1 0-1,1 0 1,0 0 0,0 0-1,0 0 1,0 0 0,0 1 0,0-1-1,0 0 1,0 1 0,0-1-1,0 0 1,0 1 0,0-1 0,0 1-1,0 0 1,0-1 0,1 1-1,-1 0 1,0-1 0,-1 3 0,0 0-99,0 0 1,0 0 0,0 0-1,1 0 1,-1 1 0,1-1-1,0 0 1,-1 5 0,-1 7-1538,1-1 1,0 0 0,1 16 0,3-17-2871,7-9-1271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15471,'0'0'1195,"-5"11"263,-7 27-496,1 0 1,2 0-1,1 0 1,-4 64 0,6 170 1123,6-219-684,0-51-1301,-3-22 316,1-34-398,2 1 1,10-75-1,-6 98-110,2 0 1,1 1-1,1 0 0,2 0 1,22-48-1,-29 72 63,-1 1 0,1-1 1,0 1-1,0 0 0,1 0 0,-1 0 1,1 0-1,0 1 0,0 0 0,0-1 0,1 1 1,-1 1-1,0-1 0,1 1 0,0 0 1,0 0-1,0 0 0,0 0 0,0 1 1,6-1-1,-7 1 19,0 1 0,0 0 0,1 0 1,-1 0-1,0 1 0,0 0 0,0-1 1,0 1-1,0 1 0,0-1 0,0 0 0,-1 1 1,1 0-1,0 0 0,-1 0 0,0 0 1,1 1-1,-1-1 0,0 1 0,0 0 0,0 0 1,0 0-1,-1 0 0,1 1 0,2 5 1,-3-6 7,0 0 0,-1 0 0,1 0 0,-1 1 0,0-1 0,0 0 0,0 1 0,-1-1 0,1 1 0,-1-1 0,1 1 1,-1-1-1,0 1 0,-1-1 0,1 1 0,-1-1 0,1 1 0,-1-1 0,-1 4 0,-1-1 76,0 0 1,0 0-1,-1 0 0,0-1 0,0 1 0,0-1 1,-1 0-1,1 0 0,-9 6 0,-5 2 119,-1 0 0,0 0 0,-1-2 0,-40 16 0,53-24-419,0-1 0,1 1 0,-1-2 0,0 1 0,0-1 0,-13 1 0,19-3 12,1 1 1,0 0 0,0-1 0,-1 1-1,1 0 1,0-1 0,0 1 0,-1-1-1,1 1 1,0 0 0,0-1 0,0 1-1,0-1 1,0 1 0,-1-1 0,1 1-1,0-1 1,0 1 0,0-1 0,0 1-1,0 0 1,1-1 0,-1 1 0,0-1-1,0 1 1,0-1 0,0 1 0,1-1-1,-1 0-454,4-15-6080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2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17040,'0'0'5509,"10"4"-4217,-8-3-1232,2 1 16,0 0-1,1 0 1,-1 0 0,0-1 0,1 1-1,-1-1 1,1 0 0,-1-1 0,1 1-1,0-1 1,-1 0 0,1 0 0,-1 0-1,1-1 1,-1 0 0,1 0 0,-1 0 0,1 0-1,5-3 1,19-10 30,0-2 0,49-35 0,-64 40-63,0 0 0,-1-1 0,0-1 0,-1 0 0,0 0 0,18-29 0,-29 40-30,1 0 0,-1 0 0,0 0 1,0 0-1,-1 0 0,1 0 0,0 0 0,-1 0 0,1 0 0,-1 0 0,0 0 0,0 0 0,0 0 0,0-3 0,0 4-7,0 0 0,-1 0 0,1 0 0,0 1 0,-1-1 0,1 0 0,-1 0 0,1 0 0,-1 1 0,1-1 0,-1 0 0,0 1-1,1-1 1,-1 1 0,0-1 0,1 1 0,-1-1 0,0 1 0,0-1 0,0 1 0,1-1 0,-1 1 0,-1 0 0,-3-1-12,1 0 1,-1 1-1,1 0 1,-1 0-1,1 0 1,-1 0-1,1 1 1,-1 0-1,1 0 1,0 0-1,-9 4 1,-1 1 1,-1 2 0,2 0 0,-1 0 1,1 1-1,0 1 0,1 0 0,0 1 1,1 1-1,-13 15 0,15-16 49,1 1 0,0-1 1,0 1-1,1 1 0,1-1 0,0 1 0,1 0 0,0 1 0,1-1 1,-4 25-1,7-36-45,1 1-1,0-1 1,0 0 0,0 1 0,0-1 0,0 1 0,1-1 0,-1 0 0,1 1-1,-1-1 1,1 0 0,0 1 0,0-1 0,0 0 0,0 0 0,1 0 0,-1 0-1,0 0 1,1 0 0,3 3 0,-2-2 0,1 0 1,0-1-1,0 0 1,0 0-1,0 0 0,0 0 1,0-1-1,0 1 0,1-1 1,7 1-1,4-1-402,0 0-1,0 0 1,0-2 0,0 0-1,24-5 1,16-13-3906,2-8-3855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21 16560,'0'0'6347,"-8"-4"-4810,5 2-1446,-1-1 0,0 2 0,1-1 0,-1 0 0,0 1 0,0-1 0,0 1 0,0 0 0,0 1 0,0-1 0,0 1 0,0-1 0,0 1 0,0 1 0,0-1 0,0 0 0,0 1 0,0 0 0,0 0 0,0 0 0,0 0 0,-6 4 0,-2 1 172,0 1 0,0 1 1,1 0-1,0 0 0,0 1 0,1 1 0,-12 14 0,17-18-199,0 0 0,0 1 0,1-1 0,0 1 0,1 0 0,0 1 0,0-1 0,0 0 0,1 1 0,0-1 0,0 1 0,1 0-1,0 0 1,0 10 0,1-16-65,1 0-1,-1 0 0,1 0 0,-1 0 1,1 0-1,0 0 0,0 0 1,0 0-1,0-1 0,0 1 0,0 0 1,0-1-1,1 1 0,-1 0 1,1-1-1,-1 1 0,1-1 0,0 0 1,-1 0-1,1 0 0,0 0 1,0 0-1,0 0 0,0 0 0,0 0 1,0-1-1,0 1 0,0-1 0,0 1 1,0-1-1,3 0 0,11 2-575,0 0 0,0-2-1,19-1 1,-15 0-1057,20 1-2535,0-4-2307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1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10314,'0'0'8691,"-7"10"-6711,-25 34-218,31-43-1619,-1 1 1,1 0 0,0 0-1,-1 0 1,1 0 0,0 0-1,1 0 1,-1 0 0,0 1-1,1-1 1,-1 0 0,1 0-1,-1 1 1,1-1-1,0 0 1,0 0 0,0 1-1,1 3 1,0-4-95,-1-1 0,1 0-1,0 0 1,0 0 0,0 0 0,0 1 0,0-1 0,0-1-1,0 1 1,0 0 0,0 0 0,0 0 0,1 0-1,-1-1 1,0 1 0,0-1 0,1 1 0,-1-1-1,1 1 1,-1-1 0,3 0 0,1 1-29,1 0 1,-1-1-1,1 0 0,-1-1 1,1 1-1,-1-1 0,1 0 1,-1 0-1,0 0 1,1-1-1,-1 0 0,5-3 1,0-1-468,-1 0 1,1-1-1,-2-1 1,1 1 0,-1-1-1,0-1 1,9-13-1,-30 64 821,-2-3 591,2 0 0,1 0 1,-6 43-1,-1-1-705,-16 32-1321,26-90-2756,-1-1-3439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6086,'10'-3'3662,"-2"0"-3139,50-11 2121,-13 11 3067,-44 3-5653,-1 0 0,0 1 0,1-1 1,-1 0-1,1 0 0,-1 1 1,0-1-1,1 0 0,-1 0 0,0 1 1,1-1-1,-1 0 0,0 1 0,0-1 1,1 1-1,-1-1 0,0 0 1,0 1-1,0-1 0,0 1 0,1-1 1,-1 1-1,0-1 0,0 1 0,0-1 1,0 0-1,0 1 0,0-1 1,0 1-1,0-1 0,0 1 0,0-1 1,-1 1-1,1-1 0,0 0 0,0 1 1,0-1-1,-1 1 0,-8 20 857,0-11-734,-2-1 0,1 0 1,-1 0-1,0-1 0,-1-1 1,-15 8-1,-81 36 900,83-41-650,-39 21 247,98-27-358,168-15 330,-114 2-2985,7 0-6961,-69 6-222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8904,'0'0'16090,"13"-3"-14841,5-2-1102,0-1-1,-1 0 0,1-2 0,-2 0 0,1 0 0,-1-2 0,18-13 1,-2-2-56,52-53 1,-73 66-48,0 0 0,-1-1 0,-1 0-1,0-1 1,0 0 0,-2 0 0,10-24-1,-39 143-406,15-73 444,1 1-1,1 0 0,2 0 0,1 56 0,10-60-1286,5-13-6439,-4-12-3192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10634,'0'0'5338,"-6"12"-4713,1 1-428,0-1 0,0 1 0,1 0-1,1 0 1,0 0 0,1 1 0,-1 17 0,-1 95 1087,-5 445 555,9-556-1883,1 1-1,0 0 1,1 0 0,1-1 0,1 0 0,5 16-1,-8-27-112,0-1 0,1 1 0,0 0 1,-1-1-1,1 0 0,0 1 0,0-1 0,1 0 0,-1 0 0,1 0 0,0 0 0,-1-1 0,1 1 0,1-1 0,-1 1 0,0-1 0,0 0 0,1 0 0,-1-1 0,1 1 0,0-1 0,-1 0 0,1 0 0,0 0 0,0 0 1,-1 0-1,1-1 0,0 0 0,5 0 0,18-8-3094,0-18-1063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10090,'0'0'2423,"6"-9"27,0 0-2213,1 2-1,-1-1 0,1 1 1,0 0-1,1 0 0,0 1 1,0 0-1,0 0 0,1 1 1,-1 0-1,1 1 0,0 0 1,1 0-1,10-2 0,82-20-192,2 4 0,207-15-1,-161 23-1023,250-55-2377,-12-48 4040,-290 80-41,116-39 997,-176 65-1123,0 1 0,1 2 0,64-4 0,-96 11-440,1 1 0,0 0 0,0 1 1,0 0-1,0 0 0,-1 1 0,1-1 0,0 2 0,-1-1 0,0 1 0,1 0 0,8 6 0,-8-4-56,-1 1 0,1 1 1,-1 0-1,0 0 0,0 0 0,-1 1 0,0 0 0,-1 0 1,7 12-1,0 3 26,-2 0-1,-1 1 1,0 0 0,-2 0 0,-1 1 0,0 0 0,-2 0 0,1 33 0,-3 4 102,-3 0 1,-11 78 0,-17 54 115,11-92-1330,-6 186 0,24-227-4193,0-38 1352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12364,'0'0'2071,"12"4"-288,12 2-1186,-1-1 0,1-1 0,0-1 1,0-1-1,48-3 0,140-19 791,-117 8-951,699-46 428,-451 59-6198,-280 0-646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19346,'0'0'577,"61"92"-609,-29-39-32,9 3-673,1-3-384,-3-8-448,-1-15-97,-6-9 993,-4-12-608,-7-7-64,-10-2 128,-17 0-9001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18 109 9289,'0'0'5247,"-3"9"-2177,-7 26-530,9-34-2356,0 0 1,1 0-1,0 0 1,-1 1-1,1-1 1,0 0 0,-1 0-1,1 0 1,0 0-1,0 1 1,0-1-1,0 0 1,0 0 0,0 0-1,0 0 1,0 1-1,1-1 1,-1 0-1,0 0 1,1 0 0,-1 0-1,1 0 1,-1 0-1,1 0 1,0 0-1,-1 0 1,1 0 0,0 0-1,0 0 1,0 0-1,-1 0 1,1-1 0,0 1-1,0 0 1,0-1-1,1 1 1,3-1-50,-1 0-1,1-1 1,-1 0 0,1 0 0,-1-1-1,0 1 1,1-1 0,-1 0 0,0 0 0,0 0-1,0-1 1,-1 1 0,1-1 0,-1 0-1,1 0 1,-1 0 0,0 0 0,0-1-1,0 1 1,3-7 0,8-10 59,-1 0-1,14-31 1,-13 16 159,-8 21-148,-8 43-234,-13 70 52,6-53-753,-4 92 1,13-134 66,1 7-747,4-6-3308,7-5-2852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18546,'0'0'608,"2"48"-512,-2-11 257,-8 11 287,5 5 33,-1 3-577,4-4-32,0-4-737,0-4-384,0-8 128,2-5 193,1-6-97,-3-7-320,0-4-737,-1-10-1025,-10-4-1953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3203,'0'0'17996,"11"5"-16790,-5-2-1084,1 1 1,-1-2-1,1 1 0,0-1 0,0 0 1,0 0-1,0-1 0,0 0 0,0 0 0,0 0 1,1-1-1,-1 0 0,0-1 0,0 0 1,0 0-1,0 0 0,0-1 0,10-3 0,1-3 114,-1-1 0,1-1 0,-2 0-1,1-1 1,-2-1 0,19-17 0,75-89 736,-60 61-920,-48 56-84,0 0 1,-1 0 0,1 0-1,0 0 1,0 0-1,0 1 1,0-1 0,0 0-1,0 0 1,0 1-1,0-1 1,0 1-1,0-1 1,0 1 0,0-1-1,0 1 1,0 0-1,0-1 1,1 1 0,1 0-1,-2 0 17,0 1 0,0-1-1,-1 0 1,1 1 0,0-1 0,0 1-1,-1 0 1,1-1 0,0 1-1,-1 0 1,1-1 0,-1 1 0,1 0-1,-1 0 1,1-1 0,-1 1 0,1 0-1,-1 0 1,0 0 0,1 0 0,-1 0-1,3 11-22,-1-1 0,0 1-1,0 18 1,0-10 7,-2-18-7,16 78-888,-15-75 301,1 1 0,1 0-1,-1 0 1,1-1 0,0 1 0,0-1 0,0 0-1,1 0 1,0 0 0,0-1 0,5 5-1,16 7-8289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69 14318,'0'0'7351,"-10"-1"-6679,7 0-658,0 0 0,0 1 0,0 0-1,0 0 1,0 0 0,0 0 0,0 0 0,0 1-1,0-1 1,1 1 0,-1 0 0,0-1 0,-5 4-1,4-2 41,0 2-1,0-1 0,0 0 0,0 1 1,0 0-1,1 0 0,0 0 1,0 0-1,-4 7 0,1-2 162,0 0-1,1 0 1,1 0 0,-1 0-1,2 1 1,-1-1-1,1 1 1,1 0 0,-2 13-1,3-22-203,1-1 0,0 1 0,0-1 1,0 1-1,0-1 0,0 1 0,0-1 0,0 1 0,1-1 0,-1 1 0,0-1 0,0 1 0,0-1 0,0 0 1,1 1-1,-1-1 0,0 1 0,0-1 0,1 1 0,-1-1 0,0 0 0,1 1 0,-1-1 0,0 0 0,1 1 1,-1-1-1,0 0 0,1 0 0,-1 1 0,1-1 0,-1 0 0,1 0 0,-1 0 0,1 0 0,0 1 0,21-4 310,21-19 128,-26 10-389,-1-1 0,-1 0 0,0-2 1,-1 0-1,0 0 0,-2-1 0,1-1 0,-2 0 0,-1-1 0,0 0 0,10-25 0,-20 44-61,-13 38-25,1 0-1,3 1 1,1 1-1,-5 77 1,13-117 14,0 0 0,0 0 1,0-1-1,0 1 0,0 0 1,0 0-1,0 0 0,0 0 1,1 0-1,-1 0 1,0-1-1,0 1 0,1 0 1,-1 0-1,0 0 0,1-1 1,-1 1-1,1 0 1,-1 0-1,1-1 0,-1 1 1,1 0-1,0-1 0,-1 1 1,1-1-1,0 1 0,-1-1 1,1 1-1,0-1 1,0 1-1,0-1 0,-1 0 1,1 0-1,0 1 0,0-1 1,0 0-1,0 0 0,0 0 1,-1 0-1,1 0 1,0 0-1,0 0 0,0 0 1,0 0-1,0 0 0,-1 0 1,1-1-1,0 1 1,1-1-1,2 0-272,-1 0 0,0-1 0,1 0 0,-1 1 1,0-1-1,0 0 0,0-1 0,0 1 0,-1 0 0,1-1 1,2-2-1,12-23-4008,-5-4-2771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18321,'0'0'4949,"-8"3"-4079,-56 34-497,60-34-311,-1-1-1,1 2 0,0-1 0,0 0 1,0 1-1,1-1 0,-1 1 0,1 0 1,0 1-1,0-1 0,0 0 0,0 1 1,1-1-1,-3 8 0,6-11-47,-1 0 0,0 0 0,1-1 0,-1 1 0,0 0 0,1 0 0,-1-1 0,1 1 0,0 0 0,-1-1 0,1 1 0,-1-1 0,1 1 0,0 0 0,-1-1 0,1 0 0,0 1-1,0-1 1,0 1 0,-1-1 0,1 0 0,0 0 0,0 1 0,0-1 0,0 0 0,-1 0 0,1 0 0,0 0 0,0 0 0,0 0 0,0 0 0,0 0 0,0-1 0,43 1 250,-33 0-218,37-5 32,-40 3-118,1 1-1,0 0 0,0 0 0,0 1 1,0 0-1,0 0 0,0 1 0,10 2 1,-18-2 35,0 0 0,0 0 0,0 0 0,0-1 0,0 1 1,0 0-1,0 0 0,0 0 0,0 0 0,-1 1 1,1-1-1,0 0 0,-1 0 0,1 0 0,-1 1 1,1-1-1,-1 0 0,0 0 0,1 1 0,-1-1 0,0 0 1,0 1-1,0-1 0,0 0 0,0 1 0,0-1 1,-1 0-1,1 1 0,0-1 0,0 0 0,-2 2 1,1 2 85,0-1 0,0 1 0,-1-1 0,1 0 0,-1 0 1,0 0-1,-1 0 0,-2 4 0,-1-1 78,0-1 0,-1 0 0,0 0 0,0 0 0,0-1-1,-1 0 1,1-1 0,-1 0 0,0 0 0,-1 0 0,1-1 0,0 0 0,-1-1 0,0 0 0,0 0-1,-9 0 1,17-3-390,1 0-1,0 0 0,-1 0 1,1 1-1,0-1 0,0 0 1,0 0-1,0 0 0,0 0 1,0 0-1,0 0 1,0 0-1,0 1 0,0-1 1,0 0-1,0 0 0,1 0 1,-1 0-1,0 0 0,1 1 1,-1-1-1,1 0 0,-1 0 1,1 1-1,-1-1 0,1 0 1,1-1-1,15-15-4572,4-2-1901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9865,'0'0'14190,"-6"1"-14062,3-1-94,0 0 1,1 1-1,-1-1 1,0 1-1,1-1 1,-1 1-1,1 0 1,-1 0-1,1 1 1,0-1-1,-1 0 1,1 1-1,0-1 0,0 1 1,0 0-1,0 0 1,0-1-1,0 1 1,1 1-1,-1-1 1,1 0-1,-1 0 1,1 1-1,0-1 1,0 0-1,0 1 1,0-1-1,0 1 1,0 0-1,1-1 0,-1 1 1,1-1-1,0 1 1,0 4-1,1-6-14,-1 0 0,1 0-1,-1 0 1,1 0-1,-1 0 1,1 0 0,0 0-1,0-1 1,0 1-1,-1 0 1,1-1-1,0 1 1,0 0 0,0-1-1,0 1 1,0-1-1,0 0 1,0 1 0,0-1-1,0 0 1,0 1-1,0-1 1,2 0 0,31 4 136,-27-3-131,25 0 31,-22-1-60,-1 0 0,1 0 0,0 2 0,-1-1 0,19 6 0,-28-7 12,1 0 1,-1 0 0,1 1-1,0-1 1,-1 0-1,1 0 1,-1 1 0,1-1-1,-1 1 1,1-1 0,-1 0-1,0 1 1,1-1-1,-1 1 1,1-1 0,-1 1-1,0-1 1,1 1 0,-1-1-1,0 1 1,0 0-1,0-1 1,1 1 0,-1-1-1,0 1 1,0 0 0,0-1-1,0 1 1,0 0 0,0-1-1,0 1 1,0-1-1,0 1 1,0 0 0,0-1-1,-1 1 1,1-1 0,0 1-1,0-1 1,-1 1-1,1 0 1,0-1 0,-1 1-1,1-1 1,0 1 0,-1-1-1,1 0 1,-1 1-1,1-1 1,-1 1 0,1-1-1,-1 0 1,1 1 0,-1-1-1,1 0 1,-1 1 0,1-1-1,-2 0 1,-31 21 982,20-16-1013,0 0 0,0-1 0,-1-1 0,1 0 0,-1 0 0,0-1 0,-16-1 0,39-5-8762,-5 2 6693,14-9-5943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9993,'0'0'15007,"-8"12"-14324,3-4-605,-27 48 602,29-51-624,1 1 1,-1 0 0,2-1 0,-1 1 0,0 0 0,1 0-1,0 0 1,1 0 0,-1 0 0,2 10 0,-1-16-54,0 1 1,1 0 0,0 0 0,-1-1 0,1 1 0,-1 0 0,1-1-1,0 1 1,0 0 0,-1-1 0,1 1 0,0-1 0,0 0 0,0 1-1,-1-1 1,1 1 0,0-1 0,0 0 0,0 0 0,0 0 0,0 1-1,0-1 1,0 0 0,0 0 0,0 0 0,-1-1 0,1 1 0,0 0-1,0 0 1,2-1 0,31-7 165,-22 2-263,-1-1 0,0 0 0,0-1 0,12-11 0,-16 12 52,1 0 1,1 1 0,-1 0-1,1 0 1,0 1 0,0 0-1,19-7 1,-26 16 88,-1 1 0,1-1 0,-2 1-1,1 0 1,0-1 0,-1 1 0,0 0 0,0-1 0,-1 9-1,1-7-17,0-5-14,0-1 0,0 1 1,0-1-1,0 1 1,0 0-1,0-1 0,0 1 1,0 0-1,1-1 1,-1 1-1,0-1 0,0 1 1,1 0-1,-1-1 0,0 1 1,1-1-1,-1 1 1,0-1-1,1 1 0,-1-1 1,1 1-1,-1-1 1,1 0-1,-1 1 0,1-1 1,-1 0-1,1 1 1,-1-1-1,1 0 0,0 0 1,-1 1-1,2-1 1,27-3 249,37-26-144,-55 23-119,17-7-34,-15 6-204,0 0 0,1 1-1,-1 0 1,1 1 0,1 1 0,-1 0 0,29-3 0,-43 8 225,1-1 1,-1 1 0,0 0 0,1-1-1,-1 1 1,0 0 0,1-1 0,-1 1 0,0 0-1,0 0 1,0-1 0,0 1 0,0 0-1,1 0 1,-1-1 0,0 1 0,-1 0 0,1 0-1,0-1 1,0 1 0,0 0 0,0 0-1,-1-1 1,1 1 0,-1 1 0,-5 20 30,6-21 225,-10 23-2005,10-23 1671,0-1 0,0 0 1,0 1-1,0-1 0,0 1 0,0-1 0,0 0 0,0 1 1,0-1-1,0 1 0,0-1 0,0 0 0,0 1 0,1-1 1,-1 0-1,0 1 0,0-1 0,0 0 0,1 1 0,-1-1 1,0 0-1,0 1 0,1-1 0,-1 0 0,0 0 0,1 1 0,-1-1 1,0 0-1,1 0 0,-1 0 0,0 0 0,1 1 0,-1-1 1,0 0-1,1 0 0,-1 0 0,1 0 0,-1 0 0,0 0 1,1 0-1,-1 0 0,1 0 0,-1 0 0,0 0 0,1 0 0,-1 0 1,1 0-1,-1-1 0,0 1 0,1 0 0,-1 0 0,0 0 1,1 0-1,-1-1 0,0 1 0,1 0 0,-1-1 0,38-24-7886,-12 7 1996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2915,'0'0'13138,"-5"9"-10688,-9 18-1389,-57 120 3781,64-128-4639,0 1-1,2-1 0,0 1 0,1 0 0,1 0 1,-1 30-1,0 24-157,1-44 41,2-24 91,1-10 134,1-16-235,2 0 1,0-1-1,1 1 1,1 0-1,1 1 1,12-29-1,1 4 124,41-67-1,-54 100-268,1 1 0,0 0 0,0 0 0,1 1 0,0 0 0,13-11 0,-17 17 36,1 0 0,0 0 0,-1 1 0,1-1-1,0 1 1,0 0 0,0 0 0,1 1 0,-1-1 0,0 1 0,1 0 0,-1 1-1,1-1 1,-1 1 0,1 0 0,6 1 0,-11-1 22,1 1 1,-1-1 0,1 0-1,-1 1 1,0-1-1,1 1 1,-1-1-1,0 1 1,1 0 0,-1-1-1,0 1 1,1 0-1,-1 0 1,0 0-1,0 0 1,0 0 0,0 0-1,0 0 1,0 0-1,0 1 1,-1-1-1,1 0 1,0 0 0,0 1-1,-1-1 1,1 1-1,-1-1 1,0 0-1,1 1 1,-1-1-1,0 1 1,0-1 0,0 1-1,0-1 1,0 1-1,0 1 1,0 1 41,-1 0 1,1-1-1,-1 1 0,0 0 1,0-1-1,0 1 1,-1-1-1,1 1 0,-1-1 1,0 0-1,0 0 1,0 0-1,-4 5 0,-2 0 189,0-1 0,0 0 0,0 0 0,-1-1 0,0 0 0,0-1 0,-1 0 0,0 0 0,0-1 0,0 0 0,0-1 0,0 0 0,-1-1-1,-19 2 1,29-4-275,1 0 0,0 0 0,-1 0-1,1 0 1,0 0 0,0 0-1,-1 0 1,1 0 0,0 0 0,0 0-1,-1 0 1,1 0 0,0 0-1,0 0 1,0-1 0,-1 1-1,1 0 1,0 0 0,0 0 0,-1 0-1,1 0 1,0-1 0,0 1-1,0 0 1,0 0 0,-1 0 0,1-1-1,0 1 1,0 0 0,0 0-1,0-1 1,0 1 0,0 0 0,0 0-1,0-1 1,0 1 0,0 0-1,-1 0 1,1-1 0,0 1 0,1 0-1,-1-1 1,6-15-3253,13-11-5436,-1 12-678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0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14542,'0'0'12150,"-1"10"-11253,-2 16-387,-2 0 1,-1 0-1,-1-1 1,-16 41-1,13-41-441,1 1 1,1 1-1,1-1 0,2 1 1,-5 49-1,34-125 22,-10 9-369,-9 21-123,1 1 1,2 0 0,16-30 0,-24 54 385,1 1 0,0-1 1,1 1-1,-1-1 1,1 0-1,1 1 1,-1-1-1,1 0 1,0 0-1,6 8 0,-6-12 33,1 1 0,-1-1 0,1-1 0,-1 1 0,1 0-1,0-1 1,0 0 0,-1 0 0,1 0 0,0 0 0,0 0-1,0-1 1,0 0 0,0 0 0,0 0 0,0 0-1,0-1 1,0 1 0,0-1 0,0 0 0,0 0 0,0-1-1,-1 1 1,5-3 0,3-1 15,0-1 0,0-1 1,-1 0-1,0 0 0,0-1 0,12-11 0,-1-7 99,-12 15-1,-19 28 12,9-14-177,-13 19-458,1 0 0,-18 46-1,31-76-11577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1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15791,'0'0'9000,"-2"66"-8839,2-45-1026,2 1-1826,5-4-1665,2-3-4196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1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11499,'0'0'15812,"-3"10"-14717,-25 60 773,28-70-1865,0 0 0,0 1 0,0-1 0,0 0 0,-1 0 0,1 1 0,0-1 0,0 0 0,0 0 0,0 1 0,0-1 0,0 0 0,1 0 0,-1 1 0,0-1 0,0 0 0,0 0 1,0 0-1,0 1 0,0-1 0,0 0 0,0 0 0,1 0 0,-1 1 0,0-1 0,0 0 0,0 0 0,0 0 0,1 0 0,-1 1 0,0-1 0,0 0 0,0 0 0,1 0 0,-1 0 0,0 0 0,0 0 0,0 0 0,1 1 0,-1-1 0,0 0 0,1 0 0,17 0 9,18-7-309,30-17-634,-45 15 902,0 0-1,0 2 1,1 1-1,0 1 1,0 0 0,34-2-1,-55 7 74,0 0 0,-1 0 1,1 0-1,0 1 0,-1-1 0,1 0 0,0 0 1,-1 0-1,1 1 0,0-1 0,-1 0 0,1 0 1,0 1-1,-1-1 0,1 1 0,-1-1 0,1 0 0,-1 1 1,1-1-1,-1 1 0,1 0 0,-1-1 0,1 1 1,-1-1-1,0 1 0,1 0 0,-1-1 0,0 1 0,1-1 1,-1 1-1,0 0 0,0 0 0,0-1 0,0 1 1,0 0-1,0-1 0,0 1 0,0 0 0,0-1 1,0 2-1,0-1-82,0 0 0,0 0 0,0 0 1,0 0-1,0 0 0,0 0 0,0-1 0,0 1 1,0 0-1,1 0 0,-1 0 0,0 0 0,0 0 1,1-1-1,-1 1 0,1 0 0,-1 0 0,1-1 1,-1 1-1,1 0 0,-1-1 0,1 1 0,0 0 1,-1-1-1,1 1 0,0-1 0,0 1 0,-1-1 1,1 0-1,0 1 0,0-1 0,0 0 0,0 1 1,-1-1-1,1 0 0,0 0 0,0 0 0,0 0 1,0 0-1,0 0 0,1 0 0,10 0-4122,-5 0-1988,3 0-8842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851 248 7847,'10'-41'828,"7"-40"-582,-16 75-82,0 0-1,-1-1 1,0 1-1,0 0 1,-1 0-1,1 0 1,-1 0-1,0 0 1,-1 0-1,-2-7 0,2 9 12,0 1 1,-1 0-1,1-1 0,-1 1 0,0 0 0,0 0 0,0 1 0,0-1 0,-1 1 0,1-1 0,0 1 0,-1 0 0,0 0 0,0 1 0,1-1 0,-1 1 0,0 0 0,0 0 0,0 0 0,-6 0 0,-12-2 125,-1 1 0,-35 2 0,32 1 409,2 0-478,-1 1-1,1 1 0,-1 2 0,-35 10 0,-95 41 69,117-41-88,17-7 0,0 1-1,1 1 1,0 0 0,0 2 0,-31 25 0,40-27-99,0 0 1,1 1 0,0 0-1,1 1 1,0 0 0,1 0-1,0 1 1,1 0 0,-9 25-1,2 2-72,1 0-1,3 2 1,1-1-1,2 1 1,2 0-1,1 1 1,3-1-1,1 1 1,11 72-1,-6-91-34,1 0-1,2-1 1,0 0 0,1-1-1,1 0 1,1 0-1,1-1 1,27 35 0,-18-29-200,2-2 0,0 0 1,1-1-1,2-2 1,49 35-1,-68-53 173,0 1 0,0-1 0,0-1 0,0 1 0,0-1 1,1 0-1,-1-1 0,1 0 0,0 0 0,0-1 0,0 1 0,0-2 0,0 1 0,0-1 0,9-1 1,-8-2 121,1 1 0,-1-1 0,0 0 0,-1-1 0,1 0 0,0 0 0,-1-1 0,0 0 0,0-1 0,-1 0 0,1 0 0,7-9 0,59-65 1037,-4-4 0,111-173 0,-178 254-1122,31-48 377,43-87 0,-69 121-348,-1 0-1,-1-1 1,0 0-1,-1 0 1,-1 0-1,-1 0 0,-1-1 1,0 1-1,-2-32 1,-2 40-62,0-1 1,-1 1-1,0-1 1,-1 1-1,0 0 1,-1 0-1,0 1 1,0-1-1,-1 1 1,0 0-1,-1 1 1,0-1-1,0 1 1,-1 1-1,0-1 1,0 1-1,0 1 1,-1 0-1,0 0 1,-11-5 0,10 6-116,1 0 0,-1 1 0,0 1 1,0-1-1,0 2 0,0-1 1,-1 1-1,1 1 0,-15-1 1,18 2-44,0 1 0,0 0 1,1 0-1,-1 0 0,0 0 0,0 1 1,0 0-1,1 1 0,-1 0 1,1 0-1,0 0 0,0 1 1,0-1-1,-8 8 0,-24 26-2749,3 5-2889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1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13901,'0'0'4394,"11"-4"-2723,24-6-1119,0 2 1,0 1-1,47-3 1,-32 9-528,73-4-78,121-19 1,-105-4-8,43-6-41,-264 38 175,0-3 0,-147-19 0,-49-2 2016,231 20-1514,-1 3 1,1 1 0,-65 15-1,203-41-708,126-25 83,-133 36-555,98 1 1,-159 15 414,-22-5 191,-1 0 0,0 0-1,1 1 1,-1-1 0,0 0 0,0 0 0,0 1 0,1-1-1,-1 0 1,0 0 0,0 1 0,0-1 0,0 0-1,1 1 1,-1-1 0,0 0 0,0 0 0,0 1 0,0-1-1,0 0 1,0 1 0,0-1 0,0 0 0,0 1-1,0-1 1,0 0 0,0 1 0,0-1 0,0 0 0,0 1-1,0-1 1,-1 0 0,1 1 0,0-1 0,-2 2 25,1 0-1,-1 0 1,0 0 0,0 0 0,1-1 0,-1 1 0,0-1 0,-1 1 0,1-1 0,0 0-1,0 0 1,-1 0 0,-3 1 0,-13 4-28,0-2 0,-1-1 0,1 0-1,-1-1 1,1-1 0,-1-1 0,0-1 0,-27-4 0,27 1-854,0 0-1,0-1 1,1-1 0,-30-13-1,28 7-2325,10 2-2595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5862,'0'0'18091,"3"11"-16639,4 22-392,2 0-1,27 63 1,-28-78-944,0-1 0,2 0-1,-1-1 1,2 0 0,0 0 0,2-1 0,20 21 0,-31-34-329,1 0 0,-1 0 1,1 0-1,-1-1 1,1 1-1,0-1 0,0 0 1,-1 1-1,1-1 1,0 0-1,5 0 0,-7 0-300,1-1 0,0 0 0,0-1 0,0 1 0,0 0 0,-1 0 0,1-1 0,0 1 0,0-1 0,-1 1 0,1-1 0,0 0 0,-1 0 0,1 0 0,-1 0 0,1 0 0,-1 0 0,1 0 0,-1 0 0,2-3 0,16-17-10772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17969,'0'0'1666,"-7"10"234,-19 33-828,2 1-1,-31 76 1,-31 116 2477,51-135-3021,27-81-819,1-2-1506,0 1 0,1 0 1,1 0-1,1 0 0,-2 30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5221,'0'0'16976,"-7"51"-16624,0-21-95,0 1-129,2 0-128,2-5 32,2-4-32,1-4 0,0-4-385,0-5-447,0-1-322,0-5-863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16912,'0'0'9401,"14"-4"-9166,14-4-175,1 2 0,0 1 0,0 1 0,50 1 0,-58 3-62,0 0-1,0 2 1,0 1-1,0 0 0,0 2 1,-1 0-1,0 1 1,21 10-1,-38-15 3,0 0 0,1 1 0,-1-1 1,0 1-1,0 0 0,-1 0 0,1 0 0,0 0 0,-1 1 0,1-1 0,-1 1 0,0 0 0,0-1 0,0 1 0,0 0 0,0 0 0,-1 0 0,1 0 0,-1 1 0,0-1 0,0 0 0,0 0 0,0 1 0,0-1 0,-1 1 0,0 4 0,0-3 70,-1-1 0,-1 0 0,1 0 0,-1 1 0,1-1-1,-1 0 1,0-1 0,-1 1 0,1 0 0,-1-1 0,0 1 0,1-1-1,-1 0 1,-1 0 0,1 0 0,0 0 0,-1 0 0,0-1 0,1 0 0,-6 3-1,-6 3 157,0-1-1,0 0 0,0-1 0,-1-1 0,0 0 0,0-1 0,0-1 0,-1-1 0,1 0 0,0-1 1,-28-2-1,27-9-1598,17 10 1184,-1 0-1,1-1 1,0 1 0,0 0-1,0-1 1,0 1 0,-1 0-1,1 0 1,0-1 0,0 1 0,0 0-1,0-1 1,0 1 0,0 0-1,0-1 1,0 1 0,0 0-1,0 0 1,0-1 0,0 1-1,0 0 1,0-1 0,0 1-1,0 0 1,0-1 0,1 1-1,-1 0 1,0 0 0,0-1 0,0 1-1,0 0 1,1 0 0,-1-1-1,0 1 1,0 0 0,0 0-1,1 0 1,-1-1 0,0 1-1,0 0 1,1 0 0,-1 0-1,0 0 1,1 0 0,-1-1-1,0 1 1,1 0 0,-1 0-1,0 0 1,0 0 0,1 0 0,-1 0-1,0 0 1,1 0 0,-1 0-1,0 0 1,1 0 0,15-3-7050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12844,'0'0'10714,"11"3"-9182,48 7-189,1-2 0,112 1-1,-65-5-2704,-3 4-3343,-115-6-3943,-11-2 3149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3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10826,'0'0'12012,"80"32"-9418,-28-32-1121,8 0-640,0 0-641,-3-2-160,-6-1-512,-7 3-1634,-3-2-2018,-6-2-6150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38 9705,'4'-6'744,"9"-18"8311,-13 23-8928,0 1-1,0 0 1,0-1-1,0 1 0,-1 0 1,1-1-1,0 1 1,0 0-1,0-1 1,0 1-1,-1 0 0,1 0 1,0-1-1,0 1 1,0 0-1,-1 0 1,1 0-1,0-1 1,-1 1-1,1 0 0,0 0 1,0 0-1,-1 0 1,1-1-1,0 1 1,-1 0-1,1 0 0,0 0 1,-1 0-1,1 0 1,0 0-1,-1 0 1,-16 0-267,4 2 372,-1 1 1,1 0-1,0 1 1,0 1-1,0 0 1,1 1-1,-1 0 1,-13 10-1,9-6-81,1 1 1,1 1-1,0 1 0,1 0 1,-16 19-1,26-28-125,0 1 1,1-1-1,0 1 0,0 0 0,0 0 0,0 0 1,1 0-1,0 1 0,0-1 0,1 1 1,-1-1-1,1 1 0,0 0 0,1-1 0,-1 1 1,1 8-1,1-10-3,0 0-1,0 0 1,0-1 0,1 1 0,-1-1-1,1 1 1,0-1 0,0 1 0,0-1-1,0 0 1,1 0 0,-1 0-1,1 0 1,0-1 0,-1 1 0,1-1-1,1 1 1,-1-1 0,0 0 0,0 0-1,1-1 1,-1 1 0,1-1 0,6 2-1,5 2-604,1-1 0,0-1-1,0-1 1,28 1-1,27-7-7368,-40-5 392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13132,'0'0'8056,"-10"4"-7100,-1 2-692,0 0 1,0 1-1,1 0 1,-12 10 0,18-14-152,0 0 1,1 1-1,-1-1 1,1 1-1,0 0 1,0 0-1,0 1 1,1-1-1,-1 0 1,1 1-1,0 0 1,0-1-1,1 1 1,-1 0-1,0 9 1,2-13-97,0 0 0,0 0 1,0 0-1,0 0 1,0 0-1,0 0 0,1 0 1,-1 0-1,0 0 1,1 0-1,-1 0 0,1 0 1,-1-1-1,1 1 1,-1 0-1,1 0 0,-1 0 1,1-1-1,0 1 1,-1 0-1,1-1 0,0 1 1,0-1-1,0 1 1,1 0-1,32 7 488,-23-7-381,0-1 1,0 0 0,-1-1-1,15-3 1,-20 2-104,0 1 0,0-1 0,-1 0 1,1-1-1,0 1 0,-1-1 0,0 0 1,0 0-1,0 0 0,0-1 0,5-5 0,-7 7 9,0 0 0,0-1 0,-1 1 0,1 0 0,0-1 0,-1 1 0,0-1 0,0 0 0,1 1 0,-2-1 0,1 0-1,0 0 1,0 0 0,-1 0 0,0 0 0,0 0 0,1 0 0,-2 1 0,1-1 0,0 0 0,-2-5 0,1 6-25,0 0 1,0 0 0,-1 0 0,1 0 0,-1 0 0,0 0-1,0 0 1,1 1 0,-1-1 0,0 1 0,0 0 0,0-1 0,0 1-1,-1 0 1,1 0 0,0 0 0,0 1 0,-1-1 0,1 0-1,0 1 1,-1 0 0,1-1 0,-1 1 0,1 0 0,-1 0-1,1 0 1,0 1 0,-4 0 0,0-1-21,1 1 0,-1-1 0,0 1 0,1 1 0,-1-1 0,1 1 0,0 0 0,-1 0 0,1 1 0,0-1 0,-5 4 0,9-5-25,0 0-1,0 0 1,0 0 0,0 0-1,0 0 1,0 0 0,0 0-1,1 0 1,-1 0 0,0 1-1,1-1 1,-1 0 0,0 0 0,1 1-1,-1 1 1,1-3-69,0 1 0,0-1-1,0 1 1,1-1 0,-1 1 0,0-1 0,0 1 0,0-1-1,1 1 1,-1-1 0,0 0 0,0 1 0,1-1 0,-1 1-1,0-1 1,1 0 0,-1 1 0,1-1 0,-1 0-1,0 1 1,1-1 0,-1 0 0,1 0 0,-1 1 0,1-1-1,0 0 1,41 5-7631,-12-5-396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11435,'0'0'10602,"3"50"-9161,-6-20-192,-1 1-480,3 0-320,1-4-321,0-2-64,0-4 0,1-6-32,4-2-385,-2-2-1152,-2-5-1025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11979,'1'-5'949,"-1"4"-701,0 0-1,0 0 0,0 0 1,1 0-1,-1 0 1,0 0-1,0 0 0,0 0 1,-1 0-1,1 0 1,0 0-1,0 0 0,0 0 1,-1 0-1,1 0 1,0 0-1,-1 0 0,1 1 1,-1-1-1,1 0 1,-1 0-1,0 0 0,1 1 1,-1-1-1,0 0 0,-1-1 1,-2 31 1423,3 35-663,2 1 1,3-1 0,21 111 0,-15-130-932,2-1 0,2-1 0,2-1 0,1 0 0,3-1 1,28 45-1,-37-71-30,1 0 0,0-1 0,2-1 0,-1 0 0,1 0 0,1-2 1,1 0-1,30 17 0,8 7 201,-36-21 20,-1 0-1,25 26 1,-34-30-214,0-1 1,1 0-1,0-1 1,1 0-1,-1 0 1,2-1-1,-1-1 1,1 1-1,0-2 1,0 1-1,1-2 1,14 5-1,15-3 388,0-2-1,0-2 1,64-5-1,-14 1-114,-19 0-279,79 4 21,-147-1-131,-1-1-1,0 1 0,0 1 0,1-1 1,-1 0-1,0 1 0,0-1 0,0 1 1,-1 0-1,5 3 0,-5-3-96,0 0-1,0-1 1,1 1-1,-1-1 0,0 1 1,1-1-1,-1 0 1,1 0-1,-1 0 0,1 0 1,5 0-1,-8-1-45,0 0 0,1 0 0,-1 0 0,1 0 0,-1-1 0,0 1 0,1 0-1,-1 0 1,0 0 0,1-1 0,-1 1 0,1 0 0,-1-1 0,0 1 0,0 0 0,1-1 0,-1 1-1,0 0 1,0-1 0,1 1 0,-1 0 0,0-1 0,0 1 0,0-1 0,0 1 0,1 0 0,-1-1-1,0 1 1,0-1 0,0 1 0,0-1 0,0 1 0,0 0 0,0-1 0,0 1 0,0-1 0,0 1 0,-1-1-1,1 0 1,0-2-1931,0-19-12507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12268,'0'0'11082,"59"-20"-9673,-21 18-960,5-1-289,6 2-96,-3-1-897,-2 1-3138,-3-3-5478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 15086,'0'0'9930,"-11"-2"-9802,7 0-119,0 1 0,-1 0-1,1 0 1,0 0 0,-1 1 0,1 0 0,-1 0 0,1 0 0,-1 0 0,1 1 0,-1-1 0,1 1-1,0 0 1,0 1 0,-1-1 0,1 1 0,0-1 0,0 1 0,0 1 0,0-1 0,1 0 0,-1 1-1,-3 3 1,-2 2 138,0 1 0,0-1-1,1 2 1,0-1 0,-12 20-1,17-24-94,0-1 0,1 1 0,0 1-1,0-1 1,0 0 0,0 1 0,1-1-1,0 0 1,0 1 0,0 0 0,1-1 0,0 1-1,0-1 1,0 1 0,2 6 0,-1-8-33,0-1 1,1 0 0,0-1 0,-1 1 0,1 0 0,0 0-1,0-1 1,1 1 0,-1-1 0,0 0 0,1 1 0,0-1-1,-1 0 1,1-1 0,0 1 0,0 0 0,0-1 0,0 0-1,0 1 1,0-1 0,5 0 0,5 3-233,0-1 0,1 0-1,24 1 1,37-5-7319,-41-3-631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15567,'0'0'3865,"-5"10"-2130,-11 34-417,15-43-1281,1 0 0,-1 1-1,1-1 1,0 1 0,-1-1-1,1 0 1,0 1 0,0-1-1,0 1 1,0-1 0,0 1 0,0-1-1,0 1 1,0-1 0,1 1-1,-1-1 1,1 0 0,-1 1-1,1-1 1,-1 0 0,1 1-1,0-1 1,0 0 0,0 0 0,-1 0-1,1 1 1,0-1 0,0 0-1,1 0 1,-1 0 0,0-1-1,0 1 1,0 0 0,1 0-1,-1-1 1,0 1 0,1 0 0,-1-1-1,0 0 1,1 1 0,2-1-1,5 2-120,1 0 1,0-1-1,-1-1 0,18 0 0,-17 0-370,-7 0 36,0-1 1,0 1 0,0 0-1,0-1 1,0 0-1,0 0 1,0 1 0,-1-2-1,1 1 1,0 0 0,-1-1-1,1 1 1,-1-1 0,1 0-1,-1 1 1,5-5 0,19-13-5621,-26 19 6321,0 3 503,0 1 0,-1 0 0,1-1 0,-1 1 0,0-1 0,0 1 0,-1-1 1,-1 4-1,-16 27 2902,15-28-3266,0-1 0,0 1 1,1 1-1,0-1 0,0 0 0,1 1 1,-1-1-1,-1 12 0,4 33-577,-1 4-6368,-3-39 186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8232,'0'3'15663,"4"-1"-13742,1 0-447,2 1-834,3 1-415,0-1-161,2 2-64,2-2-577,-1-3-1697,-6 0-2723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15246,'0'0'7250,"8"8"-6439,3 4-613,-7-7-147,0 1 1,1-1 0,0 0-1,0 0 1,0 0-1,1-1 1,0 0 0,-1 0-1,1 0 1,1-1 0,-1 0-1,0 0 1,1-1-1,12 4 1,-12-6-237,0 0 0,0-1-1,1 1 1,-1-2 0,0 1 0,10-4 0,-8 2-622,0-1 1,-1-1-1,1 0 0,-1 0 1,0-1-1,0 0 1,-1 0-1,0-1 1,0 1-1,0-2 0,-1 1 1,7-10-1,-24 36 6741,-12 30-3367,2-4-1176,16-35-1118,-44 101 2922,45-100-3109,0 1-1,1-1 1,1 1 0,0 0-1,0 0 1,1 0 0,1 23-1,2-28-2270,2-4-2260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7751,'0'0'14190,"7"58"-12749,-7-25-512,0 4-545,0 0-223,5-4-129,2-7 0,4-3 0,-2-4-321,1-6-640,-3-7-736,-4-3-801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14253,'0'0'6823,"69"-6"-5382,-23 2 161,7 0-1026,6-1-512,1-1-480,-7-1-2563,-6-3-5541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5189,'0'0'17008,"5"50"-15919,-5-15-673,-2 0-255,-1 6-129,3-3-32,-1-4-32,1-3-801,0-3-192,0-4 160,0-3-288,0-4-1185,0-2-3332,-4-3-2241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16912,'0'0'4420,"79"-4"-2786,-35-6-417,10-5-577,1-3-447,-2 3-161,-4-1-224,-9 4-1410,-10 4-1024,-11 1-2019,-9 3-2722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17809,'0'0'5669,"71"-31"-4452,-25 24-864,7 1-257,7 2-64,4 0-96,2 3-1089,-10 1-2018,-2 0-3812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3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7670 460 7815,'-225'-66'795,"-342"-54"0,-241 13 2307,734 98-2818,-2474-149 1728,2333 164-1988,-296 46 0,-202 94 147,483-84-96,-311 127 0,411-132 36,3 5-1,3 5 1,-198 143 0,265-166 54,2 2-1,2 2 1,3 3 0,1 2 0,-63 90 0,91-112-103,1 1 1,2 1 0,1 0 0,2 2-1,1-1 1,2 2 0,1 0 0,2 0-1,1 1 1,2 0 0,2 0-1,0 50 1,6-64-53,1 0 1,1 0-1,1-1 0,1 1 1,1-1-1,1-1 0,1 1 1,0-1-1,2-1 0,1 0 0,0 0 1,1-1-1,25 26 0,19 16 46,2-2-1,93 69 0,-137-116-45,92 74 13,4-6 0,142 78 0,-180-119-2,2-3-1,1-4 1,2-3-1,154 35 0,-93-40 49,232 10-1,145-30 31,-410-5-89,1629-111 22,-1111 36-128,1198-308 0,-1002 108 64,-634 198 68,-4-9-1,218-139 0,-358 199 16,-1-2-1,-2-1 0,-1-3 0,35-38 0,-59 56-38,0-1 0,-2-1 0,0 0 0,0-1 0,-2 0 0,0 0 0,-1-1 0,-1-1 0,-1 1-1,-1-1 1,0 0 0,3-26 0,-7 8 50,-1 1-1,-1-1 1,-2 1 0,-2 0-1,-1 0 1,-3 0 0,0 1-1,-24-63 1,5 33 39,-3 0 1,-4 2-1,-65-96 1,82 134-184,-2 1 1,0 1-1,-2 1 1,-1 0-1,0 2 1,-2 0-1,0 2 1,-1 0-1,-1 2 0,-1 1 1,-1 1-1,0 2 1,0 0-1,-1 2 1,-1 1-1,0 1 1,-42-6-1,-97-1-2801,-25 12-3074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22517,'0'0'3716,"-8"50"-2819,1-20-545,1 2-352,1 6 0,4-3-545,1 0-672,0-3-1185,0-5-353,0-5-512,3-5 641,-2-8-417,-1-5-1569</inkml:trace>
  <inkml:trace contextRef="#ctx0" brushRef="#br0" timeOffset="1">0 187 14574,'0'0'7335,"52"-10"-5862,-19 5-320,9 0-1057,4 0-160,1 0-1633,2-1-2595,-2 2-5350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5 17040,'0'0'2130,"-10"-1"150,3-1-2070,-1 1 0,1 1 0,0-1 0,-1 1 0,1 1-1,0-1 1,-1 1 0,1 0 0,0 1 0,0 0 0,0 0 0,0 0 0,0 1 0,-8 4 0,-1 3 32,1 1-1,-1 0 1,2 1-1,0 1 0,0 0 1,1 1-1,1 0 1,-13 19-1,18-22-152,0 1-1,1 0 1,0 0 0,1 0 0,0 1-1,1-1 1,0 1 0,1 0-1,0 0 1,1 1 0,1-1-1,0 18 1,1-27-74,1 0 0,-1 0 0,1 0 0,-1-1 0,1 1 0,1 0 0,-1 0 0,0-1 0,1 1 0,0 0 0,0-1 0,0 0 0,0 1 0,0-1 0,1 0 0,-1 0 0,1 0 0,0-1 0,0 1 0,0-1 0,0 1 0,0-1 0,1 0 0,-1 0 0,1-1 0,-1 1 0,1-1 0,0 1 0,0-1 0,-1 0 0,1-1 0,0 1 0,0-1 0,0 1 0,6-2 0,-1 2 10,-1-2 1,0 1 0,1-1 0,-1 0-1,0-1 1,0 0 0,0 0-1,0-1 1,0 0 0,0 0 0,-1-1-1,0 0 1,1 0 0,-2-1 0,1 0-1,7-7 1,-9 7-3,-1 0 1,0 0-1,-1-1 0,1 1 1,-1-1-1,0 0 0,0 0 1,-1 0-1,3-9 1,-5 14-22,1-1 0,-1 1 1,0-1-1,0 1 0,1-1 1,-1 1-1,0-1 0,0 1 1,-1-1-1,1 0 0,0 1 1,0-1-1,-1 1 0,1-1 1,-1 1-1,1 0 0,-1-1 1,0 1-1,1-1 0,-1 1 1,0 0-1,0 0 0,0-1 1,0 1-1,0 0 0,0 0 1,0 0-1,-1 0 0,1 0 1,0 0-1,-1 1 0,1-1 1,0 0-1,-1 1 0,1-1 1,-1 1-1,1-1 0,-1 1 1,1 0-1,-1-1 0,1 1 1,-1 0-1,-2 0 0,-6-1-30,0 1 0,0 0 0,0 0-1,-1 1 1,-14 4 0,22-5 22,1 0 1,-1 1 0,0 0-1,1 0 1,-1 0 0,1 0-1,0 0 1,-1 0-1,1 0 1,0 1 0,0-1-1,0 1 1,0 0-1,0 0 1,0 0 0,0 0-1,0 0 1,1 0-1,-1 0 1,1 0 0,0 0-1,-1 1 1,1-1 0,0 1-1,0-1 1,0 5-1,1-6 9,0 0 0,0 1 0,0-1 0,1 0 0,-1 0 0,1 0 0,-1 1 0,1-1 0,-1 0 0,1 0 0,-1 0 0,1 0-1,0 0 1,0 0 0,0 0 0,-1 0 0,1 0 0,0-1 0,0 1 0,0 0 0,0-1 0,0 1 0,1 0 0,-1-1 0,0 1 0,0-1-1,0 0 1,0 1 0,1-1 0,-1 0 0,0 0 0,0 1 0,1-1 0,-1 0 0,0 0 0,2-1 0,56 2 114,-49-2-124,3 0-240,0-1-1,0-1 1,-1 0 0,1 0-1,-1-1 1,15-8-1,31-9-507,-58 21 759,1 0 0,-1 1 0,0-1 1,1 0-1,-1 0 0,0 0 0,1 0 1,-1 1-1,0-1 0,0 0 0,1 0 1,-1 1-1,0-1 0,0 0 1,1 0-1,-1 1 0,0-1 0,0 0 1,1 1-1,-1-1 0,0 0 0,0 1 1,0-1-1,0 0 0,0 1 1,0-1-1,0 0 0,0 1 0,0-1 1,0 1-1,0-1 0,0 0 0,0 1 1,0-1-1,0 0 0,0 1 0,0-1 1,0 1-1,0-1 0,0 0 1,-1 1-1,1-1 0,0 0 0,0 0 1,0 1-1,-1-1 0,1 0 0,0 1 1,0-1-1,-1 0 0,1 1 0,-10 21 378,-4 4 10,6-14-353,1 0-1,1 1 0,0-1 0,0 1 0,1 1 0,1-1 0,0 1 1,1-1-1,-1 16 0,4-27-247,2 10-2193,6-9-3416,10-2-7795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2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8552,'0'0'3513,"2"11"-3156,-2-8-335,1 1 0,-1-1 0,1 1 1,0-1-1,0 1 0,1-1 0,-1 0 0,1 1 0,-1-1 0,1 0 0,0 0 0,0 0 0,0-1 0,1 1 0,-1 0 0,1-1 0,0 1 0,-1-1 0,1 0 0,0 0 0,0 0 0,0 0 0,0-1 0,1 1 0,-1-1 0,0 0 0,1 0 0,-1 0 0,1 0 0,-1-1 0,7 1 0,31 6 164,0-2 0,1-2 0,-1-2 0,54-5 0,169-31 0,-51 4-69,270 14 1537,2 43 344,182-18-1411,0-48-518,91 23 118,-752 18-294,33 3 402,-31 2-442,-24 4-849,-12 1-2373,-9 1-2866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5573,'0'0'10229,"8"1"-8820,27 2-250,-1-1-1,1-2 1,36-4-1,113-21-311,-55 7-680,114-6-93,192-28 114,-410 46 599,-41 3 313,-44 4-612,-495 42-386,492-40-51,-240 8 319,621-28-376,-159 5-84,-100 9-151,2 0-344,-1-2 0,76-16 0,-175 21 144,4-1 439,-136 18 287,-269 64 1,399-69 16,10-4-1508,12-4-4857,41-7-5932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4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77 4036,'0'0'838,"-11"-7"2296,1 2-2472,-61-35 730,63 36-1096,-1 0-1,1 1 1,-1 0 0,0 0 0,0 1-1,0 0 1,-13-1 0,22 3-141,-1 1 1,1-1 0,0 1-1,-1 0 1,1-1 0,0 1 0,-1-1-1,1 1 1,0-1 0,0 1-1,-1 0 1,1-1 0,0 1-1,0 0 1,0-1 0,0 1-1,0 0 1,0-1 0,0 1-1,0-1 1,0 1 0,0 0-1,0-1 1,1 1 0,-1 0-1,0-1 1,0 1 0,0-1-1,1 1 1,-1 0 0,1-1-1,0 1 1,9 23 1070,-3-13-1004,1 0 0,1-1-1,0 0 1,1 0 0,-1-1-1,2 0 1,-1-1 0,1 0-1,0-1 1,1 0 0,0-1 0,0 0-1,0-1 1,1-1 0,0 1-1,23 3 1,80 18-55,213 21 1,-255-43-19,0-3 1,0-4 0,0-2 0,80-17 0,-48 4 122,1 5 0,147 2 0,215 28 490,-141-1-322,331 46 472,-582-56-878,0-2 0,86-9-1,-77 2 21,107 8 0,-126 6 41,-45-7-84,0-1 0,33 2 0,-25-8 60,-23 2-51,0 0 0,0 1 0,0 0 1,0 0-1,14 2 0,-20-1-119,0-1-1,0 1 1,0 0 0,0 0-1,0 0 1,0 0 0,0 1-1,-1-1 1,1 0 0,0 0-1,-1 0 1,1 1 0,-1-1-1,1 0 1,-1 1 0,1-1-1,-1 0 1,0 1 0,0-1-1,0 0 1,0 2 0,-1 29-7827,-6-22 31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0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10602,'0'0'5648,"13"0"-5456,211 21 515,-4 1-154,-80-20-455,0-5 0,186-30 0,288-37-25,-247 32 452,212-64-225,85-8-72,-615 106-871,-1 1 1,1 3-1,-1 2 0,62 11 0,-102-12-3574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4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56 2659,'0'0'19789,"-4"-8"-18471,-14-24-207,18 32-1075,0-1 1,0 1 0,0-1-1,0 1 1,1-1 0,-1 1-1,0-1 1,0 0-1,1 1 1,-1-1 0,0 1-1,0-1 1,1 1-1,-1 0 1,1-1 0,-1 1-1,0-1 1,1 1 0,-1 0-1,1-1 1,-1 1-1,1 0 1,-1-1 0,1 1-1,-1 0 1,1 0-1,-1-1 1,1 1 0,-1 0-1,1 0 1,0 0-1,-1 0 1,1 0 0,-1 0-1,1 0 1,-1 0 0,1 0-1,0 0 1,-1 0-1,2 1 1,28-3 315,-28 2-251,26-1 215,-17 0-260,-1 0 1,1 1 0,-1 0 0,0 1 0,16 3-1,-25-4-50,0 1-1,0-1 1,0 1-1,0-1 0,0 1 1,0 0-1,-1 0 1,1-1-1,0 1 0,0 0 1,0 0-1,-1 0 1,1 0-1,0 0 0,-1 0 1,1 0-1,-1 0 1,1 0-1,-1 0 0,0 0 1,1 0-1,-1 1 1,0-1-1,0 0 0,0 0 1,0 0-1,0 0 1,0 1-1,0-1 0,0 0 1,0 0-1,0 0 1,-1 0-1,1 0 0,0 0 1,-1 1-1,1-1 1,-2 1-1,0 4 81,0 0 0,-1-1 0,0 1 0,0-1-1,-7 9 1,-12 10 301,-1-2 1,-26 20-1,22-20-36,-36 39-1,63-61-335,0 0-1,0 0 1,0 0-1,0 1 1,-1-1-1,1 0 1,0 0-1,0 0 1,0 0-1,0 0 1,0 1-1,0-1 1,0 0 0,0 0-1,0 0 1,0 1-1,0-1 1,0 0-1,0 0 1,0 0-1,0 0 1,0 1-1,0-1 1,0 0-1,0 0 1,0 0-1,0 0 1,1 1-1,-1-1 1,0 0-1,0 0 1,0 0-1,0 0 1,0 0-1,0 1 1,0-1-1,1 0 1,-1 0-1,0 0 1,0 0-1,0 0 1,0 0-1,0 0 1,1 0-1,-1 0 1,0 0-1,0 0 1,0 1-1,0-1 1,1 0-1,-1 0 1,0 0-1,0 0 1,1 0-1,18 2 442,23-2 20,2-5-320,-30 3-145,0 0-1,-1 1 1,1 0-1,0 1 1,0 1-1,21 3 1,-21 8-1186,-9-32-22767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5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4805,'0'0'6699,"9"5"-5140,1 0-1516,4 4 76,1 0 1,0-2 0,0 0 0,1-1-1,0 0 1,24 5 0,-14-9 278,0-1 1,0-2-1,1 0 1,-1-2-1,27-5 1,128-40 2873,-16 3-607,980-128-1427,-335 13 333,-589 108-1225,-112 29-239,168-15 0,-214 35-103,0 2 0,0 3 0,0 2 0,73 16 1,7 5-582,-194-35-3242,16 9-1928,14 1-836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1199 5765,'0'0'3593,"8"-4"-3006,27-9-339,-1 2 1,2 1-1,-1 2 0,74-7 0,157 8-203,-163 7 9,115-14 0,-54-9-5,305-34 532,-107 23-464,326-15 620,-619 49-246,-33 1-323,-1-1-1,1-2 0,-1-1 0,1-1 0,39-12 1,-65 12-136,0 0 0,-1-1 1,0 0-1,0-1 1,0 0-1,0-1 0,-1 1 1,0-2-1,-1 1 1,0-1-1,0 0 0,11-17 1,5-12 3,33-74 1,-30 58-51,-18 37 21,-1 1-1,-1-1 1,0 1-1,-1-2 1,0 1-1,-2-1 1,0 1-1,-1-1 1,0 0 0,-2-20-1,-1 26 0,0 0 0,-1 0 0,-1 0-1,0 0 1,0 1 0,-1-1 0,0 1 0,-1 0-1,0 0 1,-1 1 0,0-1 0,0 1 0,-1 0-1,0 1 1,-1 0 0,-12-11 0,-5-1 57,-1 1 1,-1 1-1,-1 2 1,-1 0-1,0 2 0,-1 1 1,-36-10-1,-12 0 188,-137-22 0,-258 3-227,-3 39 46,283 4-4,32-2-58,-336 6-19,336 3 18,-169 32 0,259-27 25,2 2 0,-1 4 0,2 3 0,1 2 0,0 4 0,-79 45 0,144-72-44,0 0 1,0 0 0,0 1-1,0-1 1,0 0 0,1 1-1,-1-1 1,0 1-1,1 0 1,-1 0 0,1-1-1,-1 1 1,1 0 0,0 0-1,0 0 1,0 1-1,0-1 1,-1 3 0,2-2-40,0 0 0,0 0 0,1 0 1,-1 0-1,1-1 0,-1 1 1,1 0-1,0 0 0,0-1 0,0 1 1,1 0-1,-1-1 0,1 1 1,2 2-1,39 67-1214,-3 2 0,38 97-1,-69-143 767,-1 1-1,-1-1 1,-2 2-1,-1-1 1,-1 0-1,-1 37 1,0-105-4786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0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25 320,'0'0'17147,"-6"5"-15545,3-3-1301,0 1 1,1-1 0,-1 1-1,0 0 1,1 0-1,-1-1 1,1 2 0,0-1-1,0 0 1,0 0 0,1 1-1,-1-1 1,1 1-1,0-1 1,0 1 0,0-1-1,0 1 1,1 0-1,-1 6 1,17-29 1252,-13 15-1425,-1 0 0,0-1 0,0 1 1,0-1-1,0 1 0,-1-1 0,0 0 1,0 0-1,0 0 0,-1 1 0,1-1 1,-1 0-1,-1-9 0,1 14-106,-1-1-1,1 1 0,-1-1 1,1 1-1,-1-1 1,1 1-1,-1-1 0,0 1 1,1-1-1,-1 1 1,1 0-1,-1 0 0,0-1 1,1 1-1,-1 0 1,0 0-1,1 0 0,-1-1 1,0 1-1,0 0 1,1 0-1,-1 0 0,0 0 1,1 0-1,-1 1 1,0-1-1,1 0 0,-1 0 1,0 0-1,1 1 0,-1-1 1,0 0-1,1 0 1,-2 1-1,-20 13-21,19-11 14,0 1 0,0-1 0,1 1-1,-1 0 1,1 0 0,0 0 0,0 0 0,0 0 0,0 0 0,1 0 0,0 1-1,0-1 1,-1 8 0,2-12-10,0 0 1,0 1-1,1-1 0,-1 0 0,0 0 0,0 1 1,1-1-1,-1 0 0,0 0 0,1 0 0,-1 0 1,0 1-1,1-1 0,-1 0 0,0 0 0,1 0 1,-1 0-1,0 0 0,1 0 0,-1 0 1,0 0-1,1 0 0,-1 0 0,0 0 0,1 0 1,-1 0-1,1 0 0,-1 0 0,0 0 0,1-1 1,-1 1-1,0 0 0,0 0 0,1 0 0,-1-1 1,0 1-1,1 0 0,-1 0 0,0 0 0,0-1 1,1 1-1,-1 0 0,0-1 0,0 1 0,0-1 1,15-9 107,26-25-1209,-27 24-2058,1 1-3428,2 0-8104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0 521 8232,'14'1'2487,"408"-21"1872,-186 3-4319,-78 9-249,1520-117 4427,-1584 113-3799,676-52 1084,-752 67-1363,-25 2 4,-28 3 117,-107 0-998,-183-14 0,265 3 417,-1538 13-283,830 54 3325,737-62-2587,2 0 1310,51-1-729,2240 38 581,-971-10-3833,-1271-28 2449,-13-1 89,-1 1-1,1-1 1,-1 0-1,1-1 1,-1 1-1,1-1 1,-1 0-1,1-1 1,-1 0-1,0 0 1,8-4-1,-14 6-13,0-1 0,-1 1 0,1-1 0,0 1 0,-1-1 0,1 1 0,0-1-1,-1 1 1,1-1 0,-1 1 0,1 0 0,-1-1 0,1 1 0,-1-1 0,1 1 0,-1 0 0,1 0 0,-1-1 0,0 1 0,1 0 0,-1 0 0,1 0 0,-1 0-1,1 0 1,-1 0 0,0 0 0,1 0 0,-1 0 0,0 0 0,-26-6-672,-413-52-3924,-596-25 4886,47 59 1621,5 93 494,974-68-2370,-4 2 7,35-3-8,419-22 399,-183 5-324,1479-4-694,-1164 23-584,-502-1 1008,-40 1 130,1-2 0,-1 0 0,1-3-1,-1 0 1,45-11 0,-73 13 44,0 1 0,0-1 0,0 0 0,0 1 0,0-1 0,0 0 0,0 0 0,0-1 0,0 1 0,0 0 0,0 0 0,-1-1 0,1 1 0,-1-1 0,1 0 0,1-2 0,-3 3 0,1 0 0,-1 0 0,0 0 0,0 0 0,0 0 1,1 0-1,-1 0 0,-1 0 0,1-1 0,0 1 0,0 0 0,0 0 0,0 0 1,-1 0-1,1 0 0,0 0 0,-1 0 0,1 0 0,-1 0 0,1 1 0,-1-1 1,0 0-1,-1-1 0,-3-4 3,0 1 0,-1 1 0,1-1 0,-1 1 0,-1 0 0,1 0 0,0 1 0,-9-4 0,-39-13 107,-1 2 0,-103-19 1,-124-2 301,-991-2-119,1058 51-520,-234 42 0,168-3-6000,192-33-1184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3555,'0'0'6791,"-8"5"-6167,-1 0-266,-38 23-355,44-26 351,0 1 0,0-1 0,1 1 0,-1 0 0,1 0 0,-1 0 0,-2 6 0,1 5 6055,6-11-10790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64 4068,'0'0'6966,"0"-10"-4483,-2-27 159,2 36-2560,0 0 0,0 0 0,0 1 0,0-1 0,0 0-1,-1 1 1,1-1 0,0 0 0,-1 1 0,1-1 0,0 0 0,-1 1 0,1-1-1,-1 1 1,1-1 0,-1 1 0,1-1 0,-1 1 0,1-1 0,-1 1-1,1-1 1,-1 1 0,0 0 0,1-1 0,-1 1 0,0 0 0,1 0-1,-1-1 1,0 1 0,1 0 0,-1 0 0,0 0 0,0 0 0,1 0-1,-1 0 1,0 0 0,1 0 0,-1 0 0,0 0 0,0 1 0,1-1 0,-1 0-1,0 0 1,1 1 0,-1-1 0,0 0 0,1 1 0,-1-1 0,0 1-1,-27 20 1400,21-13-1317,1 1 1,1 0 0,-1 0-1,1 1 1,1 0 0,0-1 0,0 1-1,1 1 1,1-1 0,-3 15 0,2 5-70,0 0 0,4 44 1,0-67-94,0-1 0,0 1 0,0 0 0,1-1 0,0 1 0,1-1 0,0 0 0,4 8 0,-7-13 2,1 0-1,-1 1 1,1-1-1,0 0 1,-1 0-1,1 0 1,0 0-1,0 0 1,0 0-1,0 0 1,0 0-1,0 0 0,0 0 1,0-1-1,0 1 1,0 0-1,1-1 1,-1 1-1,0-1 1,0 1-1,1-1 1,-1 1-1,0-1 1,1 0-1,-1 0 1,0 0-1,1 0 0,-1 0 1,0 0-1,1 0 1,-1 0-1,0 0 1,1-1-1,-1 1 1,0-1-1,1 1 1,-1-1-1,0 1 1,0-1-1,0 0 1,1 1-1,-1-1 0,0 0 1,0 0-1,0 0 1,0 0-1,0 0 1,-1 0-1,2-1 1,3-5 86,-1 1 0,0-1 0,0 0 0,-1-1-1,0 1 1,0 0 0,-1-1 0,0 0 0,0 1 0,-1-1 0,0 0 0,0 0 0,-1 0 0,0 0 0,0 0 0,-1 0 0,0 0 0,0 0 0,-3-8 0,3 14-69,0 1-1,0-1 1,-1 0 0,1 1 0,0-1 0,-1 1 0,1-1-1,-1 1 1,1 0 0,-1-1 0,0 1 0,1 0 0,-1 0-1,0 0 1,0 1 0,0-1 0,0 0 0,0 1 0,0-1-1,0 1 1,0-1 0,0 1 0,0 0 0,0 0 0,0 0-1,0 0 1,0 0 0,0 1 0,-3 0 0,3-1-45,-1 1 1,1-1 0,0 1 0,-1 0-1,1 0 1,0 0 0,0 0-1,0 1 1,0-1 0,0 0 0,0 1-1,0 0 1,0-1 0,0 1-1,1 0 1,-1 0 0,1 0 0,-1 0-1,1 0 1,0 0 0,0 0-1,0 1 1,0-1 0,-1 3-1,-1 30-2425,3-33 2147,1-1 1,-1 0-1,0-1 1,0 1-1,1 0 1,-1 0-1,1 0 1,-1 0-1,1 0 1,-1 0-1,1 0 1,0-1 0,-1 1-1,1 0 1,0 0-1,0-1 1,-1 1-1,1-1 1,0 1-1,0 0 1,0-1-1,0 0 1,0 1-1,0-1 1,0 1-1,0-1 1,0 0 0,0 0-1,0 0 1,0 0-1,2 0 1,14 1-5876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 10474,'0'0'7169,"-11"5"-5663,4-2-1357,1 0 0,-1 0 0,1 1 0,0 0 0,0 1 0,0-1 0,1 1 0,0 0 0,0 1 0,0-1 0,0 1 0,1 0 0,0 0 0,0 0 0,1 0 0,-1 1 0,2 0 0,-1 0 0,1 0 0,0 0 0,-2 9 0,2-8 34,1-1 1,0 1 0,0 0 0,0 0 0,1 0-1,0 0 1,1-1 0,0 1 0,3 12 0,-3-17-157,0-1 1,0 0-1,0 0 1,0 0 0,0 0-1,1 0 1,-1 0-1,1 0 1,0 0-1,-1-1 1,1 1-1,0-1 1,0 1 0,0-1-1,0 0 1,0 1-1,0-1 1,1 0-1,-1-1 1,0 1-1,0 0 1,1-1 0,-1 1-1,1-1 1,-1 1-1,0-1 1,1 0-1,-1 0 1,1 0-1,-1-1 1,0 1 0,1-1-1,-1 1 1,4-2-1,3-1 54,-1 0 0,1 0-1,-1-1 1,0 0-1,0 0 1,0-1 0,0 0-1,-1 0 1,0-1 0,0 0-1,-1-1 1,1 1 0,-1-1-1,8-13 1,-7 11 44,-1 0-1,0 0 1,-1-1-1,0 1 1,-1-1 0,0 0-1,-1-1 1,0 1-1,0-1 1,-1 1-1,0-1 1,0-12 0,-2 22-112,-1 0 0,1 0 1,0 0-1,0 0 0,0-1 1,-1 1-1,1 0 0,-1 0 1,1 0-1,-1 0 0,1 0 1,-1 0-1,0 0 0,1 0 1,-1 0-1,0 0 0,0 0 1,0 1-1,0-1 0,0 0 1,0 1-1,0-1 0,0 0 1,-1 0-1,-36-7 129,27 8-135,1 0 0,0 1 0,-1 0 0,1 0 0,-15 5 0,19-3-89,0-1 0,1 1-1,0 1 1,-1-1-1,1 1 1,0-1 0,1 1-1,-1 1 1,1-1-1,0 1 1,0-1 0,0 1-1,0 0 1,-3 9-1,6-12-112,0 0-1,0-1 0,0 1 1,0 0-1,1 0 0,-1 0 1,1 0-1,-1 1 0,1-1 1,0 0-1,0 0 0,0 0 1,0 0-1,0 0 0,0 0 1,1 0-1,-1 0 0,1 0 1,-1 0-1,1 0 0,0 0 0,0 0 1,0 0-1,0 0 0,0 0 1,0-1-1,0 1 0,1 0 1,-1-1-1,0 1 0,1-1 1,0 1-1,-1-1 0,1 0 1,0 0-1,0 0 0,0 0 1,-1 0-1,1 0 0,0 0 1,0-1-1,0 1 0,0-1 1,4 1-1,22 4-5159,6-3-2284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 4708,'0'0'6262,"-9"-2"-3528,3 1-2444,1 0 208,-1 0-1,1 1 1,-1-1-1,1 1 1,-1 0-1,1 1 1,-8 0-1,10 0-348,1 0 0,0 0-1,0 0 1,-1 0-1,1 0 1,0 1 0,0-1-1,1 1 1,-1-1-1,0 1 1,0-1-1,1 1 1,-1 0 0,1 0-1,-1 0 1,1 0-1,0 0 1,0 0-1,0 1 1,0-1 0,0 0-1,0 0 1,0 4-1,-2 6 204,1 0 0,0 0-1,0 1 1,2-1 0,-1 0-1,2 1 1,2 18 0,-3-30-336,1 0 0,-1 1 1,1-1-1,-1 0 0,1 0 0,0 0 1,-1 0-1,1 0 0,0 0 1,0 0-1,0 0 0,-1 0 0,1 0 1,0-1-1,0 1 0,1 0 1,-1-1-1,0 1 0,0-1 0,0 1 1,0-1-1,0 1 0,1-1 1,-1 0-1,0 1 0,0-1 0,1 0 1,-1 0-1,0 0 0,0 0 1,1 0-1,-1 0 0,0-1 0,0 1 1,2-1-1,2 0-3,-1 0 1,0 0-1,0 0 1,0 0-1,0-1 1,0 0-1,0 0 1,-1 0-1,5-3 0,-2-1 35,-1 1 0,0-1 0,0 0 0,0 0-1,-1-1 1,6-11 0,-8 16-193,-1-1 0,0 0 0,0 1 0,-1-1 1,1 0-1,0 1 0,-1-1 0,0 0 0,0-5 0,0 7-127,0 0 0,0-1 0,0 1 0,-1 0 0,1 0 0,-1 0 0,1-1-1,-1 1 1,1 0 0,-1 0 0,0 0 0,0 0 0,1 0 0,-1 0 0,0 0 0,0 0 0,0 0 0,0 0 0,0 1 0,0-1-1,-2-1 1,-14-6-6620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56 11211,'-8'-1'4356,"-5"0"-3401,0 0 1,-1 1 0,1 1-1,0 0 1,0 0 0,-16 5-1,25-5-837,0 0-1,0 1 1,0-1-1,0 1 1,1 0-1,-1 0 0,1 1 1,-1-1-1,1 0 1,0 1-1,0 0 0,0 0 1,0 0-1,1 0 1,-1 0-1,1 1 1,0-1-1,0 1 0,0 0 1,0-1-1,1 1 1,-1 0-1,1 0 0,0 0 1,0 0-1,0 7 1,0-9-93,1 0 0,0 0 1,-1 0-1,1 0 0,0 0 0,0 0 1,0 0-1,1 0 0,-1 0 0,0 0 1,1 0-1,-1 0 0,1 0 1,0 0-1,-1 0 0,1 0 0,0 0 1,0 0-1,0-1 0,1 1 0,-1 0 1,0-1-1,1 1 0,1 1 1,-1-2-21,0 0 0,0-1 1,0 1-1,1-1 1,-1 0-1,0 0 1,0 1-1,0-1 1,0-1-1,0 1 1,1 0-1,-1 0 1,0-1-1,0 1 1,0-1-1,0 0 1,0 0-1,0 0 1,0 1-1,0-2 1,-1 1-1,1 0 0,0 0 1,2-3-1,8-6-22,-1-1 0,0-1-1,0 0 1,-1-1 0,-1 0-1,0 0 1,-1-1 0,0 0-1,-1 0 1,-1-1 0,9-26-1,-15 39-30,-1 38 143,-2 1 0,-1-1 0,-12 46 0,-2 21 497,-1 144 1191,19-247-1812,-1 1 0,1-1 0,0 1 0,0-1 1,0 1-1,-1-1 0,1 1 0,0-1 0,0 1 0,0-1 0,0 1 0,0-1 1,0 1-1,0-1 0,0 1 0,0-1 0,1 1 0,-1-1 0,0 1 1,0-1-1,0 1 0,0-1 0,1 1 0,-1-1 0,0 1 0,1-1 1,-1 0-1,0 1 0,1-1 0,-1 0 0,0 1 0,1-1 0,-1 0 1,0 1-1,1-1 0,-1 0 0,1 0 0,-1 1 0,1-1 0,-1 0 1,1 0-1,-1 0 0,1 0 0,-1 0 0,1 0 0,-1 1 0,1-1 1,-1 0-1,1-1 0,-1 1 0,1 0 0,-1 0 0,1 0 0,-1 0 0,1 0 1,1-1-308,0-1 0,0 1 1,-1 0-1,1-1 1,-1 1-1,1 0 0,-1-1 1,1 0-1,-1 1 1,0-1-1,0 0 0,2-3 1,8-27-5735,-1-6-4521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48 7079,'0'0'12529,"-8"5"-11093,3-1-1269,-1 0 0,1 0-1,1 0 1,-1 1 0,0 0 0,1-1 0,0 2 0,0-1-1,0 0 1,1 1 0,0 0 0,0-1 0,1 1-1,-1 1 1,-2 10 0,-1 1 220,2 1 0,0 0-1,1 0 1,0 0 0,2 0 0,0 0-1,1 0 1,5 33 0,-5-51-368,0 1 1,1-1-1,-1 1 1,0-1-1,1 0 1,-1 1-1,1-1 1,0 0-1,-1 0 1,1 1 0,0-1-1,0 0 1,0 0-1,-1 0 1,1 0-1,0 0 1,1 0-1,-1 0 1,0 0-1,0 0 1,0-1-1,0 1 1,1 0-1,-1-1 1,0 1-1,1-1 1,-1 1 0,1-1-1,-1 0 1,0 0-1,1 0 1,-1 1-1,1-1 1,-1 0-1,0-1 1,1 1-1,-1 0 1,1 0-1,-1-1 1,0 1-1,1 0 1,-1-1-1,0 0 1,1 1 0,-1-1-1,0 0 1,2-1-1,3-2 34,0 0-1,0 0 0,0 0 1,0-1-1,-1 0 1,0 0-1,0 0 1,4-7-1,2-5-31,-1-1 0,0 0 0,-1 0 0,-1-1 0,-1 0 0,0 0 0,-2-1 0,0 0 0,-1 0-1,-1 0 1,-1 0 0,-1-35 0,-1 54-39,0-1 1,0 1-1,0 0 0,0-1 0,0 1 0,0-1 0,0 1 1,0 0-1,0-1 0,-1 1 0,1-1 0,0 1 0,-1 0 0,1 0 1,-1-1-1,0 1 0,1 0 0,-1 0 0,0-1 0,0 1 1,0 0-1,0 0 0,0 0 0,0 0 0,0 0 0,0 1 0,0-1 1,0 0-1,-1 0 0,1 1 0,0-1 0,0 1 0,-1-1 1,1 1-1,0-1 0,-1 1 0,1 0 0,-1 0 0,1 0 0,-3 0 1,1 0-18,0 1 0,0 0 0,1 0 0,-1 1 0,0-1 0,0 0 0,1 1 0,-1 0 0,1 0 0,-1 0 0,1 0 0,0 0 0,-1 0 0,1 0 0,0 1 0,1-1 0,-3 5 0,-3 3-186,1 0-1,0 1 1,1 0 0,1 0-1,0 0 1,0 0 0,1 1-1,0 0 1,1 0 0,0 0-1,1 0 1,1 17 0,0-28-31,1 1 1,-1-1 0,1 0-1,-1 0 1,1 0 0,0 0 0,0 0-1,0 0 1,-1 0 0,1 0-1,0 0 1,0 0 0,0 0-1,0 0 1,1 0 0,-1-1-1,0 1 1,0 0 0,0-1 0,0 1-1,1-1 1,-1 0 0,0 1-1,1-1 1,-1 0 0,0 0-1,1 0 1,-1 1 0,0-2-1,1 1 1,-1 0 0,0 0 0,1 0-1,-1-1 1,0 1 0,0 0-1,1-1 1,-1 1 0,2-2-1,21-11-7510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47 4516,'-5'12'7768,"-8"25"-5588,-30 94 3347,39-117-4836,1 0 1,0 0-1,1 0 1,1 0-1,0 1 1,1-1-1,3 24 1,-3-36-662,0 0 0,0 0 0,1-1 0,-1 1 0,1 0 0,0 0 0,0 0 1,-1-1-1,1 1 0,0 0 0,0-1 0,1 1 0,-1-1 0,0 1 0,0-1 0,1 0 0,-1 1 0,1-1 1,-1 0-1,1 0 0,-1 0 0,1 0 0,0 0 0,0 0 0,-1-1 0,1 1 0,0 0 0,0-1 0,0 0 1,0 1-1,0-1 0,0 0 0,-1 0 0,1 0 0,0 0 0,0 0 0,0-1 0,0 1 0,0 0 0,0-1 1,1 0-1,4-1-17,0-1 1,-1 1 0,0-1-1,1 0 1,-1-1 0,0 1 0,-1-1-1,1-1 1,-1 1 0,6-6-1,0-3 161,0-1 0,-1-1 0,0 0 0,-1 0 0,-1 0-1,0-1 1,-1-1 0,-1 1 0,-1-1 0,0 0 0,-1 0-1,-1-1 1,0 1 0,-2-1 0,0-28 0,-1 43-202,0 0 0,-1-1 0,0 1 1,1 0-1,-1 0 0,0 0 0,0 0 0,0 0 0,-1 0 1,1 0-1,-1 1 0,0-1 0,0 0 0,0 1 1,0-1-1,0 1 0,0 0 0,0 0 0,-1 0 0,1 0 1,-1 0-1,0 0 0,0 1 0,1-1 0,-1 1 1,0 0-1,0-1 0,0 2 0,-1-1 0,1 0 1,0 1-1,0-1 0,0 1 0,0 0 0,-1 0 0,1 0 1,0 0-1,0 1 0,0-1 0,0 1 0,0 0 1,-1 0-1,1 0 0,1 0 0,-1 1 0,0-1 0,0 1 1,0-1-1,1 1 0,-1 0 0,1 0 0,-1 1 1,1-1-1,0 0 0,0 1 0,-2 2 0,-37 61-3633,28-42 30,0-3-4270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4484,'-2'8'13817,"-3"8"-7996,-12 53-7268,12-48 2912,0 2-1438,1-1 0,0 1-1,1 34 1,3-56-59,0 0 0,0 1 0,0-1 0,0 0-1,0 0 1,0 0 0,0 0 0,1 1 0,-1-1 0,0 0 0,1 0 0,-1 0 0,1 0-1,-1 0 1,1 0 0,-1 0 0,1 0 0,0 0 0,0 0 0,-1 0 0,1 0 0,0-1-1,0 1 1,0 0 0,0 0 0,0-1 0,0 1 0,1 0 0,1-1-156,0 1 0,0-1 0,-1 1 0,1-1 0,0 0 0,0 0 1,0 0-1,-1-1 0,1 1 0,0-1 0,4-1 0,3-1-561,-1 0 0,1-1 0,-1-1 0,0 1 0,0-1 0,8-7 0,7-9-3906,-5 1-775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9289,'0'0'2530,"-17"47"-288,9-18-416,4-1-513,4-1-384,0-9-480,15-6-385,6-11-737,6-1-1441,3-18-1473,0-11-2691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5573,'-6'9'5851,"-1"-1"-5189,-39 60 3156,43-64-3597,1 0 1,0-1-1,0 1 1,0 0-1,1 0 1,0 0-1,-1 0 1,2 0-1,-1 1 1,0-1-1,1 0 1,-1 0-1,1 1 1,1-1-1,-1 0 1,0 0-1,3 7 1,-3-10-225,1 0 1,0 0-1,0 0 1,0 0-1,0-1 1,0 1-1,0 0 1,0-1-1,0 1 1,0-1-1,0 1 1,0-1-1,0 0 1,0 1-1,1-1 1,-1 0-1,0 0 1,0 0-1,0 0 1,0 0-1,1 0 1,-1 0-1,0 0 1,0 0-1,0 0 1,0-1-1,2 0 1,31-11-163,-29 9 160,-1 0 0,0 0 1,0-1-1,0 1 0,0-1 0,0 0 0,-1 0 1,0 0-1,0-1 0,0 1 0,0-1 0,-1 1 0,0-1 1,0 0-1,0 0 0,0 0 0,-1 0 0,0-1 1,1-5-1,-2 10 20,0 1 1,0-1-1,0 1 0,0-1 1,-1 1-1,1-1 1,0 1-1,0 0 0,0-1 1,0 1-1,-1-1 0,1 1 1,0 0-1,-1-1 1,1 1-1,0 0 0,0-1 1,-1 1-1,1 0 0,-1-1 1,1 1-1,0 0 1,-1 0-1,1-1 0,-1 1 1,1 0-1,0 0 0,-1 0 1,1 0-1,-1 0 1,1-1-1,-1 1 0,1 0 1,-1 0-1,1 0 1,-1 0-1,1 0 0,0 0 1,-1 1-1,1-1 0,-1 0 1,1 0-1,-1 0 1,1 0-1,0 1 0,-1-1 1,1 0-1,-1 0 0,1 0 1,0 1-1,-1-1 1,1 0-1,-1 1 0,-1 0-16,0 0 0,0 0 0,0 1 0,0-1 0,0 0-1,1 1 1,-1-1 0,0 1 0,1 0 0,-1 0 0,-1 2 0,3-4-7,0 1 1,-1 0-1,1 0 0,-1 0 1,1-1-1,0 1 1,-1 0-1,1 0 1,0 0-1,0 0 1,0 0-1,0 0 1,0-1-1,0 1 1,0 0-1,0 0 0,0 0 1,0 0-1,0 0 1,1 0-1,-1-1 1,0 1-1,1 0 1,-1 0-1,0 0 1,1-1-1,-1 1 1,1 0-1,-1-1 1,1 1-1,0 0 0,1 0 1,0 1-206,0-1 0,1 0 0,-1-1-1,1 1 1,-1 0 0,1-1 0,-1 0 0,1 1 0,-1-1 0,1 0 0,3 0 0,5-1-1686,0-1 0,0 0 0,0 0 1,19-7-1,0-6-4769</inkml:trace>
  <inkml:trace contextRef="#ctx0" brushRef="#br0" timeOffset="1">315 36 5189,'0'0'10148,"-8"10"-8311,-24 31-305,30-40-1409,1 1 0,-1 0 1,1-1-1,0 1 1,0 0-1,-1 0 0,1 0 1,1 0-1,-1 0 1,0 0-1,0 0 0,1 1 1,-1-1-1,1 0 1,0 0-1,-1 0 0,1 1 1,0-1-1,1 0 0,-1 0 1,0 1-1,0-1 1,1 0-1,0 0 0,1 4 1,-1-5-92,1 1-1,-1 0 1,1-1 0,0 0 0,0 1-1,0-1 1,0 0 0,0 0 0,0 0 0,0 0-1,0 0 1,0 0 0,0 0 0,1-1 0,-1 0-1,0 1 1,0-1 0,1 0 0,-1 0 0,3 0-1,5 0 1,1-1-1,-1 0 0,0-1 1,0 0-1,1 0 1,12-6-1,-18 7-20,0-2 1,0 1-1,0-1 0,0 1 1,0-1-1,-1-1 1,0 1-1,1-1 0,-1 1 1,0-1-1,-1-1 1,1 1-1,4-8 0,-7 11 10,-1 1 0,0-1 0,0 0 0,1 0-1,-1 0 1,0 1 0,0-1 0,0 0 0,0 0 0,0 0-1,0 0 1,0 0 0,0 1 0,0-1 0,-1 0 0,1 0-1,0 0 1,0 1 0,-1-1 0,1 0 0,-1 0-1,1 1 1,-1-1 0,1 0 0,-1 0 0,1 1 0,-1-1-1,1 1 1,-1-1 0,0 1 0,1-1 0,-1 1 0,0-1-1,0 1 1,1-1 0,-1 1 0,0 0 0,0-1 0,1 1-1,-1 0 1,0 0 0,0 0 0,0 0 0,-1 0-1,-53-10-449,34 7-548,-5-6-2178,0-1-3625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350 161 7303,'0'0'2674,"-9"-7"-1803,-25-23 394,20 13 3670,14 17-4876,0 0 1,0 0-1,0 0 1,0 0-1,0-1 1,0 1-1,0 0 1,0 0-1,1 0 1,-1 0-1,0-1 1,0 1-1,0 0 1,0 0-1,0 0 1,0 0-1,0 0 1,0-1-1,1 1 1,-1 0-1,0 0 1,0 0-1,0 0 1,0 0-1,1 0 1,-1 0-1,0 0 1,0 0-1,0 0 1,0-1-1,1 1 1,-1 0-1,0 0 1,0 0-1,0 0 1,0 0-1,1 0 1,-1 0-1,0 0 1,0 1-1,0-1 1,0 0-1,1 0 1,-1 0-1,0 0 1,0 0-1,0 0 1,1 0-1,32 11 1780,-26-8-1855,25 3 612,1-2 0,0-2 0,0 0 0,51-5 0,-3 0-389,939 5 113,384-78 721,-1324 70-993,-43 4-30,-1-1 0,54-12 0,-90 15-15,-1 0 0,1 0 1,0 0-1,0 1 1,0-1-1,0 0 0,0 0 1,-1 0-1,1-1 0,0 1 1,0 0-1,0 0 1,0 0-1,0 0 0,-1 0 1,1 0-1,0 0 0,0 0 1,0 0-1,0 0 1,0 0-1,0 0 0,0 0 1,-1 0-1,1-1 0,0 1 1,0 0-1,0 0 0,0 0 1,0 0-1,0 0 1,0 0-1,0-1 0,0 1 1,0 0-1,0 0 0,0 0 1,0 0-1,-1 0 1,1 0-1,0-1 0,0 1 1,0 0-1,0 0 0,1 0 1,-1 0-1,0 0 1,0-1-1,0 1 0,0 0 1,0 0-1,0 0 0,0 0 1,0 0-1,0-1 1,0 1-1,0 0 0,0 0 1,0 0-1,0 0 0,1 0 1,-1 0-1,-15-5 14,-100-6-80,-226 6 0,180 7 72,-567 17-370,153-1-212,498-17 522,-523 19-220,454-8 220,0 7 0,-152 39-1,277-53 27,15-4 9,-1 0 0,1 0 1,0 1-1,0 0 1,0 0-1,0 1 0,0-1 1,0 1-1,0 1 1,-7 5-1,13-9 7,0 0 1,-1 1-1,1-1 1,0 1-1,0-1 1,-1 0-1,1 1 1,0-1-1,0 1 1,0-1-1,-1 1 1,1-1-1,0 1 1,0-1-1,0 1 1,0-1-1,0 1 1,0-1-1,0 1 1,0-1-1,0 1 1,1-1-1,-1 1 1,0-1-1,0 1 1,0-1-1,0 1 1,1-1-1,-1 1 1,0-1-1,1 0 1,-1 1-1,0-1 1,1 0-1,-1 1 1,0-1-1,1 0 1,-1 1-1,0-1 1,1 0-1,-1 1 1,1-1-1,-1 0 1,1 0-1,-1 0 1,1 0-1,-1 1 1,1-1-1,0 0 1,29 9-66,-28-9 76,110 21 15,206 10-1,121-25 38,-310-7-50,2108-62 279,-2176 60-280,18 0 1,107-19 0,-183 22 2,0-1 0,0 1 1,0-1-1,0 0 1,0 0-1,-1 0 0,1 0 1,0 0-1,-1-1 0,1 1 1,2-3-1,-5 4-2,0 0 0,0-1 0,1 1 0,-1 0 0,0-1 1,0 1-1,0-1 0,0 1 0,0-1 0,0 1 0,0 0 0,0-1 0,0 1 0,0-1 1,0 1-1,0-1 0,0 1 0,0 0 0,0-1 0,0 1 0,0-1 0,0 1 0,-1-1 1,1 1-1,0 0 0,0-1 0,0 1 0,-1 0 0,1-1 0,0 1 0,-1 0 1,1-1-1,0 1 0,-1 0 0,1 0 0,0-1 0,-1 1 0,1 0 0,-1 0 0,1-1 1,-8-3 6,-1 0 1,1 0 0,-1 1-1,0 0 1,-14-3 0,-77-13-16,-167-11 0,-108 19 12,373 11-8,-549 4-2248,-650 88 1,821-45-5627,208-29-1153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6919,'0'0'4628,"-8"2"-3950,5-1-630,0 1 0,0-1-1,1 0 1,-1 1 0,0 0 0,1-1 0,-1 1 0,1 0 0,0 0-1,0 1 1,0-1 0,0 0 0,0 1 0,0-1 0,0 1 0,-1 4-1,-1 3 101,0 0 0,1 1 0,0-1 0,-1 18 0,-13 130 1179,8 283-1,1 8-1192,4-414-133,2-21-196,0 1 1,1-1-1,0 0 1,2 1-1,-1-1 0,4 15 1,-3-28 180,-1 0 0,1-1 0,0 1 0,-1 0 1,1-1-1,0 1 0,0-1 0,-1 1 0,1-1 0,0 0 1,0 1-1,0-1 0,0 0 0,0 0 0,-1 1 0,1-1 1,0 0-1,0 0 0,0 0 0,0 0 0,0 0 0,0 0 1,0 0-1,0 0 0,0-1 0,1 1 0,27-7 228,348-81 432,-196 52-449,48-11-1465,405-29 0,-526 71 1369,347-36 3573,-451 41-3624,-1-1 0,1 0 0,0 0 1,0 0-1,-1-1 0,1 1 0,-1-1 1,1 0-1,-1 0 0,0 0 0,0 0 1,0-1-1,0 1 0,0-1 0,2-3 1,1-2 135,-1 0 0,0 0 0,-1 0 0,6-16 0,-1 2-319,68-135 176,-46 100-38,-2-2 1,-3-1-1,-3-1 0,19-78 0,-36 111 21,-2 0 0,-2 0 0,0 0 0,-2 0-1,-4-41 1,3 66-26,1-1 0,-1 1 0,0-1-1,0 1 1,0 0 0,0 0-1,0-1 1,-1 1 0,0 0 0,0 0-1,0 0 1,0 0 0,0 1 0,0-1-1,-1 1 1,1-1 0,-1 1 0,1 0-1,-1 0 1,0 0 0,0 0 0,0 0-1,0 1 1,-1-1 0,1 1 0,0 0-1,-1 0 1,1 0 0,0 0 0,-5 1-1,-9-2-1,-1 2 0,0 0-1,0 1 1,-33 7 0,5-2 0,21-3 13,-681 51-475,479-46 597,-254-25 0,-56-15 228,373 25-188,163 7-184,-5 0 7,0 0 0,0-1-1,0 1 1,0-1-1,0-1 1,-11-3 0,15 5-138,1-1 0,0-1 0,-1 1 0,1 0 0,-1 0 0,1-1 0,0 1 0,0 0 0,0-1 0,0 1 0,0-1 0,0 1 1,0-1-1,1 0 0,-1 1 0,0-1 0,1 0 0,-1 0 0,1 1 0,0-1 0,0 0 0,0 0 0,-1 0 0,2 1 0,-1-4 0,0-31-5506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6054,'0'0'1687,"12"-1"-353,13-1-905,1-1 0,0-1 0,39-13 0,89-34 1141,-77 24-1199,257-78 310,52-19-615,-370 119-64,-9 3 10,1 0 0,-1 0-1,0-1 1,0 0 0,0-1-1,0 0 1,-1 0 0,9-7-1,-13 7 125,-11 3 246,-29 4-233,-1 2 0,1 1 1,0 2-1,-66 24 0,20-7-110,-568 182 4429,645-205-4123,11-2-135,22-6-74,46-14-112,327-97-924,-147 45 599,-221 60 325,-31 12-20,0 0-1,0 0 1,0 0-1,-1 0 1,1 0-1,0 0 1,0 0-1,0 0 1,0 0 0,0 0-1,0 0 1,-1 0-1,1 0 1,0 0-1,0 0 1,0-1-1,0 1 1,0 0 0,0 0-1,0 0 1,0 0-1,0 0 1,0 0-1,-1 0 1,1-1-1,0 1 1,0 0 0,0 0-1,0 0 1,0 0-1,0 0 1,0-1-1,0 1 1,0 0-1,0 0 1,0 0 0,0 0-1,0 0 1,0 0-1,0-1 1,0 1-1,0 0 1,0 0-1,1 0 1,-1 0-1,0 0 1,0 0 0,0-1-1,0 1 1,0 0-1,0 0 1,0 0-1,0 0 1,0 0-1,0 0 1,1 0 0,-1 0-1,0 0 1,0-1-1,0 1 1,0 0-1,0 0 1,0 0-1,1 0 1,-1 0 0,-7 0 48,0 0 0,0 0 1,0 0-1,0 1 0,0 0 0,-8 3 1,-97 29 124,-163 73 1,263-101-176,-41 16-4,20-9 134,2 1-1,0 1 0,-55 35 1,86-49-132,0 0 0,1 0 1,-1 0-1,0 0 0,0 0 1,0 0-1,0 0 0,0 0 1,0 0-1,0 0 1,0 0-1,1 0 0,-1 0 1,0 0-1,0 0 0,0 0 1,0 0-1,0 1 0,0-1 1,0 0-1,0 0 1,0 0-1,0 0 0,1 0 1,-1 0-1,0 0 0,0 0 1,0 0-1,0 0 0,0 0 1,0 1-1,0-1 1,0 0-1,0 0 0,0 0 1,0 0-1,0 0 0,0 0 1,0 0-1,0 0 0,0 1 1,0-1-1,0 0 1,0 0-1,0 0 0,0 0 1,0 0-1,0 0 0,0 0 1,0 0-1,0 1 0,0-1 1,0 0-1,0 0 0,0 0 1,0 0-1,-1 0 1,1 0-1,0 0 0,0 0 1,0 0-1,0 0 0,0 0 1,0 0-1,0 1 0,0-1 1,0 0-1,-1 0 1,17 0 2,21-4-42,271-85-1559,-119 31 180,-84 31 344,-32 8-233,88-34-1,-186 53 1372,-33 14-98,-88 31 0,-4 3-2893,11-14-3959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5349,'0'0'19517,"3"10"-18972,0 3-359,0-1 0,-1 1 0,0 1 1,-1-1-1,0 0 0,-1 0 0,-1 0 1,-3 20-1,1-16-318,-15 101 653,19-39-3691,-1-83-2346,2-10 2891,-2-13-3386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13036,'0'0'7912,"13"2"-6604,36 4-171,165 19 603,-200-25-1892,-9-1-135,0 1 0,-1 0 0,1 0 0,0 0-1,-1 1 1,1-1 0,0 1 0,-1 0 0,1 1-1,-1-1 1,5 3 0,-9-4 174,0 0 0,0 0-1,0 0 1,1 0 0,-1 1 0,0-1 0,0 0-1,0 0 1,0 0 0,0 0 0,0 1 0,0-1-1,0 0 1,0 0 0,0 0 0,0 1 0,0-1-1,0 0 1,0 0 0,0 0 0,0 1 0,0-1-1,0 0 1,0 0 0,0 0 0,0 0 0,0 1 0,0-1-1,0 0 1,0 0 0,0 0 0,0 1 0,0-1-1,0 0 1,-1 0 0,1 0 0,0 0 0,0 0-1,0 1 1,0-1 0,0 0 0,-1 0 0,1 0-1,0 0 1,0 0 0,0 0 0,0 0 0,-1 0-1,1 0 1,0 1 0,0-1 0,0 0 0,-1 0-1,1 0 1,-12 2-3233,-8 1-2019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10218,'0'0'9993,"-9"54"-8295,33-49 95,10-4-127,7-1-577,5 0-416,-3 0-513,-2 0-160,-9 0-609,-7 0-1088,-15 0-1026,-10 8-832,0 1-1250,-18 1-3074</inkml:trace>
  <inkml:trace contextRef="#ctx0" brushRef="#br0" timeOffset="1">0 263 10826,'0'0'13069,"60"33"-11340,-20-36-576,4-10-864,4 0-289,-3 2-577,-3 0-1953,-6-1-2179,-7 2-4131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15086,'0'0'4869,"-56"72"-4293,31-41-351,0 2-129,-2 1 0,0-2 0,1-6 0,1-1-64,6-8 0,3-8-32,6-8-929,3-1-1025,5-14-2370,2-12-3811</inkml:trace>
  <inkml:trace contextRef="#ctx0" brushRef="#br0" timeOffset="1">55 46 10186,'0'0'12652,"60"64"-11627,-38-43-449,5 0-352,5-3-128,2-4-384,2-2-1698,1-3-1313,-3-5-2466,-2-3-3204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 11787,'0'0'5061,"-10"-1"-2669,8 0-2343,-7 0 431,-1 0-1,1 1 1,-1 0-1,0 0 1,-10 3-1,16-2-320,0 0 0,0 0 1,0 0-1,0 1 0,0 0 0,0 0 0,1 0 1,-1 0-1,1 1 0,-1-1 0,1 1 0,0 0 1,0 0-1,0 0 0,0 0 0,1 0 0,-3 5 1,4-7-119,-1 0 0,1 1 0,0-1 0,0 1 0,0-1 0,0 1 0,1-1 0,-1 1 0,0 0 0,1-1 0,-1 1 1,1 0-1,0-1 0,-1 1 0,1 0 0,0 0 0,0 0 0,0-1 0,0 1 0,0 0 0,1 0 0,-1-1 0,0 1 0,1 2 1,1-3-6,-1 0 1,0 0 0,1 0 0,-1 0 0,1 0-1,-1 0 1,1 0 0,-1-1 0,1 1 0,0 0 0,-1-1-1,1 1 1,0-1 0,0 0 0,-1 1 0,1-1 0,0 0-1,0 0 1,1-1 0,8 1 13,-1-1 0,1 0 0,-1-1 0,0-1 0,0 1 1,19-9-1,73-57-835,-102 68 779,0 0 0,0 0 1,1 0-1,-1-1 0,0 1 0,0 0 0,0 0 0,0 0 1,1 0-1,-1 0 0,0 0 0,0 0 0,0 0 1,0 0-1,1 0 0,-1 0 0,0 0 0,0 0 1,0 0-1,1 0 0,-1 0 0,0 0 0,0 0 1,0 0-1,0 0 0,1 0 0,-1 0 0,0 0 1,0 0-1,0 0 0,0 0 0,1 1 0,-1-1 1,0 0-1,0 0 0,0 0 0,0 0 0,0 0 0,0 0 1,1 1-1,-1-1 0,0 0 0,0 0 0,0 0 1,0 0-1,0 1 0,0-1 0,0 13-22,-8 14 234,6-24-155,1 0 1,0 0 0,-1 0-1,1 0 1,0 1 0,1-1-1,-1 0 1,1 1 0,-1-1-1,1 0 1,0 1 0,0-1-1,1 7 1,0-9-27,0 1 0,0-1 0,0 0-1,0 0 1,0 0 0,0 1 0,1-1 0,-1 0-1,0 0 1,0-1 0,1 1 0,-1 0 0,1 0 0,-1-1-1,1 1 1,-1-1 0,1 1 0,-1-1 0,1 1-1,-1-1 1,1 0 0,0 0 0,-1 0 0,1 0-1,-1 0 1,1 0 0,-1 0 0,1-1 0,2 0 0,3 0-28,1-1 0,0 0 0,0-1 0,-1 0 1,0 0-1,1 0 0,-1-1 0,8-6 1,-8 6-166,0-1 0,0 2 1,0-1-1,0 1 0,1 0 0,-1 0 1,13-2-1,-13 49 280,-4-42-70,0-1 0,-1 0 0,1 1 0,0-1 0,-1 0 0,1-1 1,0 1-1,0 0 0,0-1 0,0 1 0,0-1 0,-1 0 0,1 0 0,0 0 0,6-2 0,44-8-229,-38 5-352,26-9-1848,-14 10-4045,-27 13-583,-2-2 3828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 14478,'1'-9'1291,"2"-9"1552,-2 17-680,-1 9 700,-4 27-2490,-2-1 0,-18 61 0,13-56 517,-11 68 0,20-92-883,-1 19 758,3-34-755,0 0-1,0 0 0,0 0 0,0 0 1,0 0-1,0 1 0,0-1 0,0 0 0,0 0 1,0 0-1,0 0 0,0 0 0,0 0 1,0 0-1,0 0 0,0 1 0,0-1 1,1 0-1,-1 0 0,0 0 0,0 0 1,0 0-1,0 0 0,0 0 0,0 0 1,0 0-1,0 0 0,0 1 0,0-1 1,0 0-1,0 0 0,0 0 0,1 0 0,-1 0 1,0 0-1,0 0 0,0 0 0,0 0 1,0 0-1,0 0 0,0 0 0,0 0 1,1 0-1,-1 0 0,0 0 0,0 0 1,0 0-1,0 0 0,0 0 0,0 0 1,0 0-1,0 0 0,1 0 0,-1 0 1,0 0-1,0 0 0,0 0 0,0 0 0,0-1 1,0 1-1,0 0 0,0 0 0,0 0 1,0 0-1,1 0 0,9-17 638,40-84-190,36-62-1101,-84 160 584,1-1 0,-1 2 0,1-1-1,0 0 1,0 0 0,0 1 0,0 0 0,0-1 0,0 1 0,0 1 0,1-1 0,-1 0 0,1 1 0,-1-1-1,1 1 1,0 0 0,5 0 0,-8 0 35,0 1 0,1 0 0,-1 0 0,1 0 0,-1 0 0,1 1 0,-1-1 1,0 0-1,1 0 0,-1 1 0,0-1 0,1 1 0,-1-1 0,0 1 0,0 0 0,1 0 0,-1-1 0,0 1 0,0 0 0,0 0 0,0 0 0,0 0 0,0 0 0,0 0 0,0 0 0,-1 1 0,1-1 0,0 0 1,-1 0-1,1 1 0,-1-1 0,1 0 0,-1 1 0,1-1 0,-1 0 0,0 1 0,0-1 0,0 1 0,0-1 0,0 1 0,0-1 0,0 0 0,0 1 0,-1-1 0,1 1 0,0-1 0,-2 2 0,1 1 14,0 0 0,-1-1 0,1 1-1,-1-1 1,0 1 0,0-1 0,-1 0 0,1 0-1,-1 0 1,1 0 0,-1 0 0,0 0 0,0-1-1,0 1 1,-1-1 0,-3 2 0,-62 33 251,59-32-162,1-1-17,1 0 0,-1 0 1,0-1-1,0 0 0,0-1 0,-11 2 0,19-4-71,1 0 0,0 0 0,0 0 0,-1 0 0,1 0 1,0 0-1,-1 0 0,1 0 0,0 0 0,0 0 1,-1 0-1,1 0 0,0 0 0,-1 0 0,1 0 0,0 0 1,0 0-1,-1 0 0,1-1 0,0 1 0,0 0 1,-1 0-1,1 0 0,0 0 0,0-1 0,0 1 0,-1 0 1,1 0-1,0-1 0,0 1 0,0 0 0,0 0 0,-1-1 1,1 1-1,0 0 0,0 0 0,0-1 0,0 1 1,0 0-1,0-1 0,0 1 0,0 0 0,0-1 0,6-17-974,15-13-1822,41-44-7161,-24 32 2787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5990,'0'0'15214,"-10"65"-13420,-7-26-33,-1 1-479,0 0-225,5-4-673,6-6-384,7-8 0,0-8-64,10-10-384,5-4-353,1 0-1249,-1-13-1826,-1-5-2434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13741,'0'0'7677,"10"5"-5750,-4-2-1763,-1-1 1,1 1-1,0-1 1,0 0-1,0 0 1,0-1-1,0 1 1,0-2-1,0 1 1,0-1-1,0 1 1,0-2-1,1 1 1,-1-1 0,0 0-1,0 0 1,0 0-1,0-1 1,0 0-1,-1 0 1,8-4-1,36-26 137,-47 31-267,0 0 1,-1 0-1,1 0 1,-1 0-1,1-1 1,-1 1-1,1 0 1,-1-1 0,0 1-1,0-1 1,1 1-1,-1-1 1,0 0-1,-1 0 1,1 1-1,0-1 1,0 0-1,-1 0 1,1 0 0,-1 0-1,0 0 1,1 0-1,-1 0 1,0 1-1,0-1 1,-1-4-1,0 6-31,0-1 0,0 0 0,0 0-1,-1 1 1,1-1 0,0 1-1,-1-1 1,1 1 0,-1-1 0,1 1-1,0 0 1,-1 0 0,1-1 0,-1 1-1,1 0 1,-1 1 0,1-1-1,0 0 1,-1 0 0,1 0 0,-1 1-1,0 0 1,-34 9-130,24-3 136,0 0 0,1 0-1,0 1 1,-15 14-1,22-19 66,1 0-1,-1 1 1,1-1-1,0 1 0,0 0 1,0 0-1,1 0 0,-1 0 1,1 1-1,0-1 1,0 1-1,1-1 0,-1 1 1,1 0-1,-1 8 0,2-12-56,1 0 0,-1 1 0,1-1-1,-1 0 1,1 0 0,0 1-1,-1-1 1,1 0 0,0 0-1,0 0 1,0 0 0,0 0 0,0 0-1,0 0 1,0 0 0,0 0-1,1 0 1,-1-1 0,0 1-1,0-1 1,1 1 0,-1-1 0,1 1-1,-1-1 1,0 0 0,3 1-1,41 6 39,-44-7-59,76 2-4357,-32-2-1912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20019,'0'0'2018,"-36"58"-1538,27-27 129,-2 8-353,3-2-96,2 5-128,6-3-32,0-4-480,0-1-1026,0-7-608,0-6-448,0-7-2146,-6-8 255,-12-4-2689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 11563,'-9'-8'6620,"-12"6"-4409,-19 4-1257,33-1-796,0 1 1,0 0-1,1 0 0,-1 1 1,0 0-1,1 0 0,0 1 0,0 0 1,0 0-1,0 0 0,0 0 1,-9 11-1,11-11-96,0 1 0,0-1 0,1 1 0,0-1 0,0 1 0,0 0 0,0 0 0,1 1 0,0-1 0,0 0 0,0 1 0,1-1 0,-1 1 0,2 0 0,-1-1 0,0 10 0,2-13-53,-1 1 0,1-1-1,0 0 1,-1 0-1,1 0 1,0 0 0,1 0-1,-1 0 1,0 0-1,0 0 1,1 0 0,-1-1-1,1 1 1,0-1-1,-1 1 1,1-1 0,0 1-1,0-1 1,0 0-1,0 0 1,0 0 0,0 0-1,0 0 1,0-1 0,0 1-1,1 0 1,-1-1-1,3 1 1,9 1-544,1 0 1,-1-1-1,17 0 1,-25-1 31,37 0-3709,-1 0-3555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15182,'0'0'2739,"-12"5"-449,0 0-1698,0 1 0,0 0 0,0 1 0,-11 8 0,20-13-488,0 0 1,0 1-1,0-1 0,1 1 1,-1-1-1,1 1 0,-1 0 1,1 0-1,0 0 0,0 0 0,0 0 1,0 0-1,1 1 0,0-1 1,-1 0-1,1 1 0,0 0 1,1-1-1,-1 1 0,1-1 1,-1 1-1,1 0 0,0-1 1,1 5-1,0-6-84,0 0 1,0 0-1,1 0 0,-1 0 0,1 0 1,-1 0-1,1 0 0,0-1 0,-1 1 1,1-1-1,0 1 0,0-1 0,0 0 1,0 0-1,1 0 0,-1 0 0,0 0 1,0 0-1,1-1 0,-1 1 0,0-1 1,1 1-1,-1-1 0,0 0 0,1 0 1,2 0-1,67-2 458,-68 1-445,0 0-1,0 0 1,0-1 0,1 0-1,-1 1 1,0-1 0,-1-1-1,1 1 1,0-1 0,-1 1-1,1-1 1,-1 0 0,0 0-1,0 0 1,5-8 0,-8 10-14,1 0 1,0 0-1,0 0 1,-1 0-1,1 0 0,-1-1 1,1 1-1,-1 0 1,1-1-1,-1 1 1,0 0-1,0-1 1,0 1-1,0 0 1,0-1-1,0 1 1,0 0-1,0-1 0,0 1 1,0 0-1,-1-2 1,0 2-11,0-1 0,-1 1-1,1-1 1,0 1 0,-1 0 0,1 0 0,0 0 0,-1 0 0,0 0 0,1 0-1,-1 0 1,1 0 0,-1 0 0,0 1 0,0-1 0,1 1 0,-1-1-1,0 1 1,0 0 0,-2 0 0,4 0-29,-43-3 135,24 9-1539,19-5 1222,-1-1-1,1 1 1,-1-1 0,1 1 0,-1-1-1,1 1 1,0-1 0,-1 1 0,1-1-1,0 1 1,-1-1 0,1 1-1,0 0 1,0-1 0,0 1 0,-1 0-1,1-1 1,0 1 0,0-1 0,0 1-1,0 0 1,0-1 0,0 1-1,0 0 1,0-1 0,1 2 0,3 3-4443,10-3-2220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15887,'0'0'4004,"57"10"-2371,-13-10-544,4 0-768,4 0-257,-1 0 0,-7 0-929,-11 0-1729,-13 0-3652,-11 0-2082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13901,'0'0'4933,"52"4"-3236,-7-4-159,9-4-673,5-5-705,-2 4-96,-2 1-96,-10 2-1345,-8 2-1282,-8 0-3074,-11 0-1506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2:5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17745,'0'0'5504,"-8"4"-4848,2-2-472,0 1 0,0 0 0,0 0 0,0 0 0,1 1-1,0 0 1,-7 6 0,10-8-168,0 0 0,1 0 1,-1 0-1,0 0 0,1 1 0,-1-1 0,1 0 0,-1 1 0,1-1 0,0 1 0,0-1 1,1 1-1,-1 0 0,0-1 0,1 1 0,0 0 0,-1 0 0,1-1 0,0 1 0,0 0 1,1 0-1,-1 0 0,1-1 0,0 5 0,0-6-31,0 0 0,0 1 0,0-1-1,0 0 1,0 0 0,0 0 0,0 0 0,0 0 0,1-1 0,-1 1-1,0 0 1,0 0 0,1-1 0,-1 1 0,1-1 0,-1 1 0,0-1-1,1 0 1,-1 1 0,1-1 0,-1 0 0,3 0 0,42 0-489,-34 0 539,-9 0-29,-1-1 0,0 1 0,1 0 0,-1 0 0,1 1 0,-1-1 0,0 0 0,0 1 0,1 0 0,-1-1 0,0 1 0,0 0 0,0 0 0,1 0 0,-1 0 0,0 1-1,-1-1 1,1 0 0,0 1 0,0 0 0,1 1 0,-1 1 29,0 0-1,0 0 1,-1 1-1,0-1 1,0 0-1,0 0 0,0 1 1,-1-1-1,0 0 1,0 1-1,0 4 1,0-4 98,0 1 0,0 0 0,-1-1 0,1 1 0,-1 0 0,-1-1 0,1 1 0,-1-1 1,0 0-1,0 1 0,0-1 0,-1 0 0,0 0 0,0 0 0,0-1 0,-1 1 0,1-1 0,-1 0 0,0 0 0,0 0 0,-1 0 1,1-1-1,-1 1 0,0-1 0,0 0 0,0-1 0,-5 3 0,3-2-67,1 0 0,-1 0 0,1-1-1,-1 0 1,0 0 0,0 0 0,0-1 0,0 0 0,-1-1 0,1 1 0,0-1-1,0-1 1,-11-1 0,14 1-206,1 0 1,0 0-1,-1 0 0,1-1 1,0 0-1,0 1 0,0-1 0,0 0 1,0 0-1,0 0 0,1-1 1,-3-2-1,2 2-400,0-1 0,1 1 0,0-1 0,0 0 1,0 0-1,0 0 0,1 0 0,-1 0 0,1 0 0,0 0 1,-1-7-1,0-21-5722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9065,'0'0'17040,"68"-3"-15631,-46 12-896,5 0-481,0 4 0,0-1-609,-2-3-1985,1-4-1666,0 0-4132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16239,'0'0'2579,"-9"0"-444,1 1-1841,0 0-1,0 1 1,0 0 0,1 0-1,-1 1 1,0 0-1,1 0 1,-1 1 0,1 0-1,0 0 1,1 1-1,-1-1 1,1 2 0,0-1-1,0 1 1,-8 9 0,10-10-144,0 0 1,0 1-1,1-1 1,0 1 0,0-1-1,0 1 1,1 0-1,0 0 1,0 1-1,0-1 1,-1 12 0,3-15-118,0-1 1,0 1 0,0-1-1,0 1 1,0 0-1,1-1 1,-1 1 0,1-1-1,-1 0 1,1 1-1,0-1 1,0 1 0,0-1-1,1 0 1,-1 0-1,0 0 1,1 1 0,-1-1-1,1-1 1,0 1 0,0 0-1,0 0 1,0-1-1,0 1 1,0-1 0,0 1-1,0-1 1,0 0-1,1 0 1,-1 0 0,5 1-1,3 1 21,1-1 0,0-1 0,1 1 0,-1-2 0,0 1 0,0-2 0,0 1 0,0-2-1,0 1 1,0-1 0,0-1 0,19-7 0,-25 8-52,1 0 0,-1 0 0,0-1 0,0 0 0,0 0 0,0 0 0,-1-1-1,1 1 1,-1-1 0,0 0 0,0 0 0,0-1 0,0 1 0,-1-1 0,0 0 0,0 0 0,0 0 0,-1 0 0,1 0 0,-1 0-1,-1-1 1,1 0 0,-1 1 0,0-1 0,0 1 0,0-9 0,-1 12-25,0 0 0,0 1 0,0-1 0,-1 0 0,1 0 0,-1 0 0,1 0 0,-1 0 0,0 0 0,0 0 0,0 1 0,0-1 0,0 0 0,0 1 0,0-1 0,0 1 0,-1-1 0,1 1 0,-1-1 0,1 1 0,-3-1 0,0-1-42,-1 1-1,1-1 0,-1 1 1,1 1-1,-1-1 0,0 1 1,0-1-1,-7 0 0,1 1-268,0 0 0,0 1 0,-1 0 0,1 1 0,0 0 0,0 0 0,-15 5 0,2 5-2480,11-2-2241,9 1-4335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17104,'0'0'3524,"0"8"-3364,-1 14 256,-6 8 65,-1 5 31,1 1-480,3 1 0,2 0-32,2-5-512,0-3-449,0-2-897,-1-6-1762,-9-7-1248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12172,'0'0'12908,"81"-17"-12043,-34 13-385,5 2-192,3 0-224,3 2-96,-4 0-736,-7-1-1571,-9-3-1216,-8-1-545,-10-6-608,-12-3-1506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13901,'0'0'6662,"57"-24"-4836,-8 13-256,4 1 63,9 1-1024,4 4-577,0 2-128,-9 3-1506,-6 0-1665,-10 0-4068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56 288 9289,'-7'-13'1137,"4"8"-1123,-6-10 800,1-1 0,1 0-1,-7-22 1,12 33-576,1 1-1,0-1 1,0 1-1,0-1 1,0 1 0,1-1-1,0 0 1,0 1-1,0-1 1,1 0 0,-1 1-1,1-1 1,0 1-1,0-1 1,1 1-1,-1-1 1,1 1 0,0 0-1,0 0 1,5-6-1,1 2-59,0 0-1,1 0 0,1 1 0,-1 1 1,1 0-1,0 0 0,1 1 0,-1 0 1,1 0-1,0 1 0,0 1 0,0 0 1,1 1-1,19-2 0,-12 2-49,0 0 0,0 2 0,0 0 0,0 2 1,0 0-1,0 1 0,0 0 0,23 9 0,-33-9-99,1 1-1,-1 1 1,0-1 0,0 2 0,0-1 0,-1 1-1,0 0 1,0 1 0,0 0 0,-1 0-1,12 16 1,-15-18 70,-1 0 0,0 0 1,-1 0-1,1 1 0,-1-1 0,0 1 0,-1-1 1,1 1-1,-1 0 0,0-1 0,0 1 0,-1 0 1,0 0-1,0 0 0,0-1 0,-1 1 0,0 0 0,0 0 1,0 0-1,-1-1 0,0 1 0,-3 6 0,-2 2 266,0-1 0,-2-1 0,1 1 0,-1-1 0,-1-1 0,0 0 0,-1 0 0,-22 17 0,13-13 88,0-1 1,-2-1-1,1 0 1,-37 14-1,48-23-367,0-1 0,0 0 0,0-1 0,-12 2 0,20-4-167,0 1 0,1-1 1,-1 0-1,1 0 0,-1 0 0,1 1 1,-1-1-1,0-1 0,1 1 0,-1 0 1,1 0-1,-1-1 0,0 1 0,1-1 1,-1 1-1,1-1 0,0 1 1,-1-1-1,1 0 0,-1 0 0,1 0 1,0 0-1,0 0 0,0 0 0,-1 0 1,1 0-1,0-1 0,0 1 0,0 0 1,1-1-1,-1 1 0,0 0 1,0-1-1,1 1 0,-1-3 0,0 1-431,1 0-1,-1 1 0,1-1 0,0 0 1,0 1-1,0-1 0,0 0 1,1 1-1,-1-1 0,1 0 0,-1 1 1,1-1-1,0 0 0,0 1 1,0 0-1,0-1 0,1 1 0,-1-1 1,1 1-1,-1 0 0,1 0 1,4-3-1,16-16-6731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13613,'0'0'8168,"84"4"-6535,-32-4-1120,9-3-353,3-2-64,1 1-96,-10-1-641,-10 4-1345,-13-2-1153,-15 1-1537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13965,'0'0'7591,"81"5"-5156,-29-5-642,5-8-1024,1 0-288,-4 3-417,-4-3-513,-10 3-2498,-7-1-3523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7751,'2'1'9713,"5"-8"-3908,18-21-2318,30-38-3786,6-15 1036,63-112-1,-120 204-951,-4 9 99,-6 12 138,-17 53-1,15-62-415,2 0 0,0 1 0,2-1 0,-4 40 0,13-62-4385,15-15-339,-3-7-2649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13613,'0'0'7933,"-5"9"-6230,1-3-1386,-3 2 47,1 0 1,1 1 0,-1-1 0,1 1-1,1 0 1,0 1 0,-5 14 0,42-23 206,-23-1-582,-1 1 1,0 0-1,0 0 1,0 1-1,0 0 1,0 0-1,0 1 0,-1 0 1,12 6-1,-17-7 5,0-1 0,-1 1 0,1 0 0,-1 0-1,0 0 1,1 0 0,-1 0 0,0 0 0,0 1 0,0-1-1,0 1 1,-1-1 0,1 1 0,-1 0 0,0 0-1,1-1 1,-1 1 0,-1 0 0,1 0 0,0 0 0,-1 0-1,1 0 1,-1 0 0,0 1 0,0-1 0,0 0-1,0 0 1,-1 0 0,1 0 0,-1 0 0,0 0 0,-1 4-1,-1-2 63,1 0 0,-1 0 0,0-1 0,0 1 0,0-1-1,-1 1 1,1-1 0,-1 0 0,0 0 0,0-1 0,-1 1 0,1-1-1,-1 0 1,0 0 0,-6 3 0,3-2-11,0 0 1,0-1-1,-1 0 1,1-1-1,-1 1 1,1-1-1,-1-1 0,-18 1 1,26-2-167,-1 0 1,1 0-1,0 0 1,-1-1-1,1 1 1,0-1-1,-1 1 1,1-1-1,0 1 1,0-1-1,-1 1 1,1-1-1,0 0 1,0 0-1,0 0 1,0 0-1,0 0 1,0 0-1,-1-2 0,-12-26-6111,7 1-3340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9641,'0'0'14670,"48"-13"-13357,-26 13-608,3 0-609,7 0-96,6 1-961,2 2-1633,2-3-1442,-5 0-3555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12588,'0'0'9326,"-10"7"-8584,-3 2-420,1 0-1,0 1 1,1 1-1,0 0 1,1 0-1,0 1 1,1 0-1,0 1 1,1 0-1,0 0 1,1 1 0,-8 22-1,13-29-259,0 0 1,0 0-1,1 0 1,0 0-1,0 0 0,1 0 1,0 0-1,1 11 0,0-15-22,-1-1 0,1 1 0,0-1 0,0 1 0,0-1 0,0 0 0,0 1 0,0-1 0,1 0 0,-1 0 0,1 0 0,-1 0 0,1 0 1,0 0-1,0 0 0,0-1 0,0 1 0,0-1 0,0 1 0,0-1 0,0 0 0,1 0 0,-1 0 0,1 0 0,-1 0 0,1 0 0,2 0 0,3 0 50,1 0 1,0 0-1,0-1 1,0 0-1,0-1 0,0 0 1,0 0-1,0-1 1,-1 0-1,1 0 1,0-1-1,-1 0 1,0-1-1,0 0 1,0 0-1,0-1 1,13-10-1,-16 11-64,1-1 0,-1 1 1,0-1-1,-1 0 0,1-1 0,-1 1 1,0-1-1,0 0 0,0 0 0,-1 0 1,0 0-1,0-1 0,-1 1 0,0-1 1,0 0-1,-1 1 0,1-1 0,-1 0 1,-1 0-1,1 0 0,-1 0 0,-1 0 1,-1-12-1,1 15-41,0 0 0,-1 1 0,0-1 0,0 0 0,0 1 0,0-1-1,0 1 1,-1 0 0,1-1 0,-1 1 0,0 0 0,0 1 0,0-1 0,-1 1 0,1-1 0,0 1 0,-1 0 0,0 0 0,1 0 0,-1 1 0,-6-3 0,-41-6-3310,4 14-7801,37 0-1313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243 104 7847,'0'0'5301,"1"-11"-3037,5-29 140,-5 38-2145,0-1 0,-1 1 0,0 0 0,1-1 0,-1 1 0,0-1 0,0 1 0,-1-1 0,1 1 0,0 0 0,-1-1 0,0 1-1,1 0 1,-1-1 0,0 1 0,0 0 0,0 0 0,-3-4 0,0 5-139,0 0-1,0 0 1,1 0 0,-1 1-1,0-1 1,0 1 0,0 0-1,0 0 1,0 1 0,0-1-1,0 1 1,0 0 0,0 0-1,0 0 1,1 0 0,-1 1-1,0 0 1,1-1-1,-1 1 1,1 1 0,-4 2-1,-6 4 65,0 1 1,1 0-1,-21 23 0,22-20-84,0 1 1,1 0-1,0 1 0,-14 27 1,21-35-92,0-1 1,1 1 0,0 0-1,0-1 1,0 1-1,1 0 1,-1 0 0,2 0-1,-1 1 1,1-1-1,0 0 1,1 0-1,0 0 1,2 11 0,-2-16 0,0 0 0,0 1 0,0-1 0,1 0 0,-1 0 0,1 0 0,-1 0 0,1 0 0,0 0 0,-1-1 0,1 1 0,0-1 0,0 1 0,0-1 0,1 1 0,-1-1 0,0 0 0,0 0 0,1 0 0,-1 0 0,1-1 0,3 1 0,-4 0 6,0-1 1,0 0-1,-1 1 1,1-1-1,0 0 1,0 0-1,0-1 1,-1 1-1,1 0 1,0 0-1,0-1 1,-1 1-1,1-1 1,0 0-1,-1 1 1,1-1-1,0 0 1,-1 0-1,1 0 1,-1 0-1,1 0 1,-1-1-1,0 1 1,0 0-1,1-1 1,-1 1-1,0-1 1,0 1-1,0-1 1,-1 1-1,2-3 1,0 0 9,-1 0 1,0-1 0,0 1 0,0 0 0,0-1-1,-1 1 1,1-1 0,-1 1 0,-1-5 0,1 8-25,0 0 1,0-1-1,-1 1 1,1 0-1,0 0 0,-1 0 1,1 0-1,-1 0 1,0 0-1,1 0 1,-1 0-1,1 0 1,-1 0-1,0 0 1,0 0-1,0 1 1,0-1-1,1 0 1,-1 0-1,0 1 1,0-1-1,0 1 1,0-1-1,-1 1 1,1-1-1,0 1 1,0 0-1,0-1 1,0 1-1,0 0 1,0 0-1,-1 0 1,1 0-1,0 0 1,-2 0-1,2 0-7,1 0 0,-1 0 0,1 0 0,-1 1 0,0-1 0,1 0 0,-1 0 0,1 0 0,-1 1 0,0-1 0,1 0 0,-1 1 0,1-1 0,-1 0 0,1 1 0,-1-1 0,1 1 0,0-1 0,-1 0 0,1 1 0,-1-1 0,1 1 0,0-1 0,-1 1 0,1 0 0,0-1 0,0 1-1,0-1 1,-1 1 0,1 0 0,0-1 0,0 1 0,0-1 0,0 1 0,0 0 0,0-1 0,0 1 0,0-1 0,0 1 0,0 0 0,0-1 0,1 1 0,-1-1 0,0 2 0,1-1 5,-1 0 1,0 0-1,1 1 0,-1-1 1,1 0-1,0 0 0,-1 0 0,1 0 1,0 0-1,0 0 0,0 0 1,-1 0-1,1 0 0,0 0 1,0 0-1,0-1 0,1 1 1,-1 0-1,0-1 0,0 1 1,0 0-1,0-1 0,2 1 0,13 0 2,-1 0 0,1-1-1,0-1 1,-1 0 0,1-1-1,-1-1 1,1 0-1,-1-1 1,0-1 0,24-11-1,20-5-2,-59 21-1,1 0 1,-1 0 0,0 0 0,0 0-1,0 0 1,0 0 0,1 0 0,-1 0-1,0 0 1,0 0 0,0 0 0,0 0 0,1 0-1,-1 0 1,0 0 0,0 0 0,0 0-1,1 0 1,-1 0 0,0 0 0,0 0 0,0 0-1,0 0 1,1 0 0,-1 1 0,0-1-1,0 0 1,0 0 0,0 0 0,0 0 0,1 0-1,-1 0 1,0 1 0,0-1 0,0 0-1,0 0 1,0 0 0,0 0 0,0 1 0,0-1-1,0 0 1,0 0 0,0 0 0,0 0-1,0 1 1,0-1 0,0 0 0,0 0-1,0 0 1,0 1 0,0-1 0,-3 16-137,-11 16-40,7-21-1,-18 41 491,24-49-555,0 0 1,0-1-1,1 1 1,-1 0-1,1 0 1,0 0-1,0 0 0,0-1 1,0 1-1,1 4 1,-1-6 74,1-1-1,-1 1 1,0-1 0,1 1 0,-1-1-1,0 0 1,1 1 0,-1-1 0,1 0-1,-1 1 1,1-1 0,-1 0 0,1 0 0,-1 1-1,1-1 1,-1 0 0,1 0 0,-1 0-1,1 0 1,-1 0 0,1 0 0,-1 0 0,1 0-1,-1 0 1,1 0 0,-1 0 0,1 0-1,0 0 1,-1 0 0,1 0 0,-1 0 0,1-1-1,0 1-258,14-4-5531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19410,'0'0'8200,"74"9"-7848,-38-9-255,1 0-97,-5 0-449,-7 0-512,-6 0-608,-7 0-994,-7 1-864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19474,'0'0'2851,"78"1"-449,-36-3-480,10-5-1089,-2-3-801,0 5 0,-8 1-1089,-4 3-1505,-8-1-2691,-12 2-6855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4260,'0'0'10869,"6"-8"-8269,-1 1-2174,1 1 1,0 0-1,0 1 1,0-1-1,1 1 1,0 1-1,0-1 1,0 1-1,0 0 1,1 1-1,-1 0 1,1 0-1,0 0 0,0 1 1,0 0-1,0 1 1,13-1-1,-11 1-298,1 1 0,-1 0 0,1 1 0,0 0 0,-1 1 0,16 3 0,-25-4-129,1-1 0,0 1-1,0 0 1,0 0 0,-1 0 0,1-1-1,0 2 1,-1-1 0,1 0-1,-1 0 1,0 0 0,1 1 0,-1-1-1,0 1 1,1-1 0,-1 1-1,0-1 1,0 1 0,-1 0 0,1-1-1,0 1 1,0 0 0,-1 0-1,1 0 1,-1-1 0,0 1 0,1 0-1,-1 0 1,0 0 0,0 0-1,0 0 1,0 0 0,-1 0 0,1 0-1,0-1 1,-1 1 0,1 0-1,-1 0 1,0 0 0,0-1 0,1 1-1,-1 0 1,0-1 0,-3 4-1,-5 9 23,-1-1-1,-1 1 1,0-2-1,-1 0 0,0 0 1,-1-1-1,-1 0 1,-18 11-1,-48 42 53,79-63-77,0-1 0,0 1 0,0 0 1,0 0-1,0 0 0,0 0 0,1 1 0,-1-1 0,0 0 1,1 0-1,-1 0 0,0 0 0,1 1 0,-1-1 1,1 0-1,0 1 0,0-1 0,-1 0 0,1 3 1,0-4-7,1 1 1,-1 0 0,1 0-1,-1-1 1,0 1 0,1 0-1,-1-1 1,1 1 0,0 0-1,-1-1 1,1 1-1,0-1 1,-1 1 0,1-1-1,0 1 1,-1-1 0,1 0-1,0 1 1,0-1 0,0 0-1,-1 0 1,3 1 0,6 1-144,1-1-1,0 0 1,0 0 0,11-2 0,-11 1-77,8 1-427,50-1-3384,-25-3-2237,-4-4-5204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13901,'0'0'3630,"12"1"-245,16 1-2146,1-2 1,-1 0-1,0-2 0,1-1 1,50-13-1,2-18-950,-76 32-275,-1 0 0,0 0 1,0-1-1,0 1 0,0-1 0,-1 0 0,1 0 0,-1-1 0,1 1 0,-1-1 0,0 1 0,-1-1 0,1 0 0,-1 0 0,1 0 1,1-6-1,-4 10-16,0-1-1,0 1 1,0-1 0,0 1 0,0 0 0,1-1 0,-1 1 0,0-1-1,0 1 1,-1-1 0,1 1 0,0 0 0,0-1 0,0 1-1,0-1 1,0 1 0,0-1 0,-1 1 0,1 0 0,0-1 0,0 1-1,-1 0 1,1-1 0,0 1 0,0 0 0,-1-1 0,1 1 0,0 0-1,-1-1 1,1 1 0,0 0 0,-1 0 0,1 0 0,-1-1 0,1 1-1,-22-1-99,-19 13 47,34-7 77,1 0 1,0 0-1,1 0 1,0 0 0,-7 9-1,11-13-8,-1 1 1,1 0-1,-1 0 1,1 0-1,0 0 0,-1 1 1,1-1-1,0 0 1,0 0-1,1 1 0,-1-1 1,0 0-1,1 1 1,-1-1-1,1 1 0,0-1 1,0 1-1,0-1 1,0 1-1,1 2 1,0-4-6,-1 0 1,1 0 0,0 0 0,0 0 0,-1 0 0,1 0 0,0-1 0,0 1 0,0 0 0,0-1 0,0 1 0,0 0 0,0-1-1,0 0 1,0 1 0,0-1 0,0 1 0,1-1 0,-1 0 0,0 0 0,0 0 0,2 0 0,31 0 181,-25 0-114,12-3-32,-1 0 0,0-1 0,0-1 1,0-1-1,20-9 0,-22 8-68,0 0 0,0 1 0,1 1 0,0 1 0,36-3 0,-54 7 30,0 1-1,0-1 1,0 0-1,0 1 1,0-1-1,-1 1 1,1 0-1,0-1 1,0 1-1,0-1 0,-1 1 1,1 0-1,0 0 1,-1-1-1,1 1 1,-1 0-1,1 0 1,-1 0-1,1 0 1,-1 0-1,1 0 1,-1 0-1,0 0 0,0 0 1,1 0-1,-1 0 1,0 0-1,0 0 1,0 0-1,0 0 1,0 0-1,0 0 1,0 0-1,-1 0 0,1 0 1,0 0-1,-1 1 1,-9 51 1020,6-39-719,4-13-301,-1 0 0,1 1 0,0-1 0,0 1 0,-1-1 0,1 0 0,0 1 0,0-1 0,0 1 0,0-1 0,1 1 0,-1-1 0,0 0 1,1 1-1,-1-1 0,1 0 0,-1 1 0,1-1 0,-1 0 0,1 0 0,0 1 0,0-1 0,0 0 0,0 0 0,0 0 0,0 0 0,2 2 0,-1-2 11,1 0-1,0-1 0,0 1 0,-1 0 0,1-1 0,0 1 0,0-1 0,0 0 0,0 0 0,0 0 1,0 0-1,0-1 0,2 0 0,15-4 62,0 0 1,0-2-1,19-9 1,-33 14-77,42-22-70,-37 17 36,0 1 0,1 0 0,0 1 0,-1 0-1,2 1 1,-1 0 0,0 1 0,21-2 0,-31 5 46,0 1 1,-1-1-1,1 1 1,-1 0-1,1 0 1,-1 0-1,1 0 1,-1 0 0,0 0-1,0 0 1,1 0-1,-1 1 1,0-1-1,0 0 1,0 1-1,1 1 1,20 18 184,43-5-1341,-51-14-2728,-1-1-3319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79 9673,'0'0'3128,"3"-10"-229,1 0-1873,-2 6-589,0 0-1,0 0 1,-1 0-1,0 0 1,0 0 0,0 0-1,0 0 1,-1 0-1,1-7 1,-1 11-376,0 0-1,0-1 1,-1 1-1,1 0 1,0 0-1,0-1 1,0 1 0,0 0-1,-1 0 1,1-1-1,0 1 1,0 0 0,0 0-1,-1-1 1,1 1-1,0 0 1,0 0-1,-1 0 1,1 0 0,0 0-1,-1-1 1,1 1-1,0 0 1,0 0-1,-1 0 1,1 0 0,0 0-1,-1 0 1,1 0-1,0 0 1,-1 0 0,1 0-1,0 0 1,-1 0-1,1 0 1,0 0-1,-1 0 1,1 1 0,0-1-1,0 0 1,-1 0-1,1 0 1,-1 1-1,-15 6 14,7 0-85,0 0 1,0 1-1,1 0 1,0 0 0,0 1-1,1 0 1,0 0 0,1 1-1,-7 12 1,9-14 19,0 1-1,0-1 1,1 0 0,0 1 0,0 0 0,1 0-1,0 0 1,1 0 0,0 0 0,0 0 0,1 0-1,1 12 1,-1-19 24,1-1 0,0 1 0,0 0 0,0-1 0,0 1 0,0-1 0,0 1-1,1-1 1,-1 0 0,0 1 0,1-1 0,-1 0 0,1 0 0,-1 0 0,1 0 0,0 0-1,-1 0 1,1-1 0,0 1 0,-1 0 0,1-1 0,0 1 0,0-1 0,0 0 0,0 0 0,-1 0-1,1 0 1,0 0 0,0 0 0,0 0 0,0 0 0,0-1 0,1 0 0,5 0 120,0 0 0,0 0-1,0-1 1,0 0 0,-1-1 0,13-5 0,-12 3-107,0 0 1,-1 0-1,0 0 0,0-1 1,0 0-1,0 0 0,-1-1 1,0 0-1,-1 0 0,0 0 1,0-1-1,0 1 0,-1-1 1,0 0-1,0-1 0,-1 1 1,0-1-1,-1 1 0,0-1 1,0 0-1,-1 0 0,0 0 1,0 0-1,-1-10 0,0 17-50,-1 0 0,1-1 0,0 1-1,-1 0 1,0 0 0,1-1 0,-1 1-1,0 0 1,0 0 0,0 0 0,0 0-1,-1 0 1,1 0 0,0 1-1,-1-1 1,1 0 0,-1 1 0,0-1-1,0 1 1,1-1 0,-1 1 0,0 0-1,0 0 1,0 0 0,0 0 0,-1 0-1,1 0 1,0 1 0,0-1 0,0 1-1,-1-1 1,1 1 0,0 0-1,-1 0 1,1 0 0,0 0 0,-4 1-1,2-1-57,1 1-1,-1-1 0,0 1 0,0 0 1,0 0-1,1 1 0,-1-1 0,0 1 1,1 0-1,0 0 0,-1 0 0,1 0 0,0 0 1,0 1-1,0 0 0,0-1 0,1 1 1,-1 0-1,1 0 0,0 1 0,-3 4 1,3-5-172,1 0 0,0 0 0,0 0 1,0 1-1,0-1 0,0 0 0,1 0 0,-1 1 1,1-1-1,0 0 0,0 1 0,0-1 1,1 0-1,-1 1 0,1-1 0,1 5 1,-1-6-104,0 0 0,1 0 0,-1-1 0,0 1 0,1 0 0,-1-1 1,1 0-1,0 1 0,-1-1 0,1 0 0,0 1 0,0-1 1,0 0-1,-1-1 0,1 1 0,0 0 0,1 0 0,-1-1 0,0 1 1,0-1-1,0 0 0,0 0 0,0 1 0,0-1 0,3-1 1,19 1-3866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11307,'0'0'1793,"-8"12"615,2-4-2051,-12 17 2059,-28 53-1,43-72-2223,-1 1 0,1-1 0,0 1-1,1 0 1,0 0 0,0 0 0,0 0 0,1 1 0,0-1 0,0 0 0,1 1 0,0-1 0,0 0 0,1 1 0,2 11-1,-1-17-123,-1-1-1,1 1 1,-1 0-1,1 0 1,-1-1-1,1 1 1,0-1-1,0 0 1,0 1-1,0-1 0,0 0 1,0 0-1,0 0 1,0 0-1,0-1 1,0 1-1,1-1 1,-1 1-1,0-1 1,0 0-1,1 0 0,-1 1 1,0-2-1,1 1 1,-1 0-1,4-1 1,2 0 79,0 0 0,0 0 0,-1-1 0,1 0 0,0 0 0,10-5 0,-11 2 30,0 0-1,0 0 1,-1-1-1,1 0 0,-1 0 1,-1 0-1,1-1 1,-1 1-1,0-1 1,-1-1-1,1 1 0,3-11 1,-6 15-150,-1 1-1,0-1 1,0 1 0,0-1 0,0 0-1,-1 1 1,1-1 0,-1 0 0,1 0-1,-1 0 1,0 1 0,0-1-1,0 0 1,-1 0 0,1 0 0,0 1-1,-1-1 1,0 0 0,0 0 0,0 1-1,0-1 1,0 1 0,-1-1 0,1 1-1,-1-1 1,1 1 0,-1 0 0,0 0-1,0 0 1,0 0 0,0 0-1,0 0 1,0 1 0,-1-1 0,1 0-1,-1 1 1,1 0 0,-1 0 0,1 0-1,-5-1 1,3 0-78,0 1 0,1 0-1,-1 0 1,0 1 0,0-1 0,0 1 0,0 0-1,0 0 1,0 0 0,0 1 0,0-1 0,0 1-1,-4 1 1,-10 5-2809,2 4-3717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4260,'3'-1'806,"41"-20"6195,-42 20-6489,-1 0-1,1 1 0,0-1 1,0-1-1,-1 1 0,1 0 0,0 0 1,-1-1-1,1 1 0,-1-1 1,0 1-1,0-1 0,1 0 0,-1 1 1,0-1-1,0 0 0,0 0 1,-1 0-1,2-2 0,-3 3-419,0 1 1,1-1-1,-1 0 0,0 0 1,0 1-1,0-1 1,0 0-1,0 1 0,1-1 1,-1 1-1,0-1 0,0 1 1,0 0-1,-1-1 0,1 1 1,0 0-1,0 0 0,0-1 1,0 1-1,0 0 0,0 0 1,0 0-1,0 0 0,0 1 1,-2-1-1,-33 3-187,23 0 106,-1 2 0,1-1 0,0 2 0,0 0 0,0 0 0,1 1 0,0 1 0,0 0 0,1 1 0,0 0 0,0 1 0,1 0 0,1 0 0,-1 1 0,2 0 0,-8 13 0,15-22-3,-1 0 0,1 0 0,0 0-1,1 1 1,-1-1 0,0 0 0,0 1-1,1-1 1,-1 0 0,1 1 0,0-1 0,0 0-1,0 1 1,0-1 0,0 1 0,1 1 0,0-2 3,-1-1 1,1 1 0,0-1 0,0 0 0,-1 0-1,1 0 1,0 1 0,0-1 0,0 0 0,1 0-1,-1 0 1,0 0 0,0-1 0,0 1 0,1 0 0,-1 0-1,0-1 1,1 1 0,1 0 0,8 1-79,0 0 0,0-1 0,0 0 0,0 0 0,18-2 0,-7 0-557,-12 1-354,1 0 0,-1-1-1,0-1 1,1 0-1,-1 0 1,14-5-1,14-9-6724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13613,'0'0'6390,"-3"8"-5061,3-8-1325,-12 31 925,11-30-893,1 0-1,-1 0 1,1 0 0,-1 0-1,1 0 1,0 0 0,-1 0-1,1 0 1,0 0-1,0 0 1,0 0 0,0 0-1,0 0 1,0 0 0,0 0-1,0 0 1,0 0-1,0 0 1,1 0 0,-1 0-1,0 1 1,1-2 0,-1 1-1,1 0 1,-1 0-1,1 0 1,-1 0 0,1 0-1,0 0 1,-1 0 0,1-1-1,0 1 1,0 0-1,0-1 1,1 2 0,3-1-73,1 0 1,0-1 0,-1 1 0,1-1 0,0 0 0,-1-1 0,1 1 0,0-1 0,-1 0-1,1-1 1,9-3 0,-2-1-881,0-1-1,-1-1 1,15-10-1,0-1 100,-27 19 1143,-4 16 1047,-39 67 846,29-61-1793,2 1 1,-12 30-1,21-44-1211,1 0 0,-1 0 0,2 0 0,-1 0 0,0 17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6726,'0'0'16624,"48"21"-15022,-3-21-770,5 0-575,5-2-193,-3-3-321,-6 0-1825,-14 1-1505,-13 0-1794,-13 4-2498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13741,'0'0'7399,"75"-3"-6310,-31-6 160,7 0-864,2 2-353,-8-1-1890,-2 0-4324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72 6342,'0'0'10426,"2"-9"-7880,2-28-464,-4 36-1987,-1 0 0,1 0 0,0 0 0,0 0 0,-1 0 0,1 0 0,0 0 0,-1 0-1,1 0 1,-1 0 0,0 0 0,1 0 0,-1 0 0,0 0 0,1 0 0,-1 1 0,0-1 0,0 0 0,0 1 0,0-1 0,0 0-1,0 1 1,0-1 0,0 1 0,0-1 0,0 1 0,0 0 0,0-1 0,0 1 0,-2 0 0,-34-2 466,30 2-531,0 1-39,-1 0-1,1 0 0,0 1 1,0 0-1,0 0 1,0 1-1,0 0 0,0 0 1,1 1-1,-1 0 1,1 0-1,0 0 0,0 1 1,1 0-1,-10 10 0,9-8 5,0-1 0,0 1-1,1 0 1,0 1-1,0-1 1,1 1 0,0 0-1,1 0 1,-1 0-1,1 0 1,1 1 0,0-1-1,-2 13 1,4-20 8,0 1-1,0 0 1,0 0 0,0-1 0,1 1 0,-1 0-1,0-1 1,1 1 0,-1 0 0,1-1 0,-1 1-1,1 0 1,0-1 0,0 1 0,0-1 0,0 1-1,0-1 1,0 0 0,0 1 0,0-1 0,1 0-1,1 2 1,0-2 16,0 1 0,0 0 1,0-1-1,1 1 0,-1-1 0,1 0 0,-1 0 0,1-1 0,-1 1 0,6 0 1,2-1 34,0 0 1,0-1-1,0 0 1,-1 0-1,1-1 1,18-6-1,-19 3-31,1 1 1,-1-2-1,0 1 0,0-1 0,-1-1 0,1 0 0,13-14 0,-19 18-11,-1 0 1,0 0-1,0-1 1,0 0-1,0 1 0,-1-1 1,0 0-1,1 0 1,-1 0-1,-1 0 0,1-1 1,-1 1-1,1-1 1,-1 1-1,-1-1 0,1 1 1,-1-1-1,1 1 1,-1-1-1,0 1 0,-1-1 1,0-6-1,0 10-70,0-1 0,1 0 1,-1 1-1,0-1 0,0 0 0,0 1 0,0-1 0,0 1 1,0-1-1,0 1 0,0-1 0,-1 1 0,1 0 0,-1 0 0,1 0 1,-1 0-1,1 0 0,-1 0 0,1 0 0,-1 0 0,0 1 1,0-1-1,1 0 0,-1 1 0,0 0 0,0-1 0,0 1 1,1 0-1,-1 0 0,0 0 0,0 0 0,-2 1 0,2-1-361,-1 0-1,0 1 0,1-1 0,-1 1 1,1 0-1,0 0 0,-1 0 0,1 0 1,0 0-1,-1 0 0,1 1 0,0-1 1,0 1-1,0-1 0,0 1 0,0 0 1,1 0-1,-1 0 0,0 0 0,1 0 1,-1 0-1,0 3 0,-3 11-5228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10730,'0'0'9289,"-24"54"-7399,13-25-545,1 2-224,3 3-801,6-2-192,1 1-95,0-6-33,9-5-737,3-8-1922,0-10-2754,4-4-5669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1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250 100 4548,'1'-2'509,"0"1"0,0 0-1,0-1 1,0 1 0,0-1-1,0 1 1,-1-1 0,1 1 0,0-1-1,-1 0 1,1 1 0,-1-1-1,0 0 1,0 1 0,1-1-1,-1 0 1,0 1 0,0-1-1,-1 0 1,1 0 0,0 1-1,0-1 1,-1 0 0,1 1 0,-1-1-1,0 0 1,1 1 0,-1-1-1,0 1 1,-2-3 0,2 3-318,-1-1 1,0 1-1,1 0 1,-1-1 0,0 1-1,0 0 1,0 1-1,1-1 1,-1 0-1,0 0 1,0 1-1,0-1 1,-1 1 0,1 0-1,0-1 1,-3 1-1,-6 0-20,-1 1-1,1 0 1,0 1-1,0 0 1,0 1-1,-18 6 1,25-8-158,1 0-1,0 0 1,-1 1-1,1 0 1,0-1 0,0 1-1,0 0 1,0 0-1,0 1 1,0-1 0,1 1-1,-1-1 1,1 1-1,-1 0 1,1 0 0,0 0-1,0 0 1,1 0-1,-1 0 1,1 1 0,-1-1-1,1 1 1,0-1 0,0 1-1,0 3 1,2-5-1,-1-1 1,1 1-1,-1 0 1,1 0-1,0 0 1,0 0-1,0-1 1,0 1-1,0-1 1,0 1-1,0 0 1,1-1-1,-1 0 1,0 1 0,1-1-1,-1 0 1,1 0-1,0 0 1,-1 0-1,1 0 1,0 0-1,0 0 1,-1 0-1,1-1 1,3 1-1,60 16 156,-47-13-149,-2 0-31,0-1 16,1 1-1,28 12 1,-43-16-21,0 1 0,0 0 0,0 0 0,0 0 0,0 0 0,0 0 0,0 0 0,0 0 0,-1 1 0,1-1 0,0 1-1,-1-1 1,1 1 0,-1 0 0,1 0 0,-1-1 0,0 1 0,0 0 0,0 0 0,0 0 0,0 0 0,0 0 0,-1 1 0,1-1 0,-1 0 0,1 0 0,-1 0 0,0 1 0,0 1 0,-1-1 19,0 0 1,0 0 0,-1-1-1,1 1 1,-1-1-1,0 1 1,0-1 0,0 0-1,0 0 1,0 0 0,-1 0-1,1 0 1,0 0-1,-1 0 1,1-1 0,-1 0-1,0 1 1,0-1-1,-3 1 1,-59 18 116,-28-7 544,87-12-537,-1-1 0,1 0 1,0 0-1,0 0 1,-1-1-1,1 0 0,0 0 1,0-1-1,0 1 1,0-1-1,0-1 0,-9-4 1,14 7-120,0-1 0,0 0 1,-1 1-1,1-1 1,0 0-1,0 0 0,0 0 1,0 0-1,0 0 0,0 0 1,0 0-1,1 0 0,-1 0 1,0 0-1,1 0 0,-1-1 1,1 1-1,-1 0 0,1 0 1,-1-1-1,1 1 1,0 0-1,0-1 0,-1 1 1,1-1-1,0 1 0,0 0 1,1-1-1,-1 1 0,0 0 1,0-1-1,1 1 0,-1 0 1,0-1-1,1 1 0,0 0 1,-1 0-1,1 0 1,0-1-1,-1 1 0,1 0 1,0 0-1,0 0 0,0 0 1,0 0-1,0 0 0,0 0 1,0 1-1,0-1 0,0 0 1,1 1-1,0-2 0,9-4-35,0 0-1,0 0 0,1 1 0,14-4 0,59-18-8,-52 18 44,0-1-1,-1-2 0,0-1 1,56-32-1,-83 41 17,0 0 0,0 0 0,0 0 1,-1-1-1,0 0 0,6-8 0,-9 12-4,0 0 0,-1 0 0,1 0-1,0 0 1,-1 0 0,1 0 0,0 0 0,-1 0 0,0 0-1,1-1 1,-1 1 0,0 0 0,1 0 0,-1 0 0,0-1-1,0 1 1,0 0 0,0 0 0,0-1 0,0 1 0,-1 0-1,1 0 1,0 0 0,0-1 0,-1 1 0,1 0 0,-1 0-1,1 0 1,-1 0 0,0 0 0,1 0 0,-1 0 0,0 0-1,0 0 1,0 0 0,0 0 0,1 0 0,-1 1 0,0-1-1,-2-1 1,-7-2 52,0 0 0,0 0-1,0 1 1,-1 1 0,1 0-1,-1 0 1,1 1 0,-1 0 0,-13 1-1,-40 3-2208,8 5-8101,48-8-2290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9065,'0'0'13965,"28"61"-13453,-11-34-127,0-5-129,3-2-96,-1-4-64,1-4-64,0-4 32,0-8-608,1 0-898,1-12-1376,-7-11-3749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117 206 13357,'0'0'12764,"-9"-5"-12561,7 3-202,0 1 0,-1-1 0,1 1 0,0-1 0,-1 1 1,1 0-1,-1 0 0,1 0 0,-1 0 0,0 1 0,1-1 1,-1 1-1,0 0 0,0-1 0,1 1 0,-1 0 0,0 1 1,0-1-1,1 0 0,-1 1 0,0 0 0,1-1 1,-1 1-1,1 0 0,-1 0 0,1 1 0,-1-1 0,1 0 1,0 1-1,0 0 0,-1-1 0,1 1 0,0 0 0,1 0 1,-1 0-1,0 0 0,0 0 0,1 1 0,0-1 0,-2 4 1,1-4 6,1 1 0,0-1 0,-1 0 0,1 1 0,1-1 1,-1 1-1,0 0 0,0-1 0,1 1 0,0 0 0,-1-1 1,1 5-1,1-6 1,-1 0 1,0 0 0,0 0-1,1 0 1,-1-1-1,1 1 1,-1 0 0,1 0-1,-1 0 1,1 0 0,-1-1-1,1 1 1,0 0 0,-1-1-1,1 1 1,0 0-1,0-1 1,-1 1 0,1-1-1,0 1 1,0-1 0,0 1-1,0-1 1,0 0-1,0 0 1,0 1 0,-1-1-1,1 0 1,0 0 0,0 0-1,0 0 1,0 0-1,0 0 1,1 0 0,14-2 110,0 0 1,0-1-1,-1-1 1,1-1-1,-1 0 0,0 0 1,-1-2-1,0 0 1,20-12-1,-16 8-98,0 2 0,0 0-1,1 1 1,0 1 0,22-5-1,-41 12-22,1 0 0,-1 0 0,1 0-1,0 0 1,-1 0 0,1 0 0,-1 0 0,1 0-1,-1 0 1,1 0 0,-1 0 0,1 1-1,-1-1 1,1 0 0,-1 0 0,1 0 0,-1 1-1,1-1 1,-1 0 0,1 1 0,-1-1-1,0 0 1,1 1 0,-1-1 0,0 1 0,1-1-1,-1 0 1,0 1 0,1-1 0,-1 1-1,0-1 1,0 1 0,1 0 0,2 26 73,-11 28 114,8-54-184,-1 0-10,1 1 1,-1-1-1,1 0 0,-1 1 0,1-1 0,0 0 0,0 0 1,-1 1-1,1-1 0,0 0 0,0 1 0,1-1 0,-1 0 1,0 1-1,0-1 0,1 0 0,-1 1 0,0-1 1,1 0-1,-1 0 0,1 0 0,0 1 0,-1-1 0,1 0 1,0 0-1,0 0 0,0 0 0,2 2 0,-1-3-52,1 0-1,-1 1 1,1-1-1,-1 0 1,1 0-1,-1 0 0,1 0 1,-1-1-1,0 1 1,1-1-1,-1 0 1,1 1-1,-1-1 0,0 0 1,5-3-1,54-30-1598,25-31-10116,-38 28 6998,1 3 6183,-76 54 8818,-14 20-7404,11-10-1210,19-20-1116,7-7-327,1 0 1,-1 0 0,1 0-1,-1 1 1,1-1 0,0 1-1,0 0 1,1 0 0,-1 0 0,-1 5-1,4-8-162,0-1-1,0 0 0,0 1 1,0-1-1,0 0 0,0 1 1,0-1-1,0 0 0,1 1 1,-1-1-1,0 0 0,0 1 1,1-1-1,-1 0 0,0 1 1,0-1-1,1 0 0,-1 0 1,0 1-1,0-1 0,1 0 1,-1 0-1,0 0 0,1 1 1,-1-1-1,1 0 1,-1 0-1,0 0 0,1 0 1,-1 0-1,0 0 0,1 0 1,-1 0-1,1 0 0,-1 0 1,0 0-1,1 0 0,-1 0 1,0 0-1,1 0 0,-1 0 1,0 0-1,1-1 0,20-2 99,-2-4-152,-1 0-1,1-2 1,-2 0 0,1-1 0,-1-1 0,28-24 0,-15 9-93,0-2 1,35-44-1,-60 67 221,-1-1-1,1 1 1,-2-1-1,1 0 1,-1-1-1,4-8 1,-16 22 556,-11 13-308,2 1 0,-26 38 0,38-49-264,0-1-1,1 1 1,0 1 0,0-1-1,1 1 1,1-1-1,-1 1 1,2 0-1,-3 18 1,5-27-114,0 0 0,0-1 0,0 1 0,0 0 0,1 0 0,-1 0 0,0 0 1,1 0-1,0-1 0,-1 1 0,1 0 0,0-1 0,0 1 0,0 0 0,0-1 0,0 1 0,0-1 0,0 1 0,0-1 0,1 0 0,-1 1 0,0-1 0,1 0 0,0 0 0,-1 0 1,1 0-1,-1 0 0,4 1 0,2 0-958,0 0-1,0 0 1,0-1 0,0 0 0,0 0 0,10 0 0,22-1-8243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14862,'0'0'929,"-28"49"1345,12-12-640,-1 5-65,-2 4-224,1 4-63,4 2-578,4-4-447,1 1-161,5-6-64,4-7-289,0-7-543,0-10-514,8-6-1024,-3-8-2082,-1-5-1698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15951,'0'0'9289,"1"65"-8841,-2-38-256,-2 0-159,3-3-33,0-2 32,0-6-545,6-3-704,-4-6-289,-1-4-768,-6-3-5861,-11-9-2307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11275,'0'0'9849,"9"-6"-9224,4 1-510,-1 0 0,0 1 0,1 0 0,0 1-1,0 1 1,0 0 0,0 0 0,0 2 0,0-1 0,0 2 0,0 0 0,25 5 0,-32-5-116,0 1-1,0 0 0,0 0 1,0 0-1,-1 1 1,1 0-1,-1 0 0,0 0 1,0 1-1,0 0 1,0 0-1,-1 0 0,1 1 1,-1-1-1,0 1 0,-1 0 1,1 0-1,2 6 1,-4-7 21,0 0 1,-1 1 0,0-1 0,0 0 0,0 1 0,0-1 0,-1 1 0,0-1 0,0 1 0,0 0-1,0-1 1,-1 1 0,1-1 0,-1 0 0,-1 1 0,1-1 0,0 1 0,-1-1 0,0 0-1,0 0 1,0 0 0,-1 0 0,1 0 0,-1-1 0,-4 5 0,1 0 109,0 0 0,-1 0 0,0-1-1,0 0 1,-1 0 0,0-1 0,0 0 0,-1 0 0,1-1 0,-1 0 0,0-1 0,-1 1 0,1-2-1,-1 1 1,0-2 0,0 1 0,-17 1 0,26-4-206,0 0-1,0 0 1,0 0 0,0 0-1,1 0 1,-1 0-1,0 0 1,0 0 0,0-1-1,0 1 1,1 0 0,-1-1-1,0 1 1,0 0-1,1-1 1,-1 1 0,0-1-1,1 1 1,-1-1 0,1 0-1,-1 1 1,0-1-1,1 1 1,-1-1 0,1 0-1,0 0 1,-1 1 0,0-2-1,-1-24-7043,2 24 6317,0-13-6120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13965,'0'0'11435,"-7"3"-11243,-3 2-127,1 0-1,1 0 0,-1 1 1,1 0-1,0 1 0,0 0 1,1 0-1,0 1 1,0-1-1,1 1 0,0 1 1,0-1-1,1 1 0,0 0 1,1 1-1,-7 18 1,2-4 19,1-1 1,2 2 0,0-1-1,1 1 1,2-1-1,-1 34 1,4-55-118,0 1-1,1-1 1,-1 1-1,1-1 0,0 0 1,0 1-1,0-1 1,0 0-1,1 0 1,-1 0-1,1 0 1,0 0-1,0 0 1,0 0-1,0-1 1,0 1-1,0-1 1,1 1-1,0-1 0,-1 0 1,1 0-1,0 0 1,0 0-1,0-1 1,3 2-1,40 12-3482,1-10-5079,-14-5-5189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10922,'0'0'12877,"2"58"-11981,6-41-351,2-3-289,2-3-128,4-2-64,1-4-64,0-5-865,-1 0-832,-4 0-737,0-11-1666,-4-3-3459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80 137 12908,'0'0'6951,"-34"70"-5318,21-44-383,1 5-65,1-1-417,4 0-575,5-3-129,2-4-128,0-6-1410,4-9-1216,10-8-2179,2 0-4452</inkml:trace>
  <inkml:trace contextRef="#ctx0" brushRef="#br0" timeOffset="1">160 1 12556,'0'0'6118,"55"40"-4421,-37-15-416,-3 5-288,-3 5-256,-5 2-160,-6 5-97,-1 4 65,-12 0-161,-9 4-224,-10-1-64,-1-1-32,-3-3-929,-1-11-1921,5-7-3941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0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7559,'0'0'8969,"11"0"-7496,550 18 3102,-646-28-3235,-285 11-91,413-23-560,39 0-653,147-21 1,-175 35-68,-309 81-475,159-44-1347,56-19-1425,16-8-1286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3748,'0'0'16880,"66"29"-15311,-20-26-320,12-3-512,6 0-545,4 0-128,-6 0-64,-7 0-801,-11 0-352,-15 0-192,-12 4-128,-14 5-673,-3 1-2082,-20-2-1890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11307,'0'0'9929,"77"5"-7527,-24-8-320,7-5-1121,3-2-672,1 3-225,-4-3-64,-5 4-513,-5 1-800,-7 1-1057,-9 1-1570,-9-3-3908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13325,'0'0'10591,"1"9"-10639,-1-9 49,0 2-24,0 0 1,0 0-1,0 0 0,1 0 0,-1 0 0,0 0 0,1 0 0,-1 0 1,1-1-1,0 1 0,0 0 0,0 0 0,0 0 0,0-1 0,0 1 1,0-1-1,0 1 0,0-1 0,1 1 0,-1-1 0,1 0 0,-1 1 1,1-1-1,0 0 0,-1 0 0,1 0 0,0 0 0,0-1 0,-1 1 1,1 0-1,0-1 0,0 1 0,0-1 0,0 0 0,0 0 0,0 1 1,0-1-1,0 0 0,2-1 0,-2 1 20,12 1-43,0 0 1,-1 0-1,1 2 0,-1 0 0,23 7 0,-34-9 68,1 1 0,0-1 0,0 1 0,-1-1 0,1 1-1,-1 0 1,1 0 0,-1 0 0,0 0 0,0 0 0,0 1 0,0-1-1,0 1 1,-1-1 0,1 1 0,-1 0 0,1-1 0,-1 1 0,0 0-1,0 0 1,0 0 0,-1 0 0,1 0 0,-1 0 0,1 0 0,-1 0-1,0 0 1,0 1 0,-1-1 0,1 0 0,-2 5 0,0-2 146,0 0 1,0 0-1,-1 0 0,0 0 1,0-1-1,0 1 0,-1-1 1,0 0-1,0 0 1,0 0-1,0 0 0,-1-1 1,0 0-1,0 0 0,0 0 1,-1 0-1,1-1 1,-1 0-1,0 0 0,-7 2 1,-2 2 84,0-2 0,0 0 1,-1-1-1,1 0 0,-1-1 1,0-1-1,-18 0 0,30-2-363,1 0-1,-1 0 0,0 0 1,1 0-1,-1-1 0,1 0 1,-1 0-1,1 0 0,-1 0 1,1-1-1,0 1 0,0-1 1,-1 0-1,1 0 0,-3-3 1,2 2-655,1-1 1,0 0-1,-1 0 1,2-1-1,-1 1 1,1-1-1,-1 1 1,1-1-1,0 0 1,-1-5-1,-5-22-7424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0 817 14318,'0'0'8007,"25"-61"-8519,14 8 384,14-17-193,15-11 161,13-9 0,13-6-641,6 3-288,5 1-256,0 0-1538,-5 3-1825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78 7079,'0'0'7842,"7"-8"-4068,22-30-475,-28 37-3079,0 0 0,0 0 0,-1 0 0,1 0 0,0 0 0,0 0 0,-1 0 0,1 0 0,-1-1 0,1 1 0,-1 0 0,0 0 0,1-1 0,-1 1 0,0 0 0,0 0 0,0-1 0,0 1 0,0-2 0,0 3-137,-1-1 1,1 1-1,-1-1 0,1 1 0,-1-1 0,1 1 0,-1-1 0,1 1 1,-1-1-1,1 1 0,-1 0 0,0 0 0,1-1 0,-1 1 1,0 0-1,1 0 0,-1-1 0,0 1 0,1 0 0,-1 0 0,0 0 1,1 0-1,-1 0 0,-1 0 0,-40 9 1019,-16 28-715,54-34-370,0 0 1,0 1-1,0-1 1,1 1 0,0 0-1,0 0 1,0 0-1,0 0 1,0 1-1,1-1 1,-3 9 0,5-13-18,0 1 0,0-1 1,0 1-1,0-1 1,1 1-1,-1-1 1,0 1-1,1-1 1,-1 0-1,0 1 1,1-1-1,-1 1 1,0-1-1,1 0 1,-1 1-1,1-1 1,-1 0-1,0 0 1,1 1-1,-1-1 0,1 0 1,-1 0-1,1 0 1,-1 1-1,1-1 1,-1 0-1,1 0 1,-1 0-1,1 0 1,0 0-1,-1 0 1,1 0-1,-1 0 1,1 0-1,0-1 1,28 2 37,-23-2-24,207-11-19,-213 12 3,0 0 0,-1 0 0,1 0 1,0 0-1,-1 0 0,1 0 0,0 1 0,0-1 1,-1 0-1,1 0 0,0 0 0,0 1 1,-1-1-1,1 0 0,0 0 0,0 1 0,0-1 1,-1 0-1,1 1 0,0-1 0,0 0 1,0 0-1,0 1 0,0-1 0,0 0 1,0 1-1,0-1 0,0 0 0,0 1 0,0-1 1,0 0-1,0 1 0,0-1 0,0 0 1,0 1-1,0-1 0,0 0 0,0 1 0,0-1 1,0 0-1,1 0 0,-1 1 0,0-1 1,0 0-1,0 0 0,0 1 0,1-1 0,-1 0 1,0 0-1,0 1 0,1-1 0,-1 0 1,0 0-1,1 0 0,-1 0 0,0 1 1,0-1-1,1 0 0,-1 0 0,0 0 0,1 0 1,-1 0-1,0 0 0,1 0 0,-1 0 1,0 0-1,1 0 0,-22 18 171,-20 10 477,-1-2 0,-64 30-1,185-101-6794,-14 7-871,-20 12 139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4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15759,'0'0'8392,"60"-24"-6951,-30 19-960,7 1-481,9 3-96,4 1-1570,1 0-2178,-1-2-4291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17040,'0'0'2461,"-12"6"-459,2-2-1798,1 0 0,-1 1 1,1 0-1,0 1 0,0 0 0,1 0 0,0 1 1,0 0-1,1 1 0,-1-1 0,2 1 0,-1 1 1,1-1-1,0 1 0,-4 10 0,6-10-196,1 0 0,0 0 0,0 0 0,1 0 0,0 1-1,1-1 1,0 1 0,1-1 0,0 1 0,0-1 0,3 18 0,-2-23-3,0 1 0,0-1-1,1 0 1,0 0 0,-1 0 0,1 0 0,1 0-1,-1 0 1,0 0 0,1-1 0,0 1 0,0-1-1,0 0 1,0 0 0,0 0 0,1 0 0,-1-1 0,1 1-1,0-1 1,0 0 0,0 0 0,0 0 0,0 0-1,0-1 1,1 0 0,-1 0 0,5 1 0,0-1 88,1 0 1,0-1 0,-1 0 0,1 0-1,-1-1 1,1 0 0,0-1 0,-1 0-1,0 0 1,1-1 0,-1 0 0,0-1-1,-1 0 1,1-1 0,-1 1 0,0-2-1,0 1 1,0-1 0,9-9 0,-11 10 19,-1-2 1,1 1-1,-1 0 0,0-1 1,-1 0-1,1 0 1,-1-1-1,-1 1 1,0-1-1,0 1 1,0-1-1,-1 0 0,0 0 1,0-1-1,-1 1 1,0 0-1,-1 0 1,0-1-1,0 1 1,-1 0-1,0-1 0,-3-14 1,2 18-90,-1 1-1,1 0 1,0-1 0,-1 1-1,0 0 1,0 0 0,0 1 0,-1-1-1,1 1 1,-1-1 0,0 1-1,0 0 1,0 1 0,0-1-1,-1 1 1,1-1 0,-1 1 0,1 1-1,-1-1 1,0 1 0,-8-2-1,8 1-161,-1 1 0,1 0 0,0 0 0,0 1-1,-1-1 1,1 1 0,0 0 0,-1 1 0,1-1 0,0 1-1,-1 0 1,1 0 0,0 1 0,0 0 0,0 0 0,0 0-1,0 0 1,1 1 0,-9 5 0,1 13-3662,12-5-2234,5-9-1477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17905,'0'0'11050,"6"53"-10249,-6-31-481,0 3-255,3-1-33,3 0-32,-1-1-513,1-3-608,0-2-897,-1-3-929,-5-6-352,0-4-1089</inkml:trace>
  <inkml:trace contextRef="#ctx0" brushRef="#br0" timeOffset="1">0 75 16239,'0'0'5413,"62"-1"-5220,-26 1-193,5 2-1730,2 0-3363,4-2-4324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11 13293,'0'0'5685,"-11"-3"-3806,6 1-1776,1 1 1,-1 0-1,0 0 0,0 0 1,0 1-1,0-1 1,0 1-1,0 0 0,0 1 1,0-1-1,0 1 0,0 0 1,0 0-1,1 1 0,-1-1 1,0 1-1,1 0 0,-1 0 1,1 1-1,0-1 0,0 1 1,0 0-1,0 0 0,-7 7 1,8-6 27,-1 1 0,0 0 0,1-1 0,0 1 0,0 1 0,0-1 0,1 0 0,0 1 0,0-1 0,0 1 0,1 0 0,0-1 0,0 1 0,0 8 0,1-12-103,0 0-1,0 1 0,0-1 0,1 0 1,-1 0-1,1 1 0,0-1 0,0 0 1,-1 0-1,1 0 0,1 0 0,-1 0 0,0 0 1,0 0-1,1 0 0,-1-1 0,1 1 1,0 0-1,-1-1 0,1 1 0,0-1 0,0 0 1,0 0-1,0 1 0,0-1 0,0 0 1,0-1-1,0 1 0,0 0 0,1-1 0,-1 1 1,0-1-1,0 0 0,1 1 0,-1-1 1,0 0-1,4-1 0,-1 1 12,0 0 1,-1-1-1,1 1 1,0-1-1,-1 0 0,1 0 1,-1-1-1,1 0 1,-1 1-1,1-1 0,-1-1 1,0 1-1,0-1 1,0 1-1,0-1 0,-1 0 1,1-1-1,-1 1 1,0 0-1,0-1 0,0 0 1,3-4-1,-2 0 33,1 0-1,-1-1 1,-1 1-1,0 0 1,0-1-1,0 0 0,-1 0 1,-1 0-1,0 0 1,1-16-1,-2 24-74,0 1-1,0 0 0,0-1 1,0 1-1,0-1 1,0 1-1,0-1 0,0 1 1,0 0-1,0-1 0,-1 1 1,1-1-1,0 1 1,0-1-1,0 1 0,0 0 1,-1-1-1,1 1 1,0 0-1,0-1 0,-1 1 1,1 0-1,0-1 0,-1 1 1,1 0-1,0 0 1,-1-1-1,1 1 0,-1 0 1,1 0-1,0 0 0,-1-1 1,1 1-1,-1 0 1,1 0-1,0 0 0,-1 0 1,1 0-1,-1 0 1,1 0-1,-1 0 0,1 0 1,0 0-1,-1 0 0,1 0 1,-1 0-1,1 1 1,-1-1-1,1 0 0,0 0 1,-1 0-1,-19 15-336,17-10 20,0 0 0,1 0 0,-1 1 0,1-1-1,0 1 1,1-1 0,0 1 0,0 0 0,-1 6 0,1 31-9622,2-26 541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4933,'0'0'13645,"-12"50"-11403,-1-26-705,0 4 65,2-3-898,2-1-447,6 0-257,3-8-1314,0-4-1248,5-7-1154,7-5-3715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9961,'0'0'7853,"-9"4"-5915,0 0-1379,0 1 1,1-1-1,0 1 1,0 1-1,1 0 1,-8 7-1,13-12-506,1 0 1,-1 0-1,1 0 1,-1 1-1,1-1 1,0 1-1,0-1 1,0 1-1,0 0 0,0-1 1,0 1-1,0 0 1,1 0-1,-1-1 1,1 1-1,-1 0 0,1 0 1,0 0-1,-1 0 1,1 0-1,0 0 1,0-1-1,0 1 0,1 0 1,-1 0-1,0 0 1,1 0-1,-1 0 1,1-1-1,0 1 1,-1 0-1,1 0 0,0-1 1,0 1-1,0 0 1,0-1-1,1 1 1,-1-1-1,0 0 0,1 1 1,-1-1-1,1 0 1,-1 0-1,3 2 1,59 36-106,-51-34-151,0 1-1,-1 1 0,0 0 1,0 1-1,0 0 1,-1 0-1,-1 1 1,1 1-1,8 10 0,-17-18 193,0 0 0,0 0 0,0 0-1,0-1 1,-1 1 0,1 0-1,0 0 1,-1 0 0,1 0 0,-1 0-1,0 0 1,0 0 0,0 0 0,0 0-1,0 1 1,0-1 0,0 0 0,-1 0-1,1 0 1,-1 0 0,1 0-1,-2 2 1,0 0 16,-1-1 0,1 1 0,-1-1 0,1 0 0,-1 0 0,0 0 0,0 0 0,-1 0 0,1-1 0,-6 4 0,-4 1 209,0-1 0,0 0 0,0-1-1,-1 0 1,-20 3 0,28-6-50,1-1 1,-1 0-1,1-1 1,-1 1-1,0-1 1,1 0 0,-1-1-1,0 1 1,1-1-1,-12-3 1,15 3-137,-1-1 0,1 1 0,0-1 0,-1 1 1,1-1-1,0 0 0,0 0 0,0 0 0,1 0 0,-1 0 1,0 0-1,1 0 0,-1-1 0,1 1 0,0-1 0,0 1 1,0-1-1,0 1 0,0-1 0,1 0 0,-1 1 1,1-1-1,-1 0 0,1-3 0,-1-1-55,1 0 0,0 1 0,0-1 0,0 0 0,1 1 0,0-1 0,0 0 0,1 1 0,0 0 0,0-1 0,0 1 0,1 0 0,0 0 0,0 0 0,0 0 0,5-5 0,-1 3 6,0 1 0,1-1 0,0 1 1,1 1-1,-1 0 0,1 0 0,0 0 0,1 1 1,14-5-1,17-6 55,-30 13 25,1-1 0,-1 0 0,0-1 0,-1 0 0,1-1 1,-1 0-1,18-15 0,-27 21-46,-1-1 0,1 1 0,0-1 0,-1 0 0,1 1 0,-1-1 0,1 0 1,-1 1-1,1-1 0,-1 0 0,1 1 0,-1-1 0,0 0 0,1 0 0,-1 0 0,0 1 0,0-1 0,0 0 0,0 0 1,1 0-1,-1 0 0,0 0 0,0 1 0,-1-1 0,1 0 0,0 0 0,0 0 0,0 0 0,-1 0 0,0-1-5,0 1-1,0 0 0,-1-1 1,1 1-1,0 0 0,-1 0 1,1 0-1,-1 0 0,1 0 1,-1 0-1,1 1 0,-1-1 1,-2 0-1,-52-11-48,49 12-125,-49-1-533,54 2 150,-1-1 1,1 0-1,-1 1 1,1 0-1,0 0 1,-1 0-1,1 0 1,0 0-1,0 0 1,-1 0-1,-2 3 1,0 2-5463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3908,'0'0'21300,"-1"48"-20083,9-25-640,3 2-289,0-3-160,3-5-64,3-3-64,4-3 0,-1-8-993,1-3-1249,-1 0-801,-2-15-1313,-1-2-2659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10730,'0'0'7303,"-22"56"-4837,4-23-704,-4 5-160,-2 3-642,-1-1 130,2 0-386,2-2-608,4-3-96,7-4-288,4-2-1314,6-9-1504,0-9-3204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6854,'0'0'18877,"6"11"-18108,0-1-714,-2 1 1,1-1-1,-1 1 1,-1 0-1,0 1 1,0-1-1,-1 1 1,-1-1-1,0 18 1,1 106-10754,-9-132 1003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6854,'0'0'15631,"55"-22"-14478,-25 22-448,5 0-513,3 0-128,6 0-224,-4 0-1890,1 0-2722,-6-9-7112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50 152 11915,'0'0'15247,"-15"52"-14126,6-30-417,-4-2-287,6-1-321,2-4-128,5-6-1121,0-6-1185,9-6-4293,4-14-31</inkml:trace>
  <inkml:trace contextRef="#ctx0" brushRef="#br0" timeOffset="1">82 0 14926,'0'0'7431,"3"62"-14510,14-45 161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11979,'0'0'10410,"-9"54"-8744,3-25-289,1 3-608,2 2-545,3 2-160,0-3-32,0-1 0,0-6-961,3-6-1409,2-6-609,-1-9-1089,3-5-3266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14061,'0'0'5584,"-5"8"-4858,-14 23-320,14-23 4244,5-6-1180,0 1-3415,0-1 1,0 1-1,1-1 0,-1 1 1,1-1-1,0 1 1,-1-1-1,1 1 1,0-1-1,0 0 0,1 0 1,-1 1-1,0-1 1,1 0-1,-1 0 1,1 0-1,0 0 1,3 3-1,44 23 6,-42-25-108,-1-1-1,0 1 1,0 1-1,0-1 1,0 1 0,0 0-1,-1 1 1,0-1 0,6 8-1,-7-8 36,-1 1 0,0 0 0,-1 0-1,0 0 1,1 0 0,-2 0 0,3 7-1,-4-11 21,1 1-1,-1-1 0,0 0 1,0 1-1,0-1 0,1 1 1,-1-1-1,-1 0 0,1 1 1,0-1-1,0 1 0,0-1 1,-1 0-1,1 1 0,-1-1 1,1 0-1,-1 1 0,1-1 1,-1 0-1,0 0 0,0 1 1,0-1-1,0 0 0,0 0 1,0 0-1,0 0 0,0 0 1,0 0-1,0-1 0,0 1 1,0 0-1,-2 0 0,-10 5 31,-1-1-1,1 0 1,-1-1-1,0 0 0,0-2 1,0 1-1,0-2 0,0 0 1,0 0-1,-24-3 0,37 1-90,0 1 0,0-1 0,0 1 0,0-1 0,0 1 0,0-1 0,0 0 0,0 1 0,0-1 0,0 0 0,0 0 0,1 0 0,-1 0 0,0 0-1,1 0 1,-1 0 0,0 0 0,1 0 0,-1 0 0,1 0 0,0 0 0,-1 0 0,1 0 0,0-1 0,0-1 0,-2-34-4362,2 27 2383,0-22-5340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14894,'0'0'10698,"68"-22"-9641,-42 21-801,6 1-256,4 0-160,2 0-2018,1 0-1633,0 2-2692,-2 1-5828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10570,'0'0'7805,"-11"4"-6092,1 0-1442,-1 1-1,1 0 0,1 0 1,-1 1-1,1 0 1,0 1-1,0 0 0,1 1 1,0-1-1,0 1 0,1 1 1,0 0-1,0 0 1,1 0-1,0 1 0,-8 19 1,11-21-153,0 0-1,1 0 1,0 1 0,0-1 0,1 0 0,0 1 0,0 0-1,1-1 1,0 1 0,3 12 0,-3-18-91,1 0 1,0-1 0,0 1-1,0 0 1,0 0-1,0-1 1,1 1-1,-1 0 1,1-1-1,0 0 1,0 1-1,0-1 1,0 0-1,0 0 1,0 0-1,0 0 1,1 0-1,-1-1 1,1 1 0,-1-1-1,1 1 1,0-1-1,0 0 1,-1 0-1,1 0 1,0-1-1,0 1 1,0-1-1,0 1 1,0-1-1,0 0 1,4-1-1,0 1 34,1-1 0,-1-1-1,0 1 1,0-1-1,0-1 1,-1 1-1,1-1 1,0 0-1,-1-1 1,0 0-1,0 0 1,0 0-1,0 0 1,-1-1-1,1 0 1,-1 0 0,-1-1-1,1 1 1,6-11-1,-6 9 14,-1 0 0,1-1 0,-1 1 0,0-1-1,-1 0 1,0 0 0,-1 0 0,1 0 0,-1-1 0,-1 1 0,0 0-1,0-1 1,0 1 0,-1-1 0,0 1 0,-3-16 0,2 22-86,0 0 1,0-1-1,0 1 1,0 0 0,-1 0-1,1 0 1,0 0-1,-1 0 1,0 1-1,1-1 1,-1 0 0,0 1-1,0-1 1,0 1-1,0 0 1,0 0-1,0-1 1,0 1 0,0 0-1,-1 1 1,1-1-1,-4 0 1,0-1-343,0 1 0,0 0-1,0 0 1,0 1 0,-1 0 0,1 0 0,-10 2 0,15-2 69,0 0 0,0 1 0,0-1 1,0 1-1,0-1 0,0 1 1,0-1-1,0 1 0,0 0 0,1 0 1,-1-1-1,0 1 0,0 0 1,1 0-1,-1 0 0,0-1 0,1 1 1,-1 0-1,1 0 0,-1 0 1,1 0-1,0 0 0,-1 0 0,1 0 1,0 0-1,0 1 0,0-1 1,0 0-1,0 2 0,0 8-5806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14830,'0'0'10538,"-45"64"-9129,37-38-704,5 1-513,1 1-128,2-2 32,0 0-96,0-3-32,0-2-544,2-5-641,-1-6-1282,-1-6-1088</inkml:trace>
  <inkml:trace contextRef="#ctx0" brushRef="#br0" timeOffset="1">0 127 12396,'0'0'11531,"52"-8"-10859,-20 8-544,4 0-160,1 0-1185,1 0-1121,-1 0-1474,0-4-3426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13293,'0'0'9000,"-55"33"-6886,42-11-96,2 4-961,3 0-288,2 0-225,4 1-320,2-3-127,0 0-65,0-7-577,0-3-1505,7-7-2210,3-7-4068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14926,'0'0'2007,"1"8"-1382,-2 107 5103,1-113-5662,0 0 1,0-1-1,0 1 0,1 0 1,-1-1-1,1 1 0,-1-1 0,1 1 1,0 0-1,-1-1 0,1 1 1,0-1-1,0 0 0,0 1 1,0-1-1,0 0 0,1 0 0,-1 1 1,0-1-1,0 0 0,1 0 1,-1 0-1,1-1 0,-1 1 1,1 0-1,-1 0 0,1-1 0,-1 1 1,1-1-1,0 1 0,-1-1 1,1 0-1,0 0 0,-1 0 0,1 0 1,0 0-1,0 0 0,-1 0 1,1 0-1,3-2 0,-1 2-27,1-1-1,0 0 0,-1 0 1,1 0-1,-1-1 0,0 1 1,1-1-1,-1 0 1,0 0-1,0-1 0,0 1 1,0-1-1,0 0 0,4-4 1,-5 2-25,0 0 0,0 0 0,-1 0 0,1 0 0,-1-1 0,0 1 0,-1-1 0,1 1 0,-1-1 0,0 1 0,-1-1 0,1 0 0,-1 1 0,0-1 0,-1 0 0,1 0 0,-1 1 0,-3-12 0,3 14-38,0 0-1,0 0 1,0 0 0,-1 0-1,1 0 1,-1 1 0,0-1-1,0 0 1,0 1 0,0-1-1,0 1 1,0 0 0,-1-1 0,1 1-1,-1 0 1,1 1 0,-1-1-1,0 0 1,0 1 0,0 0-1,0-1 1,0 1 0,0 0-1,0 1 1,0-1 0,-1 0-1,1 1 1,0 0 0,0 0 0,-1 0-1,1 0 1,0 0 0,-6 2-1,7-1-62,0-1-1,1 1 0,-1 0 1,0-1-1,0 1 0,1 0 1,-1 0-1,1 1 0,-1-1 1,1 0-1,-1 0 0,1 1 1,0-1-1,0 1 0,-1-1 0,1 1 1,0-1-1,0 1 0,1 0 1,-1-1-1,0 1 0,1 0 1,-1 0-1,0 2 0,0 28-5402,7-21-579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3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12684,'-11'1'1639,"10"-1"-1583,-14 3 1223,-1 1 0,1 0 0,-28 11 0,40-14-1011,-1 1 0,0 0-1,1 0 1,-1 1 0,1-1-1,-1 1 1,1 0 0,0-1 0,0 1-1,-3 5 1,5-6-199,0 0 0,0 0 0,0 0-1,0-1 1,1 1 0,-1 0 0,1 0 0,-1 0 0,1 0-1,0 0 1,0 0 0,0 0 0,0 0 0,0 0 0,0 0-1,1 0 1,-1 0 0,1 0 0,-1 0 0,1 0 0,-1 0-1,1-1 1,2 4 0,-1-2-18,1 0 0,0 0 0,0 0 0,0 0-1,0-1 1,0 1 0,1-1 0,-1 0 0,1 0 0,0 0-1,-1 0 1,1-1 0,0 1 0,0-1 0,0 0 0,0 0 0,0-1-1,8 1 1,1 0 17,-1 0 0,1-1-1,-1 0 1,0-1-1,17-3 1,-22 1-41,1 1 0,-1-1 0,1 0 0,-1 0 0,0-1 0,0 0 0,-1-1 0,11-8 0,-14 11-19,0 0 1,-1 0-1,1-1 1,-1 1-1,0-1 1,0 0-1,0 0 1,0 1-1,0-1 1,0-1-1,-1 1 1,0 0-1,1 0 1,-1 0-1,0-1 1,-1 1-1,1-1 0,0 1 1,-1-1-1,0 1 1,0-1-1,0-3 1,-1 5-23,0 0 0,0-1-1,-1 1 1,1 0 0,0 0 0,-1 0 0,1 0 0,-1 0 0,0 0 0,1 1-1,-1-1 1,0 0 0,0 1 0,0-1 0,-1 1 0,1 0 0,0 0 0,0 0 0,-1 0-1,1 0 1,0 0 0,-1 1 0,1-1 0,-1 1 0,-2-1 0,-66-4-740,68 5 716,0 0-125,-1 0-1,1 0 1,-1 0-1,1 1 1,-1-1-1,1 1 1,-1 0-1,-3 2 1,6-3-299,0 1 1,0-1-1,0 1 1,0 0-1,0 0 0,0-1 1,0 1-1,0 0 1,0 0-1,1 0 1,-1 0-1,0 0 0,1 0 1,-1 0-1,0 0 1,1 0-1,-1 2 0,0 8-14405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8648,'0'0'13805,"11"78"-13420,-9-39-289,-2 4-32,0-4-160,0-3-1057,0-9-865,-5-9-1794,-3-9-1857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18930,'0'0'2722,"12"-4"-1665,25-6-875,0 1-1,1 3 1,0 1 0,0 1-1,0 2 1,53 5-1,-85-3-201,0 1 0,0-1-1,0 1 1,0 1 0,0-1 0,-1 1 0,1 0 0,0 0-1,-1 1 1,0 0 0,1 0 0,-1 0 0,0 0-1,-1 1 1,1 0 0,-1 0 0,8 8 0,-10-8 176,1 0 1,0 1 0,-1-1 0,0 1 0,0 0-1,0-1 1,-1 1 0,0 0 0,0 0-1,0 0 1,0 0 0,-1 0 0,0 0-1,0 1 1,0-1 0,0 0 0,-1 0 0,0 0-1,0 0 1,-1 0 0,-1 6 0,-1-5-12,1 1 1,-1 0 0,0-1 0,0 0 0,-1 0 0,0 0 0,0-1-1,0 1 1,-1-1 0,0-1 0,0 1 0,0-1 0,0 0 0,-1 0-1,0-1 1,-8 4 0,2-1-87,-1-1-1,0-1 0,-1 0 1,1 0-1,-1-1 1,0-1-1,-17 0 0,31-2-148,0 0-1,0 0 1,0 0-1,0 0 1,0 0-1,1 0 1,-1 0-1,0-1 1,0 1-1,0 0 1,0-1-1,1 1 1,-1 0-1,0-1 1,0 1-1,1-1 1,-1 1-1,0-1 1,1 0-1,-1 1 1,0-1-1,1 1 1,-1-1-1,1 0 1,-1 0-1,1 1 1,-1-1-1,1 0 1,0 0-1,-1 0 0,1 0 1,0 1-1,0-1 1,0 0-1,-1 0 1,1 0-1,0 0 1,0 0-1,0 0 1,1 1-1,-1-1 1,0-1-1,0-1-683,1 0 0,0 0 0,0-1 0,0 1 0,0 0 0,0 0 0,0 1 0,1-1 0,-1 0 0,1 0 0,2-2 0,15-16-7538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115 222 14221,'0'0'3972,"-8"5"-1377,5-4-2415,-60 39 2657,60-38-2669,0 0 1,0 1-1,0 0 0,0 0 1,0 0-1,0 0 1,1 0-1,0 0 0,-1 1 1,1-1-1,1 1 1,-1-1-1,0 1 0,1 0 1,0 0-1,0 0 1,-2 8-1,4-11-158,-1 0-1,0 0 1,1-1 0,-1 1-1,0 0 1,1 0-1,-1 0 1,1 0 0,-1 0-1,1-1 1,0 1 0,-1 0-1,1 0 1,0-1-1,0 1 1,-1-1 0,1 1-1,0-1 1,0 1-1,0-1 1,0 1 0,0-1-1,0 1 1,-1-1 0,1 0-1,0 0 1,0 0-1,0 1 1,0-1 0,0 0-1,0 0 1,0 0 0,0-1-1,0 1 1,1 0-1,41-6 371,-29 0-296,-1 1 1,0-2-1,0 0 1,0 0-1,-1-1 1,0-1-1,19-18 0,-11 8-47,-1-1 0,-1-1 0,20-29-1,5-23 123,-40 67-147,-1 0 1,1 0-1,-1-1 0,0 1 0,-1 0 1,1-1-1,-1 1 0,-1-1 0,1 0 1,-1-10-1,-1 16-11,1 1 1,-1-1-1,1 1 0,-1-1 1,1 1-1,-1 0 1,0-1-1,1 1 1,-1 0-1,1 0 0,-1 0 1,0-1-1,1 1 1,-1 0-1,1 0 0,-1 0 1,0 0-1,1 0 1,-1 0-1,0 0 0,1 0 1,-1 0-1,1 0 1,-1 0-1,0 1 1,1-1-1,-1 0 0,1 0 1,-1 1-1,0-1 1,1 0-1,-1 1 0,0 0 1,-11 9 13,0 1 1,0 0-1,1 1 1,1 0-1,0 1 0,1 0 1,-9 17-1,6-13 43,3-4 77,0-1 0,1 1-1,1 1 1,0 0 0,0 0-1,2 0 1,0 0 0,-4 19-1,8-31-126,1 0 1,0 0-1,0-1 0,1 1 0,-1 0 0,0-1 1,1 1-1,-1-1 0,1 1 0,-1 0 1,1-1-1,0 1 0,-1-1 0,1 1 0,0-1 1,0 0-1,0 1 0,0-1 0,0 0 0,1 1 1,-1-1-1,0 0 0,0 0 0,1 0 1,-1 0-1,1-1 0,-1 1 0,1 0 0,-1 0 1,1-1-1,0 1 0,-1-1 0,1 0 1,2 1-1,8 1-111,0 0 1,-1-1-1,23-1 1,-22 0-203,17 0-1004,55-2-9356,-56-5 1948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18481,'0'0'3476,"-1"12"-1496,-8 61 362,-6 97-1134,15-171-1201,0 1 0,0 0 0,1-1-1,-1 1 1,0 0 0,0-1 0,1 1 0,-1 0-1,0 0 1,1-1 0,-1 1 0,0 0-1,0 0 1,1-1 0,-1 1 0,1 0 0,-1 0-1,0 0 1,1 0 0,-1 0 0,0-1-1,1 1 1,-1 0 0,1 0 0,-1 0-1,0 0 1,1 0 0,-1 0 0,1 0 0,-1 0-1,0 0 1,1 1 0,-1-1 0,0 0-1,1 0 1,-1 0 0,0 0 0,1 1 0,-1-1-1,0 0 1,1 0 0,-1 0 0,0 1-1,1-1 1,-1 0 0,0 1 0,0-1 0,1 0-1,-1 1 1,0-1 0,0 0 0,0 1-1,1-1 1,-1 0 0,0 1 0,0-1 0,0 0-1,0 1 1,0-1 0,0 1 0,0-1-1,0 0 1,0 1 0,0-1 0,0 1 0,0-1-1,0 1 1,20-28 312,-17 16-434,0 0 1,0 0 0,-1 0-1,-1 0 1,0 0 0,0 0-1,-1 0 1,0-1 0,-1 1-1,-1 0 1,-4-20 0,5 30 104,1 0 0,0 0 0,0 0 0,0 1 0,-1-1 0,1 0 0,0 0 0,-1 0 0,1 1 0,-1-1 0,1 0 1,-1 1-1,1-1 0,-1 0 0,1 1 0,-1-1 0,0 1 0,1-1 0,-1 1 0,0-1 0,0 1 0,1-1 0,-1 1 0,0 0 0,0-1 0,1 1 0,-1 0 1,0 0-1,0 0 0,0 0 0,0 0 0,1-1 0,-1 1 0,0 1 0,0-1 0,0 0 0,0 0 0,0 0 0,1 0 0,-1 1 0,0-1 0,0 0 0,1 1 1,-1-1-1,0 0 0,0 1 0,1-1 0,-1 1 0,0-1 0,1 1 0,-1 0 0,1-1 0,-2 2 0,0 0 63,1 0 0,-1 1 0,0-1 0,1 1-1,-1 0 1,1-1 0,0 1 0,0 0 0,0 0 0,0 0 0,0 0-1,1 0 1,0 0 0,-1 4 0,2-6 15,0 0 0,-1 0 0,1-1 1,0 1-1,0 0 0,0 0 0,0-1 0,0 1 0,0-1 1,0 1-1,0 0 0,0-1 0,0 0 0,0 1 0,0-1 0,0 0 1,0 0-1,0 1 0,0-1 0,2 0 0,34 5 681,-26-4-692,16 4-117,8 1-2013,-13-4-2446,-24-19-3307,-5 8 2493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29 17008,'0'0'5461,"-10"-1"-4521,5 1-908,0-1 1,0 1 0,0 0-1,0 0 1,0 1 0,1-1-1,-1 1 1,0 0-1,0 1 1,1-1 0,-1 1-1,1 0 1,-1 0 0,1 0-1,0 1 1,0-1-1,0 1 1,0 0 0,0 0-1,1 0 1,-1 1 0,1-1-1,0 1 1,0 0-1,0 0 1,-3 6 0,3-6 86,1 1-1,0-1 1,0 0 0,0 1 0,0-1 0,1 1 0,0-1 0,0 1 0,0 0 0,0 5 0,1-9-111,1-1 1,-1 1 0,0-1 0,0 1 0,1-1 0,-1 0 0,0 1 0,1-1 0,-1 0 0,0 1 0,1-1 0,-1 0-1,1 0 1,-1 1 0,0-1 0,1 0 0,-1 0 0,1 0 0,-1 1 0,1-1 0,-1 0 0,1 0 0,-1 0 0,1 0-1,-1 0 1,1 0 0,-1 0 0,1 0 0,-1 0 0,0 0 0,1 0 0,-1-1 0,1 1 0,-1 0 0,1 0 0,-1 0 0,1-1-1,-1 1 1,0 0 0,1 0 0,-1-1 0,1 1 0,-1 0 0,0-1 0,1 1 0,-1 0 0,1-1 0,21-14 230,24-45-34,-42 55-193,-1 0-1,0 0 1,0-1-1,0 1 0,-1-1 1,0 0-1,0 0 1,-1 0-1,1 0 0,0-6 1,-18 45-240,7-17 136,6-9 94,0 0 14,-1 0 0,2 0 1,-1 1-1,1-1 1,0 1-1,1 0 1,-1 7-1,2-14-11,0-1 0,0 1 1,0-1-1,0 1 0,1-1 0,-1 1 1,0-1-1,0 0 0,1 1 0,-1-1 1,0 1-1,0-1 0,1 0 0,-1 1 0,0-1 1,1 0-1,-1 1 0,1-1 0,-1 0 1,0 1-1,1-1 0,-1 0 0,1 0 1,-1 0-1,1 1 0,-1-1 0,1 0 1,-1 0-1,1 0 0,-1 0 0,1 0 0,-1 0 1,1 0-1,-1 0 0,1 0 0,-1 0 1,0 0-1,1 0 0,-1 0 0,1-1 1,-1 1-1,1 0 0,-1 0 0,1 0 0,-1-1 1,1 1-1,-1 0 0,1-1 0,24-13 139,-7-2-142,-1-2-1,-1 0 0,22-31 1,-40 83-392,-2-20 447,2-1-1,-1 1 1,2 0-1,-1 14 1,2-27-43,0 0 1,0 0-1,1 0 0,-1-1 0,0 1 1,0 0-1,1 0 0,-1-1 1,0 1-1,1 0 0,-1-1 1,1 1-1,-1 0 0,1-1 1,-1 1-1,1-1 0,-1 1 1,1-1-1,-1 1 0,1-1 0,0 1 1,-1-1-1,1 1 0,0-1 1,0 0-1,-1 1 0,1-1 1,0 0-1,0 0 0,-1 0 1,1 0-1,0 0 0,0 0 0,0 0 1,-1 0-1,1 0 0,0 0 1,0 0-1,0 0 0,-1 0 1,1 0-1,0-1 0,0 1 1,-1 0-1,1-1 0,0 1 1,-1-1-1,1 1 0,0-1 0,39-21 632,1-26-356,-38 45-270,0-2 1,-1 1-1,1 0 0,-1 0 0,0-1 0,0 1 1,0-1-1,-1 0 0,0 1 0,2-11 1,-21 56-512,17-37 492,-1-1 0,1 1 0,0 0 0,0 0 0,0 0 0,0-1 0,1 1 0,-1 0 0,1 0 0,0 0 0,0 0 0,1 0 0,0 5 0,0-7 16,1-1 1,-1 1-1,0-1 1,1 1-1,-1-1 1,1 0-1,0 1 1,-1-1-1,1 0 1,0 0-1,0 0 1,0 0 0,0 0-1,0-1 1,-1 1-1,1-1 1,1 1-1,-1-1 1,0 1-1,0-1 1,0 0-1,0 0 1,0 0-1,0-1 1,3 1-1,1-1-2,-1 1 0,1-1 0,-1 0 0,1-1 0,-1 1 0,0-1 0,1 0 0,-1 0-1,0-1 1,9-5 0,-11 6 35,0 0-1,-1 0 1,1 0-1,-1 0 1,0 0 0,0 0-1,0 0 1,0-1-1,0 1 1,0-1 0,-1 1-1,1-1 1,-1 0-1,1 0 1,-1 0-1,0 0 1,0 0 0,-1 0-1,1 0 1,-1 0-1,1-4 1,-2 5-19,0 0 0,0 0 0,0 1 0,0-1 0,0 0 0,0 1 0,-1-1 1,1 1-1,0-1 0,-1 1 0,0-1 0,1 1 0,-1 0 0,0 0 0,1 0 0,-1 0 0,0 0 0,0 0 0,0 1 1,0-1-1,0 0 0,0 1 0,-2-1 0,-51-9-131,35 12-1717,27 7-3485,30 10-3690,-11-11 1881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5317,'0'0'19966,"0"11"-19481,-10 96 1051,4-62-1189,2 0 1,3 58 0,1-102-334,0 0-1,0 0 1,0 0 0,0 0 0,0-1 0,0 1 0,0 0-1,0 0 1,1 0 0,-1 0 0,0 0 0,1-1 0,-1 1-1,0 0 1,1 0 0,-1-1 0,1 1 0,0 0-1,-1-1 1,1 1 0,-1 0 0,1-1 0,0 1 0,0-1-1,-1 1 1,1-1 0,1 1 0,-1-1 23,0 0 1,0 0-1,-1 0 1,1 0-1,0-1 1,0 1-1,-1 0 1,1 0-1,0-1 0,-1 1 1,1 0-1,0-1 1,-1 1-1,1-1 1,0 1-1,-1-1 1,1 1-1,-1-1 1,1 0-1,-1 1 0,1-1 1,-1 0-1,1 1 1,-1-1-1,0 0 1,1 1-1,-1-1 1,0 0-1,1-1 1,2-10-62,0 0 0,0 0 0,-1-1 0,0 1 1,-1 0-1,-1-1 0,0 1 0,-1-1 1,0 1-1,-5-21 0,6 33 14,0 0 0,0-1 0,0 1 0,0 0 0,-1 0 0,1-1 0,0 1 0,0 0 0,0 0 0,0 0 0,-1-1 0,1 1 0,0 0 0,0 0 0,0 0 0,-1 0 0,1-1 0,0 1 0,0 0 0,-1 0 0,1 0-1,0 0 1,0 0 0,-1 0 0,1 0 0,0 0 0,0 0 0,-1 0 0,1 0 0,0 0 0,-1 0 0,1 0 0,0 0 0,0 0 0,-1 0 0,1 0 0,0 0 0,0 0 0,-1 0 0,1 1 0,0-1 0,0 0 0,0 0 0,-1 0 0,1 0 0,0 1 0,0-1 0,0 0 0,-1 0 0,1 0 0,0 1 0,0-1 0,0 0 0,0 0 0,0 1 0,-1-1 0,1 0 0,0 0 0,0 1 0,0-1 0,0 0 0,0 0 0,0 1 0,0-1-1,0 0 1,0 0 0,0 1 0,0-1 0,0 1 0,0-1 7,0 1-1,0 0 0,0-1 1,0 1-1,0 0 0,0-1 1,0 1-1,0 0 0,0-1 1,0 1-1,0 0 0,0-1 1,0 1-1,0 0 0,1-1 0,-1 1 1,0-1-1,0 1 0,1 0 1,-1-1-1,0 1 0,1-1 1,-1 1-1,1-1 0,-1 1 1,1-1-1,-1 1 0,1-1 1,-1 0-1,1 1 0,-1-1 1,1 0-1,0 1 0,-1-1 1,1 0-1,-1 0 0,1 1 1,0-1-1,1 0 0,4 1 28,0-1 0,0 0 0,0 0-1,1-1 1,-1 0 0,0 0 0,0 0-1,0-1 1,0 1 0,0-1 0,0-1-1,-1 1 1,1-1 0,-1 0 0,1-1 0,-1 1-1,0-1 1,-1 0 0,1 0 0,5-7-1,-4 5 13,-1 0-1,1 0 1,-1-1-1,-1 0 0,1 0 1,-1 0-1,-1 0 1,1-1-1,-1 0 0,-1 1 1,1-1-1,-1 0 1,-1 0-1,2-16 1,-3 24-39,1-1 1,-1 1-1,0 0 1,0-1 0,0 1-1,0 0 1,0-1 0,0 1-1,0 0 1,0-1-1,0 1 1,0-1 0,0 1-1,-1 0 1,1-1 0,0 1-1,0 0 1,0-1-1,0 1 1,0 0 0,-1 0-1,1-1 1,0 1 0,0 0-1,-1-1 1,1 1 0,0 0-1,0 0 1,-1 0-1,1-1 1,0 1 0,-1 0-1,1 0 1,0 0 0,-1 0-1,1-1 1,0 1-1,-1 0 1,1 0 0,0 0-1,-1 0 1,-17 9-146,-11 22 43,22-21 185,1 1 0,1 0-1,-1 0 1,2 0 0,0 0-1,0 1 1,1 0 0,0-1-1,1 1 1,0 0 0,1 1 0,1-1-1,1 22 1,-1-32-69,1 0 1,0 0 0,0 0-1,0 0 1,0 0 0,0 0-1,0-1 1,1 1-1,-1 0 1,1-1 0,-1 1-1,1-1 1,-1 1-1,1-1 1,0 0 0,0 0-1,-1 0 1,1 0-1,0 0 1,0 0 0,0 0-1,0-1 1,0 1-1,1-1 1,-1 1 0,0-1-1,0 0 1,0 0-1,0 0 1,0 0 0,3-1-1,1 1 21,0 0 0,1-1-1,-1 1 1,0-1 0,0-1 0,0 0-1,0 1 1,0-2 0,10-4 0,-8 2-27,0-1 0,0 0 1,-1 0-1,0-1 0,0 0 1,0 0-1,-1-1 0,0 0 1,9-16-1,-26 49-345,7-17 366,0 0 1,1 0-1,-1 0 0,1 0 0,1 1 0,0 0 0,0-1 0,1 1 0,0 0 0,0 0 0,1 10 0,0-18-22,0-1 0,1 1-1,-1 0 1,0-1 0,1 1-1,-1 0 1,1-1 0,-1 1-1,1-1 1,-1 1 0,1-1-1,-1 1 1,1-1 0,0 1-1,-1-1 1,1 0 0,-1 1-1,1-1 1,0 0 0,0 1-1,-1-1 1,1 0 0,0 0-1,-1 0 1,1 0 0,0 1 0,0-1-1,-1 0 1,1 0 0,0-1-1,0 1 1,-1 0 0,1 0-1,0 0 1,-1 0 0,2-1-1,1 0-156,-1 1 0,0-1 0,0 1-1,0-1 1,0 0 0,0 0 0,0 0-1,0 0 1,-1-1 0,1 1 0,2-2-1,17-37-7367,-13 13 479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17617,'0'0'9481,"-30"52"-9609,30-43-1538,7 0-1665,1-4-1922,5-1-4164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11851,'0'0'13837,"-10"6"-12507,6-3-1207,-34 23 354,36-24-485,0-1 0,0 1 0,0 0 0,0 0 0,0 0 0,1 0 0,-1 0 0,1 1 0,-1-1 0,1 0 0,0 1 0,0-1 0,0 1 0,0-1 0,0 1 0,0 4 0,3-5-37,1-1 0,-1 0 0,1 0-1,-1 0 1,1 0 0,0-1 0,-1 1 0,1-1 0,0 0-1,0 1 1,-1-1 0,1 0 0,0-1 0,3 1 0,6 0-111,-3 0 87,0 1 0,0 1-1,-1 0 1,1 0 0,10 4-1,-17-5 94,-1-1 0,1 1 0,-1 0-1,1-1 1,-1 1 0,0 0 0,1 0-1,-1 0 1,0 0 0,1 0-1,-1 0 1,0 0 0,0 1 0,0-1-1,0 0 1,0 0 0,0 1 0,-1-1-1,1 1 1,0-1 0,-1 1-1,1-1 1,-1 1 0,1-1 0,-1 1-1,0 0 1,0-1 0,1 1-1,-1 0 1,0-1 0,-1 1 0,1-1-1,0 1 1,0 0 0,-1-1 0,1 1-1,-2 2 1,0-1 59,0 0 0,0 0-1,0 0 1,-1 0 0,0-1 0,1 1 0,-1-1 0,0 1-1,0-1 1,0 0 0,-1 0 0,1 0 0,0-1 0,-1 1-1,0-1 1,-4 2 0,-5 1 191,0-1 0,0 0 0,-18 2 0,-7-3-4025,1-3-5300,25 1-4327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15214,'0'0'5253,"-5"11"-3891,-8 18-304,2 0-1,1 1 1,1 0 0,2 0 0,-6 52 0,9 35 240,4-104-1247,1 0 0,0 1 0,1-1 0,1 0 0,0-1 0,9 23 0,-12-34-1,0-1 0,0 1 1,0-1-1,0 1 0,0-1 1,0 1-1,0-1 0,1 1 0,-1-1 1,0 1-1,0 0 0,1-1 1,-1 0-1,0 1 0,1-1 0,-1 1 1,0-1-1,1 1 0,-1-1 1,0 0-1,1 1 0,-1-1 0,1 0 1,-1 1-1,1-1 0,-1 0 1,1 0-1,-1 1 0,1-1 0,-1 0 1,1 0-1,0 0 0,2-19 732,-8-32-490,-1 32-387,-1 0 1,-1 1-1,-1 0 0,0 1 0,-2-1 1,0 2-1,-19-23 0,22 32-13,6 10-129,3-2 228,-1 0 0,1 0 0,-1 0 0,1 0 0,-1 0 0,1-1 0,0 1 0,-1 0 0,1 0 0,0-1 0,0 1 0,0 0 0,-1-1 0,1 1 0,0-1 0,0 1 0,2 0 0,4 2-13,0-1 1,0-1-1,0 1 0,1-1 0,-1 0 1,0-1-1,1 1 0,-1-1 0,0-1 1,0 0-1,1 0 0,-1 0 1,13-5-1,0-2-741,0-1 1,0 0-1,22-17 1,-17 11-742,-23 14 1439,-1-1 0,1 1 0,0 0 0,0 0 0,0 0 0,0 0 0,0 0 0,0 0 0,0 0 0,0 1 0,1-1 0,-1 1 0,0 0 0,0-1 0,0 1 0,1 0 0,-1 0 0,0 0 0,3 1 0,-4 1 158,1-1 0,0 1 0,-1 0 0,1 0-1,-1 0 1,1 0 0,-1 0 0,0 0 0,0 0 0,0 0 0,0 0 0,0 1 0,-1-1 0,1 0 0,0 5 0,-1-6-65,1 0 1,-1 0-1,1 0 1,0 1-1,-1-1 1,1 0-1,0 0 0,0 0 1,0 0-1,0 0 1,0 0-1,0 0 1,0-1-1,0 1 1,0 0-1,0 0 0,0-1 1,1 1-1,-1-1 1,0 1-1,0-1 1,1 0-1,-1 1 1,0-1-1,1 0 1,-1 0-1,0 0 0,1 0 1,-1 0-1,0 0 1,1 0-1,-1 0 1,0-1-1,1 1 1,1-1-1,55-20-90,-40 14-398,0 3-404,8 2-8006,2 0 416,-14-1 5117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0,'0'0'24028,"-21"7"-22079,17-5-1940,0 1 1,0 0 0,0 0 0,1 0-1,-1 0 1,1 0 0,-1 1 0,1 0-1,0-1 1,0 1 0,1 0 0,-1 1-1,1-1 1,0 0 0,0 1 0,1-1-1,-1 1 1,1 0 0,0-1 0,0 1-1,0 0 1,1 5 0,0-9-26,1 0-1,-1 0 1,1 0 0,0 0 0,0 0 0,-1 0-1,1 0 1,0-1 0,0 1 0,0 0 0,0-1-1,0 1 1,0-1 0,0 1 0,0-1 0,0 1 0,0-1-1,0 0 1,0 1 0,0-1 0,1 0 0,-1 0-1,0 0 1,0 0 0,0 0 0,2 0 0,34-2-2692,-8-6-1343,2-5-3519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17136,'0'0'5424,"-7"10"-4276,-1 3-730,1 0 0,0 1 0,1 0 0,1 0 1,0 0-1,0 0 0,2 1 0,-3 16 0,0 104 1718,8-128-2054,3-18 79,1-18 65,-6-41-231,0 70-2,-1 0-1,1 1 1,0-1-1,0 0 1,0 0-1,0 0 1,0 0-1,-1 0 1,1 0-1,0 0 1,0 0-1,0 1 1,0-1-1,-1 0 1,1 0-1,0 0 1,0 0-1,0 0 1,0 0-1,-1 0 0,1 0 1,0 0-1,0 0 1,0 0-1,-1 0 1,1 0-1,0 0 1,0 0-1,0 0 1,0 0-1,-1-1 1,1 1-1,0 0 1,0 0-1,0 0 1,0 0-1,-1 0 1,1 0-1,0 0 1,0 0-1,0-1 1,0 1-1,0 0 1,0 0-1,0 0 1,-1 0-1,1-1 1,0 1-1,0 0 1,0 0-1,0 0 1,0 0-1,0-1 1,-6 18-154,6-16 161,0 1 0,0-1-1,0 0 1,0 1 0,0-1-1,1 0 1,-1 1 0,0-1-1,1 0 1,-1 1 0,0-1-1,1 0 1,0 0 0,-1 1-1,1-1 1,0 0 0,-1 0-1,1 0 1,0 0 0,0 0-1,0 0 1,0 0 0,0 0-1,2 0 1,-1 1 3,0-2-1,1 1 1,-1 0-1,1 0 1,-1-1-1,1 1 1,-1-1 0,1 0-1,-1 0 1,1 0-1,-1 0 1,4-1 0,1 0 3,0 0 1,-1-1-1,1 0 1,-1 0-1,0-1 1,1 0-1,-1 0 1,0 0-1,9-7 1,8-15-98,-9 12-92,-22 41 83,5-21 120,-2 4 184,1 0 1,0 0 0,0 1-1,1-1 1,1 1 0,-2 19-1,4-30-199,0-1 0,1 1-1,-1-1 1,0 1-1,0-1 1,0 1 0,0-1-1,1 0 1,-1 1 0,0-1-1,1 1 1,-1-1-1,0 0 1,1 1 0,-1-1-1,0 0 1,1 1-1,-1-1 1,0 0 0,1 1-1,-1-1 1,1 0 0,-1 0-1,1 0 1,-1 0-1,1 1 1,-1-1 0,1 0-1,-1 0 1,1 0 0,-1 0-1,1 0 1,-1 0-1,1 0 1,-1 0 0,0 0-1,1 0 1,-1 0-1,1-1 1,-1 1 0,1 0-1,-1 0 1,1 0 0,-1-1-1,1 1 1,-1 0-1,0-1 1,1 1 0,0-1-1,22-14-1793,-19 11 587,-1 0 1,0 0 0,0 0 0,-1-1 0,1 0 0,2-8 0,3-13-6823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17104,'0'0'10666,"-37"49"-10602,37-39-64,0-1-929,0-3-2049,8-3-1635,0-2-4964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16816,'0'0'6513,"-9"8"-4479,4-4-1751,0-2-184,1 1 0,0 0 0,0 0 1,0 0-1,0 0 0,1 1 1,-1 0-1,1 0 0,0 0 1,0 0-1,0 0 0,0 0 0,1 1 1,-3 6-1,5-10-93,0-1 0,0 0 0,0 1 0,0-1 0,0 1 0,0-1 0,0 0 0,1 1 0,-1-1 0,0 0 0,0 1 0,0-1 0,0 0 0,1 1 0,-1-1 0,0 0 0,0 0 1,1 1-1,-1-1 0,0 0 0,1 0 0,-1 1 0,0-1 0,0 0 0,1 0 0,-1 0 0,0 0 0,1 1 0,-1-1 0,1 0 0,-1 0 0,0 0 0,1 0 0,-1 0 0,0 0 0,1 0 0,-1 0 0,1 0 0,0 0 0,13-1 225,-13 0-191,8-1 37,1 0 0,-1-1-1,0 0 1,0 0-1,13-9 1,-15 8-103,0 1 0,0-1-1,1 1 1,0 0 0,0 1 0,0 0 0,0 0 0,13-1 0,-21 3 39,1 1 0,-1-1 0,1 0 0,-1 0 0,0 0 0,1 1 0,-1-1 0,1 0 0,-1 1 0,0-1 0,1 0-1,-1 1 1,0-1 0,1 0 0,-1 1 0,0-1 0,0 1 0,1-1 0,-1 0 0,0 1 0,0-1 0,0 1 0,0-1 0,1 1 0,-1-1 0,0 1 0,0-1 0,0 1 0,0-1 0,0 1 0,0-1 0,0 1 0,-1-1 0,1 1 0,0-1 0,0 0 0,0 1 0,0-1 0,0 1 0,-1 0 0,1-1 22,-1 1-1,1 0 1,0-1 0,0 1-1,-1-1 1,1 1 0,0 0-1,0-1 1,0 1 0,0 0-1,0-1 1,0 1 0,0 0-1,0-1 1,0 1 0,0 0-1,0-1 1,1 1 0,-1 0-1,0-1 1,0 1 0,1-1-1,-1 1 1,0-1 0,1 1 0,-1 0-1,0-1 1,1 1 0,-1-1-1,1 0 1,-1 1 0,1-1-1,-1 1 1,1-1 0,0 0-1,-1 1 1,1-1 0,-1 0-1,1 1 1,0-1 0,-1 0-1,1 0 1,-1 0 0,2 0-1,85-17 201,-86 18-243,0-1 0,0 1 0,-1 0-1,1 0 1,0 0 0,-1-1 0,1 1 0,-1 0 0,1 0-1,-1 0 1,1 0 0,-1 0 0,0 0 0,1 0-1,-1 0 1,0 0 0,0 0 0,0 0 0,0 0-1,0 0 1,0 0 0,0 0 0,0 0 0,0 0-1,0 0 1,-1 0 0,1 1 0,2 22-522,-1-23 403,-1-1-1,1 0 0,-1 0 0,1 1 1,-1-1-1,1 0 0,0 0 1,-1 0-1,1 0 0,-1 0 1,1 0-1,0 0 0,-1 0 0,1 0 1,-1 0-1,1 0 0,-1 0 1,1 0-1,0 0 0,-1 0 1,1-1-1,-1 1 0,1 0 0,-1 0 1,1-1-1,-1 1 0,1 0 1,-1-1-1,1 1 0,-1 0 1,1-1-1,-1 1 0,0-1 1,1 1-1,-1-1 0,0 1 0,1-1 1,-1 1-1,1-2 0,12-13-4660,3-8-2008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51 17713,'0'0'9417,"9"-1"-8638,6 1-475,79-6 463,-87 5-652,0 0 0,0 0-1,0-1 1,0 1 0,0-2 0,0 1-1,-1-1 1,1 0 0,-1-1-1,12-7 1,-18 11-112,0 0 1,1 0 0,-1 0-1,0-1 1,0 1-1,0 0 1,1 0-1,-1 0 1,0 0-1,0 0 1,0 0-1,0-1 1,1 1-1,-1 0 1,0 0-1,0 0 1,0 0 0,0-1-1,0 1 1,0 0-1,0 0 1,0 0-1,0-1 1,0 1-1,1 0 1,-1 0-1,0-1 1,0 1-1,0 0 1,0 0 0,0 0-1,0-1 1,-1 1-1,1 0 1,0 0-1,0 0 1,0-1-1,0 1 1,0 0-1,0 0 1,0 0-1,0-1 1,0 1-1,-1 0 1,1 0 0,0 0-1,0 0 1,0 0-1,0-1 1,0 1-1,-1 0 1,1 0-1,0 0 1,0 0-1,0 0 1,-1 0-1,1 0 1,0-1-1,-22-1 196,-25 9 8,34-2-226,1 1 0,-1 0-1,1 0 1,0 2 0,-17 12 0,25-17 6,0 1 1,0-1-1,1 1 1,-1-1-1,1 1 0,-1 0 1,1 0-1,1 1 1,-1-1-1,0 1 0,1-1 1,0 1-1,0 0 1,1 0-1,-1 0 0,1 0 1,-1 10-1,2-13-65,0-1-1,0 1 1,0-1 0,1 1-1,-1-1 1,0 1 0,1-1-1,0 1 1,-1-1-1,1 0 1,0 1 0,-1-1-1,1 0 1,0 0 0,0 0-1,0 1 1,0-1-1,0 0 1,1 0 0,-1 0-1,0-1 1,0 1 0,1 0-1,-1 0 1,0-1 0,1 1-1,-1-1 1,1 1-1,2 0 1,48 4-6742,-12-4-3665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4:1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18738,'0'0'9961,"-19"53"-9833,12-29-64,4-1-32,1 1 0,-1-2-32,3-3-704,-3-2-834,3 1-1376,0-6-2980</inkml:trace>
  <inkml:trace contextRef="#ctx0" brushRef="#br0" timeOffset="1">34 391 17008,'0'0'9929,"-32"63"-7718,30-46-1251,2-5-735,0-4-257,7-5-1890,0-3-3011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65 4740,'0'0'8745,"-63"16"-7176,49-9 129,14-5-417,17-2-160,27 0 545,27-6-161,26-7-512,18 1-545,15-4-351,9 2-1,0 3-577,-11 3-992,-11 4-1826,-12-2-3556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6662,'0'0'11595,"87"18"-10185,-12-18-642,18-2-479,16-7-193,7-2-32,6 1-32,2-2-609,-9 4-1281,-9 1-2145,-13-2-1891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12364,'0'0'5989,"77"-1"-4868,11-6-32,27 1-256,24 2-544,15-1-193,11 2-96,1 2-993,-7-3-1762,-12 0-2754,-20-5-2755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20 6118,'0'0'426,"0"-1"-1,0 0 1,0 0 0,0 1 0,-1-1 0,1 0 0,0 1 0,0-1-1,-1 0 1,1 1 0,-1-1 0,1 1 0,-1-1 0,1 1-1,-1-1 1,1 1 0,-1-1 0,1 1 0,-1-1 0,1 1-1,-1-1 1,0 1 0,1 0 0,-1-1 0,0 1 0,-1 0-1,-28-5 2757,-29 8-2204,45 1-891,0 1 0,0 0-1,1 1 1,-1 0 0,1 1 0,1 0-1,-1 1 1,2 1 0,-1 0 0,1 0-1,0 1 1,1 1 0,0 0 0,1 0-1,0 1 1,0 0 0,2 1 0,-1-1-1,-8 24 1,14-31-59,1 0 0,-1 0-1,1 0 1,1 0-1,-1 0 1,1 0 0,0 0-1,0 10 1,1-14-15,-1 1 0,1 0 0,-1-1-1,1 1 1,-1-1 0,1 1 0,0-1 0,0 0 0,0 1 0,0-1 0,0 0 0,0 1-1,0-1 1,0 0 0,0 0 0,1 0 0,-1 0 0,0 0 0,1 0 0,-1-1 0,1 1-1,-1 0 1,1-1 0,-1 1 0,1-1 0,-1 1 0,1-1 0,0 0 0,2 1 0,10 0-140,-1-1 1,1 0 0,0 0 0,0-2 0,-1 1-1,1-2 1,-1 0 0,16-5 0,-11 1-1882,-1 0 1,0-1-1,16-10 1,0-5-5254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93 100 9513,'0'0'7484,"0"-9"-5877,0 6-1654,0-3 475,-1-1 1,1 0-1,-1 0 1,-1 0 0,-2-8-1,4 14-367,0 0-1,-1 0 1,1 0 0,0 0-1,-1 0 1,1 0 0,-1 0-1,0 0 1,1 0 0,-1 0-1,0 1 1,1-1 0,-1 0-1,0 0 1,0 1 0,0-1-1,0 0 1,0 1 0,0-1-1,0 1 1,0-1 0,0 1-1,0-1 1,0 1 0,0 0-1,0 0 1,0 0 0,0-1-1,0 1 1,0 0 0,0 0 0,0 0-1,-1 0 1,1 1 0,0-1-1,0 0 1,0 0 0,0 1-1,0-1 1,0 1 0,0-1-1,0 1 1,0-1 0,0 1-1,0-1 1,1 1 0,-1 0-1,0 0 1,-1 1 0,-2 2-8,0 0 0,1 0 1,-1 0-1,1 1 0,0-1 1,0 1-1,0 0 1,1 0-1,0 0 0,0 0 1,0 0-1,1 1 1,-1-1-1,1 0 0,0 1 1,1-1-1,0 1 0,0 6 1,0-11-33,0-1 0,0 0 1,0 1-1,0-1 0,0 0 1,0 1-1,0-1 0,0 0 0,0 1 1,0-1-1,0 0 0,0 1 1,0-1-1,0 0 0,1 0 0,-1 1 1,0-1-1,0 0 0,0 0 1,1 1-1,-1-1 0,0 0 0,0 0 1,0 1-1,1-1 0,-1 0 1,0 0-1,1 0 0,-1 0 1,0 1-1,0-1 0,1 0 0,-1 0 1,0 0-1,1 0 0,-1 0 1,0 0-1,1 0 0,16-5 597,12-13 128,22-33-346,-48 47-422,0 1 0,0-1 0,0 0-1,0 0 1,-1 0 0,1 0 0,-1-1 0,0 1 0,-1-1-1,1 1 1,-1-1 0,2-7 0,-3 11-480,-1 1 366,1 0 1,-1 0-1,1 0 0,-1 0 0,1 0 1,-1 0-1,1 0 0,-1 0 0,1 0 1,-1 0-1,1 0 0,-1 0 0,1 0 1,-1 1-1,1-1 0,-1 0 1,1 0-1,0 1 0,-1-1 0,1 0 1,-1 1-1,1-1 0,0 0 0,-1 1 1,1-1-1,0 0 0,0 1 0,-1-1 1,1 1-1,0-1 0,-1 1 0,-11 14-2759,2 1 137,5-4-2806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6054,'0'0'15246,"-2"58"-13580,-3-34-225,-1 4-576,2-2-513,2 0-288,-1-1-32,3-5-32,0-3-352,0-4-609,0-4-480,-3-4-930,-4-5-1536,-2 0-3076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3427,'0'0'17617,"64"-6"-16944,-31 3-417,4 2-192,6-2-609,-1-6-2466,-2 0-3843</inkml:trace>
  <inkml:trace contextRef="#ctx0" brushRef="#br0" timeOffset="1">466 0 1537,'0'0'17783,"-1"10"-15627,-15 69 996,-5 34-1480,13-37-5150,8-74 3096,-1 10-2430,-1-6-2173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5765,'0'0'11243,"57"4"-9513,-28-4-353,5 0-320,1 0-641,-3-6-255,0 0-129,-5-2-577,-6-2-1024,-6-2-770,-7-5-2273,-6 2-1314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78 214 13997,'4'-8'4591,"2"-4"-3194,-1 0 1,-1 0-1,1 0 0,-2-1 0,0 1 0,2-24 0,-5 36-1383,0 0 1,0 0-1,0-1 0,0 1 1,0 0-1,-1-1 0,1 1 1,0 0-1,0 0 0,0-1 1,-1 1-1,1 0 0,0 0 0,0 0 1,0-1-1,-1 1 0,1 0 1,0 0-1,0 0 0,-1 0 1,1 0-1,0 0 0,-1-1 1,1 1-1,0 0 0,0 0 0,-1 0 1,1 0-1,0 0 0,-1 0 1,1 0-1,0 0 0,-1 0 1,1 0-1,0 0 0,0 0 1,-1 1-1,1-1 0,0 0 0,-1 0 1,1 0-1,0 0 0,0 0 1,-1 1-1,1-1 0,0 0 1,-16 8-26,8-1-4,1 0-1,-1 1 1,1 0 0,1 0-1,0 0 1,0 1-1,0 0 1,1 0 0,1 0-1,-1 1 1,2 0-1,-1 0 1,1 0 0,1 0-1,0 0 1,-1 13 0,2-21 13,1-1 0,0 0 1,0 1-1,0-1 0,0 1 1,1-1-1,-1 0 1,0 1-1,1-1 0,-1 0 1,0 1-1,1-1 0,0 0 1,-1 0-1,1 1 1,0-1-1,0 0 0,-1 0 1,1 0-1,0 0 0,0 0 1,0 0-1,0 0 1,0 0-1,1 0 0,-1-1 1,2 2-1,0-1 11,0 0 0,0-1 1,0 1-1,0-1 0,1 1 0,-1-1 0,0 0 1,0-1-1,1 1 0,-1 0 0,5-2 0,4-1 47,0-1 0,0 0 0,-1-1 0,1 0 0,14-10 0,-3-1 99,-1 0 1,-1-2-1,35-36 1,-49 46-128,0 0 0,-1 0 1,0 0-1,0-1 1,-1 0-1,0-1 1,0 1-1,-1-1 0,0 1 1,-1-1-1,0 0 1,-1-1-1,2-11 1,-4 21-37,0 0 1,0 1-1,0-1 1,1 0-1,-1 1 1,0-1 0,0 0-1,0 0 1,0 1-1,-1-1 1,1 0-1,0 0 1,0 1 0,0-1-1,-1 0 1,1 1-1,0-1 1,0 0-1,-1 1 1,1-1 0,-1 0-1,1 1 1,-1-1-1,1 1 1,-1-1-1,1 1 1,-1-1 0,1 1-1,-1-1 1,-1 0-1,1 1-10,0 0-1,-1 0 1,1 1-1,-1-1 0,1 0 1,0 0-1,-1 1 1,1-1-1,0 1 0,0-1 1,-1 1-1,1-1 1,0 1-1,-2 1 0,-37 35-219,29-24 220,-62 82-56,66-84 114,0-1 0,1 2 1,0-1-1,1 1 0,0 0 0,1 0 1,-3 13-1,6-24-38,1 0 1,0 0-1,0 0 0,0 0 1,0 0-1,0 0 1,0 0-1,0 0 1,0 0-1,0 0 0,0 0 1,0 0-1,1 0 1,-1 0-1,0 0 1,1 0-1,-1 0 0,1 0 1,-1 0-1,1 0 1,-1 0-1,1-1 1,0 1-1,-1 0 0,1 0 1,0-1-1,0 1 1,0 0-1,-1-1 1,1 1-1,2 0 0,0 0 10,1 0-1,-1 0 0,1 0 1,0-1-1,-1 1 0,1-1 0,0 0 1,0 0-1,5-1 0,12-3 43,0 0-1,28-10 1,-45 13-53,38-13-58,-25 7-6,0 2 1,0-1-1,1 2 1,0 1-1,30-3 1,-48 6 59,1 0 0,-1 0 0,1 0 0,-1 0 0,1 0 0,-1 0 0,1 0 1,-1 0-1,0 0 0,1 0 0,-1 0 0,1 1 0,-1-1 0,1 0 0,-1 0 0,0 0 0,1 1 1,-1-1-1,1 0 0,-1 0 0,0 1 0,1-1 0,-1 0 0,0 1 0,0-1 0,1 1 1,-1-1-1,0 0 0,0 1 0,1-1 0,-1 1 0,0-1 0,0 1 0,-4 18 282,2-15-143,0 0-1,0 0 1,0-1 0,-1 1-1,0-1 1,0 0-1,-4 5 1,33-51 1033,-18 34-1129,-5 5 7,1 1 0,-1 0 0,-1-1-1,1 0 1,0 0 0,-1 0 0,0 0-1,0 0 1,0 0 0,-1 0 0,1 0 0,-1-1-1,0 1 1,1-8 0,-7 13-6241,12 1-4924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7527,'0'0'14702,"63"-29"-13965,-26 23-193,5 0-352,0 3-128,-1 0-64,-6 2-1121,-3 1-1441,-8 0-2723,-1 0-1762</inkml:trace>
  <inkml:trace contextRef="#ctx0" brushRef="#br0" timeOffset="1">502 1 6502,'0'0'11595,"0"53"-9801,-6-29-289,0 4-352,0 3-288,-1 1-288,5-1-417,-1-3-128,3-7 0,0-1-384,0-8-673,0-7-545,-3-5-1281,-1 0-2722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7399,'0'0'13997,"58"0"-13516,-24 0-353,4-4-352,5-7-2051,0 0-3330,-1-5-1570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5733,'0'0'9065,"-12"4"-5798,1 1-2807,0 0 0,1 0 1,-1 1-1,1 1 0,0 0 0,0 0 0,1 1 0,0 0 1,1 0-1,0 1 0,0 0 0,0 1 0,2 0 0,-12 19 1,15-21-297,0 0 0,0 0 0,1 0 0,0 0 0,0 1 0,1-1 0,0 0 0,0 1 0,1-1 0,1 14 0,0-19-142,-1 0 0,1 0-1,-1 0 1,1 0 0,0 0 0,0 0 0,1 0 0,-1 0 0,0-1-1,1 1 1,0 0 0,-1-1 0,1 0 0,0 1 0,1-1 0,-1 0-1,0 0 1,1 0 0,-1 0 0,1 0 0,-1-1 0,1 1 0,0-1-1,0 1 1,-1-1 0,1 0 0,0 0 0,0-1 0,0 1 0,0-1-1,4 1 1,-1-1-70,1 1 0,-1-1 0,1-1 0,-1 0-1,0 0 1,1 0 0,-1 0 0,0-1 0,10-4 0,-13 5 35,-1 0 0,1 0 1,-1-1-1,1 1 0,-1-1 1,0 1-1,0-1 0,0 0 0,0 0 1,0 0-1,0 0 0,0 0 1,-1 0-1,1-1 0,-1 1 1,0-1-1,1 1 0,-1-1 1,0 1-1,-1-1 0,1 1 1,0-1-1,-1 0 0,1 0 1,-1-3-1,0 6 27,-1-1 0,0 0 0,0 1 0,1-1 1,-1 1-1,0-1 0,0 1 0,0-1 0,0 1 0,1 0 1,-1 0-1,0-1 0,0 1 0,0 0 0,0 0 0,0 0 0,0 0 1,0 0-1,0 0 0,0 0 0,0 0 0,-1 1 0,-26 2 179,21-1-167,1 0 1,0 1 0,0 0-1,0 0 1,1 1 0,-1-1 0,1 1-1,0 0 1,0 1 0,-8 8-1,15-12-8,-1-1-1,1 0 0,-1 0 0,1 0 1,-1 1-1,1-1 0,-1-1 0,1 1 1,-1 0-1,1 0 0,-1-1 1,1 1-1,-1 0 0,1-1 0,-1 0 1,3 0-1,77-42-1036,-58 29 52,0 2 1,31-12 0,-54 24 1002,1-1 0,-1 1 0,1 0 0,-1 0 1,1 0-1,0 0 0,-1-1 0,1 1 0,-1 0 1,1 0-1,-1 0 0,1 0 0,0 0 0,-1 0 0,1 1 1,-1-1-1,1 0 0,0 0 0,-1 0 0,1 0 1,-1 1-1,1-1 0,-1 0 0,1 1 0,-1-1 1,1 0-1,-1 1 0,1-1 0,-1 1 0,0-1 1,1 0-1,-1 1 0,1-1 0,-1 2 0,5 26 1099,-15 44 525,7-58-1365,3-12-282,-4 14-70,2 1-1,0 0 1,1 0 0,0 1-1,4 27 1,3-34-4054,5-6-4211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6022,'3'3'11627,"1"13"-9080,-1 16-2217,3 197 2540,-6-130-5460,0-26-3519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3427,'0'0'43,"5"-8"26,14-33 2110,-12 23-944,0 2 1,2-1 0,0 1 0,0 0 0,16-18-1,-31 47 186,0-1 0,1 1-1,1 1 1,0-1 0,1 0-1,0 1 1,0 14 0,-2 5-578,2 1 1,1-1-1,3 49 1,1-63-1472,1 1 0,8 29 0,-6-35-2061,0 0-1,0 0 1,15 25-1,-14-28-10010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9513,'0'0'-545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57 4773,'0'0'11621,"5"-7"-8525,0-4-2009,6-10 117,6 3 2863,-17 18-4010,1 0-1,-1 1 0,0-1 0,0 0 0,1 0 0,-1 0 0,0 0 0,0 0 0,1 0 0,-1 0 0,0 0 0,1 0 0,-1 0 0,0 1 0,0-1 0,0 0 0,1 0 0,-1 0 0,0 1 0,0-1 0,0 0 1,1 0-1,-1 0 0,0 1 0,0-1 0,0 0 0,0 0 0,0 1 0,1-1 0,-1 0 0,0 1 0,0-1 0,0 0 0,0 0 0,0 1 0,0-1 0,0 0 0,0 0 0,0 1 0,0-1 0,0 0 1,0 1-1,0-1 0,-1 0 0,1 0 0,0 1 0,0-1 0,0 1 0,0 22-342,0-20 500,-3 67 260,-20 110 1,5-56-2469,10 4-7483,8-108 1053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61 6086,'-2'-3'4411,"-8"-13"4250,10 16-8572,-1 0 0,1 0 0,0-1 0,0 1 0,-1 0 0,1 0 0,0-1 0,0 1 0,-1 0 0,1 0 0,0 0 0,-1-1 0,1 1-1,0 0 1,0 0 0,-1 0 0,1 0 0,0 0 0,-1 0 0,1 0 0,0 0 0,-1 0 0,1 0 0,-1 0 0,1 0 0,0 0 0,-1 0 0,1 0 0,0 0 0,-1 0 0,1 0 0,0 0 0,0 1 0,-1-1 0,1 0 0,0 0 0,-1 0 0,1 0 0,0 1 0,0-1 0,-1 0 0,1 0 0,0 1 0,0-1-1,-1 0 1,1 1 0,0-1 0,0 0 0,0 1 0,-2 2-85,-1 2 36,3-8 27,3-19 52,-3-1-173,0 20 125,0 5 29,2 70-2150,2-69-2231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15791,'0'0'2178,"55"-29"-3780,-41 24-7174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9033,'0'0'11141,"14"3"-9497,2 0-1337,0 0 1,0-1-1,1-1 0,-1 0 1,0-1-1,24-4 0,86-15-531,189-5 0,-312 24 34,0 0 0,1 0 0,-1 1 0,0-1 0,0 1 0,0-1 0,0 1 0,0 0 0,0 0 0,0 1 0,0-1 0,-1 0 0,1 1 0,0 0 0,-1 0 0,1 0 0,-1 0 0,3 2 0,-5-3-74,1 1 0,0-1 0,0 1-1,-1 0 1,1-1 0,-1 1 0,1-1 0,-1 1-1,0 0 1,0-1 0,0 1 0,0-1-1,0 1 1,0 0 0,0-1 0,0 1-1,-1 0 1,1-1 0,0 1 0,-1-1 0,0 1-1,1-1 1,-1 1 0,0-1 0,0 1-1,0-1 1,0 1 0,0-1 0,0 0 0,0 0-1,0 0 1,0 0 0,-1 0 0,1 0-1,-3 2 1,-26 19-4818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5189,'0'0'25016,"-3"12"-24931,-39 114-117,44-123-4279,6-11 1635,9-13-3827,-5 0-3411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67 10025,'0'0'2723,"-61"16"544,51-12-480,10-3-673,16-1-673,21 0 257,17-10-1,17-6-447,13 1-770,5-5-384,1 8-192,-7 4-1506,-12 2-2433,-18 5-2500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9033,'0'0'10660,"8"-7"-9533,-2 3-1033,1-1 0,0 1 0,0 0 0,0 0 0,0 1 0,1 0 0,0 0 0,-1 1 0,1 0 0,0 1 0,0-1 0,0 1 0,0 1 1,0 0-1,0 0 0,0 0 0,0 1 0,0 0 0,0 1 0,13 4 0,-19-6-97,0 1 1,0 0-1,0 0 0,0 0 0,0 0 1,0 0-1,0 1 0,-1-1 1,1 0-1,0 1 0,-1-1 1,1 1-1,-1 0 0,1 0 0,-1-1 1,0 1-1,0 0 0,0 0 1,1 2-1,-2-2 13,0 0 0,0 0 1,0 0-1,0 0 0,0 0 0,0 0 0,0 0 1,-1-1-1,1 1 0,-1 0 0,1 0 1,-1 0-1,0-1 0,0 1 0,0 0 0,0-1 1,-1 3-1,-4 3 109,1-1 0,-1 0 0,-1 0 0,1-1 0,-1 0 0,1 0 0,-1 0 0,-11 4 0,-1 3 327,34-9-344,7 0-89,-16-2 20,13 2-84,-1 0 0,0 2 0,35 13 0,-49-17 33,-1 1 0,0-1 0,0 1-1,0 0 1,0 0 0,0 0 0,0 1 0,-1-1 0,1 1 0,-1-1-1,0 1 1,4 4 0,-6-5 15,1 0 0,0 0-1,-1 0 1,1 1 0,-1-1-1,0 0 1,1 0 0,-1 0-1,0 0 1,0 0 0,0 0-1,-1 0 1,1 1 0,-1-1 0,1 0-1,-1 0 1,1 0 0,-1 0-1,0 0 1,0 0 0,0-1-1,0 1 1,-2 2 0,-1 1 150,0 0-1,-1-1 1,1 1 0,-1-1 0,0 0 0,0-1 0,-1 1 0,1-1-1,-1 0 1,0 0 0,0 0 0,0-1 0,-10 3 0,-2 0 406,-1-1 1,0-1 0,-25 2-1,5-8-492,30-4-1563,27-3-1621,51-13-7500,-21 7 2017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17 17104,'0'0'2194,"-11"-3"-96,5 0-1941,0 1-1,0 0 0,-1 0 1,1 1-1,-1-1 1,1 2-1,-1-1 0,1 1 1,-1 0-1,0 0 0,1 0 1,-1 1-1,1 0 1,-1 1-1,1-1 0,-13 6 1,9-1-34,0 0 1,1 1-1,0 0 0,0 1 1,0 0-1,-11 14 1,18-20-117,-1 1 0,1 0 1,-1 0-1,1 0 1,0 1-1,0-1 0,1 0 1,-1 1-1,1-1 0,-1 1 1,1 0-1,0-1 1,0 1-1,1 0 0,-1 0 1,1-1-1,0 1 0,0 0 1,0 0-1,1 0 1,-1-1-1,1 1 0,2 6 1,-1-7 11,0 0 0,0 0 1,0-1-1,1 1 1,-1-1-1,1 0 0,0 0 1,0 0-1,0 0 1,0 0-1,0-1 0,0 1 1,0-1-1,0 0 0,1 0 1,-1 0-1,1 0 1,-1 0-1,0-1 0,1 0 1,4 0-1,-1 1 8,0-1 0,-1 0-1,1 0 1,0-1 0,-1 0 0,1 0-1,-1-1 1,1 1 0,-1-1 0,9-5-1,-10 4-7,0-1-1,0 0 0,-1 0 1,0 0-1,0-1 0,0 0 1,0 0-1,-1 0 0,0 0 1,0 0-1,0-1 0,0 1 1,-1-1-1,0 1 0,2-13 1,-3 16-21,0-1 0,-1 0 0,1 1 0,-1-1 0,0 1 0,0-1 0,0 0 0,0 1 0,0-1 0,0 1 1,-1-1-1,0 0 0,1 1 0,-1-1 0,0 1 0,0 0 0,0-1 0,0 1 0,-1 0 0,1 0 1,-1-1-1,1 1 0,-1 0 0,0 0 0,0 1 0,0-1 0,0 0 0,0 1 0,0-1 0,0 1 1,-1 0-1,1-1 0,0 1 0,-1 0 0,1 0 0,-1 1 0,1-1 0,-4 0 0,1 0-59,0 0 0,0 1 0,0-1 0,0 1 1,-1 0-1,1 1 0,0-1 0,0 1 0,-7 2 0,10-2-37,0-1 1,0 1-1,0 0 1,1 0 0,-1 0-1,0 0 1,0 0-1,1 0 1,-1 1-1,1-1 1,-1 1-1,1-1 1,-1 1 0,1-1-1,0 1 1,0 0-1,0 0 1,0-1-1,0 1 1,0 0 0,1 0-1,-1 0 1,0 0-1,1 0 1,0 0-1,-1 2 1,1-3-50,0 0 0,0 0 1,0 0-1,0 0 0,0 0 1,0 0-1,0 0 0,0 0 0,1 0 1,-1 0-1,0 0 0,1 0 1,-1 0-1,1 0 0,-1 0 0,1 0 1,-1 0-1,1-1 0,-1 1 1,1 0-1,0 0 0,0-1 0,-1 1 1,1 0-1,0-1 0,0 1 1,0-1-1,0 1 0,-1-1 0,3 1 1,31 5-6479,5-5-2691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 7271,'0'0'13357,"-12"5"-12818,2-1-398,1 1 0,-1 0 0,1 1 0,0 0 0,-12 10 0,18-13-55,-1 1 0,1-1 0,0 1 1,0 0-1,0 0 0,0 0 0,1 0 0,-1 0 0,1 1 0,0-1 1,0 1-1,1-1 0,0 1 0,-1 0 0,1 0 0,1 0 0,-1 7 1,1-10-56,1 0 1,-1 0 0,1-1-1,0 1 1,0 0 0,-1 0-1,1-1 1,0 1-1,0 0 1,1-1 0,-1 1-1,0-1 1,0 0 0,1 1-1,-1-1 1,1 0 0,-1 0-1,1 0 1,0 0 0,-1 0-1,1 0 1,0 0-1,0-1 1,0 1 0,-1-1-1,1 1 1,0-1 0,0 1-1,0-1 1,0 0 0,0 0-1,3-1 1,69 0 845,-72 1-861,10-1 57,0-1-1,0-1 0,0 0 0,-1-1 1,1 0-1,-1-1 0,16-9 0,-23 13-11,0-2-1,0 1 1,0 0-1,-1-1 1,1 0-1,-1 1 0,0-1 1,0-1-1,0 1 1,0 0-1,0-1 1,-1 0-1,1 1 1,-1-1-1,0 0 0,0 0 1,-1 0-1,1 0 1,-1-1-1,0 1 1,0 0-1,0-1 1,0-6-1,-2 8-46,0 0 0,0 0 1,0 0-1,-1 0 0,1 0 0,-1 0 0,1 1 1,-1-1-1,0 1 0,0-1 0,0 1 0,-1 0 1,1-1-1,0 1 0,-1 0 0,1 1 0,-1-1 1,0 0-1,0 1 0,0-1 0,0 1 0,1 0 1,-2 0-1,1 0 0,0 1 0,-5-2 0,0 0-50,-1 1 0,0-1 0,0 1 0,0 1 0,0-1 0,0 2 0,0-1 0,-14 4 0,21-4-89,1 0 1,0 0 0,-1 0-1,1 1 1,0-1 0,-1 1-1,1-1 1,0 1 0,0 0-1,-1-1 1,1 1 0,0 0-1,0 0 1,0 0-1,0 0 1,0 0 0,0 0-1,0 0 1,1 0 0,-1 0-1,0 0 1,0 0 0,1 0-1,-1 1 1,1-1 0,-1 0-1,1 1 1,0-1-1,-1 0 1,1 1 0,0-1-1,0 3 1,0-3-289,1 1 0,-1 0-1,1-1 1,0 1 0,0 0 0,0-1-1,0 1 1,0-1 0,0 1 0,0-1-1,0 1 1,0-1 0,1 0 0,-1 0-1,1 1 1,-1-1 0,1 0 0,-1 0-1,1-1 1,0 1 0,-1 0 0,1 0-1,0-1 1,1 1 0,29 7-6143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15439,'0'0'8835,"-9"10"-7431,7-7-1354,-4 3 77,0 0 1,1 1-1,0 0 0,0 0 0,0 0 1,1 1-1,0-1 0,1 1 0,0 0 1,0 0-1,0 1 0,1-1 0,0 0 1,0 13-1,2-9-70,1 0 1,1 0 0,5 21-1,0 0-2252,-3 1-5716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5189,'0'0'16944,"53"-9"-17489,-16 18-2401,4-2-2916,3-4-5413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14830,'0'0'1735,"-11"-2"-278,4 2-1351,1-2 2,-1 1 0,0 0 0,1 1 0,-1 0 0,0 0 0,1 0 0,-1 1 0,0 0 0,1 0 0,-1 0 0,1 1 0,-1 0 0,1 1 0,0-1 0,0 1 0,0 0 0,-9 7 0,12-7-27,-1 0-1,1 0 0,0 1 1,0-1-1,0 1 0,0 0 0,1 0 1,0 0-1,0 0 0,0 0 1,0 0-1,0 1 0,1-1 1,0 1-1,0-1 0,-1 7 1,2-8-46,1-1-1,-1 0 1,0 0 0,1 0 0,-1 0 0,1 0 0,-1 0 0,1 0 0,0 0 0,0 0 0,0 0 0,0 0 0,0-1 0,1 1 0,-1 0 0,0-1 0,1 1 0,-1-1 0,1 1 0,0-1 0,-1 0 0,1 0 0,0 1-1,0-1 1,0 0 0,0-1 0,0 1 0,0 0 0,0-1 0,0 1 0,0-1 0,0 1 0,0-1 0,0 0 0,0 0 0,4 0 0,-1 0 9,0 0-1,0 0 1,1 0 0,-1 0-1,0-1 1,0 0 0,0 0 0,0 0-1,0-1 1,0 1 0,0-1-1,-1 0 1,1-1 0,-1 1 0,1-1-1,-1 0 1,0 0 0,0-1-1,0 1 1,0-1 0,-1 1 0,1-1-1,-1-1 1,0 1 0,0 0-1,-1-1 1,1 1 0,-1-1 0,0 0-1,0 1 1,-1-1 0,1 0 0,-1 0-1,0-1 1,0 1 0,-1-6-1,0 10-45,0 1 0,0-1-1,0 1 1,0-1-1,0 0 1,0 1-1,0-1 1,0 0 0,0 1-1,0-1 1,-1 1-1,1-1 1,0 0 0,0 1-1,-1-1 1,1 1-1,-1-1 1,1 1-1,0-1 1,-1 1 0,1-1-1,-1 1 1,1-1-1,-1 1 1,1 0 0,-1-1-1,1 1 1,-1 0-1,0 0 1,1-1-1,-1 1 1,1 0 0,-1 0-1,0 0 1,1-1-1,-1 1 1,0 0-1,1 0 1,-1 0 0,1 0-1,-1 0 1,0 1-1,1-1 1,-1 0 0,0 0-1,1 0 1,-1 0-1,1 1 1,-1-1-1,0 0 1,1 1 0,-1-1-1,1 0 1,-1 1-1,0 0 1,-2 0-10,-1 1 0,1 0 1,-1 0-1,1 1 0,0-1 0,0 1 1,-5 5-1,5-3-113,0 0 0,1 0 0,-1 1-1,1-1 1,0 1 0,1-1 0,-1 1 0,1 0 0,-1 7 0,2-8-746,0 0-1,0 0 1,0 0 0,0-1 0,1 1-1,0 0 1,1 5 0,7 6-6379</inkml:trace>
  <inkml:trace contextRef="#ctx0" brushRef="#br0" timeOffset="1">251 205 12684,'0'0'4388,"-45"62"-3427,35-36-224,-1 5-289,9-4-384,2-2-1377,2-6-3171,12-7-1922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59 10122,'0'-32'3928,"0"11"2916,-23 42-4922,20-17-1913,0 0-1,0 1 0,0-1 1,0 0-1,1 1 0,0-1 1,0 1-1,0 0 0,-1 5 1,3-8-10,0-1 1,0 1-1,0-1 0,0 1 1,1 0-1,-1-1 1,0 1-1,1-1 0,-1 1 1,1-1-1,-1 0 1,1 1-1,0-1 1,-1 1-1,1-1 0,0 0 1,0 0-1,0 1 1,0-1-1,0 0 0,0 0 1,0 0-1,1 0 1,-1 0-1,0-1 0,1 1 1,-1 0-1,0 0 1,1-1-1,-1 1 0,1-1 1,2 1-1,42 14 103,-29-10-99,0 0 0,0 1 0,0 1 1,30 18-1,-46-24-6,0-1 1,1 1 0,-1-1 0,0 1-1,0 0 1,0 0 0,1 0-1,-1 0 1,0 0 0,0 0 0,-1 0-1,1 0 1,0 0 0,0 0 0,0 0-1,-1 0 1,1 1 0,0-1-1,-1 0 1,1 1 0,-1-1 0,0 0-1,1 1 1,-1-1 0,0 1-1,0-1 1,0 0 0,0 1 0,0-1-1,0 1 1,0-1 0,-1 0-1,1 1 1,0-1 0,-1 1 0,1-1-1,-1 0 1,0 0 0,1 1-1,-1-1 1,0 0 0,0 0 0,0 0-1,0 0 1,1 0 0,-2 0-1,1 0 1,0 0 0,-2 1 0,-4 3 57,0 0 0,0-1 0,-1 0 0,1 0 1,-1-1-1,-15 5 0,6-4 318,1-1 0,0 0 1,-1-2-1,0 0 0,-32-2 0,45 0-279,0 1-1,0-1 1,-1 0-1,1 0 1,0 0-1,0-1 0,0 0 1,0 1-1,0-1 1,1-1-1,-1 1 1,-4-4-1,6 4-82,0 0 1,1 0-1,0 0 0,-1 0 1,1 0-1,0-1 0,0 1 1,0 0-1,0-1 0,1 1 1,-1 0-1,0-1 0,1 1 1,0-1-1,0 1 0,0-1 1,0 1-1,0-1 1,0 1-1,0-1 0,1 1 1,-1 0-1,2-4 0,0 1-13,0 0 0,1 1 0,-1-1 0,1 1-1,0 0 1,0-1 0,0 1 0,1 1 0,-1-1 0,1 0 0,0 1-1,0 0 1,0 0 0,7-4 0,68-32-24,-76 37 25,68-24 18,-47 18-1,0-1 0,33-17 0,-57 26-12,1 0 1,-1 0-1,0 0 1,1-1-1,-1 1 1,0 0-1,1 0 1,-1 0 0,0 0-1,0 0 1,1 0-1,-1-1 1,0 1-1,1 0 1,-1 0-1,0 0 1,0-1-1,1 1 1,-1 0 0,0 0-1,0-1 1,0 1-1,1 0 1,-1-1-1,0 1 1,0 0-1,0 0 1,0-1 0,0 1-1,0 0 1,0-1-1,0 1 1,1 0-1,-1-1 1,0 1-1,0 0 1,0-1-1,-1 1 1,1 0 0,0-1-1,0 1 1,0 0-1,0-1 1,0 1-1,0 0 1,0-1-1,-1 1 1,-19-8-1,-28 2-435,39 6 103,-27 2-1642,23 6-2257,9 9-4243,4-8 291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12460,'0'0'9289,"21"48"-8489,0-32-383,1-2-193,4-5-96,4-5-32,6-4-961,-4 0-1185,-1-8-2082,-2-6-3747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10634,'0'0'5766,"-72"70"-3941,46-35-544,-4 1-95,1 5-161,5 1-353,4 0-480,8-1-192,2-3-1889,10-6-5254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15535,'0'0'8909,"23"-6"-8706,127-3-3208,-149 9 3028,0 0 0,0 0 1,0 0-1,-1 0 0,1 0 0,0 0 1,0 1-1,0-1 0,0 0 0,-1 1 1,1-1-1,0 0 0,0 1 0,-1-1 1,1 1-1,0-1 0,-1 1 0,1-1 1,0 1-1,-1 0 0,1-1 0,-1 1 1,1 0-1,-1-1 0,1 1 0,0 1 1,1 27 822,-3-21-565,0 0 0,-1 0-1,-1 0 1,-6 15-1,-20 24 871,23-39-897,0 0 1,0 0-1,1 1 1,0 0-1,1 0 1,0 0-1,0 1 1,1-1 0,0 1-1,-2 14 1,6-23-245,-1 0 1,1 0 0,-1 0 0,1 0-1,0-1 1,-1 1 0,1 0 0,0 0-1,0 0 1,-1-1 0,1 1 0,0 0-1,0-1 1,0 1 0,0-1 0,0 1-1,0-1 1,0 1 0,0-1 0,0 0-1,0 0 1,0 1 0,0-1 0,0 0-1,0 0 1,0 0 0,0 0-1,1 0 1,-1 0 0,0 0 0,0-1-1,0 1 1,0 0 0,0-1 0,1 0-1,43-10 207,-26 3-193,-1 0 1,-1-2-1,27-18 0,-37 22 110,0 1 0,1-1 0,-2-1 0,1 1-1,-1-1 1,0 0 0,0 0 0,-1-1 0,0 0-1,4-9 1,-8 16-104,-1 0 0,1 1 0,-1-1 0,1 0 0,-1 0 0,0 0 0,0 0 0,1 0 0,-1 0 0,0 0 0,0 0 0,0 0 0,0 0 0,0 0 0,0 0-1,0 0 1,-1 0 0,1 0 0,0 1 0,-1-3 0,1 3-22,-1 0 0,1 0 0,-1-1 0,1 1 0,-1 0-1,1 0 1,-1-1 0,1 1 0,-1 0 0,1 0 0,-1 0 0,1 0-1,-1 0 1,1 0 0,-1 0 0,0 0 0,1 0 0,-1 0 0,1 0-1,-1 0 1,1 0 0,-1 0 0,1 0 0,-2 1 0,-1 0-10,0 0 1,0 1 0,0-1 0,1 1-1,-1 0 1,0-1 0,1 1 0,-1 0-1,1 1 1,-4 2 0,5-3-1,0-1 0,0 0 0,0 0-1,0 0 1,0 0 0,1 1 0,-1-1 0,0 0 0,1 1 0,-1-1 0,1 1 0,-1-1 0,1 1 0,0-1 0,-1 1 0,1-1-1,0 1 1,0-1 0,0 1 0,0-1 0,0 1 0,1-1 0,-1 1 0,0-1 0,1 0 0,0 3 0,1-3 4,-1 1 0,1-1 1,-1 0-1,1 0 0,-1 0 1,1 0-1,0 0 1,0-1-1,0 1 0,-1 0 1,1-1-1,0 0 0,0 1 1,0-1-1,0 0 0,0 0 1,2 0-1,6 0 19,-1 0 0,0-1 0,0 0 0,0-1 0,0 0 0,0-1 1,14-5-1,31-26 89,-50 32-103,-1-1 0,1 0-1,-1 0 1,0 0 0,0 0-1,0 0 1,-1-1 0,1 1-1,-1-1 1,0 1 0,0-1-1,3-6 1,-6 10-9,0-1 0,1 1 0,-1-1 0,0 1 1,1 0-1,-1 0 0,0-1 0,1 1 0,-1 0 0,0 0 0,0 0 0,1 0 0,-1 0 0,0 0 1,0 0-1,1 0 0,-1 0 0,0 0 0,0 1 0,1-1 0,-1 0 0,0 0 0,1 1 0,-1-1 0,0 0 1,1 1-1,-2 0 0,-6 4-17,-1 1 0,1 1 0,0-1 0,0 1 0,1 1 1,-11 13-1,13-16 31,1 0 0,0 1 1,1-1-1,-1 1 0,1 0 1,1 0-1,-1 0 0,1 0 1,0 0-1,0 1 0,-2 11 1,5-17-10,0 0 1,-1 0-1,1 0 1,0 0 0,-1 0-1,1 0 1,0 0-1,0-1 1,0 1-1,0 0 1,0 0-1,0-1 1,0 1 0,0-1-1,0 1 1,0-1-1,0 1 1,0-1-1,0 1 1,1-1-1,-1 0 1,0 0 0,0 0-1,0 0 1,1 0-1,-1 0 1,0 0-1,0 0 1,2 0 0,41-4 76,-28 0-124,0-2 1,0 0-1,0-1 0,22-14 1,-22 12-35,0 1 0,0 0 1,31-9-1,-46 17 78,-1 0 0,0 0 0,0 0 0,0 0 1,1 0-1,-1 0 0,0 0 0,0 0 0,1 0 0,-1 0 0,0 0 0,0 0 0,0 0 0,1 0 0,-1 1 1,0-1-1,0 0 0,0 0 0,1 0 0,-1 0 0,0 0 0,0 0 0,0 1 0,0-1 0,1 0 1,-1 0-1,0 0 0,0 0 0,0 1 0,0-1 0,0 0 0,0 0 0,0 1 0,0-1 0,1 0 0,-1 0 1,0 0-1,0 1 0,0-1 0,0 0 0,0 0 0,0 1 0,0-1 0,0 0 0,-2 18 113,-8 15 80,-9 28 18,17-33-4052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7719,'0'0'6844,"9"4"-5312,5 2-1141,1-1-1,0-1 1,0-1 0,0 0-1,0 0 1,1-2-1,-1 0 1,0-1 0,22-2-1,156-26-148,-116 15-76,178-14 693,-523 77 578,163-27-594,-202 17 0,377-50-698,0-3 0,134-43-1,-122 32-146,-76 22 0,34-9-35,-31 6 26,-22 5 24,-28 7-20,1 1-1,0 2 1,-73 30 0,-47 13-466,157-52 220,1 0 8,0-1 1,0 1 0,0 0 0,1-1 0,-1 0-1,0 1 1,0-1 0,0 0 0,-1 0-1,1 0 1,0 0 0,0 0 0,0-1-1,0 1 1,0-1 0,1 1 0,-4-2 0,3-14-6162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5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4420,'0'0'17526,"-10"3"-16383,-23 6-528,1 2 1,1 1 0,0 2 0,1 1 0,0 1 0,1 2 0,-31 24 0,59-42-600,1 1 0,-1-1 0,0 1 0,1-1 0,-1 0 1,0 1-1,1-1 0,-1 1 0,1 0 0,-1-1 0,1 1 0,-1-1 0,1 1 1,0 0-1,-1-1 0,1 1 0,0 0 0,-1 0 0,1-1 0,0 1 0,0 0 1,0 0-1,0-1 0,-1 1 0,1 0 0,1 1 0,-1-1-6,1-1 0,0 1 0,-1 0 0,1-1 0,0 1 0,0 0 0,0-1 0,0 1 0,-1-1 0,1 0 0,0 1 0,0-1 0,0 0 0,0 0-1,0 1 1,0-1 0,2 0 0,61 0-1351,-48-1-73,56 1-7053,-35 0 92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3267,'0'0'17184,"11"0"-14920,10-3-1926,-1 0 0,0-1 1,0-1-1,0-1 0,0-1 1,-1-1-1,23-12 0,-23 10-450,0 0 0,0-1 0,-1-1 0,-1 0 0,0-2 0,-1 0 0,0-1 0,14-17-1,-36 40 26,-3 4 403,1 0 1,0 0 0,-10 24-1,16-29-1065,0 0-1,0 0 1,0 0-1,1 0 1,0 0-1,0 11 1,1-6-5695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2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 8488,'0'0'21044,"8"-2"-20638,-6 1-375,0 0 1,0 1 0,0-1-1,0 1 1,0-1 0,1 1-1,-1 0 1,0 0 0,0 0-1,0 0 1,0 1 0,3 0-1,2 10 292,-13 15-6,-4-2 9,-24 40 0,25-52-216,1 1 0,1 1 0,0 0 0,1 0 0,0 0 0,1 0 0,1 1-1,0 0 1,-2 23 0,7-36-109,-1-1 1,1 0-1,0 0 0,0 0 0,0 0 0,0 0 0,0 0 1,0 0-1,0 0 0,0 0 0,1 0 0,-1-1 0,0 1 0,0 0 1,1-1-1,-1 1 0,0-1 0,1 0 0,-1 1 0,1-1 0,-1 0 1,0 0-1,1 0 0,-1 0 0,1 0 0,-1 0 0,0 0 1,3-1-1,47-2-8,-16-5 7,-1-2 0,0-1 0,47-22 0,-76 26-2258,-6-9-5419,-4 3 123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2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15182,'0'0'12839,"0"9"-11627,-26 243 661,12-151-1043,-1 110 1,18-187-1022,-3-23 177,0-1 0,1 0 0,-1 0 0,0 0 0,0 1 0,0-1-1,0 0 1,0 0 0,0 0 0,0 1 0,1-1 0,-1 0-1,0 0 1,0 0 0,0 0 0,1 1 0,-1-1 0,0 0-1,0 0 1,0 0 0,1 0 0,-1 0 0,0 0 0,0 0-1,0 0 1,1 0 0,-1 0 0,0 0 0,0 0 0,1 0 0,-1 0-1,0 0 1,0 0 0,1 0 0,-1 0 0,0 0 0,0 0-1,0 0 1,1 0 0,-1 0 0,0 0 0,0 0 0,3-3-232,-1 1 1,0 0 0,0-1 0,0 0 0,0 1-1,0-1 1,-1 0 0,1 0 0,-1 0 0,2-5-1,5-19-5679,-1-1-5120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55 237 5125,'0'0'454,"-2"12"3581,-12 53-1303,3-18-706,2 1-1,-5 73 1,12 60-1829,0 85 17,3-252-210,1 0 0,0-1 0,1 1 0,1-1 0,0 1 0,0-1 0,2-1 0,0 1 0,0-1 0,1 0 0,15 21 0,-16-26 0,-1 1 1,2-1-1,-1 0 1,1 0-1,0-1 1,1 0-1,-1 0 0,1-1 1,0 0-1,1 0 1,-1-1-1,1 0 1,0 0-1,0-1 1,0-1-1,0 1 1,19 1-1,3-5 48,1-1 1,-1-2-1,0-1 1,0-2 0,37-12-1,-24 6-84,74-10 0,-34 17-293,146 10 0,-11 1 243,-179-7-14,-1-1 0,0-2 0,59-15 0,-55 8 13,38-11-1639,1 3 1,96-10-1,-121 22 2365,80-22 0,-9 1 41,-98 26-538,0 0-1,60 4 1,-5 1 245,-76-4-251,-1 1 0,1-1 0,0-1 0,-1 1 1,1-1-1,-1-1 0,0 0 0,0 0 0,0-1 0,-1 1 0,11-10 1,-11 8-20,0 1 1,0 0 0,1 0 0,-1 1 0,1 0 0,0 0 0,0 1 0,0 0 0,1 0 0,-1 1 0,1 0 0,12-1 0,61 3 1330,-81 1-1451,1 0 1,-1 0-1,0 0 0,1 0 1,-1 0-1,0 0 0,0 1 0,1-1 1,-1 0-1,0 0 0,0 1 1,-1-1-1,1 1 0,0-1 1,0 1-1,-1-1 0,1 1 1,-1 0-1,1-1 0,-1 1 1,0 0-1,0-1 0,1 1 0,-1 3 1,1 5-122,-2-36 111,1 16-56,1 1 1,0-1-1,1 1 0,0-1 1,1 1-1,-1 0 0,2 0 1,-1 0-1,1 0 0,1 0 1,-1 1-1,1 0 0,12-14 1,-13 17-120,32-59-233,-2-1 0,40-105 1,-29 62 454,-40 95-7,63-157-232,-61 146 210,0 0-1,-1-1 1,-2 1 0,0-1 0,-1-30 0,-3 55-101,0-1 0,0 1 0,0 0 1,0 0-1,-1 0 0,1-1 0,0 1 1,0 0-1,0 0 0,-1 0 0,1-1 1,0 1-1,0 0 0,-1 0 0,1 0 1,0 0-1,0 0 0,-1-1 0,1 1 1,0 0-1,0 0 0,-1 0 0,1 0 1,0 0-1,-1 0 0,1 0 0,0 0 1,0 0-1,-1 0 0,1 0 0,0 0 1,-1 0-1,1 1 0,0-1 0,0 0 1,-1 0-1,1 0 0,0 0 0,0 0 1,-1 0-1,1 1 0,0-1 0,0 0 1,0 0-1,-1 0 0,1 1 0,0-1 1,0 0-1,0 0 0,0 1 0,-1-1 1,1 0-1,0 1 0,-8 9-6111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5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9513,'0'0'3571,"10"7"-3208,4 3-186,77 49 723,-79-53-778,0 1 0,0-2 1,1 0-1,0 0 0,0-1 1,23 4-1,-9-6 35,0-2 0,1 0 0,-1-2 1,1-1-1,-1-1 0,0-1 0,-1-1 0,27-11 1,-16 8 70,0 1 1,0 1 0,0 2-1,1 2 1,0 2 0,53 4 0,229 41 191,-228-28-343,27 3 81,1-5 1,0-5 0,217-13 0,-180-4 223,-1 8 1,206 25 0,74-3 47,-364-25-259,1-3 0,-1-3 1,140-36-1,-125 19 123,-35 8-1,0 2 1,1 3 0,0 2-1,108-7 1,-51 18 299,-109 0-625,0 0 1,-1 1 0,1-1 0,0 0 0,-1 1-1,1-1 1,-1 0 0,1 1 0,0-1 0,-1 1-1,1-1 1,-1 1 0,1-1 0,-1 1 0,1-1-1,-1 1 1,0-1 0,1 1 0,-1 0 0,0-1 0,1 1-1,-1-1 1,0 1 0,1 1 0,-1-2-165,0 0-1,0 1 1,0-1 0,0 0 0,0 1-1,0-1 1,0 0 0,0 1 0,0-1-1,0 0 1,0 1 0,-1-1-1,1 0 1,0 1 0,0-1 0,0 0-1,0 1 1,-1-1 0,1 0 0,0 1-1,0-1 1,0 0 0,-1 0 0,1 1-1,0-1 1,0 0 0,-1 0 0,1 0-1,0 1 1,-1-1 0,1 0 0,0 0-1,-1 0 1,-12 3-6792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12748,'0'0'11307,"-22"70"-9642,3-28-768,-1 3-384,5 0-321,4-2-96,8-8-32,3-5-64,0-4 0,8-12-384,0-6-705,-3-8-865,-3 0-1345,-2-10-929,0-14-4164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12716,'0'0'8680,"50"-9"-6982,-21 18 31,9 2-607,3 0-354,3-3-351,3 1-257,1-2-128,-3-2-320,-8-4-705,-7 2-513,-10-2-544,-12 2-480,-15 1-7976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5285,'0'0'9545,"-52"17"-6278,45-9-672,7 0-898,0 3-384,14-2 33,10-1-289,7-1-353,7-3-383,-2 1-161,4-3-128,-7 0-256,-8 2-929,-7 0-1506,-10 4-1409,-8-2-3459</inkml:trace>
  <inkml:trace contextRef="#ctx0" brushRef="#br0" timeOffset="1">1 231 14157,'0'0'7079,"49"10"-5317,-13-10-897,8 0-737,6-6-481,3 1-2305,-5-1-3044,-2 2-4035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33 147 8200,'-5'2'1103,"4"-2"-585,-1 0 1,1 1 0,0-1 0,-1 1-1,1-1 1,-1 1 0,1 0 0,0-1-1,0 1 1,0 0 0,-1 0-1,1 0 1,0 0 0,0 0 0,0 0-1,0 0 1,0 0 0,1 0 0,-1 1-1,0-1 1,0 0 0,1 1-1,-1-1 1,1 0 0,-1 2 0,4-2-83,-1 0 1,1 0 0,0 0 0,0 0 0,0-1 0,0 0 0,0 0 0,0 1 0,0-2 0,5 1 0,-4-1 10,11 0-252,0-1 1,0-1-1,0-1 1,0 0-1,-1-1 1,0 0-1,0-2 1,0 1-1,-1-1 1,0-1-1,0-1 1,-1 0-1,0 0 1,0-1-1,14-17 1,-24 26-191,-1-1 0,1 0 0,-1 1 0,1-1 1,-1 0-1,0 0 0,1 1 0,-1-1 0,0 0 0,0 0 0,-1 0 1,1-1-1,0 1 0,-1 0 0,1 0 0,-1 0 0,0 0 1,1-1-1,-1 1 0,-1-3 0,1 4-18,-1-1-1,0 1 1,0 0 0,0 0 0,0 0-1,-1 0 1,1-1 0,0 1-1,0 1 1,-1-1 0,1 0-1,-1 0 1,1 0 0,0 1 0,-1-1-1,1 1 1,-1-1 0,0 1-1,1 0 1,-1-1 0,1 1-1,-1 0 1,0 0 0,1 0 0,-1 0-1,-2 1 1,-7 0-33,1 0 0,-1 1 1,0 1-1,1-1 0,0 2 0,0-1 0,0 2 1,0-1-1,1 1 0,-1 1 0,1-1 1,0 2-1,1-1 0,-14 14 0,14-12 31,0 0 0,0 0-1,1 1 1,0 0-1,0 1 1,1-1 0,1 1-1,-1 0 1,2 1-1,-1-1 1,1 1 0,1 0-1,-4 21 1,7-30-30,0 0 1,0 0-1,0 0 1,0 0-1,0 0 1,0 0-1,0-1 1,1 1-1,-1 0 1,1 0-1,0 0 1,-1 0 0,1-1-1,0 1 1,0 0-1,0-1 1,0 1-1,1-1 1,-1 1-1,0-1 1,1 1-1,-1-1 1,0 0-1,1 0 1,0 0-1,-1 0 1,1 0-1,0 0 1,-1 0-1,1 0 1,0-1-1,0 1 1,0-1-1,0 1 1,0-1-1,3 0 1,8 2-780,0-2-1,-1 0 1,1 0-1,18-4 0,-25 3 385,47-11-3937,2-8-1826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5 7847,'-8'-1'7031,"-6"-1"-5857,-1 1-1,0 1 1,1 0 0,-23 3 0,32-2-1020,1 0 1,0 0-1,-1 0 1,1 0-1,0 0 1,0 1-1,-1 0 1,2 0-1,-1 0 1,0 1-1,0-1 0,1 1 1,-1 0-1,1 0 1,0 0-1,-1 0 1,2 0-1,-1 1 1,0 0-1,1-1 1,-4 7 0,6-9-137,-1 0 1,1 0 0,-1 1-1,1-1 1,-1 0 0,1 0 0,-1 0-1,1 1 1,0-1 0,0 0 0,0 1-1,0-1 1,0 0 0,0 0 0,0 1-1,0-1 1,0 0 0,1 0 0,-1 1-1,0-1 1,1 0 0,-1 0-1,1 0 1,0 0 0,-1 1 0,2 0-1,0-1 3,0 1 0,-1-1-1,1 0 1,0 0 0,0 0-1,0 0 1,0-1 0,0 1-1,0 0 1,1-1 0,-1 0-1,0 1 1,0-1 0,3 0-1,5 0-16,0-1 0,0 1-1,0-2 1,0 0 0,19-6 0,-17 3-274,0-1 1,0-1 0,0 0 0,13-11 0,23-14 131,-69 72 469,-38 40 774,23-34-183,2 1 0,2 2 0,-43 91 0,69-122-1389,10-13-3989,-3-6 3796,1 0-1,0 0 0,0 0 1,-1 0-1,1-1 0,-1 1 1,1-1-1,-1 1 0,1-1 1,-1 1-1,0-1 1,1-1-1,13-18-5227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 16047,'0'0'5846,"-6"10"-4416,-2 1-1092,1-2-82,0 0-1,0 1 0,1 0 1,1 0-1,0 0 1,0 1-1,-5 17 0,10-27-250,0 0-1,0-1 1,0 1-1,0 0 1,0 0-1,0-1 1,0 1-1,0 0 0,0 0 1,0-1-1,1 1 1,-1 0-1,0-1 1,1 1-1,-1 0 1,0-1-1,1 1 1,-1 0-1,1-1 0,-1 1 1,1-1-1,-1 1 1,1-1-1,-1 1 1,1-1-1,0 0 1,-1 1-1,1-1 1,0 1-1,0-1 1,30 4 140,-22-4-127,-1-1 1,1 0 0,0-1-1,-1 0 1,9-3-1,0-4-177,0-1 0,0 0 0,-1-1 1,-1 0-1,0-2 0,-1 0 0,0 0 0,22-30 0,-35 42 228,-4 4-8,-1 0-1,1 0 1,0 0-1,0 1 1,0-1-1,0 1 1,-2 4-1,-1-1 59,-3 3 74,-25 30 716,33-38-828,-1 0-1,1 1 1,0-1 0,-1 0 0,1 0 0,0 1 0,0-1 0,0 0 0,1 1 0,-1-1 0,1 1 0,-1-1 0,1 1 0,0-1-1,0 1 1,0 2 0,1-4-59,1 0-1,-1 0 1,0 0-1,1-1 0,-1 1 1,1 0-1,-1-1 1,1 1-1,-1-1 0,1 0 1,0 1-1,-1-1 1,1 0-1,-1 0 1,1 0-1,0 0 0,2-1 1,31-2 78,-25 0-249,0-1-1,0 0 1,-1-1-1,0 0 1,0-1-1,0 0 1,-1 0-1,1 0 1,-2-1-1,1-1 1,7-8-1,-14 15 54,-2 4 66,-1 1 0,0 0 0,0 0 0,0-1 0,0 1 0,-1-1 0,1 0 0,-5 5 0,-4 6 81,-3 16 887,15-17-2717,-1-12 1390,1-1 0,-1 0 0,0 1 0,1-1 0,-1 1 0,1-1 0,-1 0 1,1 0-1,0 1 0,-1-1 0,1 0 0,-1 0 0,1 0 0,-1 1 0,1-1 1,0 0-1,-1 0 0,1 0 0,-1 0 0,1 0 0,0 0 0,-1 0 0,2-1 0,14-1-13325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17424,'0'0'5013,"-6"12"-3849,-22 45 43,-8 13-456,4 1 0,-24 78-1,55-147-746,0 0 0,1 0 0,-1 0-1,1 0 1,-1 0 0,1 0 0,0 0-1,0 0 1,0 1 0,1-1 0,-1 0-1,0 0 1,1 3 0,0-5 0,-1 1 1,1 0-1,-1-1 0,0 1 1,1 0-1,0-1 1,-1 1-1,1-1 0,-1 1 1,1-1-1,0 1 1,-1-1-1,1 1 0,0-1 1,-1 0-1,1 1 1,0-1-1,0 0 0,-1 0 1,1 1-1,0-1 0,0 0 1,-1 0-1,2 0 1,4-1 20,-1 1 0,1-1 0,-1 0 1,1-1-1,-1 0 0,0 1 0,0-2 1,8-3-1,30-17-9,40-28 0,-79 49-27,-25 37-90,6-8 491,17-27-378,-1 1 0,0-1 0,0 1 0,0-1 0,0 1 0,0-1 0,0 0 0,1 1 0,-1-1 0,0 0 0,0 0 1,1 0-1,-1 0 0,0 0 0,0 0 0,0 0 0,1-1 0,1 0 0,2 0-114,0-1 0,-1 0 0,1 0 0,-1-1 1,1 1-1,-1-1 0,0 0 0,0 0 0,0 0 0,-1-1 0,6-6 0,-7 9-651,-1-1 0,0 1 0,0-1 0,-1 0 0,1 1 0,0-1 0,0 0-1,-1 0 1,1 1 0,-1-1 0,0 0 0,1-3 0,-1 0-7767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1249,'0'0'25336,"5"-29"-42024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16303,'0'0'5627,"-8"12"-4159,-13 21-110,-19 40 0,34-61-1178,0 2 0,0-1-1,1 1 1,1-1 0,1 1-1,0 0 1,-2 25-1,5-37-169,0-1 0,1 0-1,-1 1 1,1-1 0,-1 0-1,1 0 1,0 1 0,-1-1-1,1 0 1,0 0-1,0 0 1,0 0 0,-1 0-1,1 0 1,1 0 0,-1 0-1,0 0 1,0-1 0,0 1-1,0 0 1,0 0-1,1-1 1,-1 1 0,0-1-1,1 0 1,-1 1 0,0-1-1,1 0 1,1 1 0,54 5-240,-27-3-593,-25-1 764,0-1-1,-1 1 1,1-1 0,-1 1-1,1 1 1,-1-1 0,0 0-1,0 1 1,0 0 0,0 0-1,5 5 1,-8-7 64,0 0 0,0 1 0,-1-1 0,1 0-1,0 0 1,0 1 0,-1-1 0,1 0 0,-1 1 0,1-1 0,-1 1 0,0-1-1,0 0 1,1 1 0,-1-1 0,0 1 0,0-1 0,0 1 0,-1-1 0,1 1-1,0-1 1,0 1 0,-1-1 0,1 0 0,-1 1 0,1-1 0,-1 0 0,0 1-1,1-1 1,-1 0 0,0 0 0,0 0 0,0 1 0,0-1 0,0 0 0,0 0 0,0 0-1,0-1 1,-1 1 0,1 0 0,-2 1 0,-6 4 172,0-1 1,0 1-1,-1-2 0,0 1 1,-14 4-1,19-8-83,0 1 0,0-1 0,0 0 0,0 0 0,0 0 0,0-1 0,0 1 0,0-1 0,0-1 1,0 1-1,-1-1 0,1 0 0,-6-2 0,10 3-140,0-1 0,0 1 0,0-1 0,1 1 1,-1-1-1,0 1 0,0-1 0,1 0 0,-1 1 0,1-1 1,-1 0-1,0 0 0,1 0 0,0 1 0,-1-1 0,1 0 1,-1 0-1,1 0 0,0 0 0,0 0 0,-1 0 0,1 0 1,0 0-1,0 0 0,0 0 0,0 0 0,0 1 0,0-1 1,0 0-1,1 0 0,-1 0 0,0 0 0,0 0 0,1 0 1,-1 0-1,1 0 0,-1 0 0,0 1 0,1-1 0,0-1 0,1-2-721,1 1-1,-1-1 1,1 1-1,-1 0 1,1 0-1,0 0 1,0 0-1,4-3 1,17-9-5655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14286,'0'0'11504,"-5"9"-10383,-12 16-657,6-11-329,1 0 0,1 1 0,0 0 0,1 0 0,1 1 0,-6 17 0,23-39 239,3-9-390,-7 5-124,0 0 0,-1-1 0,0 0 0,-1 0 0,0 0 0,0 0 0,-1 0 0,2-16 0,-26 64 193,20-36-34,0 1 0,0-1 0,1 1 0,-1 0-1,1-1 1,0 1 0,-1 0 0,1-1 0,0 1-1,0 0 1,0-1 0,0 1 0,0 0 0,0-1-1,1 1 1,-1 0 0,1-1 0,-1 1 0,1 0-1,-1-1 1,1 1 0,0-1 0,0 1 0,0-1-1,0 1 1,2 1 0,-1-2 1,0 0 0,0 0 0,1 0 0,-1 0-1,1-1 1,-1 1 0,1-1 0,-1 1 0,1-1 0,-1 0 0,1 0 0,-1 0 0,1-1-1,-1 1 1,5-1 0,9-3 35,-1-1 0,1 0-1,-1-1 1,20-11 0,-17 5-37,-13 9-62,0 0 0,-1 0 0,1 0-1,0 0 1,0 1 0,1 0 0,-1 0 0,8-2 0,-15 32-276,-6-5 262,6-19 90,1-1 0,0 0 0,0 1 0,0-1-1,0 1 1,0-1 0,1 1 0,-1-1-1,1 7 1,1-8-21,-1-1 0,1 0 0,0 0 0,0 0 0,0 0 0,0 1 1,-1-1-1,2 0 0,-1-1 0,0 1 0,0 0 0,0 0 0,0 0 0,1-1 0,-1 1 0,0 0 0,0-1 0,1 0 0,-1 1 0,1-1 0,-1 0 0,0 1 0,1-1 1,-1 0-1,1 0 0,-1 0 0,0 0 0,1 0 0,-1-1 0,3 1 0,30-2-136,1-1 0,0-2 0,-1-1 0,46-15 0,-74 20 167,-1 0-1,0 1 0,0-1 0,0 1 1,0 1-1,0-1 0,0 1 0,0 0 1,0 0-1,0 0 0,0 1 0,9 4 1,-6-3 88,1-1 1,-1 1 0,0-1 0,13 2 0,26-5-91,20 0-671,-32 11-7111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39 14157,'0'0'12348,"-10"-7"-12028,5 3-275,2 1-35,0 1 0,-1-1 0,1 1 0,0-1-1,-1 1 1,0 0 0,1 0 0,-1 1 0,0-1 0,0 1 0,0 0 0,0 0 0,0 0 0,0 0 0,0 1 0,-1 0 0,1-1 0,0 2 0,0-1 0,0 0 0,0 1 0,0 0 0,0 0 0,-6 2 0,3 1-16,1 0 0,1 0 0,-1 1 0,0 0 0,1 0 0,0 0 0,0 0-1,1 1 1,0 0 0,-6 9 0,8-12-5,0 1-1,0-1 1,1 1-1,-1 0 0,1 0 1,-1 0-1,1 0 1,1 0-1,-1 0 1,0 0-1,1 0 0,0 0 1,0 0-1,0 0 1,0 0-1,1 0 1,0 0-1,0 0 1,0 0-1,1 4 0,1-5-209,0 0-1,-1 0 1,1 0-1,0 0 1,0-1-1,0 0 1,1 1-1,-1-1 1,1-1-1,-1 1 1,1 0-1,-1-1 1,1 1-1,0-1 1,0 0-1,0-1 1,0 1-1,0-1 1,7 1-1,5 0-2411,1-1 0,0 0-1,24-4 1,2-8-5177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10314,'0'0'10810,"-11"8"-9967,4-3-741,-37 29 947,40-31-925,1 0 0,0 0-1,0 0 1,1 1 0,-1-1 0,1 1 0,-1 0-1,1 0 1,0 0 0,0 0 0,1 0 0,-3 8-1,4-11-116,0-1 0,0 1 0,1-1 1,-1 1-1,0 0 0,0-1 0,0 1 0,0 0 0,1-1 0,-1 1 0,0-1 0,0 1 0,1-1 0,-1 1 0,1-1 0,-1 1 0,0-1 0,1 1 0,-1-1 0,1 1 0,-1-1 0,1 0 0,-1 1 0,1-1 0,0 0 0,-1 1 0,1-1 0,-1 0 0,1 0 0,-1 0 0,1 0 0,0 1 0,-1-1 0,1 0 0,0 0 0,-1 0 0,2 0 1,31-1 112,-25 1-75,10-2-141,1-1 1,-1 0-1,23-8 1,-29 6-143,1 2 1,-1 0-1,1 0 1,0 1-1,0 0 1,0 2-1,-1-1 1,23 3-1,-34-2 239,0 1 0,-1-1 0,1 1-1,-1-1 1,1 0 0,-1 1 0,1-1 0,-1 1-1,1-1 1,-1 1 0,1 0 0,-1-1 0,1 1-1,-1-1 1,0 1 0,0 0 0,1-1 0,-1 1-1,0 0 1,0 0 0,0-1 0,1 1 0,-1 0 0,0-1-1,0 1 1,0 0 0,0 0 0,0-1 0,-1 1-1,1 0 1,0-1 0,0 1 0,0 0 0,-1-1-1,1 1 1,-1 1 0,0 17-1506,2-19 1337,-1 1 1,0-1-1,0 1 1,1-1-1,-1 1 1,0-1-1,1 1 1,-1-1-1,1 1 1,-1-1-1,1 1 1,-1-1-1,1 0 1,-1 1-1,1-1 1,-1 0-1,1 1 1,0-1-1,-1 0 1,1 0-1,-1 0 1,1 0-1,0 1 1,-1-1-1,1 0 1,-1 0-1,1 0 1,0 0-1,-1 0 1,2-1-1,17 0-3878,5-4-1090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2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118 131 7687,'0'0'9551,"-9"-2"-7672,4 2-1641,0-1 0,0 1 0,-1 0-1,1 0 1,0 0 0,0 1 0,-1-1 0,1 1 0,0 1 0,-6 1 0,8-2-131,1 0 0,-1 1 0,0-1 0,1 0 1,-1 1-1,1-1 0,0 1 0,-1 0 0,1 0 0,0 0 0,0 0 1,0 0-1,0 1 0,1-1 0,-1 1 0,0-1 0,1 1 0,0-1 1,0 1-1,0 0 0,0 0 0,0-1 0,0 1 0,0 4 0,1-6-103,0-1 0,0 1 0,0-1 0,0 1 0,0-1 0,0 1 0,0-1 0,1 1 0,-1-1 0,0 1 0,0-1 0,0 1 0,1-1 0,-1 1 0,0-1 0,1 1 0,-1-1 0,0 1 0,1-1 0,-1 1 0,1-1-1,-1 0 1,0 1 0,1-1 0,-1 0 0,1 0 0,-1 1 0,1-1 0,-1 0 0,2 1 0,24 2 95,25-9-406,-36 1 221,1-1-1,-1-1 1,0-1-1,-1 0 1,0 0-1,0-1 1,16-15-1,-8 5 108,-2 0 0,0-2 0,24-32-1,-34 38-4,-81 101 700,66-79-573,0 1 0,0-1 1,0 1-1,1 0 0,1 0 0,-1 0 1,1 0-1,1 1 0,-1-1 0,1 1 0,0 13 1,2-21-132,0 0 0,1 1 0,0-1 1,-1 1-1,1-1 0,0 0 0,-1 1 0,1-1 1,0 0-1,0 0 0,0 0 0,0 0 0,1 0 1,-1 0-1,0 0 0,0 0 0,0 0 1,1 0-1,-1-1 0,1 1 0,-1 0 0,0-1 1,1 0-1,-1 1 0,1-1 0,-1 0 0,1 1 1,-1-1-1,1 0 0,-1 0 0,1 0 0,2-1 1,55-3 150,-48 0-174,0 0 0,0-1 1,0 0-1,-1 0 0,1-1 1,-1-1-1,-1 0 0,1 0 1,-1-1-1,-1 0 0,10-11 1,-13 12-17,-33 46 110,24-35-40,1 0 1,0 0 0,0 0-1,0 0 1,0 0-1,0 1 1,1-1-1,0 1 1,0 0 0,0-1-1,1 1 1,-1 0-1,1 0 1,-1 10 0,3-14-55,-1 0 0,1 0 0,0-1 0,-1 1 0,1 0 1,0 0-1,0-1 0,0 1 0,-1 0 0,1-1 1,0 1-1,0-1 0,0 1 0,0-1 0,0 0 0,0 1 1,0-1-1,0 0 0,0 0 0,0 0 0,0 1 1,0-1-1,0 0 0,0 0 0,0-1 0,0 1 0,1 0 1,-1 0-1,0 0 0,0-1 0,0 1 0,1-1 0,39-11-3048,-29 5 991,-1-1 0,0 0 1,-1-1-1,1 0 0,9-13 1,6-8-4494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12075,'0'0'5232,"-10"11"-3801,-6 6-575,1 2 0,0-1-1,1 2 1,1 0 0,-18 39 0,-20 87 30,53-218-4868,-2 71 4015,0 0 1,1-1-1,-1 1 0,0-1 1,0 1-1,1 0 1,-1-1-1,0 1 0,1 0 1,0-1-1,-1 1 0,1 0 1,0-1-1,-1 1 0,1 0 1,0 0-1,0 0 0,0 0 1,0 0-1,0 0 1,0 0-1,0 0 0,1 0 1,-1 1-1,2-2 0,-1 2 164,0 1 0,1-1 0,-1 1 0,0-1 1,0 1-1,1-1 0,-1 1 0,0 0 0,0 0 0,0 0 0,3 3 0,31 11 372,-26-13-522,1-1 1,0 0-1,-1 0 1,1-1-1,0-1 1,0 1 0,-1-2-1,1 0 1,-1 0-1,1-1 1,-1 0-1,0 0 1,0-1-1,0-1 1,-1 0-1,1 0 1,-1-1-1,0 0 1,11-10-1,-13 11-52,-13 11 9,1 0 0,0 0 0,0 1 0,0 0 0,1 0 0,-6 13 0,3-7 139,3-6 57,1 0 0,-1 0 0,1 0 0,0 1 1,1-1-1,0 1 0,0 0 0,1 0 0,-1 13 1,2-20-197,0-1 1,1 1 0,-1-1-1,1 1 1,-1-1 0,0 1-1,1-1 1,-1 1 0,1-1 0,-1 0-1,1 1 1,-1-1 0,1 0-1,0 0 1,-1 1 0,1-1-1,-1 0 1,1 0 0,-1 0 0,1 0-1,0 0 1,-1 0 0,1 0-1,-1 0 1,1 0 0,0 0 0,-1 0-1,1 0 1,-1 0 0,1 0-1,0-1 1,-1 1 0,1 0-1,23-8-446,-19 4-402,-1 0 1,0-1-1,0 0 1,0 0-1,-1 0 1,0 0-1,1 0 1,-2-1-1,5-10 1,3-14-5739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 14734,'0'0'9379,"-8"-2"-7008,-2 2-2198,1 0 0,-1 1 1,0 0-1,0 0 0,1 1 1,-1 0-1,1 1 0,-1 0 1,1 0-1,0 1 0,0 1 1,1-1-1,-10 7 0,0 0-37,0 1-1,1 1 1,0 0 0,0 2-1,-20 23 1,35-37-136,1 1 1,0-1-1,-1 1 0,1 0 0,0-1 0,0 1 1,0 0-1,0 0 0,0 0 0,0 0 1,0 0-1,0 0 0,1 0 0,-1 0 0,1 0 1,0 0-1,0 0 0,0 3 0,0-4-22,1 1-1,-1-1 1,1 0-1,0 0 1,-1 0-1,1 0 1,0 0-1,0 0 1,0 0-1,0-1 1,-1 1 0,1 0-1,1 0 1,-1-1-1,0 1 1,0 0-1,0-1 1,0 1-1,0-1 1,0 0-1,1 1 1,1-1-1,11 2-563,0 0-1,0-1 1,0-1-1,19-2 1,-17 1-517,34-4-2714,2-6-1815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13100,'0'0'13517,"-34"52"-13485,39-39-576,9-3-2019,1-1-1633,1 0-3939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6662,'0'0'9807,"-7"9"-6599,1-4-2656,0-1-13,1 1 0,1-1 0,-1 1 0,1 0 0,-1 0 0,2 0 0,-1 1 0,0-1 0,1 1 0,0 0 0,0 0 0,-2 8 0,6-13-515,-1-1-1,0 1 0,1-1 0,-1 1 1,1 0-1,-1-1 0,1 1 0,-1-1 1,1 1-1,-1-1 0,1 1 0,-1-1 1,1 0-1,-1 1 0,1-1 0,0 0 1,-1 1-1,1-1 0,0 0 0,-1 0 1,1 0-1,0 1 0,-1-1 0,1 0 1,0 0-1,0 0 0,-1 0 0,1 0 1,1 0-1,29-1 93,-22 1-49,8-1-45,1-1 0,-2-1 0,30-8-1,-32 7-54,0 0-1,0 1 0,0 1 0,1 0 0,-1 1 1,19 1-1,-29 25 436,-2-2 594,0-21-1001,-1 0 0,1 0 0,0-1-1,0 1 1,0-1 0,0 0 0,0 0-1,0 1 1,0-1 0,1 0 0,-1-1 0,0 1-1,1 0 1,-1-1 0,0 1 0,1-1-1,-1 0 1,3 0 0,13 0-3292,-5-5-4250,0-6-4758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15951,'0'0'7495,"20"66"-5669,-12-38-513,-2 0-544,1 0-385,2-3-224,4-1-128,-1-6-32,6-4-768,-1-5-1026,3-4-832,-5-5-321,3-1-929,-4-15-2018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12172,'0'0'9224,"-41"55"-7878,19-27-97,-2 7-352,1-2-161,3 5-191,3-4-129,4 0-320,3-6-32,5-2-256,5-9-1345,0-9-1859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15887,'0'0'2146,"-30"61"288,18-26-704,0 2-32,2 1-417,-1-2-544,7-2-513,-1-6-160,5-4-192,0-9-1122,0-3-1280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13613,'0'0'5445,"11"-5"-3555,5 0-1492,-1 0 1,1 1 0,0 1-1,1 0 1,-1 2-1,0-1 1,1 2 0,-1 0-1,0 1 1,1 1-1,24 6 1,-29-4-412,0 0 0,-1 0 0,1 1 0,-1 1 0,0 0 0,-1 1 0,0-1 0,0 2 0,11 10 0,-18-15 34,-1-1-1,1 1 0,-1 0 1,0 0-1,0 0 0,0 0 1,-1 0-1,1 0 1,-1 0-1,0 1 0,1-1 1,-2 0-1,1 1 1,0-1-1,-1 1 0,1-1 1,-1 1-1,0-1 1,0 1-1,0-1 0,-1 1 1,1-1-1,-1 1 1,0-1-1,0 1 0,0-1 1,0 0-1,-1 1 0,0-1 1,1 0-1,-1 0 1,0 0-1,0 0 0,-1-1 1,1 1-1,-4 3 1,-3 4 90,0-1 0,0 0 0,-1 0 0,0-1 0,0 0 1,-1-1-1,0 0 0,-1-1 0,1 0 0,-1-1 0,0 0 1,0-1-1,-1 0 0,0-1 0,1 0 0,-17 0 0,28-2-247,0-1 0,0 0 0,0 0 0,0 0 0,0 0 0,0-1 0,0 1 0,0 0 0,0 0 0,0-1 0,0 1 1,0 0-1,0-1 0,1 1 0,-1-1 0,0 1 0,0-1 0,0 1 0,-1-2 0,-2-19-7576,4-1-5554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15631,'0'0'2786,"51"1"129,-12-1-897,15 0-512,10-3-257,5-5-705,1 0-352,-6 0-128,-9 4-544,-14 4-865,-16 0-897,-17 0-225,-8 9-736,-8 2-3107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13837,'0'0'7079,"75"6"-5350,-15-8-223,8-7-353,8-3-609,-1 3-415,-5 4-258,-8 2-1953,-9 3-2594,-5 0-3652</inkml:trace>
  <inkml:trace contextRef="#ctx0" brushRef="#br0" timeOffset="1">951 1 16720,'0'0'7495,"-30"48"-5669,28-26-97,2-1-576,0-2-480,16-2-449,7-3-128,6-6-64,7-4-480,-1-4-641,0 0-673,-7-4-1024,-1-6-866,-4-6-1537,-7-2-2306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15439,'0'0'2850,"-52"63"33,24-26-481,2 4 33,-1 5-738,5-2-736,4 2-609,7 0-320,5-1 33,1-5-97,2-4-1186,0-7-3170,3-7-6598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13036,'0'0'833,"-16"92"-673,-2-18 97,3 18-65,-3 14-160,3 8 64,0 5 160,3 2-96,1-1-96,7-3-96,1-11 128,3-12-288,0-13-577,4-17-800,5-15-321,-1-17-288,-2-14-2787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11819,'0'0'10047,"-12"-3"-7420,7 1-2492,-1 0 0,0 0 0,0 0 0,0 1 0,0 0 0,0 0 0,0 1 0,0 0 0,0 0 0,0 0 0,0 1 0,0 0 0,0 0 0,0 0 0,0 1 0,0 0 0,0 0 0,1 0 0,-1 1 0,1 0 0,0 0 0,0 0 0,-5 5 0,4-3-69,0 1 0,1 0 0,-1 0 0,2 1 0,-6 7 1,8-11-52,1 0 0,-1-1 0,1 1-1,0 0 1,0 0 0,0 0 0,0 0 0,1 0 0,-1 0 0,1 0 0,0 0 0,-1 0 0,1 0 0,1 0 0,-1 0 0,2 6 0,-2-8-6,1 1-1,0-1 0,0 0 0,0 1 1,1-1-1,-1 0 0,0 0 1,0 0-1,1 0 0,-1 0 1,1 0-1,-1 0 0,1 0 1,-1 0-1,1-1 0,-1 1 1,1-1-1,0 1 0,-1-1 1,1 0-1,0 1 0,-1-1 1,1 0-1,2 0 0,46-2 174,-46 2-166,15-4-10,0 0 1,-1-1 0,0-1-1,0 0 1,0-1-1,24-15 1,44-17-176,-86 39 162,0 0 0,1 0 0,-1 0 1,0 0-1,0 0 0,0 0 0,0 0 0,1 0 0,-1 0 0,0 0 0,0 0 1,0 0-1,1 0 0,-1 0 0,0 0 0,0 0 0,0 0 0,1 0 0,-1 0 1,0 0-1,0 0 0,0 0 0,0 0 0,1 0 0,-1 0 0,0 0 0,0 0 1,0 0-1,0 1 0,1-1 0,-1 0 0,0 0 0,0 0 0,0 0 0,0 0 0,0 1 1,0-1-1,0 0 0,1 0 0,-1 0 0,0 0 0,0 1 0,0-1 0,0 0 1,0 0-1,0 0 0,0 1 0,-2 12-23,-8 12 256,10-25-225,-2 3 31,-14 38 534,16-40-544,0 0-1,0-1 1,-1 1 0,1 0 0,0 0 0,0-1-1,0 1 1,0 0 0,0 0 0,0 0 0,0-1-1,0 1 1,0 0 0,0 0 0,1 0 0,-1-1 0,0 1-1,0 0 1,1 0 0,-1-1 0,1 1 0,-1 0-1,1-1 1,-1 1 0,1 0 0,-1-1 0,1 1 0,-1-1-1,1 1 1,-1-1 0,1 1 0,0-1 0,0 1-1,-1-1 1,1 0 0,0 1 0,-1-1 0,1 0 0,0 0-1,0 1 1,0-1 0,-1 0 0,1 0 0,0 0-1,1 0 1,8-1 70,-1 0 0,1 0-1,0-1 1,-1 0 0,1-1-1,-1 0 1,1 0 0,-1-1-1,14-8 1,-13 6-160,1 1 1,-1 0-1,1 1 0,1 0 1,-1 1-1,14-2 0,-24 5 53,0 0 0,-1 1 0,1-1 1,0 1-1,-1-1 0,1 1 0,-1-1 0,1 1 0,-1-1 0,1 1 0,-1 0 0,1-1 0,-1 1 0,1 0 0,-1-1 0,0 1 0,0 0 0,1-1 1,-1 1-1,0 0 0,0 0 0,0 0 0,0-1 0,0 1 0,0 0 0,0 0 0,0-1 0,0 1 0,0 0 0,0 0 0,0-1 0,0 1 0,-1 0 1,1 0-1,-1 1 0,2 23-313,-1-24 238,0 0 0,0-1 0,1 1-1,-1 0 1,0-1 0,0 1 0,1-1-1,-1 1 1,0 0 0,1-1 0,-1 1-1,1-1 1,-1 1 0,1-1 0,-1 1-1,1-1 1,-1 0 0,1 1 0,-1-1-1,1 0 1,-1 1 0,1-1 0,0 0-1,-1 0 1,1 1 0,-1-1 0,1 0-1,0 0 1,-1 0 0,1 0 0,1 0-1,3 0-1006,0 0-1,0 0 1,0 0-1,0-1 1,0 0-1,0 0 0,0 0 1,0-1-1,7-3 1,16-8-7418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12780,'0'0'315,"13"7"16,-5-1-214,1-2 0,0 1 0,0-1 0,0 0 0,1-1 0,-1 0 0,1 0 0,0-1 0,0-1 0,0 1 0,14-1 0,32-7 308,-1-1 1,1-3-1,-2-3 0,56-20 0,-14 5-352,92-20-85,2 7 0,2 9 0,284-12 0,150 42 212,-134 2 1725,-379-6-1394,0-5-1,0-5 1,-2-5 0,175-57-1,-268 73-450,-9 2 9,0 1 1,0-1-1,0-1 0,-1 1 0,0-1 1,13-9-1,-17 4 35,-15 5 42,-21 3 88,29 1-243,-63 1-1282,20 1-1569,-47-6 1,91 4 2620,1 0 1,0 0-1,0 0 1,0 0 0,0-1-1,-1 1 1,1 0 0,0-1-1,0 1 1,0-1 0,0 1-1,0-1 1,0 1 0,0-1-1,0 0 1,0 1-1,0-1 1,0 0 0,1 0-1,-1 0 1,0 0 0,0 0-1,1 0 1,-1 0 0,1 0-1,-1 0 1,1 0 0,-1 0-1,1 0 1,-1-3-1,-3-22-4724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62 8648,'0'0'-64,"-47"-2"-833,43-6 129,4-1-33,4-3 192,11-3-512,1 0-2146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41 616 3716,'0'0'4035,"2"8"-3960,1 8-87,-2-4-226,2-1-1,-1 1 0,7 17 1,-5-31 2605,0-14-506,3-17 456,-5 3-1160,0 0 1,-2 0 0,-1 0 0,-8-47 0,-2-49 836,18-173-1428,-7 297-562,0 1 1,0-1 0,0 0-1,0 1 1,-1-1-1,1 0 1,0 1-1,-1-1 1,1 1-1,-1-1 1,0 1-1,1-1 1,-1 1-1,-2-4 1,2 5 0,1 0-1,-1-1 1,1 1-1,-1 0 1,1-1-1,-1 1 1,1 0 0,-1 0-1,1 0 1,-1-1-1,0 1 1,1 0 0,-1 0-1,1 0 1,-1 0-1,0 0 1,1 0 0,-1 0-1,1 0 1,-1 0-1,0 0 1,1 1 0,-1-1-1,1 0 1,-1 0-1,0 1 1,-2 0 10,1 1 0,0-1 0,-1 1 0,1 0 0,0 0 0,0 0 0,0 0 0,0 0 0,1 1 0,-1-1 0,1 0 0,-1 1 0,1-1 0,0 1 0,-1 2 0,-2 8-77,2 0-1,-1 0 1,2 0-1,0 0 0,0 0 1,1 0-1,1 0 1,0 0-1,1 0 1,0 0-1,1 0 0,0 0 1,1-1-1,1 1 1,0-1-1,1 0 0,9 15 1,-11-16-1434,-4-5-4145,-4-6 1647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 26 12460,'-16'-3'395,"-45"-7"26,-121-2 0,-84 14 381,210 0-668,-88 5 437,-168 31 1,-138 50-401,-27 4-142,343-73 383,-214 4 0,62-32-133,236 4-301,-1-2 0,1-2 1,-77-25-1,122 33-23,-20-9 394,21 5-389,16 1-555,-5 2-143,0 0 0,0 0 0,0-1 0,-1 1 0,1-1 0,0-1 0,8-6 0,29-21-5951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15759,'0'0'2947,"5"54"-2499,-5-17 33,-2 8-353,1 1-32,-1 1-128,2-5-545,0-7-1120,-1-7-1635,-3-10-543,-6-10-4325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13485,'0'0'2119,"3"-10"-64,-1 6-1933,-1-1-1,1 1 0,0 0 1,0 0-1,1 0 0,-1 0 1,1 0-1,0 0 0,0 1 1,0-1-1,0 1 1,1 0-1,-1 0 0,1 0 1,0 1-1,0-1 0,0 1 1,0 0-1,0 0 0,1 0 1,-1 1-1,0-1 0,1 1 1,0 0-1,8 0 0,53-8-49,1 3 0,0 4 1,82 6-1,-133-3-131,0 1 0,0 1 0,0 0 0,0 1 0,-1 0 0,1 1-1,22 12 1,-34-16 67,-1 1-1,0 0 0,0-1 0,1 2 0,-1-1 0,0 0 0,-1 0 0,1 1 0,0 0 0,-1-1 0,1 1 0,-1 0 0,0 0 0,0 1 0,0-1 0,-1 0 0,1 1 0,-1-1 0,1 1 0,-1-1 0,0 1 0,-1 0 0,1-1 1,-1 1-1,1 0 0,-1-1 0,0 1 0,-1 0 0,1 0 0,0-1 0,-1 1 0,0 0 0,0-1 0,0 1 0,-1-1 0,1 1 0,-1-1 0,-3 6 0,-2 2 186,-1 0-1,0 0 1,-1-1-1,0 0 1,-1 0-1,0-1 1,0 0 0,-1-1-1,0-1 1,-20 12-1,-8 1 577,0-2 1,-43 13-1,59-22-622,-2-2 0,1-1 0,-1-1 0,0-1 1,0-1-1,-34 0 0,58-3-213,0 0-1,0 0 1,0 0 0,0 0-1,0 1 1,0-1 0,0-1-1,0 1 1,0 0-1,0 0 1,0 0 0,0 0-1,0-1 1,1 1 0,-1 0-1,0-1 1,0 1 0,0-1-1,0 1 1,0-1 0,0 0-1,1 1 1,-1-1 0,0 0-1,1 1 1,-1-1 0,0 0-1,1 0 1,-1 0 0,1 1-1,-1-1 1,1 0 0,-1 0-1,1 0 1,0 0-1,0 0 1,-1 0 0,1 0-1,0 0 1,0 0 0,0 0-1,0 0 1,0 0 0,0 0-1,0 0 1,0 0 0,1 0-1,-1-2 1,2-1-631,0-1 1,0 1-1,1 0 0,-1-1 1,1 1-1,0 0 0,0 1 1,0-1-1,5-4 0,33-26-8015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13677,'0'0'6588,"3"12"-5265,2 44 85,-3 109-1,-2-95-1211,-1-68-160,1 0 0,1-1-1,-1 1 1,0 0 0,0 0-1,1-1 1,-1 1-1,0 0 1,1-1 0,0 1-1,-1-1 1,1 1 0,0-1-1,1 3 1,5-4 496,-1-15-307,-3-5-196,0-1 0,-1 1 0,-1 0 0,-3-29 0,1 38-66,0 1-1,0-1 1,-1 1-1,-1 0 1,0-1-1,0 1 1,-1 1 0,0-1-1,-1 0 1,-6-10-1,10 19-58,18 11-384,-5-6-498,0 0 1,0-1-1,1-1 1,-1 0-1,1-1 1,-1 0-1,1-1 1,0 0 0,15-3-1,8-3-4109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3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31 10186,'0'0'5423,"-11"2"-2983,4 0-2201,1-1-1,-1 1 1,1 1 0,0-1-1,-1 1 1,1 0 0,0 0-1,1 1 1,-1 0 0,0 0-1,1 0 1,0 1 0,0-1-1,1 1 1,-1 0 0,-3 6-1,1-2-6,1-1-1,1 1 0,-1 0 1,1 1-1,1-1 0,0 1 1,0 0-1,1 0 0,0 0 1,1 0-1,-2 18 0,4-27-225,0 0-1,0 0 0,1 0 1,-1 0-1,0 0 0,1 0 1,-1 0-1,1-1 0,-1 1 1,1 0-1,-1 0 0,1-1 1,-1 1-1,1 0 0,0 0 1,-1-1-1,1 1 0,0-1 1,0 1-1,0-1 0,-1 1 1,1-1-1,0 1 0,0-1 1,0 0-1,0 0 0,0 1 1,0-1-1,0 0 1,0 0-1,0 0 0,-1 0 1,1 0-1,0 0 0,0 0 1,0 0-1,0 0 0,0-1 1,0 1-1,0 0 0,0 0 1,0-1-1,0 1 0,0-1 1,5-1-7,0 0 0,-1 1 0,1-2 0,-1 1 1,0-1-1,7-4 0,-1-2-164,0 0 0,0-1 0,-1-1 0,-1 1 0,1-1 0,-2-1 0,0 0 0,0 0 0,-1-1 0,9-22 0,-26 57 725,8-20-551,0 1-1,1-1 1,-1 1-1,1 0 0,-1 0 1,1 0-1,0 0 1,0 0-1,0 0 1,1 0-1,-1 0 1,1 0-1,0 0 0,0 0 1,0 0-1,0 0 1,0 0-1,1 5 1,0-7 1,1 0 1,-1 0 0,0-1 0,0 1-1,0 0 1,1 0 0,-1 0 0,1-1-1,-1 1 1,0-1 0,1 1 0,-1-1-1,1 0 1,-1 1 0,1-1 0,-1 0-1,1 0 1,-1 0 0,1 0 0,-1 0-1,1 0 1,1-1 0,38-5-18,6-8-836,-35 9 531,1 1 0,0 1 0,0 0 0,1 1 0,-1 0 0,17 1 0,-29 1 341,0 0-1,-1 1 1,1-1-1,0 1 1,0 0-1,-1-1 1,1 1-1,0 0 1,-1-1-1,1 1 1,-1 0-1,1 0 1,-1-1 0,1 1-1,-1 0 1,0 0-1,1 0 1,-1 0-1,0 0 1,1 0-1,-1-1 1,0 1-1,0 0 1,0 0-1,0 0 1,0 0-1,0 0 1,0 0 0,0 0-1,-1 0 1,1 0-1,0 0 1,0 0-1,-1-1 1,1 1-1,-1 0 1,0 1-1,-11 38 1351,11-39-1365,1-1-5,0 1 0,-1-1 0,1 1 0,0-1 0,-1 1 0,1 0 0,0-1 1,0 1-1,-1-1 0,1 1 0,0-1 0,0 1 0,0 0 0,0-1 0,0 1 0,0-1 0,0 1 0,0 0 0,0-1 0,0 1 0,0-1 0,0 1 0,1 0 0,-1-1 0,0 1 0,0-1 1,1 1-1,-1-1 0,0 1 0,1 0 0,17-5 441,20-21 154,-8-4-956,-23 21 204,0 0-1,1 1 0,0 0 0,0 0 1,12-6-1,-17 61 480,-3-45-272,0 0 0,0 0 0,0-1 0,0 1 0,1 0 0,-1 0 1,1-1-1,-1 1 0,1 0 0,0-1 0,0 1 0,0-1 0,1 1 0,-1-1 0,0 0 0,1 1 1,0-1-1,-1 0 0,5 4 0,-3-5 33,0 1 0,0-1 0,0 0 0,0 0 0,0 0 1,0 0-1,0-1 0,0 1 0,0-1 0,0 0 0,1 1 0,-1-2 0,0 1 0,0 0 1,0-1-1,1 1 0,4-3 0,-2 2-31,0-1 1,-1-1-1,1 1 0,-1-1 1,1 0-1,-1-1 0,0 1 1,0-1-1,0 0 1,0 0-1,-1 0 0,0-1 1,0 0-1,0 0 0,0 0 1,-1 0-1,0 0 1,0-1-1,0 1 0,-1-1 1,3-7-1,-4 9-49,0 0 1,0 1-1,0-1 1,-1 0-1,1 0 0,-1 0 1,0 0-1,0 0 0,0 1 1,0-1-1,-1 0 1,0 0-1,0 0 0,0 1 1,0-1-1,0 0 0,-1 1 1,1-1-1,-1 1 0,0-1 1,0 1-1,-1 0 1,1 0-1,-1 0 0,1 0 1,-1 1-1,0-1 0,0 1 1,0-1-1,0 1 0,-1 0 1,1 0-1,0 0 1,-6-1-1,-6-6-1513,35 9-3254,4 2 2475,7-3-1724,1-2-2060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4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16015,'0'0'5798,"-36"47"-4197,22-13 289,1 4-929,9 1-289,1 0-191,3 0-225,3-3-224,8-2-32,0-2-1377,-4-5-2050,-1-1-3236</inkml:trace>
  <inkml:trace contextRef="#ctx0" brushRef="#br0" timeOffset="1">1 682 16560,'0'0'9224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44 6342,'0'0'2984,"2"-8"-1601,3-25 202,-5 34-1513,0-1 1,0 0-1,0 0 0,0 0 0,-1 0 0,1 0 0,0 0 0,0 0 0,0 0 0,0 0 1,0 0-1,-1 0 0,1 0 0,0 0 0,0 0 0,0 0 0,0 0 0,0 0 0,-1 0 1,1 0-1,0 0 0,0 0 0,0 0 0,0 0 0,0 0 0,-1 0 0,1 0 0,0 0 0,0 0 1,0-1-1,0 1 0,0 0 0,0 0 0,0 0 0,-1 0 0,1 0 0,0 0 0,0 0 1,0-1-1,0 1 0,0 0 0,0 0 0,0 0 0,0 0 0,0 0 0,0-1 0,0 1 1,0 0-1,-9 11 286,0 15 77,0 1-1,1 0 1,2 0-1,1 0 1,1 1 0,-1 32-1,-2 16-38,-25 130-25,-17 189 480,48-380-774,0-2 8,1 1-1,0-1 1,0 0 0,2 0 0,2 14 0,-3-23-74,0-1 1,0 1 0,1-1-1,-1 1 1,1-1 0,0 0-1,0 0 1,0 0-1,0 0 1,0 0 0,1 0-1,-1-1 1,1 1 0,0-1-1,0 0 1,0 0 0,0 0-1,0 0 1,0 0 0,1 0-1,-1-1 1,1 0 0,3 1-1,24 6 41,1-3 0,63 4-1,-4 0-35,-39-5-5,0-2 0,1-3-1,-1-2 1,75-13 0,-69 8-6,57-1 3,154 7 0,-148 5 8,123-15 0,-101-8 61,-69 8 18,107-4 0,-109 16-374,73-1-155,-127-1-639,0 0-1,-1 0 1,0-2-1,1 0 1,29-13-1,-23 4-1782,-1-4-1190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17360,'0'0'1581,"0"9"-1170,0-7-416,0 8-7,0-1 1,0 1-1,1 0 0,0-1 0,1 1 1,0-1-1,0 0 0,1 0 1,0 0-1,7 13 0,-2-8-98,2-1-1,-1 0 0,2-1 1,0 1-1,0-2 0,1 0 1,0 0-1,1-1 0,0-1 1,1 0-1,0-1 0,0 0 1,1-1-1,0-1 0,0 0 1,1-1-1,-1-1 0,1 0 1,0-1-1,0-1 1,31 0-1,-8-2-1450,-23 0-6957,-26 0 4824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15182,'0'0'4533,"-12"0"-1603,10 0-2829,-11 1 594,-1 0 1,1 0-1,-20 6 0,31-6-579,-1-1 0,0 1-1,1-1 1,-1 1 0,0 0-1,1 0 1,0 0-1,-1 1 1,1-1 0,-1 1-1,1-1 1,0 1 0,0 0-1,0 0 1,0-1-1,0 1 1,0 1 0,1-1-1,-1 0 1,1 0 0,-1 1-1,1-1 1,0 1-1,0-1 1,0 1 0,0-1-1,1 1 1,-2 4 0,3-6-111,0 0 1,0 0-1,-1 0 1,1 0-1,0 0 1,0 0 0,0 0-1,0 0 1,0 0-1,0 0 1,0-1-1,0 1 1,0 0 0,1-1-1,-1 1 1,0-1-1,0 1 1,1-1-1,-1 0 1,0 1 0,0-1-1,1 0 1,-1 0-1,0 0 1,1 0-1,-1 0 1,0 0 0,2-1-1,45-1 89,-47 2-88,13-2-42,0-2 0,0 1 0,0-1-1,-1-1 1,15-8 0,-17 8 0,0 0 0,1 0-1,-1 1 1,1 1 0,0 0 0,0 1-1,17-2 1,-29 4 45,0 0 0,1 0 0,-1 0-1,1 0 1,-1 0 0,0 0 0,1 1 0,-1-1-1,1 0 1,-1 0 0,0 0 0,1 1 0,-1-1-1,0 0 1,1 0 0,-1 1 0,0-1 0,1 0-1,-1 1 1,0-1 0,0 0 0,1 1 0,-1-1-1,0 0 1,0 1 0,0-1 0,0 0 0,1 1-1,-1-1 1,0 1 0,0-1 0,0 0 0,0 1-1,0-1 1,0 1 0,0-1 0,0 0 0,0 1-1,0-1 1,0 1 0,-1 0 0,-4 23 651,1-9-377,33-15-5,45-19-907,-59 14 295,-1 1 1,1 1 0,-1 0 0,30-2-1,-43 5 341,-1 0-1,1 1 1,-1-1-1,1 1 0,0-1 1,-1 0-1,1 1 1,-1-1-1,1 1 0,-1-1 1,1 1-1,-1 0 1,0-1-1,1 1 0,-1-1 1,0 1-1,1 0 1,-1-1-1,0 1 0,0 0 1,0 0-1,1-1 1,-1 1-1,0 0 1,0-1-1,0 1 0,0 0 1,0-1-1,0 1 1,-1 0-1,1 0 0,0-1 1,-1 2-1,-4 37 958,2-22-544,8-16-352,1 0 0,-1 0 0,1-1-1,0 0 1,-1 0 0,12-2 0,50-22-281,-57 20 113,-1-1 1,1 1 0,1 1-1,-1 0 1,1 0-1,-1 1 1,14-1-1,-22 21 740,-2-9-3274,0-6-812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2837 1152 11211,'1'-14'814,"1"1"0,0-1 0,1 1 1,1 0-1,7-20 0,5-16 221,15-73-207,-5-1 1,-6-2-1,-5 0 1,-2-206-1,-15 311-593,0-1 0,-2 1 0,0 0 0,-1 1 0,-15-35 0,20 53-237,0 1-1,0-1 1,-1 1 0,1-1-1,0 1 1,0-1 0,0 1 0,0-1-1,0 0 1,0 1 0,0-1 0,0 1-1,0-1 1,0 1 0,0-1-1,0 0 1,1 1 0,-1-1 0,0 1-1,0-1 1,0 1 0,1-1 0,-1 1-1,0-1 1,1 1 0,-1-1 0,0 1-1,1 0 1,-1-1 0,1 0-1,22-4-321,-97 4 325,-297 15 67,296-5-67,-334 24 25,199-37-1,66 0-21,-180 17-1,175 2-3,-110 15-25,210-21 23,1 2 0,-1 2 1,-57 24-1,48-12-11,-99 37-2,139-57 16,0 0 0,0-1 0,-1-1 0,1-1 0,-1-1 0,-34-1-1,46-1-22,0-1 0,0 0 0,0 0 0,1-1 0,-1 1 0,1-2 0,-1 1 0,1-1 0,0 0-1,0 0 1,1 0 0,-1-1 0,-9-10 0,11 10 5,-1 0 1,0 0-1,0 0 0,-1 1 0,0 0 1,0 0-1,0 0 0,0 1 0,0 0 1,-1 0-1,1 0 0,-1 1 0,1 0 1,-13-2-1,13 4 6,0 1-1,0-1 1,-1 1 0,1 0-1,0 1 1,1-1 0,-1 1-1,0 0 1,0 1 0,1-1-1,-1 1 1,1 0-1,0 1 1,0-1 0,0 1-1,0 0 1,1 0 0,0 1-1,0-1 1,0 1 0,0 0-1,0 0 1,-2 6 0,5-9-368,1-7 166,0 0 0,1 1 0,-1-1 0,1 1 0,0 0 0,0-1 1,3-4-1,30-66-2713,-14 36-4489,-15 28-1308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248 132 9513,'7'-9'4175,"-4"4"-3702,2-2 146,1 0-1,-2 0 1,1-1-1,-1 1 1,0-1-1,-1 0 1,1 0-1,-2-1 1,1 1-1,-1 0 1,1-11-1,-3 18-561,0 0 0,-1 1 0,1-1 0,0 0 0,-1 1 0,1-1 0,0 0-1,-1 1 1,1-1 0,-1 1 0,1-1 0,-1 1 0,1-1 0,-1 1 0,0-1 0,1 1 0,-1-1 0,1 1 0,-1 0-1,0-1 1,1 1 0,-1 0 0,0 0 0,0-1 0,1 1 0,-1 0 0,0 0 0,1 0 0,-1 0 0,0 0 0,0 0-1,1 0 1,-1 0 0,0 0 0,0 0 0,1 1 0,-1-1 0,0 0 0,-1 1 0,-32 11 746,23-3-602,0 0 0,1 0 1,0 1-1,1 1 0,0 0 0,0 0 0,1 0 0,1 1 0,0 0 0,-9 21 0,7-11 4,1 0-1,1 0 0,1 1 1,0 0-1,-2 37 0,6-51-178,1 0 0,0 1 0,1-1-1,0 0 1,1 0 0,0 0 0,0 1 0,1-1-1,0 0 1,1 0 0,0-1 0,0 1 0,1-1-1,0 1 1,0-1 0,1 0 0,0-1 0,0 1-1,1-1 1,0 0 0,0 0 0,1-1 0,8 7 0,-2-4-21,-10-8-17,0 1 1,-1 0 0,1 0 0,0 0 0,-1 0 0,1 0-1,-1 1 1,0-1 0,3 4 0,-5-5-400,-24-27-3988,-70-58-5176,49 45 7583,3 0 4670,41 38-2505,1 1 1,-1-1-1,1 1 0,-1-1 0,1 1 0,-1-1 0,1 1 0,-1-1 0,1 1 0,0-1 0,-1 0 0,1 1 0,0-1 0,-1 1 0,1-1 0,0 0 0,0 0 0,0 1 0,0-1 1,0 0-1,0 1 0,0-1 0,0 0 0,0 1 0,0-1 0,0 0 0,0 0 0,1 0 0,16-12 1660,39 0-1763,-47 11 263,42-6-277,51-12-4286,-68 9-2011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10186,'0'0'10303,"-8"13"-9027,-5 9-864,2 1-1,0 0 1,1 0 0,2 2 0,-10 41 0,14-51-234,2 0 1,0 1-1,1-1 0,1 1 0,3 29 0,-3-42-260,1 1-1,0-1 1,-1 0-1,2 1 1,-1-1-1,0 0 0,1 0 1,-1 0-1,1 0 1,0 0-1,0 0 1,0 0-1,0-1 1,1 1-1,-1-1 1,1 1-1,-1-1 1,1 0-1,0 0 0,0 0 1,0 0-1,0-1 1,0 1-1,0-1 1,0 0-1,1 0 1,-1 0-1,1 0 1,-1-1-1,0 1 0,1-1 1,3 0-1,50-1-7652,-26-6 1121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14029,'0'0'8296,"-7"10"-7282,-29 54-152,-32 52 431,60-103-1234,-1 0 0,-1-1 0,0 0 0,-1-1 0,0 0 0,-17 12 0,27-22-173,0-1 1,0 1-1,0 0 0,-1 0 1,1 0-1,0-1 0,-1 1 1,1-1-1,0 1 0,-1-1 1,1 0-1,0 1 0,-1-1 1,1 0-1,-1 0 0,1 0 1,-1 0-1,1 0 0,0 0 1,-1 0-1,1-1 0,-1 1 1,1 0-1,0-1 0,-1 1 1,1-1-1,0 1 0,-1-1 1,1 0-1,0 0 0,0 0 1,0 0-1,-1 1 0,1-1 1,0-1-1,0 1 0,1 0 1,-1 0-1,0 0 0,0 0 1,0-1-1,1 1 0,-1 0 0,1-1 1,-1 1-1,1 0 0,-1-2 1,-3-11-2078,-1 0 1,2 0 0,-4-27 0,5 23-633,-4-8 560,-1-8 2592,5 13 8935,15 24-4849,8 11-2875,-5-4-737,123 52 1272,-65-38-4584,-1-12-6212,-55-12 1711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15214,'0'0'3908,"-1"11"-2093,3 10-718,1-1-1,10 41 1,4 26 418,-15-73-1339,-1-1 0,-1 0 0,0 0 1,-1 0-1,0 0 0,-1 0 0,-1 0 1,0 0-1,0-1 0,-9 20 0,9-26-295,0 0-1,-1 0 1,0-1 0,0 1-1,0-1 1,-1 1-1,1-1 1,-1-1-1,-8 7 1,8-8-489,0 1 1,0-1-1,0-1 1,-1 1-1,0-1 1,1 0-1,-1 0 1,0-1-1,0 0 1,0 0-1,0 0 1,-6 0-1,-2-1-8243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17969,'0'0'9129,"60"10"-8233,-19-8-639,8 0-129,4 0-128,-1 0-64,-1 1-1217,-7-2-1858,-9 3-1185,-8-2-2723,-10 2-3075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15022,'0'0'7623,"54"14"-5925,-8-14-801,4 0-705,7-2-128,-3-5-64,3 1-1025,-7 2-1665,-5-2-2403,-1 3-1698</inkml:trace>
  <inkml:trace contextRef="#ctx0" brushRef="#br0" timeOffset="1">1013 1 13485,'0'0'7687,"-62"46"-5733,39-20-160,-6 3-866,3 1-319,-4 3-64,5-4-225,3-3-160,2-4-128,4-6-32,1-7-384,4-6-898,2-3-1376,1-7-1058,-1-14-3426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14414,'0'0'13132,"70"54"-12139,-33-31-160,7 3-417,2 1-288,6-2-96,0 2-160,-1-4-865,-3-2-416,-6-2-1474,-4-3-1953,-9-5-6215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1 695 5317,'0'-3'10764,"1"-10"-5042,13-95-2451,28-233-1139,-31 112-4360,-6 290-11417,-5-34 7149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0 628 14478,'0'0'5920,"5"-8"-3502,5-16-1478,0 0 0,-1-1-1,-2 0 1,9-44 0,9-118 445,-21 150-1164,5-111-184,-8 84-7601,-1 47 896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7719,'0'0'17761,"-10"6"-17056,0 0-636,-50 34 794,58-39-841,-1 1 1,1 0-1,0 0 1,0-1-1,0 2 1,0-1-1,0 0 0,0 0 1,0 1-1,1-1 1,-1 1-1,1-1 0,0 1 1,0 0-1,0-1 1,0 1-1,0 0 0,1 0 1,-1 0-1,1-1 1,0 7-1,1-8-19,0 1 0,0-1-1,0 0 1,1 0 0,-1 0 0,1 0-1,-1 0 1,1 0 0,-1-1-1,1 1 1,0 0 0,-1-1 0,1 1-1,0-1 1,-1 1 0,1-1 0,0 0-1,-1 0 1,1 0 0,0 0 0,0 0-1,2-1 1,45-2 116,-34-1-128,0 0 0,0-1 0,0 0-1,-1-2 1,28-15 0,27-11-155,-69 33 151,0 0 0,0 0 0,1 1 0,-1-1 0,0 0 0,1 1 0,-1-1 0,0 1 1,0-1-1,0 0 0,1 1 0,-1-1 0,0 0 0,0 1 0,0-1 0,0 1 0,0-1 0,0 1 0,0-1 0,0 0 1,0 1-1,0-1 0,0 1 0,0-1 0,0 1 0,0-1 0,0 0 0,0 1 0,0-1 0,-1 1 0,1-1 0,0 0 1,0 1-1,-1 0 0,-4 17 54,1 5 15,4-22-40,0-1-1,1 1 1,-1-1 0,0 1 0,0-1-1,1 1 1,-1-1 0,1 1 0,-1-1-1,0 0 1,1 1 0,-1-1 0,1 1-1,-1-1 1,1 0 0,-1 0 0,1 1-1,-1-1 1,1 0 0,-1 0 0,1 1-1,-1-1 1,1 0 0,0 0 0,4 0 58,0 0-1,-1 0 1,1 0 0,-1-1 0,1 0 0,-1 0 0,9-3 0,49-23 69,-52 21-410,0 1-1,0 0 1,0 0-1,1 1 1,-1 1 0,1 0-1,0 0 1,14-1-1,-24 5 219,0-1 0,-1 0 0,1 0 0,0 1 0,0-1 0,-1 0 0,1 1 0,0-1 0,0 1 0,-1-1 0,1 1 0,0-1 0,-1 1 0,1-1 0,-1 1 0,1 0 0,-1-1 0,1 1 0,-1 0 0,1-1 0,-1 1 0,0 0 0,1 0 0,-1-1 0,0 1 0,0 0 0,1 0 0,-1 0 0,0 0 0,0-1 0,0 1 0,0 0 0,0 0 0,0 0 0,0 0 0,0-1 0,-1 1 0,1 1 0,-1-1 47,1 0 1,0 0-1,0 0 0,0 1 1,0-1-1,0 0 0,0 0 1,0 0-1,0 0 0,0 0 1,0 0-1,1 0 0,-1 0 1,0 0-1,1 0 0,-1 0 0,1 0 1,-1 0-1,1 0 0,0 0 1,-1 0-1,1 0 0,0-1 1,-1 1-1,1 0 0,0 0 1,0-1-1,0 1 0,0 0 1,0-1-1,0 1 0,0-1 1,0 0-1,2 1 0,3 0 53,1-1-1,0-1 0,0 1 1,0-1-1,-1 0 0,1-1 1,0 1-1,-1-1 0,1-1 1,-1 1-1,0-1 0,0 0 1,0-1-1,6-4 0,-4 3-283,1 0 1,-1 1-1,1 0 0,-1 0 0,1 1 0,12-3 0,-20 7 180,0-1 0,-1 1 1,1-1-1,0 1 0,-1 0 0,1-1 0,-1 1 1,1-1-1,-1 1 0,1 0 0,-1 0 1,1-1-1,-1 1 0,0 0 0,1 0 1,-1-1-1,0 1 0,0 0 0,0 0 0,0 0 1,1 0-1,-1-1 0,0 1 0,0 0 1,0 0-1,-1 0 0,1 1 0,0 37 755,0-30-460,0-2-109,1-1 0,0 1 0,0 0 0,1-1 0,0 0 0,0 1 0,1-1-1,0 0 1,0 0 0,0 0 0,1-1 0,-1 1 0,1-1 0,1 0 0,4 5 0,-1-1-186,-1 0 0,-1 0 1,0 1-1,7 12 0,-12-20 111,0 1-1,0-1 1,-1 0 0,1 0-1,0 1 1,-1-1 0,0 1-1,1-1 1,-1 0 0,0 1-1,0-1 1,-1 1 0,1-1-1,0 0 1,-1 1 0,1-1-1,-1 0 1,0 1 0,0-1-1,0 0 1,0 0 0,0 0-1,0 0 1,-1 0 0,1 0-1,-1 0 1,1 0-1,-1 0 1,0-1 0,0 1-1,0-1 1,0 1 0,0-1-1,0 0 1,0 1 0,0-1-1,0-1 1,-1 1 0,1 0-1,0 0 1,-3 0 0,0 0 73,1 1 1,-1-1 0,1 0 0,-1 0 0,1-1-1,-1 0 1,0 1 0,1-1 0,-1-1-1,0 1 1,1-1 0,-1 0 0,1 0 0,-1 0-1,1 0 1,-1-1 0,1 0 0,0 0-1,0 0 1,-6-4 0,6 2-161,1-1 0,-1 1 1,1 0-1,0-1 0,0 0 0,0 0 0,1 0 0,0 0 1,0 0-1,0 0 0,1-1 0,-1 1 0,1 0 0,0-1 1,1 1-1,0-1 0,-1 0 0,2 1 0,-1-1 0,1 1 1,0-1-1,0 1 0,0 0 0,1-1 0,-1 1 1,2 0-1,-1 0 0,0 0 0,1 0 0,0 0 0,0 1 1,0-1-1,1 1 0,7-8 0,2 3 68,0 1 0,1 0 0,0 1 0,0 0 0,24-7 0,26-13-6807,-50 19 618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3812,'0'0'19485,"-2"9"-18695,0-3-750,-1 1 178,1-1 1,1 1-1,-1 0 1,1-1 0,0 1-1,1 8 1,0-14-175,0 1-1,0-1 1,0 0 0,0 1-1,1-1 1,-1 0 0,1 1-1,-1-1 1,1 0 0,-1 1-1,1-1 1,0 0 0,-1 0 0,1 0-1,0 0 1,0 0 0,0 0-1,0 0 1,0 0 0,0 0-1,0 0 1,1-1 0,-1 1-1,0 0 1,0-1 0,0 1-1,1-1 1,-1 1 0,0-1-1,1 0 1,-1 1 0,0-1 0,1 0-1,-1 0 1,0 0 0,1 0-1,-1 0 1,1 0 0,-1-1-1,0 1 1,1 0 0,1-1-1,-2 0 8,0 1 0,1-1-1,-1 0 1,0 0 0,1 0-1,-1 0 1,0 0-1,0 0 1,0 0 0,0 0-1,0 0 1,0 0 0,0-1-1,0 1 1,0 0 0,-1-1-1,1 1 1,0-1-1,-1 1 1,1-1 0,-1 1-1,0-1 1,1 1 0,-1-1-1,0 1 1,0-1-1,0 1 1,0-1 0,0 1-1,-1-1 1,1 0 0,-1-1-1,1 3-47,0-1-1,-1 1 0,1 0 0,-1-1 0,1 1 1,0-1-1,-1 1 0,1 0 0,-1-1 1,1 1-1,-1 0 0,1 0 0,-1-1 1,1 1-1,-1 0 0,0 0 0,1 0 1,-1 0-1,1 0 0,-1 0 0,1 0 0,-1 0 1,0 0-1,1 0 0,-1 0 0,1 0 1,-1 0-1,1 0 0,-1 0 0,1 1 1,-1-1-1,0 0 0,1 0 0,0 1 1,-1-1-1,1 0 0,-1 1 0,1-1 1,-1 1-1,1-1 0,0 0 0,-1 1 0,1-1 1,-1 1-1,1-1 0,0 1 0,0-1 1,-1 1-1,-18 22-5,15 13 207,7-31 125,6-22 46,-3-24 2,-6 41-375,0 0 1,0 0-1,0 0 1,0 0 0,0 0-1,-1 0 1,1 0-1,0 0 1,0 0-1,0 0 1,0 0-1,0 0 1,0 0 0,0 0-1,0 0 1,0 0-1,0 0 1,0 0-1,0 0 1,0 0 0,0 0-1,0 0 1,-1-1-1,0 27-61,1-25 57,-1 3 1,1 1 1,0-1-1,1 1 0,-1-1 0,1 1 0,2 8 1,-3-12 1,1-1 1,-1 1 0,1 0 0,-1 0-1,1 0 1,0-1 0,-1 1 0,1 0-1,0-1 1,-1 1 0,1 0-1,0-1 1,0 1 0,0-1 0,0 0-1,-1 1 1,1-1 0,0 0 0,0 1-1,0-1 1,0 0 0,0 0-1,0 0 1,0 0 0,0 0 0,0 0-1,0 0 1,0 0 0,0 0 0,0 0-1,0 0 1,0-1 0,0 1 0,0 0-1,-1-1 1,1 1 0,0-1-1,0 1 1,0-1 0,0 0 0,4-2 3,-1 0 0,0-1 1,-1 1-1,1-1 0,-1 0 1,0 0-1,0 0 0,0 0 1,0-1-1,-1 1 0,1-1 1,-1 0-1,0 1 0,-1-1 1,1 0-1,-1 0 0,0 0 1,0 0-1,0-6 0,-5 7-378,-4 11 71,-6 11-389,-8 31-2701,9-16-2761,5-12-3520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77 3844,'0'0'10863,"-1"-8"-8487,-4-27-198,5 33-2059,0 1 1,-1 0-1,1 0 1,0 0-1,-1 0 1,1 0-1,-1 1 1,1-1-1,-1 0 0,1 0 1,-1 0-1,0 0 1,1 0-1,-1 1 1,0-1-1,0 0 1,1 1-1,-1-1 1,0 0-1,0 1 0,0-1 1,0 1-1,0-1 1,0 1-1,0 0 1,0-1-1,0 1 1,0 0-1,0 0 1,0 0-1,0 0 0,0 0 1,0 0-1,0 0 1,0 0-1,0 0 1,-2 1-1,-33 11 985,25-3-925,1 0 0,0 1 1,0 0-1,1 0 0,0 1 0,1 0 1,1 0-1,-1 1 0,2 0 1,0 1-1,0-1 0,1 1 1,0 0-1,2 0 0,-1 1 1,2-1-1,-1 1 0,2 0 1,0-1-1,1 1 0,1 18 1,-1-30-167,1 0 0,-1 0 0,1 0 0,0 0 1,-1 0-1,1 0 0,0 0 0,0 0 0,0 0 1,0 0-1,1-1 0,-1 1 0,0 0 0,1-1 1,0 1-1,-1-1 0,1 1 0,0-1 0,-1 0 1,1 0-1,0 0 0,0 0 0,0 0 0,0 0 1,0 0-1,0-1 0,0 1 0,0-1 0,1 1 1,-1-1-1,0 0 0,0 0 0,0 0 0,0 0 1,4-1-1,1 1 52,1-1 0,-1-1 0,0 1 0,0-1 0,0 0 1,0-1-1,0 0 0,0 0 0,7-5 0,-2 1-1,0-1-1,0-1 1,-1 0-1,0-1 1,0 0-1,-1-1 1,-1 1-1,0-2 1,0 0 0,-1 0-1,-1 0 1,0-1-1,-1 0 1,0 0-1,-1-1 1,0 0-1,-1 1 1,-1-2 0,0 1-1,1-24 1,-4 36-54,1 0 1,-1 0-1,-1 0 1,1-1 0,0 1-1,0 0 1,-1 0-1,1 0 1,-1-1 0,0 1-1,0 0 1,1 0-1,-2 0 1,1 0 0,0 1-1,0-1 1,0 0-1,-1 0 1,1 1 0,-1-1-1,1 0 1,-1 1-1,0 0 1,0-1 0,0 1-1,1 0 1,-1 0-1,0 0 1,0 0 0,-1 0-1,1 1 1,0-1-1,0 1 1,0-1 0,0 1-1,-1 0 1,1 0-1,0 0 1,0 0 0,0 0-1,-1 0 1,-3 1-1,-2 1-16,0-1-1,-1 1 1,1 1-1,0-1 1,0 1-1,1 1 1,-1-1-1,0 1 1,1 1-1,-8 5 1,8-4-243,-25 24 57,31-29-102,0 0 0,0 0 1,0 1-1,0-1 0,0 1 0,1-1 1,-1 1-1,0-1 0,1 1 0,-1-1 1,1 1-1,-1 0 0,1 1 0,15-8-10799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17745,'0'0'4671,"0"9"-2632,-4 80 1724,0-48-3261,3 0 0,4 56 0,8-57-296,-10-39-390,0 1 1,-1-1 0,1 0-1,0 1 1,0-1-1,0 0 1,0 0 0,0 1-1,0-1 1,0 0-1,0 0 1,0 0 0,0 0-1,1 0 1,-1-1-1,0 1 1,1 0 0,-1-1-1,0 1 1,1 0-1,-1-1 1,1 0 0,2 1-1,-10-15-12713,-10 1 1323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12684,'0'0'13485,"70"-6"-12172,-25-2-736,3-6-353,3-2-192,-3 1-224,-5-1-1858,-11 2-3011,-9 3-6534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11659,'0'0'16410,"3"-9"-15614,20-54-160,47-87 0,-36 80-430,-30 67 36,-2 10-95,1 25-50,-2 42-96,-1-72 9,-2 39-34,1-29-112,0 1 0,0-1-1,2 1 1,-1-1 0,2 1 0,4 18 0,4-17-1905,2-14-3627,-5-7-439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21588,'0'0'9225,"21"24"-21140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6951,'0'0'15823,"-47"56"-13293,24-26-544,6 1-833,1 1-480,-1 3-513,8-2-96,3-5-64,1-2-224,2-6-257,0-5 65,0-6-385,-2-3-448,1-6-993,-2 0-1122,-2-8-2753,-2-11-6087</inkml:trace>
  <inkml:trace contextRef="#ctx0" brushRef="#br0" timeOffset="1">1 97 18065,'0'0'8264,"42"52"-6631,-12-30-255,10-2-674,9-1-415,10-4-193,3-2-64,0-5-769,-1-4-1921,-6-4-3076,-9 0-7975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5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71 11339,'0'0'1382,"-11"-4"-325,4 2-822,5 1-173,0 0-1,0 0 1,-1 0 0,1 0 0,0 0 0,-1 0 0,1 1 0,0-1 0,-1 1-1,1 0 1,-1 0 0,1 0 0,-1 0 0,1 0 0,-1 0 0,1 1 0,0-1-1,-1 1 1,1-1 0,0 1 0,-1 0 0,1 0 0,0 0 0,0 0-1,0 1 1,0-1 0,0 1 0,-3 2 0,-4 10 70,1 0-1,0 0 1,1 1-1,0 1 1,1-1 0,1 1-1,-5 24 1,-13 118-138,23-157 11,-7 68 12,3 0 0,4-1 1,11 105-1,-8-153 22,1 0 0,1 0 0,1 0 0,0-1 0,15 30 0,-18-44 10,0 0 1,0 0-1,1 0 0,-1 0 1,1-1-1,0 1 0,0-1 1,1 0-1,-1 0 0,9 5 1,-10-7 18,1-1 0,-1 0 0,0 1-1,1-1 1,-1-1 0,0 1 0,1 0 0,-1-1 0,1 1 0,-1-1 0,1 0 0,-1-1 0,1 1 0,-1 0 0,1-1 0,-1 0 0,1 0 0,-1 0-1,5-2 1,1-2 135,0 0-1,0-1 1,0 0-1,-1 0 1,0-1-1,-1 0 1,1-1-1,-1 0 0,-1 0 1,1 0-1,6-12 1,5-10 316,-1-1 1,14-36-1,-17 31-321,-1 0 0,-2-1 0,-2 0-1,-1 0 1,-2-1 0,-1 0 0,-1-66 0,-6 81-276,0-1 0,-1 1 0,-1 0 1,-1 0-1,-16-42 0,15 50-208,0 1 0,-2 0 0,0 1-1,0 0 1,-1 0 0,-1 0 0,0 1 0,0 1 0,-20-17-1,23 22-424,-1 1 0,0 0 0,0 0 0,-11-5 0,-32-7-5476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0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5221,'0'0'4543,"-10"8"-3198,2-2-1129,0 1-1,1 0 1,0 0-1,0 0 0,1 1 1,0 0-1,0 0 1,1 1-1,0 0 1,0 0-1,1 0 0,0 0 1,-4 15-1,-4 36 123,2-1-1,2 1 0,3 1 0,3-1 0,8 95 1,-5-149-247,-1-1 0,1 0-1,0 1 1,0-1 0,1 0 0,0 1 0,0-1 0,0 0 0,0 0 0,1 0 0,0-1 0,0 1 0,0-1 0,0 1 0,1-1 0,0 0 0,0-1 0,0 1 0,0-1 0,1 1 0,-1-1 0,1 0-1,0-1 1,0 1 0,7 2 0,-6-4 10,1 1-1,-1-1 0,1 0 0,0 0 0,0-1 0,-1 0 1,1 0-1,0-1 0,-1 1 0,1-1 0,0-1 0,-1 0 1,1 1-1,-1-2 0,0 1 0,0-1 0,0 0 0,0 0 1,0-1-1,8-6 0,-3 0 35,1-1 1,-2-1-1,0 1 0,0-2 1,-1 1-1,0-1 0,-1-1 1,-1 1-1,0-1 1,-1-1-1,0 1 0,-1-1 1,4-21-1,-3 8-7,-2-1 0,0 1 0,-2-1 1,-1 0-1,-2 0 0,-4-38 0,3 57-128,0-1 0,-1 1 0,0 0 0,0 0 0,-1 0 0,0 0 0,-1 1 0,0 0 0,0 0 0,-1 0 0,-1 0 0,1 1 0,-9-8 0,11 13-168,1 0-1,-1 0 1,0 1-1,0-1 1,0 1-1,0-1 1,0 1-1,0 1 1,-1-1 0,1 1-1,-1-1 1,1 1-1,-7 0 1,6 1-276,0 0 0,1 0 0,-1 1 0,0 0 0,0 0 1,1 0-1,-1 0 0,1 1 0,-1 0 0,1 0 0,-1 0 1,1 0-1,0 1 0,0-1 0,-4 5 0,-33 30-10238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4292,'0'0'13186,"-3"10"-11755,-11 37-232,3 0 1,1 1-1,-4 71 1,9-44-113,10 128-1,4-131-827,25 95-1,-19-108-263,-3 1 0,7 105 0,-18-139-420,-2 1-1,0-1 0,-8 36 0,6-48-378,-1-1 0,0 0-1,-1 0 1,0 0 0,-1 0-1,0-1 1,-1 0 0,-10 12-1,5-10-3161,1-8-892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41 4676,'0'0'3550,"-8"-2"-2445,-11-5-940,8 3 674,1 1 0,-1-1 1,1 1-1,-1 1 0,0 0 1,0 1-1,0 0 0,-1 1 1,-10 0-1,21 0-829,1 0 0,0 0 0,0 1 1,-1-1-1,1 0 0,0 0 0,0 0 0,-1 0 0,1 0 0,0 0 1,0 1-1,-1-1 0,1 0 0,0 0 0,0 0 0,0 1 0,-1-1 1,1 0-1,0 0 0,0 0 0,0 1 0,0-1 0,0 0 0,0 1 1,-1-1-1,1 0 0,0 0 0,0 1 0,0-1 0,0 0 0,0 0 1,0 1-1,0-1 0,0 0 0,0 1 0,0-1 0,0 0 0,0 0 1,0 1-1,1-1 0,-1 0 0,0 0 0,0 1 0,0-1 0,0 0 1,0 0-1,1 1 0,-1-1 0,0 0 0,0 0 0,0 0 0,0 1 1,1-1-1,13 11-19,9-6 105,1 0 0,0-2-1,-1-1 1,1-1 0,45-3-1,-9 0 84,978-21 437,0 0-31,-123 63 1828,-815-30-2301,1-5 0,129-9 0,-135-13-288,-1 1-3043,-71 13-641,-1-3-1798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12492,'0'0'7468,"1"8"-6352,-1-6-1069,1-1 1,-1 1-1,0 0 0,1 0 0,0 0 1,-1-1-1,1 1 0,0 0 1,0-1-1,0 1 0,0-1 1,0 1-1,0-1 0,0 1 1,0-1-1,1 0 0,-1 1 0,1-1 1,-1 0-1,1 0 0,-1 0 1,1 0-1,0 0 0,-1-1 1,4 2-1,5 0 177,-1 0 0,1-1 1,0-1-1,15 0 0,-6 0-18,274 2 1800,314-5-1877,-184-28-12,20-1 220,-232 26-179,352 36-1,-473-21-717,-90-12-402,0 0 0,0 0 0,-1 0 0,1 0 1,-1 1-1,0-1 0,0 0 0,0 0 0,0 1 1,-1-1-1,-1-2 0,-7-14-7067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18033,'0'0'5098,"11"3"-3603,322 75-521,-285-67-1089,-39-10 89,1 1-14,-1 0 0,0 0 0,1 1 0,13 6 0,-22-8 51,0-1 0,0 1 0,0-1 1,0 1-1,0-1 0,0 1 0,0 0 0,0 0 0,0 0 0,0-1 0,0 1 0,0 0 0,0 0 0,-1 0 0,1 0 1,0 1-1,-1-1 0,1 0 0,-1 0 0,1 0 0,-1 0 0,1 1 0,-1-1 0,0 0 0,0 0 0,0 1 1,0-1-1,0 0 0,0 0 0,0 1 0,0-1 0,0 0 0,0 0 0,-1 1 0,1-1 0,0 0 0,-1 0 1,1 0-1,-1 0 0,0 1 0,1-1 0,-1 0 0,-1 1 0,-5 6 230,0-1-1,-1 0 1,0 0-1,0-1 1,0 1 0,-1-2-1,0 1 1,-11 4-1,-8 6 275,-81 46 600,44-26-1625,-87 64 1,137-91-2795,8-7-3049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8232,'0'0'6043,"0"8"-3123,0 29-924,0-36-1918,0 0 0,0 0 0,0 0 0,0 0-1,1 0 1,-1 0 0,0-1 0,1 1 0,-1 0-1,1 0 1,-1 0 0,1-1 0,-1 1 0,1 0-1,-1 0 1,1-1 0,0 1 0,-1 0 0,1-1-1,0 1 1,0-1 0,-1 1 0,1-1-1,0 0 1,0 1 0,0-1 0,0 0 0,0 1-1,-1-1 1,1 0 0,0 0 0,0 0 0,0 0-1,2 0 1,28-4 1134,-21 0-1025,0 0-1,0-1 1,-1 0 0,0 0 0,1-1 0,-2 0-1,1-1 1,11-11 0,59-68 359,-77 83-526,17-20 125,-1-1-1,-2 0 1,0-1-1,21-45 1,-31 55-97,0 0 0,-1 0 0,-1 0-1,0 0 1,-1-1 0,-1 0 0,0 0 0,-1 1 0,-1-1 0,-2-21 0,-1 27 54,-1 13 3,0 16 2,3-6-35,1 0-1,1 0 0,0 0 0,1 0 1,0 0-1,1-1 0,0 1 0,1-1 0,1 1 1,0-1-1,1-1 0,0 1 0,0-1 0,1 0 1,1 0-1,13 15 0,-10-16-266,-1 0 0,1 0 1,0-1-1,1-1 0,0 0 0,17 8 1,-15-9-948,1-1 0,0-1 0,1 0 0,-1 0 0,29 3 1,5-5-9632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4484,'0'0'19347,"16"70"-19123,-38-37-128,-2 0-32,-4 1-32,1-4 32,-1-2-64,1-6-993,4-4-640,5-10-674,2-8-1761,3 0-1569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13196,'0'0'11051,"55"-16"-9706,-25 26-448,3 2-449,6 4-255,3-1-161,-1 3 0,-1-3-801,-5-4-2274,-8-5-2818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3491,'0'0'16870,"-3"8"-16139,-1 0-555,1 1 0,1-1 0,-1 0 1,1 1-1,1 0 0,0-1 0,0 1 0,1 0 0,0 0 1,0-1-1,1 1 0,3 13 0,5 27 592,7 23-392,-4 1-1,5 116 1,-18-195-630,0 1-1,-1 0 1,0-1-1,0 1 0,0 0 1,-1 0-1,1 0 1,-1 1-1,-6-9 1,-4-7-260,-17-34-462,-47-97 1018,80 154 28,-1 0 0,1 0-1,0 0 1,-1-1 0,1 1-1,1-1 1,-1 0 0,0 0-1,0 0 1,1 0 0,-1-1-1,1 0 1,0 1 0,-1-1-1,1 0 1,0-1 0,6 1 0,-3 1-665,0-1 1,-1 0-1,1-1 1,0 0-1,0 0 1,0-1-1,0 1 1,0-1-1,0-1 1,8-2-1,10-12-4322,-2-5-1937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8872,'0'0'9353,"-10"4"-8104,5-3-1120,0 1 1,1 0-1,-1 0 0,1 0 0,-1 1 0,1-1 0,0 1 0,0 0 0,0 0 0,0 0 0,1 1 0,-1 0 0,1-1 0,0 1 0,0 0 0,0 0 0,1 1 0,-1-1 0,1 1 0,0-1 0,1 1 0,-3 7 1,0 0 223,1 0 0,1 1 0,-1-1 0,2 1 1,0 0-1,1-1 0,0 1 0,0 0 0,4 17 0,-3-26-365,0 0 0,0 0 0,1 0-1,-1-1 1,1 1 0,0 0 0,0 0-1,0-1 1,1 0 0,-1 1-1,1-1 1,0 0 0,0 0 0,0 0-1,0-1 1,0 1 0,1-1-1,-1 1 1,1-1 0,-1 0 0,1-1-1,0 1 1,0-1 0,0 1 0,0-1-1,0 0 1,0-1 0,0 1-1,0-1 1,0 1 0,8-2 0,-7 2-549,-1-1 0,1 0 0,0 0 0,-1-1 0,1 1 0,0-1 0,-1 0 1,1 0-1,-1 0 0,1-1 0,-1 0 0,0 0 0,1 0 0,-1 0 1,5-4-1,9-15-5861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11179,'0'0'10473,"-52"75"-9223,31-38-578,2 0-383,1-2-225,5-1 0,4-7-64,4-6 0,3-7-481,-1-9-255,0-18-6151,0-9 1250</inkml:trace>
  <inkml:trace contextRef="#ctx0" brushRef="#br0" timeOffset="1">0 106 10122,'0'0'11274,"48"34"-10985,-21-24-129,5-1-64,1-5-64,2-4-128,-5 0-1346,-5 0-1088,-6-9-2146,-6-5-97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9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9513,'0'0'10378,"-1"64"-8809,1-31-512,1 4 128,1 6-256,-2 1-384,0 4-321,-11 1-96,-7-1-96,-4-2-32,-2-6-1505,-2-12-2659,1-11-7271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1467 4164,'0'0'15268,"-1"0"-15190,1 0 1,0 0-1,-1 0 1,1 0-1,0 0 1,-1 0-1,1 0 1,0 0-1,0 0 1,-1 0-1,1 0 1,0-1-1,-1 1 1,1 0-1,0 0 1,0 0-1,-1-1 1,1 1-1,0 0 1,0 0-1,0 0 1,-1-1-1,1 1 1,0 0-1,0 0 1,0-1-1,0 1 1,0 0-1,-1-1 1,1 1-1,0 0 1,0-1-1,0 1 1,10-8 64,-1 0 0,1-1-1,-2 0 1,1 0 0,8-13 0,21-21-23,34-24 248,144-100 0,97-33-314,-15-1-33,-109 69-15,397-281 1536,-390 244-501,-192 165-1553,-6 7 802,-16 14 653,-7 4-2914,5-11-6996,15-10-600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3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3075,'65'2'7513,"33"4"-4851,65 2-2481,677 0 1598,-331-1-1737,2118 58 732,48-43 32,-474-35-411,-1233 32-426,-213-2 3,-439-12 28,703 5 0,-1013-10-14,-5 0-38,1-1-1,-1 1 1,0 0-1,1 0 0,-1 0 1,0 0-1,1 0 1,-1 0-1,0 0 1,1 0-1,-1 0 0,0 1 1,0-1-1,1 0 1,-1 1-1,0-1 0,0 1 1,1 0-1,-1-1 1,0 1-1,0 0 1,0 0-1,1 1 0,-6 0-2370,-14-2-1085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12340 224,'-15'9'4309,"14"-8"-3769,-1 0 1,0 0-1,1 0 0,-1-1 1,1 1-1,-1 1 0,1-1 1,0 0-1,-1 0 0,1 0 1,0 1-1,0-1 1,0 1-1,0-1 0,0 1 1,0-1-1,0 1 0,0-1 1,1 1-1,-1 0 1,0 2 3293,21-41-589,2 5-2390,-17 24-768,1-1-1,0 1 0,0 1 1,10-11-1,8-7 174,-1-1-1,-1-1 1,21-36-1,-17 26-196,33-38 0,227-273 711,-109 127-545,-64 83 452,354-394-294,43-27-323,-309 305-39,69-80 14,34 2 91,-20 24 18,534-556 105,-620 662-143,467-417-29,-297 288-72,709-666 56,-383 324 147,-483 465 56,121-113-167,365-370 150,149-257-160,-723 807-86,406-417 21,-269 292-14,724-690 519,-849 830-512,249-224 9,308-304 296,-628 578 503,-64 76-784,-3 8-5469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10346,'0'0'12919,"6"8"-11665,2 6-524,-1 1-1,10 28 1,-12-26-537,2 0 0,0 0 0,1-1 0,0 0 0,13 17 0,-19-31-263,-1 0 0,1 0-1,0 1 1,0-2-1,0 1 1,0 0-1,0 0 1,0 0-1,0-1 1,1 1 0,-1-1-1,0 0 1,1 0-1,-1 0 1,1 0-1,0 0 1,-1 0 0,1-1-1,0 1 1,-1-1-1,1 0 1,0 0-1,0 0 1,-1 0 0,1 0-1,0-1 1,-1 1-1,1-1 1,0 0-1,-1 1 1,1-1-1,-1 0 1,1-1 0,-1 1-1,1 0 1,-1-1-1,0 1 1,0-1-1,0 0 1,0 0 0,3-4-1,3-2-910,0-1 0,-1 0 0,-1 0 0,0-1 0,0 0 0,-1 0 0,0 0 0,6-19 0,3-23 646,-12 41 3039,-10 35-450,-7 21 105,-31 62 0,30-73-1684,0 2-1,3 0 0,-13 50 0,24-59-1055,11-34-12749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5605,'0'0'19763,"30"71"-19539,-26-32-128,2 0-96,-3 0-32,3-7-1281,-3-6-961,2-9-961,-5-8-1249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14638,'0'0'8840,"11"-1"-8274,22-2-481,0 0 1,0 3-1,0 1 1,1 1-1,-2 2 1,1 1-1,0 1 0,44 16 1,-74-21-46,1 0 0,-1 1 0,0-1 0,0 1 0,0 0 0,0 0 0,0 0 1,-1 0-1,1 0 0,-1 1 0,1-1 0,-1 1 0,0 0 0,0-1 0,0 1 0,0 0 0,0 0 1,-1 0-1,0 1 0,1-1 0,-1 0 0,1 5 0,-2-4 22,0 0 1,0 0-1,0 0 1,-1 0-1,1 0 1,-1 0-1,0 0 1,0 0-1,0 0 0,-1-1 1,1 1-1,-1 0 1,0-1-1,0 1 1,0-1-1,0 0 1,-1 1-1,-4 3 0,-4 4 60,-1 0-1,0-1 0,0-1 0,-1 0 1,0 0-1,-1-2 0,0 1 0,0-2 0,0 0 1,-1-1-1,0 0 0,0-1 0,-1-1 0,1 0 1,-1-1-1,-17 0 0,33-3-585,1 0-1,-1 0 1,1 0-1,-1 0 1,1 0-1,-1 0 1,1 0 0,0 0-1,-1 0 1,1 0-1,0 0 1,0 0-1,0 0 1,0 0-1,-1 1 1,1-1 0,2 0-1,17-10-6544,6-5-2792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16656,'0'0'9641,"62"5"-8808,-13-5-353,6-5-352,5 0-96,-5 2-736,-7 3-1667,-9 0-896,-12 0-1409,-13 4-1026,-12 4-928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13741,'0'0'9097,"80"3"-7400,-40-6-1120,8-1-481,-2-1-128,-1 1-1217,-4-2-1986,-6 0-3716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2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8968,'0'0'15359,"-4"11"-13661,-11 33-332,14-42-1307,1 0 1,-1 0-1,1 0 0,0 0 0,-1 0 0,1 0 0,0-1 1,0 1-1,0 0 0,0 0 0,1 0 0,-1 0 0,1 0 1,-1 0-1,1 0 0,-1-1 0,1 1 0,0 0 1,0 0-1,0-1 0,0 1 0,0 0 0,2 1 0,-1-1-19,1 0-1,0 1 0,0-1 1,0 0-1,1-1 1,-1 1-1,0 0 0,1-1 1,-1 0-1,1 0 0,4 1 1,6 0-422,1 0 0,-1-1 1,1-1-1,24-2 0,-33 1-171,0 0 1,1 0-1,-1-1 0,0 0 1,-1 0-1,1-1 0,0 1 0,-1-1 1,1 0-1,-1-1 0,0 1 0,7-7 1,1-3-2587,0 0 1,18-27-1,-15 19 1648,-15 19 3830,-2 6 613,-10 22 8,-1-1 1,-29 46-1,26-49-2071,1 2 1,2 0-1,-18 46 0,25-56-714,2 1-1,0 1 1,-1 24-1,3 16-4550,1-36-1758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 6 7431,'0'0'10997,"-10"0"-10511,-492 17 1206,68 1-2535,429-18 804,-24-3-1701,28 2 1512,0 1 0,0-1-1,0 1 1,1-1 0,-1 1 0,0-1 0,0 0 0,1 1-1,-1-1 1,1 0 0,-1 0 0,1 1 0,-1-1-1,1 0 1,-1 0 0,1 0 0,0 1 0,-1-1 0,1 0-1,0 0 1,0 0 0,-1 0 0,1 0 0,0 0 0,0 0-1,0 0 1,1-1 0,-1-12-3808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848 25 3587,'0'0'5643,"-9"-4"-4463,-6-1-651,0 1 0,-1 0 0,0 1 1,0 1-1,0 0 0,0 1 0,0 1 0,0 1 1,-25 3-1,-158 38 2165,133-26-1861,29-8-370,-137 38 1117,154-40-1524,1 2 1,0 0 0,0 1-1,0 1 1,1 1 0,-22 17 0,38-26-63,0-1 1,0 1-1,0-1 0,0 1 1,1 0-1,-1-1 1,1 1-1,-1 0 1,1 0-1,0 0 1,-1 0-1,1 0 1,0 1-1,0-1 1,1 0-1,-1 0 1,0 1-1,1-1 1,0 0-1,-1 1 1,1 2-1,1-3 11,-1 0 0,1 1-1,0-1 1,0 0 0,0 1-1,0-1 1,0 0 0,1 0-1,-1 0 1,1 0 0,0 0 0,-1 0-1,1 0 1,0-1 0,0 1-1,3 2 1,9 4 33,1 1 1,0-2-1,1 0 1,25 8-1,-40-15-39,86 26-54,167 28 0,-24-24-3353,-143-23-1754,-4-3-3812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7335,'0'0'15246,"-1"11"-14824,-15 102 871,6-49-333,-4 96 1,14-159-944,0 0 0,0 0-1,-1 0 1,1 0 0,0 0 0,0 0 0,0 0 0,0 0 0,1 0 0,-1 0 0,0 0-1,0 0 1,1 0 0,-1 0 0,0 0 0,1 0 0,-1 0 0,1-1 0,-1 1 0,1 0-1,-1 0 1,1 0 0,0-1 0,0 1 0,-1 0 0,1-1 0,0 1 0,0 0 0,0-1-1,-1 1 1,1-1 0,0 1 0,0-1 0,0 0 0,0 1 0,0-1 0,0 0 0,0 0-1,0 0 1,0 0 0,0 0 0,0 0 0,0 0 0,0 0 0,0 0 0,0 0 0,0 0-1,0 0 1,0-1 0,0 1 0,0-1 0,1 0 0,4-1 123,0-1 1,-1 0-1,1 0 0,-1 0 1,0-1-1,0 0 0,6-5 1,4-7-4,0-2 0,14-23 0,-19 27-4,-13 65-170,-5-23 151,4-17-80,1 1-1,0-1 1,1 0 0,-1 18 0,4-29-2,1 0 1,-1 0 0,1 0-1,-1 0 1,1 0 0,-1 0-1,1 0 1,-1 0 0,1-1-1,-1 1 1,1 0 0,-1-1-1,1 1 1,-1-1 0,0 0-1,2-1 1,6-3 38,-2-1 0,1 0 0,-1-1-1,11-12 1,8-7-3,-29 61-6174,1-20 809,0-10-372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0:1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6887,'0'0'8973,"4"-1"-8103,57-6 136,122 2-1,-62 4-811,1215-52 986,-755 36-1104,311-19-45,-660 5 124,-248 33-137,-1-1 0,-31-2 0,-9 1-297,-49 4-364,-991 60-897,-138 28 1749,1090-83-162,123-8-30,-14 1 18,-53-2-1,89 0-24,0 0-1,0 0 1,0 0 0,0 0 0,-1 0 0,1 1 0,0-1 0,0 0 0,0 0 0,0 0-1,0 0 1,-1 0 0,1 0 0,0 0 0,0 0 0,0 0 0,0 0 0,-1 0 0,1 0-1,0-1 1,0 1 0,0 0 0,0 0 0,0 0 0,-1 0 0,1 0 0,0 0 0,0 0-1,0 0 1,0 0 0,0 0 0,0-1 0,-1 1 0,1 0 0,0 0 0,0 0 0,0 0-1,0 0 1,0 0 0,0-1 0,0 1 0,0 0 0,0 0 0,0 0 0,0 0 0,0-1-1,0 1 1,0 0 0,0 0 0,0 0 0,0 0 0,0 0 0,0-1 0,0 1 0,0 0-1,0 0 1,10-8 147,18-4-210,71-3 109,1 4 1,141 2-1,-106 6-76,1153-13 105,-721 15-543,394-42-23,-938 42 139,48-7 286,-28-4-2743,-75 17-1034,4-1 4078,-61 12-118,0-4 0,-132 0 0,131-8-118,-192 9-1034,134-9-1564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9 174 7623,'0'0'11798,"-2"-5"-13095,1 4 1299,0-1 1,0 1 0,1-1-1,-1 0 1,0 1 0,1-1-1,0 0 1,-1 1 0,1-1-1,0 0 1,0 0 0,0 0-1,0 1 1,0-1 0,0 0-1,0 0 1,1-1 0,20-31-4461,-19 31 3743,11-16-6992,-4 0 6384,-2-4 6046,1-15 9860,-13 70-10591,-8 63-1967,11-35-1459,3-59-552,-1 0 1,1-1 0,-1 1-1,1-1 1,-1 0 0,1 1-1,-1-1 1,1 1 0,0-1 0,-1 0-1,1 1 1,0-1 0,-1 0-1,1 0 1,0 1 0,0-1-1,-1 0 1,1 0 0,0 0-1,-1 0 1,1 0 0,0 0 0,0 0-1,-1 0 1,1 0 0,0-1-1,-1 1 1,1 0 0,0 0-1,-1-1 1,1 1 0,0 0 0,0-1-1,26-9 175,24-40-55,-45 42-137,1-1 0,1 2 0,0-1 0,0 1-1,0 0 1,16-9 0,-24 16-5,0 0 0,0 0 0,1-1 0,-1 1 0,0 0 0,0 0 0,0 0 0,1 0 0,-1 0 0,0 0 0,0 0 0,0-1 1,1 1-1,-1 0 0,0 0 0,0 0 0,1 0 0,-1 0 0,0 0 0,0 0 0,1 0 0,-1 0 0,0 0 0,0 1 0,0-1 0,1 0 0,-1 0 0,0 0 0,0 0 0,1 0 0,-1 0 0,0 0 0,0 1 0,0-1 0,0 0 0,1 0 0,-1 0 0,0 0 0,0 1 0,0-1 0,0 0 0,0 0 0,1 1 0,0 12-103,-1-12 116,-1 0 0,1 0 0,0 0 0,0-1 1,-1 1-1,1 0 0,0 0 0,0 0 0,0 0 0,0 0 0,0 0 0,0-1 0,0 1 0,1 0 0,-1 0 0,0 0 0,0 0 0,1-1 0,-1 1 0,1 0 1,-1 0-1,0 0 0,1-1 0,-1 1 0,1 0 0,0-1 0,-1 1 0,1 0 0,0-1 0,-1 1 0,1-1 0,0 1 0,-1-1 0,1 1 0,0-1 0,0 0 1,0 1-1,-1-1 0,1 0 0,0 0 0,0 0 0,0 1 0,0-1 0,0 0 0,0 0 0,1 0 0,3-2 25,0 0 0,0 1 1,0-2-1,0 1 0,0 0 0,0-1 0,8-7 1,-9 7-48,0 1 1,-1-1-1,1 1 1,0-1-1,1 1 0,-1 0 1,0 0-1,0 1 1,1 0-1,-1-1 1,1 1-1,5 0 1,-9 2 4,0-1-1,0 1 1,-1 0 0,1-1 0,0 1-1,-1 0 1,1 0 0,-1 0 0,1 0-1,-1 0 1,1-1 0,-1 1 0,0 0-1,1 0 1,-1 0 0,0 0 0,0 0-1,0 0 1,1 0 0,-1 0 0,0 0-1,-1 0 1,1 0 0,0 0-1,0 0 1,0 0 0,-1 1 0,-4 31 8,-14-9-738,7-21-2894,4-17-4318,4-3 838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9513,'0'0'8808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90 9961,'0'0'9295,"10"-1"-7630,1 0-1018,-1-1 0,1 0 0,-1-1 0,18-7 0,-24 9-507,-1 0 0,0 0 1,0-1-1,-1 1 0,1-1 1,0 1-1,0-1 0,-1 0 1,1 0-1,-1 0 0,0-1 1,1 1-1,-1-1 0,0 1 0,0-1 1,-1 1-1,1-1 0,0 0 1,-1 0-1,0 0 0,0 0 1,0 0-1,0 0 0,1-6 0,-3 8-124,1 1 0,-1-1-1,1 0 1,-1 1-1,1-1 1,-1 1-1,0-1 1,1 1-1,-1-1 1,0 1-1,0 0 1,1-1-1,-1 1 1,0 0 0,0-1-1,0 1 1,1 0-1,-1 0 1,0 0-1,0 0 1,0 0-1,1 0 1,-1 0-1,0 0 1,0 0-1,0 0 1,0 0 0,1 1-1,-2-1 1,-28 6-184,22-2 159,0 1-1,0 0 0,0 1 0,1 0 1,-1 0-1,1 0 0,1 1 1,-8 10-1,9-12 32,1 0 0,0 1 0,1-1 0,-1 1-1,1 0 1,0 0 0,1 0 0,0 0 0,0 1 0,0-1 0,0 1 0,0 9 0,2-15-40,0 0 0,0 0 0,1 0 0,-1 0-1,0 0 1,1 0 0,-1-1 0,1 1 0,-1 0 0,1 0 0,-1 0 0,1-1 0,-1 1-1,1 0 1,0 0 0,-1-1 0,1 1 0,0-1 0,0 1 0,-1-1 0,1 1 0,0-1-1,0 1 1,0-1 0,0 0 0,0 1 0,-1-1 0,1 0 0,0 0 0,0 0 0,0 0 0,2 0-1,37 1-1808,-31-2 1102,0 0-569,0 1 0,-1-2 0,1 0 0,0 0-1,-1 0 1,14-6 0,17-10-6201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 13869,'0'0'6139,"-10"3"-4324,-2 1-1313,0 1 0,0 0 0,1 1-1,-18 11 1,25-15-402,1 0-1,-1 1 1,0-1 0,1 1-1,0 0 1,0 0 0,0 0-1,0 1 1,0-1 0,1 1-1,-1 0 1,1-1 0,0 1-1,0 0 1,0 0 0,1 0-1,-1 1 1,1-1 0,0 0-1,0 6 1,4-9-66,1 0 0,0 0 0,0-1 0,0 1 0,-1-1 0,1 0 0,0 0 0,0 0 0,0 0 0,6-2 0,42-15-198,-44 14-26,1-1 0,0 1 0,1 0 0,-1 1-1,0 0 1,16-1 0,-24 3 180,0 0-1,-1 0 1,1 1 0,0-1 0,-1 0-1,1 0 1,-1 0 0,1 0-1,0 1 1,-1-1 0,1 0 0,-1 0-1,1 1 1,-1-1 0,1 0-1,-1 1 1,1-1 0,-1 1 0,0-1-1,1 1 1,-1-1 0,1 1-1,-1-1 1,0 1 0,1-1 0,-1 1-1,0-1 1,0 1 0,0 0-1,1-1 1,-1 1 0,0-1 0,0 2-1,0 26 31,2 1 369,-1-28-375,-1-1 1,1 1-1,-1-1 1,1 0 0,0 1-1,-1-1 1,1 1-1,-1-1 1,1 0 0,0 0-1,-1 1 1,1-1-1,0 0 1,-1 0-1,1 0 1,0 0 0,-1 0-1,1 0 1,0 0-1,-1 0 1,1 0 0,0 0-1,-1 0 1,1 0-1,0 0 1,-1-1-1,1 1 1,0 0 0,-1 0-1,1-1 1,-1 1-1,1 0 1,-1-1 0,1 1-1,-1-1 1,1 1-1,-1-1 1,1 1 0,-1-1-1,1 1 1,-1-1-1,1 0 1,20-23 217,-17 16-196,0-1 1,0 1-1,0-1 0,-1 0 0,-1 0 0,0 0 1,0 0-1,0-1 0,-1 1 0,-1 0 1,1-1-1,-2 1 0,-1-13 0,2 19 12,35 8-2621,-11-4-673,3-1-1825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13164,'0'0'10106,"-5"9"-9321,-5 14-439,0 1-1,2 0 1,1 0 0,1 0 0,1 1 0,1 0-1,2 0 1,-1 37 0,3-60-332,0 0 1,0 0-1,0-1 0,1 1 1,-1 0-1,0 0 0,1 0 0,-1 0 1,1 0-1,-1 0 0,1-1 1,0 1-1,0 0 0,0-1 1,0 1-1,0 0 0,0-1 1,0 1-1,1-1 0,-1 0 0,0 1 1,1-1-1,-1 0 0,1 0 1,0 0-1,-1 0 0,1 0 1,0 0-1,0 0 0,-1-1 1,1 1-1,0-1 0,0 1 0,0-1 1,0 0-1,0 1 0,0-1 1,0 0-1,-1-1 0,1 1 1,0 0-1,0 0 0,2-1 1,8-1 117,-1-1 1,0 1-1,0-2 1,0 0 0,18-9-1,-28 13-130,0 0-1,0 0 0,0-1 0,-1 1 1,1 0-1,0 0 0,0 0 0,0 0 1,0 0-1,-1 0 0,1 0 0,0 0 1,0 0-1,0 0 0,0 1 1,-1-1-1,1 0 0,0 1 0,0-1 1,0 0-1,-1 1 0,1-1 0,0 1 1,-1-1-1,1 1 0,0-1 0,-1 1 1,1 0-1,-1-1 0,1 1 0,-1 0 1,1 0-1,0 1 1,0-1 1,0 0-1,0 0 1,0 0-1,0 0 0,0-1 1,0 1-1,0 0 1,1 0-1,-1-1 0,0 1 1,0 0-1,1-1 1,-1 1-1,3-1 0,3 0 35,0 0 0,1-1-1,-1 0 1,0 0-1,1-1 1,-1 0-1,0 0 1,0-1-1,-1 0 1,12-6-1,-12 5-46,1 1 0,1-1 0,-1 2-1,0-1 1,1 1 0,0 0 0,-1 0-1,14 0 1,-20 2 0,0 1 0,0-1 0,0 1 0,0-1-1,0 1 1,0 0 0,0-1 0,0 1 0,-1 0 0,1 0 0,0 0 0,-1-1-1,1 1 1,0 0 0,-1 0 0,1 0 0,-1 0 0,1 0 0,-1 0 0,0 0-1,1 0 1,-1 1 0,0-1 0,0 0 0,0 0 0,0 0 0,0 0 0,0 0-1,0 1 1,0 44-1,0-36 38,0-9-12,-1 1 1,1 0-1,0-1 1,0 1 0,0-1-1,1 1 1,-1 0-1,0-1 1,1 1-1,-1-1 1,1 1-1,-1 0 1,1-1-1,1 2 1,-2-3-19,0 0-1,1 0 1,-1 0-1,1 0 1,-1 0-1,0 0 1,1 0-1,-1 0 1,1 0-1,-1 0 1,0 0 0,1 0-1,-1-1 1,1 1-1,-1 0 1,0 0-1,1 0 1,-1-1-1,0 1 1,1 0 0,-1 0-1,0-1 1,0 1-1,1 0 1,-1-1-1,0 1 1,0 0-1,0-1 1,1 1 0,-1-1-1,0 1 1,0-1-1,11-23-2648,-5 0-4729,-5 9-1117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17777,'0'0'6182,"50"26"-11531,-30-19-1890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66 9001,'0'0'9336,"11"1"-7505,-9-1-1750,9 1 392,0-1 0,1 0-1,-1-1 1,14-2 0,-23 3-380,0 0 0,1-1 0,-1 1 0,0-1 0,0 1 0,0-1 1,1 0-1,-1 0 0,0 0 0,0 0 0,0 0 0,0 0 0,0-1 0,-1 1 0,1-1 0,0 1 1,-1-1-1,1 0 0,-1 0 0,1 0 0,-1 1 0,0-1 0,0-1 0,0 1 0,0 0 1,0 0-1,0 0 0,0 0 0,-1-1 0,1 1 0,-1-4 0,0 4-44,-1 1-1,0 1 1,0-1-1,0 0 1,0 0-1,1 0 1,-1 0-1,0 0 0,-1 1 1,1-1-1,0 1 1,0-1-1,0 0 1,0 1-1,0 0 1,0-1-1,-1 1 1,1 0-1,0 0 1,0-1-1,-1 1 1,1 0-1,0 0 1,0 0-1,-3 1 0,-36 0 118,36 1-158,-1-1 1,1 1 0,0 0 0,0 0 0,0 0 0,0 1 0,0-1 0,1 1 0,-1 0 0,1 0-1,-1 0 1,1 1 0,0-1 0,1 1 0,-1-1 0,0 1 0,1 0 0,-4 8 0,5-10-7,0 0 1,0-1 0,1 1 0,-1 0 0,0 1 0,1-1 0,-1 0 0,1 0 0,0 0 0,-1 0 0,1 0-1,0 0 1,0 1 0,1-1 0,-1 0 0,0 0 0,1 0 0,-1 0 0,1 0 0,0 0 0,-1 0 0,1 0-1,0 0 1,0 0 0,0 0 0,1-1 0,-1 1 0,0 0 0,1-1 0,-1 1 0,1-1 0,0 1 0,-1-1-1,1 0 1,0 1 0,0-1 0,0 0 0,0 0 0,-1-1 0,5 2 0,3 0-967,0 0 0,-1 0 0,1-1-1,16 0 1,10-1-5986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10250,'0'0'11013,"1"11"-9663,0 42 95,-2-1 0,-12 73 0,9-89-871,4-34 36,1-22-304,0-40-723,-1 63 414,1-1 0,-1 1 0,1-1 0,0 1 0,0-1 0,0 1-1,0-1 1,0 0 0,0 0 0,1 0 0,-1 1 0,1-1 0,-1 0 0,1-1 0,0 1 0,0 0-1,0-1 1,0 1 0,0-1 0,0 1 0,0-1 0,1 0 0,-1 0 0,0 0 0,1 0-1,-1 0 1,1 0 0,-1-1 0,1 0 0,-1 1 0,1-1 0,-1 0 0,1 0 0,-1 0 0,1 0-1,-1-1 1,6 0 0,0 0 65,1-1 0,-1 0-1,0 0 1,1-1 0,-1 0-1,0 0 1,-1 0 0,1-1-1,-1-1 1,10-6 0,-4-1-5,1-1 0,-2 0 0,0-1 0,15-23 0,-22 29-39,0 0 1,-1 0-1,0 0 0,0 0 0,-1-1 0,0 0 1,0 0-1,-1 1 0,0-1 0,1-18 0,-13 30-381,-2 10 292,1 1 0,1 0-1,0 0 1,-12 26 0,-6 8 59,19-35 43,5-8 2,0 0 1,1-1-1,0 1 0,0 1 1,0-1-1,1 0 0,-1 1 1,-2 9-1,8-14 1,-1-1-1,0 1 1,0-1-1,1 0 1,-1 0-1,0 1 1,0-2-1,1 1 0,-1 0 1,4-1-1,49-14 143,-41 10-192,-1 1 0,2 1 0,-1 0 0,0 1 0,15 0 1,-27 2 4,-1 0 1,0 0 0,1 0-1,-1 1 1,0-1 0,1 0-1,-1 1 1,0-1 0,0 1 0,1-1-1,-1 1 1,0 0 0,0-1-1,0 1 1,0 0 0,0 0 0,0 0-1,0 0 1,0 0 0,0 0-1,0 0 1,0 0 0,-1 0 0,1 0-1,0 1 1,-1-1 0,1 0-1,-1 0 1,1 1 0,-1-1-1,1 3 1,1 46-26,-2-37 156,0-12 45,13-18-28,5-3-2856,1 15-8327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9801,'0'0'15450,"0"10"-14596,-4 151 1265,27-187-779,-19 18-1332,-1 0 0,1-1-1,-2 1 1,1 0 0,-1-1 0,0 0-1,-1 1 1,0-1 0,-1 0 0,0-12-1,0 20-172,0 2-114,-1-1 235,1 0-1,0 1 1,0-1 0,-1 1 0,1-1 0,0 1 0,0-1-1,0 0 1,-1 1 0,1-1 0,0 1 0,0-1-1,0 1 1,0-1 0,0 1 0,0-1 0,0 1 0,0-1-1,0 1 1,0-1 0,0 1 0,0-1 0,0 0-1,0 1 1,1-1 0,-1 1 0,0-1 0,0 1-1,0-1 1,1 0 0,-1 1 0,0-1 0,1 1 0,-1-1-1,0 0 1,1 1 0,-1-1 0,0 0 0,1 0-1,-1 1 1,1-1 0,-1 0 0,1 0 0,-1 1 0,0-1-1,1 0 1,-1 0 0,1 0 0,0 0 0,24 8-2369,73-3-6415,-92-5 8428,1 0 0,0 0-1,-1-1 1,1 0 0,-1 0 0,1-1 0,-1 0 0,0 0 0,1 0 0,-1-1 0,0 0 0,8-5 0,-14 7 590,1 1 1,0 0-1,-1-1 0,1 1 0,-1-1 1,1 1-1,0-1 0,-1 0 1,1 1-1,-1-1 0,1 1 0,-1-1 1,0 0-1,1 1 0,-1-1 1,0 0-1,1 0 0,-1 1 1,0-1-1,0 0 0,0 0 0,0 1 1,1-3-1,-15-3 3726,11 6-3736,0 0-1,0 0 0,0 0 0,0 0 0,1 1 0,-1 0 1,0-1-1,0 1 0,0 0 0,0 0 0,1 0 0,-1 1 1,-2 1-1,-1 2 176,1 0 0,0 1 1,0 0-1,1 0 0,-5 8 1,8-12-254,-1 0 0,1 0 0,0 1 0,0-1 0,0 0 0,0 1 1,1-1-1,-1 1 0,1-1 0,-1 1 0,1-1 0,0 1 0,0-1 1,0 1-1,0 0 0,1-1 0,-1 1 0,1-1 0,1 4 0,-1-4-57,1 0-1,-1-1 1,1 0-1,0 1 1,0-1-1,0 0 0,0 0 1,0 0-1,0 0 1,0 0-1,0-1 1,0 1-1,0 0 1,1-1-1,-1 0 0,0 1 1,0-1-1,0 0 1,5-1-1,43-4 594,-45 4-612,0-1 0,-1-1 0,1 1 0,-1-1-1,0 0 1,1 0 0,-1 0 0,-1 0 0,1-1 0,0 0 0,-1 0 0,0 0-1,0 0 1,0 0 0,0-1 0,-1 1 0,0-1 0,1 1 0,-2-1 0,1 0-1,-1 0 1,1 0 0,-1 0 0,-1 0 0,1-6 0,-1 11-33,0-1 0,0 1-1,0 0 1,0 0 0,0-1 0,0 1 0,-1 0 0,1 0 0,0 0 0,0-1-1,0 1 1,-1 0 0,1 0 0,0 0 0,0 0 0,0 0 0,-1-1 0,1 1-1,0 0 1,0 0 0,-1 0 0,1 0 0,0 0 0,0 0 0,0 0 0,-1 0-1,1 0 1,0 0 0,0 0 0,-1 0 0,1 0 0,0 0 0,0 0 0,-1 0 0,1 0-1,0 0 1,0 0 0,-1 0 0,1 1 0,0-1 0,0 0 0,0 0 0,-1 0-1,1 0 1,0 0 0,0 1 0,0-1 0,-1 0 0,1 0 0,0 0 0,0 1-1,0-1 1,0 0 0,0 0 0,0 1 0,-1-1 0,-11 11-36,11-9 53,0-1-1,0 1 0,-1-1 1,1 1-1,0-1 0,1 1 1,-1 0-1,0 0 0,0-1 0,1 1 1,-1 0-1,1 0 0,-1 0 1,1 0-1,0 0 0,0 0 1,0 0-1,0 0 0,0 0 1,0-1-1,0 1 0,2 3 1,-1-4 28,1 0 1,0 1 0,-1-1-1,1 0 1,0 0 0,0 0-1,0 0 1,0-1 0,0 1-1,0-1 1,0 1 0,0-1-1,1 0 1,-1 1 0,0-1-1,0 0 1,0 0 0,0-1-1,4 0 1,0 0-22,-1-1-1,1 1 1,-1-1 0,0-1-1,0 1 1,0-1 0,0 0 0,0 0-1,0 0 1,-1-1 0,0 1-1,1-1 1,-1 0 0,5-8-1,1 2-202,-20 51-428,9-40 627,1 0 0,-1 1 0,0-1 0,1 1 0,0-1 0,-1 1-1,1-1 1,0 0 0,0 1 0,0-1 0,0 1 0,0-1 0,0 1 0,0-1 0,0 1 0,0-1 0,1 1-1,-1-1 1,1 1 0,-1-1 0,1 0 0,0 1 0,-1-1 0,1 0 0,2 3 0,-1-3 24,-1-1 1,1 1-1,0 0 1,0-1-1,-1 0 1,1 1 0,0-1-1,0 0 1,0 0-1,0 0 1,-1 0-1,1 0 1,0 0-1,0 0 1,0-1 0,0 1-1,2-2 1,7-1 122,0-2 1,0 1-1,0-2 1,0 1 0,12-10-1,-12 6-299,4-1-741,-22 28 314,7-17 600,-1 0 1,0 0 0,1 0 0,-1 0-1,1 0 1,-1 0 0,1 0 0,-1 0-1,1 0 1,0 0 0,-1 0-1,1 0 1,0 0 0,0 0 0,0 0-1,0 0 1,0 0 0,0 0-1,0 1 1,0-1 0,1 2 0,-1-3-37,1 0 0,0 0 0,-1 1 0,1-1 0,0 0 0,0 0 0,-1 0 0,1 1 0,0-1 0,0 0 0,0 0 0,-1 0 0,1 0 0,0-1 0,0 1 0,-1 0 0,1 0 0,0 0-1,-1-1 1,1 1 0,0 0 0,0-1 0,25-12-3469,-6 1-6043,-6 3-2641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4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191 143 8936,'-18'27'12777,"18"-24"-12286,-1 1 1,1 0-1,-1-1 1,1 1-1,0 0 1,1 0-1,-1-1 1,2 8-1,2 13-159,-3 0-112,0 0 1,-1 0-1,-2 0 0,0 0 1,-10 38-1,9-48-84,-1-1 0,0 0 0,-1 0-1,0 0 1,-1 0 0,-1-1 0,0 0 0,0 0-1,-2-1 1,1 0 0,-12 12 0,19-22-98,0 0 1,0-1 0,0 1-1,0 0 1,0 0 0,0 0-1,0 0 1,0-1 0,-1 1-1,1-1 1,0 1 0,0-1-1,-1 1 1,1-1 0,0 0-1,-1 1 1,1-1 0,0 0-1,-1 0 1,1 0 0,0 0-1,-1 0 1,1 0 0,0-1-1,-3 1 1,2-2-10,0 1 0,1 0 0,-1 0 0,0-1 0,0 1 0,1-1 0,-1 0 1,1 0-1,-1 1 0,1-1 0,0 0 0,-1 0 0,0-4 0,-2-3-91,0 0 0,1-1 0,0 0 0,1 0 1,-2-16-1,3 16-53,1 1 1,0 0 0,0 0 0,1 0-1,0 0 1,1 0 0,0 0-1,0 0 1,1 0 0,0 1-1,1-1 1,6-10 0,-1 4-282,2 1 0,-1 1 1,2 0-1,0 0 1,23-17-1,-7 5-2200,-1 0-1,47-58 1,-62 68 2588,-2-1 1,0-1 0,-1 1-1,11-26 1,-17 22 3756,-16 32-2784,-18 30-613,1 25 1592,28-62-1798,0 0 1,1 0-1,0 0 0,0 1 1,0-1-1,0 0 0,1 0 0,0 1 1,0-1-1,1 0 0,1 10 1,-1-13-127,0-1 0,0 0 0,0 0 0,0 0 0,0 0 0,0 0 0,0 0 0,0 0 0,1 0 0,-1 0 1,0 0-1,0-1 0,1 1 0,-1-1 0,1 1 0,-1-1 0,0 1 0,1-1 0,-1 0 0,1 1 0,-1-1 0,1 0 0,1 0 1,44-1 208,-32 1-321,-6 0-374,-8-1 479,0 1-1,0 0 1,0 0-1,1 0 0,-1 0 1,0 0-1,0 0 1,0 0-1,1 0 1,-1 1-1,0-1 0,0 0 1,0 1-1,0-1 1,0 1-1,0-1 1,2 2-1,4 14-5610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0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9 4901,'0'0'6470,"0"0"-6450,-1-1 1,1 1 0,0-1-1,0 1 1,-1-1 0,1 1-1,-1-1 1,1 1 0,0-1-1,-1 1 1,1-1 0,-1 1-1,1 0 1,-1-1 0,1 1-1,-1 0 1,1-1 0,-1 1-1,1 0 1,-1 0 0,0-1-1,0 1 1,-1 38-47,2-24 31,-1 225 382,-42 315 0,-31-3 425,-80 484-188,-5 149-225,70 7-380,78-1021-10,11-166-9,-97 1982 85,94-1221 132,3-531-2809,0-257-483,0-10-1666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13549,'0'0'12801,"1"9"-12614,0 50 510,-2 0 1,-10 65-1,10-115-659,1-8-7,-1 0-1,1 0 0,0 0 1,0 0-1,-1 0 1,1 0-1,0 0 1,0 0-1,0-1 1,0 1-1,0 0 0,0 0 1,1 0-1,-1 0 1,0 0-1,0 0 1,1 0-1,-1 0 1,0 0-1,1-1 0,0 2 1,10-16 379,9-34-182,-6-13-431,9 108-726,-20-43 943,-1-1-1,1 0 1,0 0 0,1 0-1,-1 0 1,1-1 0,-1 1-1,1-1 1,0 0-1,-1 0 1,1 0 0,0 0-1,0-1 1,1 0-1,-1 0 1,0 0 0,0 0-1,1 0 1,-1-1-1,0 0 1,1 0 0,-1 0-1,0-1 1,1 1-1,6-3 1,-3 2 47,0-1 0,0 0 0,1-1 0,-1 0 0,0 0 0,-1 0 1,1-1-1,-1 0 0,0-1 0,0 0 0,0 0 0,7-7 0,-8 5-21,0-1 1,-1 1-1,0-1 0,7-13 0,-10 18-44,-1 0 0,0 0 0,1-1 0,-1 1-1,0-1 1,-1 1 0,1-1 0,-1 1 0,1-1 0,-1 1-1,0-1 1,0 1 0,-1-1 0,0-6 0,0 10-16,1 0 1,0-1 0,-1 1-1,1 0 1,0 0 0,0 0-1,-1-1 1,1 1-1,-1 0 1,1 0 0,0 0-1,-1 0 1,1 0 0,0 0-1,-1 0 1,1 0-1,-1 0 1,1 0 0,0 0-1,-1 0 1,1 0 0,0 0-1,-1 0 1,1 0-1,-1 0 1,1 0 0,0 1-1,-1-1 1,1 0-1,0 0 1,-1 0 0,1 1-1,0-1 1,0 0 0,-1 0-1,1 1 1,0-1-1,0 0 1,-1 1 0,1-1-1,0 1 1,-13 11-128,-39 64 3,48-70 195,1 0 1,0 0 0,1 1-1,-1-1 1,1 1-1,0-1 1,1 1 0,0 0-1,0 0 1,0-1-1,1 10 1,1-15-36,0 1 0,0 0 0,0 0 0,0-1 0,0 1 0,0-1 0,1 1 0,-1-1 0,1 1 0,-1-1 1,1 0-1,0 0 0,-1 0 0,1 0 0,0 0 0,0 0 0,0 0 0,-1 0 0,1-1 0,0 1 0,0-1 0,0 0 0,0 1 0,0-1 0,0 0 0,0 0 0,0 0 0,3-1 0,62-2 256,-53 0-237,0 0 1,0-1 0,18-8-1,-26 10-14,0 0-1,-1-1 1,1 0-1,-1 0 1,1-1-1,-1 0 1,0 0-1,0 0 1,-1 0 0,5-6-1,-10 10-35,-1 0 0,1 0 0,-1-1 0,1 1 0,-1 0 0,1 0 0,-1 0 0,1 1 0,-1-1 0,1 0 0,-1 0 0,1 1 0,-1-1 0,1 1 0,-2 0 0,0 1 0,0 0 0,0 1 0,0-1 0,0 0 1,0 1-1,1-1 0,-1 1 0,1 0 0,-1 0 0,1 0 0,0 0 1,1 1-1,-1-1 0,0 0 0,1 1 0,0-1 0,0 1 1,0-1-1,0 1 0,0 0 0,0 4 0,2-6-126,-1 0-1,0 0 1,0 0-1,1 0 1,-1 0-1,1-1 1,-1 1-1,1 0 1,0 0-1,0-1 1,0 1-1,0 0 1,0-1-1,0 1 1,0-1-1,1 1 1,1 1-1,-1-2-374,1 1 0,0 0 0,0-1-1,-1 1 1,1-1 0,0 0 0,0 0 0,0 0 0,0 0-1,1-1 1,-1 1 0,0-1 0,4 0 0,24 1-10252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61 6438,'1'-2'861,"0"0"0,0 0 0,-1 0-1,1 0 1,0 0 0,-1 0 0,0 0 0,1 0 0,-1 0 0,0-1-1,0 1 1,0 0 0,0 0 0,-1-3 0,1 5-660,-1-1 0,1 0 0,0 1 0,-1-1 0,1 1 0,-1-1 0,1 0 0,-1 1 0,1-1 0,-1 1 0,1-1 0,-1 1 0,1-1 0,-1 1 0,0 0 0,1-1 0,-1 1 0,0 0 0,1-1 0,-1 1 0,0 0 0,1 0 0,-1 0 0,0-1 0,0 1 0,-1 0 0,-1 1-132,0-1-1,0 1 0,0-1 1,-1 1-1,1 0 0,0 0 1,0 1-1,0-1 0,1 1 1,-1-1-1,0 1 0,0 0 1,1 0-1,-1 0 1,1 0-1,0 1 0,-3 3 1,0 0-43,1 0 1,0 0 0,0 1-1,0-1 1,1 1 0,0 0-1,1 0 1,-1 0 0,1 0 0,1 1-1,-1-1 1,1 0 0,0 1-1,1-1 1,0 1 0,1 7-1,-1-14-12,1 0-1,-1-1 1,1 1 0,-1 0-1,1-1 1,0 1-1,-1-1 1,1 1-1,0-1 1,-1 1-1,1-1 1,0 1-1,0-1 1,-1 1 0,1-1-1,0 0 1,0 0-1,0 1 1,-1-1-1,1 0 1,0 0-1,0 0 1,0 0-1,0 0 1,-1 0 0,1 0-1,0 0 1,0 0-1,0 0 1,0-1-1,0 1 1,-1 0-1,1-1 1,0 1-1,1-1 1,30-12 630,16-23-291,-40 29-352,0 0-1,1 0 1,0 1-1,0 0 1,1 1-1,0 0 1,-1 0-1,20-5 1,-29 10-10,1 0-1,0 0 1,-1 0 0,1 0-1,0 0 1,-1 0 0,1 0 0,-1 0-1,1 0 1,0 0 0,-1 0 0,1 1-1,-1-1 1,1 0 0,0 0-1,-1 1 1,1-1 0,-1 0 0,1 1-1,-1-1 1,1 1 0,-1-1 0,0 1-1,1-1 1,-1 1 0,1-1 0,-1 1-1,0-1 1,1 1 0,-1-1-1,0 2 1,6 27-69,-11 29 170,-1-38 244,4-27 767,5-35-337,11-44-644,-14 86-135,1 0 0,-1 0 0,0 0 0,1-1 0,-1 1-1,0 0 1,0 0 0,1 0 0,-1 0 0,0 0-1,1-1 1,-1 1 0,0 0 0,1 0 0,-1 0 0,1 0-1,-1 0 1,0 0 0,1 0 0,-1 0 0,0 0 0,1 1-1,-1-1 1,0 0 0,1 0 0,-1 0 0,0 0 0,1 0-1,-1 1 1,0-1 0,0 0 0,1 0 0,-1 0-1,0 1 1,0-1 0,1 0 0,-1 1 0,20 12-39,-9-6 33,-6-5 23,0 0 0,0-1 0,0 1 0,1-1 1,-1 0-1,0-1 0,1 1 0,-1-1 0,0 0 0,1 0 0,-1-1 0,0 0 0,1 0 0,-1 0 0,0-1 0,0 1 0,0-1 1,6-3-1,-3 1 5,-1-1 0,1 0 1,-1-1-1,1 1 0,-2-1 1,1-1-1,-1 1 0,0-1 1,9-14-1,-13 70-554,-18 76 828,17-126-469,0 1-1,-1 0 0,1-1 0,0 1 0,0 0 0,0-1 1,0 1-1,-1-1 0,1 1 0,0-1 0,-1 1 0,1-1 0,0 0 1,-1 1-1,1-1 0,-1 0 0,1 0 0,-1 1 0,1-1 1,0-2-1,11-39-9897,-9 14 266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14350,'0'0'7302,"26"55"-8230,-11-46-1763,5 2-3138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14894,'0'0'7789,"-8"10"-6022,-2 2-1265,0 0 1,1 1-1,1 0 0,-8 16 1,12-22-445,1 0 1,1 0-1,-1 0 1,1 1-1,0-1 1,1 1-1,0-1 1,0 1-1,1-1 1,0 1-1,0 0 1,3 14-1,11 38-340,-8-40 252,-1 0-1,-1 1 1,-1-1 0,0 1 0,-2 0 0,0 0 0,-3 24 0,2-43 35,0-1 1,0 0-1,0 0 1,0 0-1,0 0 0,-1 0 1,1 0-1,0 0 1,-1 0-1,1 0 0,-1-1 1,1 1-1,-1 0 1,1 0-1,-1 0 0,1 0 1,-1 0-1,0-1 1,0 1-1,1 0 0,-1-1 1,0 1-1,0-1 1,0 1-1,0-1 0,0 1 1,0-1-1,0 1 1,0-1-1,0 0 0,0 1 1,0-1-1,0 0 1,0 0-1,0 0 0,0 0 1,0 0-1,0 0 1,0 0-1,0 0 0,0-1 1,0 1-1,0 0 1,-2-1-1,1 0 12,-1 0-1,1 0 1,-1-1-1,1 1 1,0 0-1,-1-1 1,1 0-1,0 1 1,0-1-1,0 0 1,0 0-1,1 0 1,-1 0-1,0-1 1,-1-2-1,0-3-40,0 1-1,1-1 1,0 1-1,1-1 1,0 0-1,0 0 1,0 0-1,1 1 1,0-1-1,1 0 1,-1 0-1,5-15 1,-1 10 2,0 0 0,2 0 1,-1 0-1,1 1 0,1-1 1,15-18-1,4-1-588,1 1 0,2 2 1,62-50-1,-84 73 318,7-5 920,-11 13-114,-5 9-216,-5 5-83,-10 34 500,16-47-667,1 0 0,-1 0 0,0 0 0,1 0 0,0 0 0,0 0 0,0 0 0,0 0 0,0 0-1,1 0 1,-1 0 0,1 0 0,2 5 0,-2-6-33,0-1-1,0 0 1,1 0-1,-1 0 1,1 0 0,-1 0-1,1-1 1,-1 1 0,1 0-1,-1-1 1,1 1-1,0-1 1,-1 1 0,1-1-1,0 0 1,-1 0-1,1 1 1,0-1 0,-1 0-1,1-1 1,0 1-1,0 0 1,-1 0 0,1-1-1,0 1 1,-1-1-1,3-1 1,45-19 185,-6-14-133,-36 27-108,1 1 1,0 1-1,0-1 1,0 1-1,15-7 0,-22 14 25,0 0 0,0 0 0,0 0 0,0 0 0,0 0 0,-1 0 0,1 1 0,0-1 0,-1 0 0,1 0 0,-1 1 0,1-1 0,-1 1 0,0-1 0,1 0 0,-1 1 0,0-1 0,0 0 0,0 1 0,0-1 0,0 1 0,-1 2 0,7 25-176,-5-28 191,0 0 1,1 0-1,-1 0 1,1 0-1,-1-1 1,1 1-1,-1 0 1,1-1-1,0 1 1,-1-1-1,1 0 1,0 1-1,-1-1 1,1 0-1,0 0 1,-1 0-1,1 0 1,0 0-1,-1-1 1,1 1-1,0 0 1,-1-1-1,1 1 1,0-1-1,1-1 1,45-22-327,-39 19 117,17-7-1763,9-5-6555,-29 11 2635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17585,'0'0'8424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13933,'0'0'8659,"2"-9"-7928,1 3-668,0-1 0,0 0-1,0 1 1,1 0 0,0 0-1,0 0 1,1 0 0,0 1-1,0-1 1,0 1 0,0 0-1,1 1 1,0-1 0,0 1-1,0 1 1,0-1 0,1 1-1,-1 0 1,1 0 0,0 1-1,0 0 1,12-2 0,-18 4-55,0 0 1,0 0-1,0 1 1,0-1-1,0 1 0,0-1 1,0 1-1,0-1 1,-1 1-1,1 0 1,0-1-1,0 1 0,-1 0 1,1 0-1,0 0 1,-1-1-1,1 1 1,-1 0-1,1 0 1,-1 0-1,1 0 0,-1 0 1,0 0-1,0 0 1,1 0-1,-1 0 1,0 0-1,0 0 1,0 0-1,0 0 0,0 0 1,0 0-1,-1 2 1,-1 40 228,2-41-222,-10 55 162,6-39-172,1 0 0,-1 32 0,3-50-4,1 1 1,0 0-1,0-1 0,0 1 0,0-1 1,1 1-1,-1 0 0,0-1 1,0 1-1,0-1 0,0 1 0,1-1 1,-1 1-1,0 0 0,0-1 0,1 1 1,-1-1-1,0 1 0,1-1 0,-1 0 1,1 1-1,-1-1 0,1 1 1,-1-1-1,1 0 0,-1 1 0,1-1 1,-1 0-1,1 1 0,-1-1 0,1 0 1,0 0-1,23-3 110,20-20 51,-32 13-133,-2 0-1,1 0 1,-1-1 0,-1 0 0,0-1-1,-1 0 1,13-24 0,-22 43-106,0 1 1,1-1 0,0 1 0,0-1 0,2 12-1,-1 4 33,-1-21 45,0 0 1,0 0 0,0 0-1,0-1 1,0 1-1,1 0 1,-1 0-1,0 0 1,1-1-1,-1 1 1,1 0 0,0 0-1,0-1 1,0 1-1,0-1 1,0 1-1,0-1 1,0 1 0,0-1-1,0 0 1,1 1-1,-1-1 1,1 0-1,-1 0 1,1 0-1,-1 0 1,1 0 0,-1 0-1,1-1 1,0 1-1,0 0 1,-1-1-1,1 1 1,0-1 0,0 0-1,0 0 1,-1 1-1,1-1 1,0 0-1,2-1 1,0 1 23,0-1 0,0 1 1,0-1-1,1 0 0,-2-1 0,1 1 0,0-1 1,0 1-1,0-1 0,-1 0 0,1-1 0,-1 1 1,0-1-1,1 1 0,-1-1 0,0 0 0,3-4 1,-2 1 102,-1 1 0,0-1 0,0 0 0,0 0 0,-1 0 0,1-1 1,-2 1-1,1 0 0,-1-1 0,0 1 0,0-1 0,-1 0 0,1 1 0,-2-1 0,0-10 1,1 17-136,0 0 0,0 0 0,0 0 1,0 0-1,0 0 0,0 1 0,-1-1 1,1 0-1,0 0 0,0 0 0,0 0 1,0 0-1,0 0 0,0 1 0,0-1 1,0 0-1,0 0 0,0 0 0,-1 0 1,1 0-1,0 0 0,0 0 1,0 0-1,0 0 0,0 0 0,0 1 1,-1-1-1,1 0 0,0 0 0,0 0 1,0 0-1,0 0 0,0 0 0,-1 0 1,1 0-1,0 0 0,0 0 0,0 0 1,0 0-1,0 0 0,-1 0 0,1-1 1,0 1-1,0 0 0,0 0 0,0 0 1,0 0-1,0 0 0,-1 0 0,1 0 1,0 0-1,0 0 0,0 0 1,0 0-1,0-1 0,0 1 0,0 0 1,0 0-1,0 0 0,-1 0 0,1 0 1,0 0-1,0-1 0,0 1 0,-4 11-83,4-7 94,0 1 0,0-1 1,0 1-1,1-1 0,-1 0 0,1 1 0,1 4 1,-1-8 23,-1-1-1,1 1 1,-1 0 0,1-1 0,-1 1 0,1 0 0,0-1 0,-1 1 0,1-1 0,0 1 0,-1-1 0,1 1 0,0-1 0,-1 1 0,1-1 0,0 0 0,0 0-1,0 1 1,-1-1 0,1 0 0,0 0 0,0 0 0,0 0 0,0 0 0,0 0 0,-1 0 0,1 0 0,0 0 0,0 0 0,0 0 0,-1-1 0,1 1 0,0 0-1,0-1 1,0 1 0,-1 0 0,1-1 0,0 1 0,-1-1 0,1 1 0,0-1 0,-1 1 0,1-1 0,0 0 0,0 0 0,20-24 594,1 0-2424,-20 29-5506,0 19 1841,-2-7 935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13196,'0'0'3236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47 16528,'0'0'5504,"3"-8"-3513,7-27-1046,-7 31-705,0 14-119,-2 13-71,-3 8 373,-2 0 0,-1 0 0,-1 0 0,-15 42 0,-8 39 755,22-77-733,2 0 0,0 53 0,8-81-257,3-13 46,4-16 27,-5 2-359,-1-1 0,-1 0 0,-1 0 0,-1-29 0,2-24-629,-3 73 706,0 1 1,1-1-1,-1 0 0,0 1 1,1-1-1,-1 0 0,0 1 0,1-1 1,-1 0-1,1 1 0,-1-1 0,1 1 1,-1-1-1,1 1 0,-1-1 1,1 1-1,0 0 0,-1-1 0,1 1 1,0 0-1,-1-1 0,1 1 0,0 0 1,-1 0-1,1-1 0,0 1 1,0 0-1,-1 0 0,1 0 0,0 0 1,0 0-1,-1 0 0,3 1 0,33 3-339,-15 0 107,-13-5 245,0 0 1,0-1-1,0 1 1,-1-1-1,1-1 1,-1 0-1,1 0 1,-1 0-1,0-1 1,0 0-1,-1 0 1,1-1-1,-1 0 1,0 0-1,0 0 1,0-1-1,-1 0 0,0 0 1,0 0-1,-1-1 1,0 1-1,0-1 1,0 0-1,-1-1 1,0 1-1,0-1 1,-1 1-1,0-1 1,0 0-1,-1 1 1,1-14-1,-2 21-6,1-1-1,-1 0 1,0 0-1,0 0 0,0 1 1,0-1-1,0 0 1,0 0-1,0 0 0,-1 1 1,1-1-1,0 0 0,0 0 1,-1 1-1,1-1 1,0 0-1,-1 0 0,1 1 1,0-1-1,-1 0 1,1 1-1,-1-1 0,1 1 1,-1-1-1,0 1 0,1-1 1,-1 1-1,0-1 1,1 1-1,-1-1 0,0 1 1,1 0-1,-1-1 1,0 1-1,0 0 0,1 0 1,-1-1-1,0 1 1,0 0-1,0 0 0,1 0 1,-1 0-1,0 0 0,-1 0 1,0 1-36,-1 0-1,1-1 1,0 1 0,0 0 0,0 0-1,-1 0 1,1 0 0,0 1-1,0-1 1,0 1 0,1-1 0,-1 1-1,-3 3 1,-3 5 33,1-1 1,0 1-1,1 0 0,0 1 0,1 0 1,0-1-1,0 2 0,1-1 1,1 0-1,0 1 0,0 0 0,1 0 1,1 0-1,0 16 0,1-26 22,0-1-1,1 0 1,-1 0 0,1 1-1,0-1 1,-1 0 0,1 0-1,0 0 1,0 0 0,0 0-1,0 0 1,0 0-1,0 0 1,0 0 0,0 0-1,0-1 1,0 1 0,0 0-1,0-1 1,1 1 0,-1-1-1,0 1 1,1-1-1,-1 1 1,0-1 0,2 0-1,48 7 34,-22-4-740,-26-2 381,0 1-1,0-1 1,0 1 0,0 0-1,-1 0 1,1 0 0,0 0-1,-1 0 1,1 1 0,-1-1-1,3 5 1,-4-7 73,0 1 0,-1 0 1,1 0-1,0-1 0,-1 1 0,1 0 0,-1 0 0,1 0 1,-1-1-1,0 1 0,1 0 0,-1 0 0,0 0 0,0 0 1,1 0-1,-1 0 0,0 0 0,0 0 0,0 0 0,0 0 1,0 0-1,0 0 0,0 0 0,-1 0 0,1-1 0,0 1 1,0 0-1,-1 0 0,1 0 0,-1 0 0,1 0 0,-1 0 1,1-1-1,-1 1 0,1 0 0,-1 0 0,0-1 0,1 1 1,-1 0-1,0-1 0,0 1 0,1-1 0,-3 2 0,-10 1-6526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16784,'0'0'160,"47"0"-1473,-20 0-3300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 14798,'0'0'1660,"-9"0"337,-6-1-1607,2 0 528,1 1 0,-1 0 0,1 0 0,-16 4 0,26-4-851,0 1 0,-1-1 1,1 0-1,0 1 0,0 0 0,0 0 0,0 0 0,0 0 0,0 0 0,0 0 0,0 0 0,0 0 0,1 1 0,-1-1 0,0 1 0,1-1 1,-1 1-1,1 0 0,-1 0 0,1-1 0,0 1 0,0 0 0,0 0 0,0 0 0,0 0 0,0 1 0,1-1 0,-1 0 0,1 0 0,0 0 0,-1 5 1,1-6-65,1 0 0,-1 0 0,1 1 0,0-1 1,-1 0-1,1 0 0,0 0 0,0 0 0,-1 0 1,1 0-1,0 0 0,0 0 0,0 0 1,0 0-1,0 0 0,0-1 0,1 1 0,-1 0 1,0-1-1,0 1 0,0-1 0,1 1 0,-1-1 1,0 0-1,3 1 0,38 7 27,-35-7-74,6 1-24,-2-1-60,0 1 0,0 0 0,21 7 0,-31-9 136,1 0 0,-1 1 0,0-1 0,1 1 0,-1 0 0,0-1 0,1 1 0,-1 0 1,0 0-1,0 0 0,0 0 0,0 0 0,1 0 0,-1 0 0,-1 0 0,1 0 0,0 0 1,0 1-1,0-1 0,-1 0 0,1 1 0,0-1 0,-1 0 0,0 1 0,1-1 0,-1 1 1,0-1-1,1 1 0,-1-1 0,0 1 0,0-1 0,0 1 0,-1-1 0,1 0 0,0 1 0,0-1 1,-1 3-1,-1-1 60,0-1 0,0 1 1,0-1-1,0 1 0,0-1 0,0 0 1,0 0-1,-1 0 0,1 0 1,-1 0-1,0 0 0,1-1 1,-1 1-1,0-1 0,0 0 0,-5 2 1,-50 11 318,55-14-480,0 1 1,0-1-1,1 0 0,-1 0 1,0 0-1,0 0 0,0 0 1,0-1-1,0 1 1,-4-3-1,6 3-150,0-1-1,0 0 1,0 0 0,1 0 0,-1 0-1,1 0 1,-1 1 0,0-1-1,1 0 1,0 0 0,-1-1 0,1 1-1,-1 0 1,1 0 0,0 0 0,0 0-1,0 0 1,0 0 0,0 0-1,0 0 1,0 0 0,0-1 0,0 1-1,0 0 1,1 0 0,-1 0-1,0 0 1,1 0 0,0-2 0,9-20-6452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1:1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4008 496 6278,'-8'-10'128,"-16"-21"154,-1 1 0,-2 2-1,-1 0 1,-1 2 0,-1 1 0,-2 2-1,0 0 1,-49-24 0,16 17-265,-2 3 0,-2 2-1,0 4 1,-1 3 0,-72-10 0,-365-24 68,473 50-84,-584-20 110,441 26 12,-272 42 0,343-27-61,1 4-1,2 5 1,-176 73-1,208-69-42,2 4-1,0 3 1,3 3 0,2 3-1,-114 102 1,147-116 18,1 1 0,2 1 0,1 2 0,1 0 0,2 2 1,2 1-1,2 0 0,1 2 0,2 0 0,2 1 0,1 1 0,2 0 0,3 1 0,1 0 0,2 0 0,2 1 0,1 0 1,5 51-1,0-72-34,1 0 0,0-1 1,2 1-1,1-1 1,1 0-1,0 0 0,2-1 1,1 0-1,0 0 1,18 26-1,-10-23 9,1-1 0,0-1 0,2 0-1,1-2 1,0 0 0,1-1 0,32 19 0,1-7 18,1-1 0,2-4 0,0-2 0,2-2-1,0-3 1,116 19 0,-14-14 67,205 3 0,167-29-29,-153-18 10,523-95 1,353-184 1889,-1234 292-1940,381-123 362,-330 102-284,-2-4 1,-1-3-1,85-55 0,-139 78-72,1-2 1,-2 1-1,0-2 0,-1 0 1,0-1-1,-1-1 1,-1-1-1,15-22 0,-23 30-8,-1-1 0,0 0 0,0 0 0,-1 0-1,0 0 1,-1-1 0,-1 1 0,0-1 0,0 0 0,-1 0-1,-1 0 1,1 0 0,-2 1 0,0-1 0,-1 0-1,0 0 1,-4-13 0,0 7-7,-2 0 1,0 0-1,-1 1 1,0 0-1,-2 0 0,0 1 1,-1 1-1,0 0 0,-1 0 1,-16-12-1,-7-5 63,-2 1 0,-78-48 0,-6 10 188,-3 6 0,-2 5 0,-248-76-1,168 78-269,-389-51 0,401 86 1,-1 8 0,-250 16 1,318 7-299,0 6 1,1 5-1,1 6 0,-185 65 1,-155 107-3350,236-88 411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10442,'0'0'13773,"-16"70"-12364,9-40-320,-3 2-288,6-2-224,3-1-385,1-4-128,0-2 0,0-3 0,5-4-673,2-2-512,1-4-865,-1-5-1409,4-1-1281,3-4-3716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 17489,'0'0'2210,"-9"7"-235,6-4-1815,-37 36 1628,38-37-1683,0 0 0,1 1 0,-1-1 0,1 0 1,-1 1-1,1-1 0,0 0 0,0 1 0,0-1 0,0 1 1,1 0-1,-1-1 0,1 1 0,0 0 0,-1-1 0,1 1 1,0 0-1,1-1 0,-1 1 0,0 0 0,1-1 0,1 6 1,-1-7-82,1 1 1,-1 0-1,1-1 0,-1 0 1,1 1-1,0-1 1,-1 0-1,1 0 0,0 0 1,0 0-1,0 0 1,0 0-1,0-1 1,0 1-1,0-1 0,0 1 1,0-1-1,0 0 1,0 0-1,0 0 1,0 0-1,1 0 0,-1 0 1,3-1-1,-1 1 25,1-1-1,0 0 0,-1 0 1,1 0-1,0 0 1,-1 0-1,0-1 0,1 0 1,7-5-1,-7 3 71,-1-1 1,1 0-1,-1 0 0,-1 0 1,1-1-1,-1 0 0,4-7 1,-6 10-106,1 1 1,-1 0 0,0-1 0,-1 1 0,1-1-1,0 1 1,-1-1 0,1 1 0,-1-1-1,0 0 1,0 1 0,0-1 0,0 1 0,0-1-1,0 0 1,-1 1 0,1-1 0,-1 1 0,0-1-1,-2-4 1,2 6-80,1 1 0,-1-1 0,0 0-1,0 0 1,0 1 0,1-1 0,-1 0 0,0 1 0,0-1-1,0 1 1,0 0 0,0-1 0,0 1 0,0-1-1,0 1 1,0 0 0,0 0 0,0 0 0,0 0 0,0 0-1,-1 0 1,1 0 0,0 0 0,0 0 0,0 0-1,0 1 1,0-1 0,0 0 0,0 1 0,0-1 0,0 0-1,0 1 1,0 0 0,0-1 0,1 1 0,-1-1-1,0 1 1,0 0 0,0 0 0,1-1 0,-1 1 0,-1 2-1,2-3-155,-1 1 0,0 0-1,1 0 1,-1-1 0,1 1-1,-1 0 1,1 0-1,-1 0 1,1-1 0,-1 1-1,1 0 1,0 0 0,-1 0-1,1 0 1,0 0-1,0 0 1,0 0 0,0 0-1,0 0 1,0 0 0,0 0-1,0 0 1,0 0-1,0 0 1,1 0 0,-1-1-1,0 1 1,0 0 0,1 0-1,-1 0 1,1 0-1,-1 0 1,1-1 0,-1 1-1,1 0 1,0 0-1,-1-1 1,1 1 0,0 0-1,0-1 1,-1 1 0,1-1-1,0 1 1,0-1-1,0 1 1,0-1 0,0 0-1,1 1 1,16 3-5496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15919,'0'0'2958,"-8"12"-2136,-3 6-541,0 0 1,1 1 0,1 0 0,1 1-1,1-1 1,0 2 0,2-1 0,-4 24-1,5 45 333,5-81-574,-1 0 0,1-1 0,1 1 0,-1-1 1,1 0-1,1 0 0,-1 1 0,1-1 0,6 10 0,-9-17-2,0 0 1,0-1-1,0 1 0,0 0 1,0 0-1,0-1 1,0 1-1,0 0 1,0-1-1,0 1 0,0 0 1,0 0-1,0-1 1,0 1-1,0 0 1,0-1-1,1 1 0,-1 0 1,0 0-1,0-1 1,0 1-1,0 0 1,1 0-1,-1 0 0,0-1 1,0 1-1,0 0 1,1 0-1,-1 0 1,0 0-1,0-1 0,1 1 1,-1 0-1,0 0 1,1 0-1,-1 0 1,0 0-1,0 0 0,1 0 1,-1 0-1,0 0 1,1 0-1,-1 0 1,0 0-1,0 0 0,1 0 1,-1 0-1,0 0 1,1 0-1,-1 0 1,0 0-1,0 0 0,1 1 1,-1-1-1,0 0 1,0 0-1,1 0 1,-1 0-1,0 1 1,0-1-1,0 0 0,1 0 1,-1 0-1,0 1 1,0-1-1,4-36 1141,-3 24-949,5-37 234,12-83-560,-14 115-113,0 0 0,1 0 0,1 1 0,0 0 0,13-23 0,-18 37 197,-1 0 0,1 0-1,0 0 1,0 0 0,0 1 0,1-1 0,-1 0 0,0 1 0,1-1 0,-1 0 0,1 1 0,-1 0 0,1-1 0,0 1 0,-1 0 0,1 0 0,0 0 0,0 0 0,0 0 0,0 1 0,0-1 0,0 0 0,0 1 0,0 0 0,0-1 0,0 1 0,0 0 0,0 0 0,0 0 0,0 0 0,1 1 0,-1-1 0,0 0 0,0 1 0,0 0 0,0-1 0,0 1-1,0 0 1,-1 0 0,1 0 0,0 0 0,0 0 0,-1 1 0,1-1 0,0 0 0,2 4 0,0-1-150,0 1 0,1 0-1,-2 0 1,1 0 0,0 1-1,-1-1 1,0 1 0,-1 0-1,1 0 1,-1 0 0,0 0-1,-1 0 1,1 1 0,0 10-1,-2-15 274,-1 0 0,0 0-1,1 0 1,-1 0 0,0 0-1,0 0 1,0 0 0,0-1-1,-1 1 1,1 0 0,0-1-1,-1 1 1,1 0 0,-1-1-1,1 0 1,-1 1 0,0-1-1,1 0 1,-1 0 0,0 0-1,0 0 1,0 0 0,0-1-1,0 1 1,0-1 0,0 1-1,-4 0 1,-6 1 413,0 0 0,0 0 0,-19 0 0,27-2-521,0 0 0,0-1-1,0 1 1,-1-1 0,1 0 0,0 0 0,0 0 0,-6-4 0,9 5-174,0 0-1,0-1 1,0 0-1,1 1 1,-1-1-1,0 1 1,1-1-1,-1 0 1,0 1-1,1-1 1,-1 0-1,1 0 1,-1 0-1,1 1 0,-1-1 1,1 0-1,0 0 1,-1-1-1,1 0-320,0 1 0,0-1 0,0 1 0,0-1-1,1 1 1,-1-1 0,0 1 0,1 0-1,-1-1 1,1 1 0,0-1 0,-1 1-1,1 0 1,0 0 0,0 0 0,1-2-1,13-10-7920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11243,'0'0'6342</inkml:trace>
  <inkml:trace contextRef="#ctx0" brushRef="#br0" timeOffset="1">38 0 4805,'0'0'224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11147,'0'0'13714,"4"4"-12550,-2-3-1073,0 0 0,0 0 0,1 1 0,-1-1 0,0 0 0,1-1 0,-1 1 0,0 0 0,1-1 1,-1 1-1,1-1 0,-1 0 0,0 0 0,1 0 0,-1 0 0,1 0 0,2-1 0,3 0 20,0-1 0,-1 0 0,1-1 0,0 0 0,10-5 0,-8 3-70,-1 0 1,0-1-1,0 0 0,0 0 0,-1-1 0,0 0 0,0-1 1,-1 0-1,9-11 0,-15 18-40,-1 1 1,1-1 0,-1 1-1,0 0 1,1-1-1,-1 1 1,0-1 0,1 0-1,-1 1 1,0-1-1,1 1 1,-1-1 0,0 1-1,0-1 1,0 0-1,0 1 1,0-1 0,1 1-1,-1-1 1,0 0-1,0 1 1,-1-1 0,1 1-1,0-1 1,0 0-1,0 1 1,0-1 0,0 1-1,-1-1 1,1 1-1,0-1 1,0 0 0,-1 1-1,1-1 1,0 1-1,-1-1 1,1 1 0,-1 0-1,1-1 1,-1 1-1,1-1 1,-1 1 0,1 0-1,-1-1 1,1 1-1,-1 0 1,1 0 0,-1-1-1,1 1 1,-1 0-1,0 0 1,1 0 0,-1 0-1,1 0 1,-1 0-1,0 0 1,1 0 0,-1 0-1,0 0 1,1 0-1,-1 0 1,1 0 0,-1 0-1,0 0 1,0 1-1,-43 10-213,33-5 200,0 0 0,0 1-1,0 1 1,1 0 0,-13 13 0,17-16 50,2 0-1,-1 1 1,0-1 0,1 1-1,0-1 1,0 1 0,1 1-1,0-1 1,0 0 0,0 1-1,-2 10 1,5-16-30,-1 0 1,1 0-1,0 0 0,0 0 0,0 0 0,1-1 1,-1 1-1,0 0 0,0 0 0,0 0 1,1 0-1,-1-1 0,0 1 0,1 0 0,-1 0 1,0 0-1,1-1 0,-1 1 0,1 0 0,0-1 1,-1 1-1,1 0 0,-1-1 0,1 1 1,0-1-1,0 1 0,-1-1 0,1 1 0,0-1 1,1 1-1,34 6 122,-22-8-704,1 1 0,-1-2 0,18-3 0,5-9-3606,1-4-2632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5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15278,'0'0'9097,"12"1"-7746,-3 0-1130,-4 0-119,1 0 1,-1 0-1,1-1 1,-1 1-1,1-1 0,-1-1 1,1 1-1,-1-1 1,1 0-1,-1 0 0,0-1 1,1 0-1,8-4 1,19-12 183,-2-1 0,40-32 0,-61 42-179,1 0 0,-1 0 0,-1-1 0,0 0-1,0-1 1,-1 0 0,0 0 0,-1-1 0,9-20 0,-47 100-280,22-51 234,0 0 0,1 1-1,1 0 1,1 0 0,-7 34 0,12-47-256,-3 46 681,5-26-1936,6-6-3626,5-11-3903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11819,'0'0'5557,"10"9"-4916,21 18-109,-1 2-1,-2 1 1,-1 1 0,31 46 0,-38-42 179,-1 1 1,-2 1 0,-2 0 0,14 53-1,-21-62-449,-2 1 0,-2 0 0,0 0 0,-2 0 0,-1 0-1,-5 51 1,3-72-234,0 0 0,-1 0-1,-1-1 1,1 1 0,-1 0 0,0-1-1,-9 14 1,10-18-185,1 0 0,-1 0 0,-1 0-1,1-1 1,0 1 0,0-1 0,-1 1 0,0-1 0,1 0 0,-1 0 0,0 0-1,0 0 1,0-1 0,0 1 0,0-1 0,0 0 0,-1 0 0,1 0 0,0 0-1,-1 0 1,-3-1 0,6 0-70,0 0-1,1 0 0,-1 0 0,0 0 1,1 0-1,-1 0 0,0 0 1,1 0-1,-1-1 0,0 1 0,1 0 1,-1 0-1,0-1 0,1 1 1,-1-1-1,1 1 0,-1 0 0,1-1 1,-1 1-1,1-1 0,-1 1 1,1-1-1,-1 0 0,1 1 1,-1-1-1,1 1 0,0-1 0,-1 0 1,-5-13-6361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7976,'0'0'14349,"8"-6"-13340,-4 4-942,-2 0-13,-1 1 1,1 0-1,-1 0 0,1 0 1,0 0-1,0 0 0,-1 0 0,1 1 1,0-1-1,0 0 0,0 1 1,0-1-1,2 1 0,-2 1-11,-1 0 0,0-1 0,0 1 0,0 0 0,0 0 0,0 1 0,0-1 0,0 0 0,0 0 0,0 0-1,-1 1 1,1-1 0,0 0 0,-1 1 0,1-1 0,-1 0 0,1 1 0,-1-1 0,0 1 0,0-1 0,0 1 0,0-1-1,0 1 1,0-1 0,0 3 0,3 64 1131,-3-48-990,1 0 1,1-1-1,0 1 0,1-1 0,11 33 1,-14-50-182,0-1 1,1 1-1,-1-1 1,1 1 0,-1-1-1,1 0 1,-1 1-1,1-1 1,0 0-1,0 1 1,-1-1 0,1 0-1,0 0 1,0 0-1,1 0 1,-1 0-1,0 0 1,0 0 0,0 0-1,0 0 1,1-1-1,-1 1 1,0 0-1,1-1 1,-1 1 0,1-1-1,-1 1 1,1-1-1,-1 0 1,1 0-1,-1 0 1,1 0-1,-1 0 1,1 0 0,-1 0-1,1 0 1,-1 0-1,0-1 1,1 1-1,-1-1 1,1 1 0,-1-1-1,0 1 1,1-1-1,-1 0 1,0 0-1,0 0 1,1 0 0,0-1-1,5-3-442,-1-1 1,1 0-1,-1-1 0,0 1 0,-1-1 0,10-15 0,-10 11-1820,1 0-1,-2 0 1,8-22-1,-5-2-5678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8840,'0'0'7944,"0"50"-5670,0-24-769,0 1-223,4 2-450,3-2-351,0-5-353,3-8-96,0-7-608,1-7-1026,0-7-192,-2-16-1409,-5-5-1890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47 12620,'0'0'2183,"0"10"-250,-2 8-1214,-2 65 2518,4-77-3007,0 1 0,0-1 0,1 0 0,0 0 0,0 1 0,1-1 0,-1 0 0,1 0 0,1 0 0,4 9 0,-5-13-175,-1 0 1,1-1-1,0 1 0,0-1 1,0 1-1,0-1 1,0 0-1,0 0 0,0 0 1,0 0-1,1 0 1,-1 0-1,0-1 0,0 1 1,1-1-1,-1 0 0,0 1 1,1-1-1,2 0 1,54-6 667,-24 1-766,-32 5 40,-1 0 0,0 0 0,0 0 1,0 0-1,1 0 0,-1 1 0,0-1 0,0 1 0,0 0 0,0 0 0,0-1 0,0 1 0,0 0 0,0 1 0,0-1 0,0 0 0,-1 0 0,1 1 0,0-1 0,-1 1 0,1 0 0,-1-1 1,0 1-1,0 0 0,1 0 0,-1 0 0,0 0 0,0 0 0,-1 0 0,2 2 0,-1 2 34,0 0-1,0 0 1,0 0-1,-1 0 1,0 0 0,0 0-1,0 0 1,-1 0 0,0 0-1,-2 9 1,1-11-54,0 1 1,0 0-1,0 0 1,-1-1-1,1 1 1,-1-1-1,0 0 1,-1 0 0,1 0-1,-1 0 1,1 0-1,-1-1 1,0 0-1,-1 0 1,1 0-1,0 0 1,-1-1-1,0 1 1,1-1-1,-1 0 1,0-1-1,0 1 1,0-1-1,0 0 1,0 0-1,-1-1 1,1 1-1,0-1 1,0 0-1,0-1 1,-1 1-1,-4-2 1,8 1-412,0 0 1,0 0-1,0-1 0,0 1 1,0-1-1,1 1 0,-1-1 1,1 0-1,-1 1 0,1-1 1,-1 0-1,1 0 0,0 0 1,0 0-1,0 0 0,-1-4 1,-9-22-5915</inkml:trace>
  <inkml:trace contextRef="#ctx0" brushRef="#br0" timeOffset="1">1 96 14606,'0'0'7079,"52"-13"-6343,-31 2-512,2-1-127,0-4-1187,1-4-1824,-1-4-2916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1:2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4736 519 4324,'-6'-12'2984,"-22"-45"-1753,-45-83 692,63 124-1842,-1 0 0,0 1 0,-1 1 0,-1 0 0,0 1 0,-27-21 0,12 15-115,-2 2 1,0 1-1,0 2 0,-2 1 1,0 1-1,0 1 1,-52-8-1,-242-23-292,292 39 334,-852-19 116,731 23-13,-117 4 765,-478 70 0,590-46-418,1 7 0,2 7-1,3 6 1,-193 91 0,244-90-284,1 5 1,-106 77-1,166-102-137,2 2-1,1 1 1,2 2 0,1 2 0,2 1-1,2 2 1,-35 55 0,55-75-43,1 1 0,1 0 0,1 1-1,0 0 1,2 0 0,1 1 0,0 0 0,2 0 0,1 1 0,-1 43 0,5-47 2,1 0-1,0 0 1,2 0 0,0 0-1,2-1 1,0 1 0,1-2 0,0 1-1,2-1 1,0 0 0,1 0-1,24 30 1,-2-11 10,1-1-1,2-2 1,1-2 0,2-1 0,1-2 0,1-2-1,2-1 1,84 38 0,-33-26 9,2-3 0,1-4 0,130 22 0,35-8 11,271 9 0,268-28 34,-191-32-191,-4-51-459,-427 26 586,278-86 0,-359 84 27,-1-4 0,-2-5 0,-3-3 0,115-76 0,-174 100 1,-2-1 0,0-2 0,-2-1 0,0-1 1,-2-1-1,26-35 0,-43 50-17,-1 0 0,-1 0 1,0 0-1,0-1 0,-2 0 1,1 0-1,-2 0 0,0-1 1,0 0-1,-1 0 0,-1 0 1,-1 0-1,0 0 0,0 0 1,-1-1-1,-1 1 0,-1 0 1,0 0-1,-6-21 0,2 17 4,-2 1 1,1 0-1,-2 0 0,0 1 0,-1 0 1,-1 1-1,-1 0 0,0 1 0,-17-17 1,-9-4 37,-2 2 1,-50-33 0,-2 7 35,-3 4 0,-1 4 0,-128-47-1,-326-76 207,285 110-624,-4 11 1,-1 12 0,-472-10-1,509 51-2015,16 0-1683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0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 10314,'0'0'7393,"-7"10"-4793,5-6-2428,-26 47 1753,26-47-1801,1-1 0,-1 1-1,1 0 1,0 0 0,0 0 0,0 0 0,1 1 0,0-1 0,-1 0-1,1 0 1,1 0 0,-1 0 0,1 0 0,-1 0 0,3 5 0,-3-8-111,1 1 1,-1-1 0,1 0-1,0 0 1,0 0-1,0 0 1,0 0 0,0 0-1,0 0 1,0 0-1,0 0 1,0-1-1,0 1 1,0 0 0,1-1-1,-1 1 1,0-1-1,0 1 1,1-1 0,-1 1-1,0-1 1,1 0-1,-1 0 1,1 0 0,-1 0-1,0 0 1,1 0-1,-1 0 1,0 0 0,1 0-1,-1-1 1,0 1-1,1 0 1,-1-1 0,0 0-1,0 1 1,1-1-1,-1 1 1,2-3 0,3 0 93,0 0 1,1-1 0,-2 0 0,1-1-1,10-9 1,-9 6-54,0 0-1,-1-1 0,10-17 1,-14 24-42,-1-1 0,0 1 0,0-1 0,1 1-1,-1-1 1,-1 1 0,1-1 0,0 0 0,-1 0 0,1 1 0,-1-1 0,0 0 0,0 0 0,0 0 0,0 1 0,-1-1 0,1 0 0,-1 0 0,0 1 0,-1-4 0,1 4-10,-1 1-1,0-1 1,1 1 0,-1 0 0,0 0 0,0 0 0,0 0 0,0 0 0,0 0 0,0 0 0,0 1 0,0-1 0,0 1-1,-1-1 1,1 1 0,0 0 0,0 0 0,0 0 0,-1 0 0,1 0 0,0 1 0,-3 0 0,-1-1-325,-1 1 0,0 1 0,1-1 1,-1 1-1,1 1 0,-8 2 0,7 0-713,-7 3-4804,6-7-2493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890 1 5765,'0'0'9599,"-10"2"-8104,-23 8-437,1 1 1,0 2-1,1 1 1,-31 20-1,-7 1-350,-490 249 899,510-265-3051,49-19 1344,-1 0 1,1 0-1,-1 0 1,1 1 0,-1-1-1,1 0 1,0 0 0,-1 0-1,1 0 1,-1 0 0,1 0-1,-1 0 1,1 0 0,0-1-1,-1 1 1,1 0 0,-1 0-1,1 0 1,0 0 0,-1 0-1,1-1 1,-1 1 0,1 0-1,0 0 1,-1-1 0,1 1-1,0 0 1,0-1 0,-1 1-1,1 0 1,0-1 0,-1 0-1,1 0-231,0-1-1,1 1 1,-1-1-1,0 0 1,1 1 0,-1-1-1,1 1 1,-1-1-1,1 1 1,0-1-1,0 1 1,0 0-1,-1-1 1,3-1-1,19-25-4894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929 1 10730,'-12'5'2851,"-216"95"1858,100-36-3492,2 6 0,-144 108 0,240-156-1179,1 1 1,2 1 0,-42 48 0,68-72-40,0 1 1,0 0-1,0 0 1,1 0-1,-1 0 0,1-1 1,-1 1-1,0 0 1,1 0-1,0 0 1,-1 0-1,1 0 1,-1 0-1,1 0 1,0 0-1,0 1 1,0-1-1,0 0 1,0 0-1,0 0 1,0 0-1,0 1 1,1-1 8,-1 0 0,1-1 1,-1 1-1,1 0 0,0-1 1,-1 1-1,1-1 0,0 1 1,0-1-1,-1 1 0,1-1 1,0 0-1,0 1 0,0-1 1,0 0-1,0 1 0,-1-1 1,1 0-1,0 0 0,1 0 1,56-4 393,4-9-232,70-24-1,41-10-91,-98 36-828,77-1 0,-67 6-4012,-31 0-2733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14 182 12139,'0'0'9481,"-4"12"-9438,1 2-12,1-1 0,0 1 0,0 0 0,2-1 0,0 1 0,2 22 0,-2-33-5,0 1 1,1 0 0,-1-1 0,1 1 0,0 0 0,0-1 0,0 1 0,1-1 0,-1 0 0,1 1 0,0-1 0,0 0-1,0 0 1,0 0 0,0 0 0,1 0 0,-1 0 0,1-1 0,0 1 0,0-1 0,0 0 0,0 0 0,0 0-1,1 0 1,-1-1 0,0 1 0,1-1 0,-1 0 0,1 0 0,0 0 0,-1 0 0,1-1 0,0 1 0,3-1 0,-1-1 55,0 0 0,0 0 0,-1-1 0,1 1 1,-1-1-1,0 0 0,1-1 0,-1 1 0,0-1 1,0 0-1,0-1 0,-1 1 0,1-1 1,-1 0-1,0 0 0,0 0 0,0-1 0,-1 1 1,1-1-1,-1 0 0,2-5 0,1 0-52,0 0 0,-1 0 0,-1-1 0,1 0 0,-2 0 0,0 0 0,0 0 0,-1 0 0,2-21 0,-4 31-22,0 0 0,0 1 0,0-1 0,0 0-1,0 0 1,0 0 0,-1 1 0,1-1 0,0 0 0,0 0 0,-1 1-1,1-1 1,0 0 0,-1 1 0,1-1 0,-1 0 0,1 1-1,-1-1 1,1 0 0,-1 1 0,1-1 0,-1 1 0,0-1 0,0 0-1,0 1-6,1 0-1,-1 0 0,1 0 1,-1 0-1,1 0 0,-1 0 1,0 0-1,1 1 0,-1-1 1,1 0-1,-1 0 0,1 0 1,-1 1-1,1-1 0,-1 0 1,1 0-1,-1 1 0,1-1 1,0 0-1,-1 1 0,1-1 1,-1 1-1,1-1 0,0 1 1,-1-1-1,1 1 0,0-1 1,0 0-1,-1 1 0,1 0 1,0-1-1,0 1 0,0-1 0,0 1 1,0-1-1,-1 2 0,-1 5-6,0 1-1,0-1 1,1 1-1,0-1 1,0 1-1,1 0 1,0-1-1,0 1 1,1 0-1,2 14 1,-2-19 39,0 0 0,0-1-1,0 1 1,0-1 0,0 1 0,1-1 0,-1 0 0,1 0 0,-1 1 0,1-1 0,0 0-1,0 0 1,0 0 0,0-1 0,0 1 0,0 0 0,0-1 0,1 0 0,-1 1-1,1-1 1,-1 0 0,1 0 0,-1 0 0,1-1 0,-1 1 0,1 0 0,0-1 0,0 0-1,-1 0 1,1 0 0,0 0 0,-1 0 0,6-1 0,-4 0 42,1 0 1,-1 0 0,0 0-1,1 0 1,-1-1 0,0 0-1,0 0 1,0 0 0,0 0-1,0-1 1,-1 0 0,1 1-1,-1-1 1,0 0 0,0-1-1,0 1 1,0-1 0,0 1-1,-1-1 1,3-4-1,-1 0-25,0 0 0,-1 0 0,0 0 0,0-1 0,-1 1 0,0-1 0,-1 1-1,0-1 1,0-12 0,-2 19-203,-2 9 48,3-6 103,0 0 0,0 0 0,0 0 0,0-1 0,0 1 0,0 0 0,0 0 0,0 0 0,1 0 0,-1 0 0,0 0 0,0-1 0,1 1 0,-1 0 0,1 0 0,-1 0 0,1-1 0,-1 1 0,1 0 0,-1-1 0,1 1 0,0 0 0,-1-1 0,1 1 0,1 0 0,1 1 15,0-1 0,1 0 0,-1 0-1,1 0 1,-1 0 0,1 0 0,-1-1-1,1 0 1,0 0 0,-1 0 0,1 0-1,-1 0 1,1-1 0,-1 1 0,1-1-1,-1 0 1,1 0 0,-1 0-1,1-1 1,-1 1 0,0-1 0,0 0-1,0 0 1,0 0 0,5-4 0,6-5 24,-1-1 0,-1 1 1,23-28-1,1-15 39,-34 50-65,0 0 0,0 1-1,-1-1 1,1 0-1,-1 0 1,0 0-1,0 0 1,0-1-1,-1 1 1,1 0-1,-1 0 1,0 0 0,-1-7-1,0 11-11,1-1 0,0 1 1,0 0-1,-1-1 0,1 1 0,0-1 0,-1 1 0,1 0 1,0-1-1,-1 1 0,1 0 0,-1 0 0,1-1 0,-1 1 1,1 0-1,0 0 0,-1 0 0,1-1 0,-1 1 1,1 0-1,-1 0 0,1 0 0,-1 0 0,1 0 0,-1 0 1,1 0-1,-1 0 0,1 0 0,-1 0 0,1 0 0,-1 1 1,1-1-1,-1 0 0,1 0 0,-1 0 0,1 1 0,-1-1 1,1 0-1,0 0 0,-1 1 0,1-1 0,0 0 0,-1 1 1,1-1-1,0 1 0,-1-1 0,1 0 0,-1 2 0,-18 16-75,12-9 100,2-1 1,-1 1 0,1 0 0,0 0-1,1 1 1,0 0 0,1-1 0,0 1-1,0 0 1,-2 21 0,6-30-21,-1 1 1,0-1 0,1 0-1,-1 0 1,1 0-1,-1 1 1,1-1-1,0 0 1,-1 0-1,1 0 1,0 0-1,0 0 1,0 0 0,-1 0-1,1-1 1,0 1-1,0 0 1,1 0-1,-1-1 1,0 1-1,0 0 1,0-1 0,0 1-1,0-1 1,1 0-1,-1 1 1,0-1-1,2 0 1,44 7 72,-35-6-94,4 1-196,54 5-3120,-22-6-4737,-16-3-2217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12139,'0'0'6882,"5"10"-6194,8 24 131,-2 1 0,-2 0 0,0 0 1,4 53-1,-6-39-117,2 0 1,16 52 0,-24-100-637,-1 0 0,0 0 1,0 0-1,0 0 0,1 0 1,-1 1-1,0-1 1,1 0-1,-1 0 0,1 0 1,0 0-1,-1 0 0,1 0 1,0 0-1,-1 0 1,1-1-1,0 1 0,0 0 1,0 0-1,1 0 0,4-20 905,-5-46-359,-1 62-652,-5-38-14,-17-67 0,21 105-127,2 7 182,0 0-1,1 0 0,0 0 0,-1 0 1,1 0-1,1-1 0,-1 1 1,0-1-1,1 0 0,0 1 0,0-1 1,0 0-1,0-1 0,0 1 0,1 0 1,-1-1-1,1 0 0,-1 0 1,1 0-1,0 0 0,0-1 0,0 1 1,0-1-1,0 0 0,0 0 0,0-1 1,0 1-1,1-1 0,-1 0 0,0 0 1,0 0-1,1 0 0,-1-1 1,0 0-1,6-2 0,2 0 13,1-1 1,-1-1-1,0 0 0,0 0 0,0-1 0,0-1 0,-1 0 1,-1-1-1,1 0 0,10-10 0,-7 0-6,11-7-40,-14 27-39,-3 17-59,-7-12 166,1 1 1,0-1-1,1 0 1,-1 0-1,1 0 1,1-1-1,-1 1 0,5 6 1,-6-11-9,-1-1 1,1 1-1,0-1 1,-1 0-1,1 0 1,0 0 0,0 0-1,-1 0 1,1 0-1,0 0 1,0 0-1,0-1 1,0 1-1,0-1 1,0 1-1,1-1 1,-1 0-1,0 0 1,0 0-1,0 0 1,0 0-1,0 0 1,0-1-1,0 1 1,0-1-1,0 1 1,0-1-1,0 0 1,0 0-1,0 0 1,0 0-1,0 0 1,1-2-1,14-8-307,-1-1 0,0-1 0,-1 0 1,0-1-1,-2 0 0,22-29 0,-33 32-11839,-1 6 9264,1-10-5083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10346,'0'0'4292,"62"31"-8168,-37-31-4035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60 163 8136,'0'0'12508,"-7"10"-11403,3-4-1049,-32 52 1727,34-55-1648,1 0-1,-1 0 1,1 0 0,-1 0-1,1 1 1,0-1 0,0 0 0,0 1-1,1-1 1,-1 1 0,1-1-1,0 1 1,0-1 0,0 1 0,1-1-1,-1 1 1,1-1 0,1 6-1,-1-8-120,0 0-1,1 0 0,-1-1 0,0 1 0,0 0 0,1 0 1,-1-1-1,0 1 0,1-1 0,-1 1 0,1-1 0,-1 1 1,1-1-1,-1 0 0,0 0 0,1 0 0,-1 0 0,1 0 0,2 0 1,30-5 181,-24 1-169,1 0-1,-1-1 0,0 0 0,0-1 0,-1 0 0,0 0 0,0-1 0,0 0 0,14-17 0,-9 9-104,0-1 0,-2-1 0,0 0 0,14-28 0,-21 35 25,0 0 0,-2 0 0,1-1 0,-1 0 0,-1 1 1,0-1-1,0 0 0,0-19 0,-2 29 52,0 1 1,0 0-1,0-1 1,0 1-1,1 0 1,-1 0-1,0-1 1,0 1-1,0 0 1,0-1-1,0 1 1,0 0-1,0-1 0,0 1 1,0 0-1,0 0 1,0-1-1,-1 1 1,1 0-1,0-1 1,0 1-1,0 0 1,0 0-1,0-1 1,0 1-1,-1 0 1,1-1-1,0 1 1,0 0-1,0 0 1,-1 0-1,1-1 1,0 1-1,0 0 1,-1 0-1,1 0 1,0 0-1,-1-1 1,1 1-1,0 0 1,0 0-1,-1 0 1,1 0-1,-12 11-45,-7 24 6,16-28 94,1 0 0,0 0 0,1 1 0,-1-1 0,1 1 0,1-1 0,0 1 0,0-1 0,0 1 0,3 13 0,-2-18-183,-1 0 0,2-1 0,-1 1 0,0 0 0,0-1 1,1 1-1,-1 0 0,1-1 0,0 0 0,0 1 0,0-1 0,3 3 0,-2-3-499,0 0-1,0 0 1,0-1-1,0 1 1,0-1-1,1 1 1,-1-1-1,0 0 1,1-1-1,-1 1 1,1 0-1,4-1 1,22 1-9530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3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 9161,'0'0'6096,"1"-8"-3149,-1-26-678,0 33-2200,0 1-1,0-1 1,0 1 0,0-1 0,0 0 0,0 1 0,-1-1 0,1 1 0,0-1-1,0 1 1,-1-1 0,1 1 0,0-1 0,0 1 0,-1-1 0,1 1 0,-1-1-1,1 1 1,0-1 0,-1 1 0,1 0 0,-1-1 0,1 1 0,-1 0 0,1-1-1,-1 1 1,1 0 0,-1 0 0,0-1 0,1 1 0,-1 0 0,1 0 0,-1 0-1,1 0 1,-1 0 0,0 0 0,1 0 0,-1 0 0,1 0 0,-1 0-1,0 0 1,1 0 0,-1 0 0,1 1 0,-1-1 0,1 0 0,-2 1 0,-20 13 895,18-8-865,0 1-1,0-1 0,0 1 1,1 0-1,0 0 0,0 0 0,1 0 1,0 0-1,0 1 0,0-1 1,1 0-1,1 1 0,-1 0 0,1-1 1,0 1-1,2 7 0,-2-14-78,1 0 0,-1 0 0,1 0 1,0 0-1,0 0 0,0 0 0,-1-1 0,1 1 0,0 0 0,0 0 0,0-1 0,0 1 0,0-1 0,0 1 0,0-1 0,0 1 0,0-1 0,1 0 0,-1 0 0,0 1 0,0-1 0,0 0 0,0 0 1,0 0-1,1 0 0,-1 0 0,0-1 0,0 1 0,0 0 0,0 0 0,0-1 0,0 1 0,2-1 0,37-16 665,-24 5-604,-1-1 0,0-1 0,-1-1 0,0 0 0,-2 0 0,0-1 0,13-23 0,-24 38-72,5 40-645,-5-34 643,-1 1-1,1-1 1,0 1-1,0-1 1,0 1 0,1-1-1,0 0 1,0 1-1,0-1 1,1 0-1,0 0 1,0-1-1,0 1 1,0-1 0,1 1-1,0-1 1,6 5-1,-5-5-194,0-1 1,1-1-1,-1 1 0,1-1 0,0 0 0,-1 0 0,1 0 1,0-1-1,0 0 0,0 0 0,0-1 0,0 1 1,0-1-1,0 0 0,0-1 0,8-1 0,28-10-4392,-3-12-3428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14542,'0'0'6021,"2"12"-5545,3 112 1501,-5-68-753,10 77 0,-10-131-1216,1 1 0,-1-1 0,0 0 0,0 1 0,1-1 0,0 1 0,-1-1 0,1 0 0,0 0 0,0 1 0,0-1 0,0 0 0,1 0 0,-1 0 0,1 0 0,-1 0 0,1 0 0,-1-1 0,1 1 0,0 0 0,0-1 0,0 1 0,0-1 0,0 0 0,0 0 0,1 0 0,-1 0 0,4 1 0,-3-2-7,0 0 0,1-1 0,-1 1 0,0-1 0,0 0 0,0 0 1,0 0-1,0 0 0,-1-1 0,1 1 0,0-1 0,-1 0 0,1 0 0,0 0 1,-1 0-1,0 0 0,0 0 0,0-1 0,0 1 0,0-1 0,2-2 0,2-4-249,-1 0-1,0 0 0,0 0 1,-1-1-1,0 1 0,-1-1 1,0 0-1,2-13 0,4-82-3346,-8 77 2510,3 11 460,1 29 476,2 30 533,-6-3 74,0-14 619,5 45 1,-5-65-1028,0 0 0,0 0 0,0 0 0,1 0 0,0 0 0,0-1 0,0 1 0,0 0 0,1-1 0,0 1 0,0-1 0,0 0 0,0 0 0,7 5 0,4-2-2046,1-6-3145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12876,'0'0'8760,"7"13"-8076,17 44 3,-3 2 0,24 103 0,2 5 716,-47-167-1376,0 0 0,0 0 0,0 0 0,0 0 0,0 0 0,0 0 0,0 0-1,0 0 1,1 0 0,-1 0 0,0 0 0,0-1 0,0 1 0,0 0 0,0 0-1,0 0 1,0 0 0,0 0 0,1 0 0,-1 0 0,0 0 0,0 0 0,0 0-1,0 0 1,0 0 0,0 1 0,0-1 0,0 0 0,1 0 0,-1 0 0,0 0 0,0 0-1,0 0 1,0 0 0,0 0 0,0 0 0,0 0 0,0 0 0,0 0 0,0 0-1,0 0 1,0 1 0,1-1 0,-1 0 0,0 0 0,0 0 0,0 0 0,0 0-1,0 0 1,0 0 0,0 0 0,0 0 0,0 1 0,0-1 0,0 0 0,0 0-1,0 0 1,0 0 0,0 0 0,3-14 673,-1-22-354,-1-296-832,-2 330 457,1 0 0,0 0-1,0 0 1,1 0 0,-1 0-1,0 0 1,1 0 0,-1 0 0,1 0-1,-1 0 1,1 0 0,0 0-1,0 0 1,0 0 0,0 1 0,0-1-1,1 0 1,-1 1 0,0-1-1,1 1 1,-1-1 0,1 1-1,-1 0 1,1 0 0,0-1 0,0 1-1,-1 0 1,1 1 0,0-1-1,0 0 1,0 0 0,0 1 0,0-1-1,0 1 1,0 0 0,0-1-1,0 1 1,0 0 0,0 0 0,0 1-1,1-1 1,-1 0 0,4 2-1,-4-1 21,0-1-1,0 1 0,1 0 1,-1 1-1,0-1 0,0 0 1,0 1-1,0-1 0,0 1 1,0-1-1,-1 1 0,1 0 1,0 0-1,-1 0 0,0 0 1,1 0-1,-1 0 0,0 0 1,0 1-1,0-1 0,0 0 1,0 0-1,-1 1 1,1-1-1,-1 1 0,0-1 1,1 1-1,-1-1 0,0 1 1,-1-1-1,1 0 0,0 1 1,-1-1-1,1 1 0,-1-1 1,0 0-1,1 1 0,-3 2 1,-1 2 60,-1 1 0,0-1 1,0 0-1,-1 0 0,0 0 1,0-1-1,-1 0 0,1 0 1,-1-1-1,-1 0 0,1 0 1,-1 0-1,0-1 0,0 0 1,0-1-1,0 0 0,-1 0 1,1-1-1,-1 0 1,-11 1-1,20-4-471,0 0-1,0-1 1,1 1 0,-1 0 0,1-1-1,-1 1 1,1 0 0,-1 0 0,1 0-1,0-1 1,0 1 0,-1 0 0,1 0-1,0 0 1,0 0 0,0 0 0,2-1-1,18-13-5739,6-1-2136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13261,'0'0'7911,"-2"14"-7884,-27 746 363,29-757-391,-1 241 279,2-3 1070,-36 285 0,7-337-674,-3 14-402,-7 289-1,62-135-207,-17-191 57,-6-96-5319,-4-78-6343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23 9737,'0'0'11883,"-9"-1"-10815,6 1-1014,0 0 1,0 0-1,0 0 0,0 0 0,-1 0 0,1 0 1,0 1-1,0 0 0,0-1 0,0 1 1,0 1-1,0-1 0,0 0 0,0 1 0,0-1 1,1 1-1,-1 0 0,1 0 0,-1 0 0,1 0 1,0 0-1,-1 0 0,1 1 0,0-1 1,1 1-1,-1 0 0,0 0 0,1-1 0,0 1 1,-1 0-1,-1 6 0,1-3 27,0 0-1,0 0 1,0 0 0,1 0-1,0 0 1,0 0 0,0 1-1,1-1 1,0 0 0,0 0-1,1 1 1,-1-1-1,3 7 1,-2-11-50,-1 0-1,1 0 1,0 0 0,0 0-1,0-1 1,0 1-1,0 0 1,0-1 0,0 1-1,0 0 1,1-1 0,-1 0-1,1 1 1,-1-1-1,1 0 1,0 0 0,2 2-1,-1-2 5,0 0-1,0-1 1,0 1-1,0-1 1,-1 1-1,1-1 0,0 0 1,0 0-1,0-1 1,0 1-1,0 0 1,0-1-1,-1 0 1,1 0-1,5-2 1,-2 0 16,1-1 0,-1 1 0,0-1 0,0-1 0,-1 1 0,1-1 0,-1 0 0,0 0 0,-1 0 0,1-1 1,-1 0-1,7-12 0,-8 14-34,0-1 0,-1 0 0,0-1 0,1 1 0,-2 0 1,1-1-1,0 1 0,-1-1 0,0 1 0,-1-1 0,1 1 0,-1-1 1,0 0-1,0 1 0,-1-1 0,-2-11 0,2 16-29,0 0 0,1-1 0,-1 1 0,0 0 0,0-1 0,0 1 0,0 0 1,0 0-1,0 0 0,-1 0 0,1 0 0,0 0 0,0 0 0,-1 1 0,1-1 0,0 0 0,-1 1 0,1-1 0,-1 1 0,1-1 0,-1 1 0,1 0 0,-1 0 0,1-1 0,-1 1 0,-3 1 1,4-1-138,0 0 1,0 0 0,0 0 0,-1 0 0,1 0-1,0 0 1,0 1 0,0-1 0,0 1 0,0-1-1,-1 1 1,1-1 0,0 1 0,0-1 0,0 1-1,0 0 1,1 0 0,-1 0 0,0-1 0,0 1 0,0 0-1,1 0 1,-1 0 0,0 0 0,1 0 0,-1 0-1,1 0 1,-1 1 0,1-1 0,0 0 0,-1 0-1,1 0 1,0 0 0,0 2 0,-1 2-981,1 3-1878,2-3-1927,5 0-3581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9 7175,'0'0'12593,"-8"-2"-10319,7 2-2238,-3-1 154,0 0 0,1 0 0,-1 0-1,0 0 1,1 1 0,-1-1 0,0 1-1,0 0 1,0 0 0,1 0 0,-1 1-1,0 0 1,0-1 0,1 1 0,-1 0 0,1 1-1,-1-1 1,1 1 0,-1-1 0,1 1-1,0 0 1,0 0 0,0 1 0,0-1-1,-4 5 1,4-5-185,1 1 0,-1 0 0,1 0 0,0 0 0,0 0 0,0 0 0,0 0 0,0 1 0,1-1 0,0 1 0,-1-1 1,1 1-1,0-1 0,1 1 0,-1-1 0,1 8 0,2-10-15,1 0 1,0 0-1,0-1 1,-1 1-1,1-1 1,0 0 0,0 0-1,0 0 1,0 0-1,0 0 1,0 0-1,2-2 1,10-1-450,0-1 1,-1-1-1,22-10 1,-25 9-62,-1 2 1,2-1-1,-1 1 1,0 1-1,1 0 1,-1 1 0,17-2-1,-28 5 549,0-1 0,1 1 0,-1-1 0,0 0 0,1 1 0,-1-1 0,0 1 0,0-1 0,1 1 0,-1-1 0,0 1 0,0-1 0,0 1 0,0-1 0,0 1 0,1-1 0,-1 1 0,0-1 0,0 1 0,0-1 1,-1 1-1,1-1 0,0 1 0,0-1 0,0 1 0,0-1 0,0 1 0,-1-1 0,1 1 0,0-1 0,0 1 0,-1-1 0,1 0 0,0 1 0,-1 0 0,-9 19 1206,-5-2 94,0 0 0,-20 18 0,28-30-1088,0 0 1,0 0-1,0-1 1,-1 1-1,0-2 1,0 1-1,0-1 1,-13 4-1,21-8-264,0 0 1,0 0-1,0 0 0,0 0 0,0 0 0,-1 0 0,1 0 1,0 0-1,0 1 0,0-1 0,0 0 0,0 0 0,0 0 1,0 0-1,-1 0 0,1 0 0,0 0 0,0 0 1,0 0-1,0 0 0,0 0 0,0 0 0,0-1 0,0 1 1,-1 0-1,1 0 0,0 0 0,0 0 0,0 0 0,0 0 1,0 0-1,0 0 0,0 0 0,0 0 0,0 0 1,-1 0-1,1 0 0,0-1 0,0 1 0,0 0 0,0 0 1,0 0-1,0 0 0,0 0 0,0 0 0,0 0 0,0 0 1,0-1-1,0 1 0,0 0 0,0 0 0,0 0 1,0 0-1,0 0 0,0 0 0,0 0 0,0 0 0,0-1 1,0 1-1,0 0 0,0 0 0,0 0 0,0 0 0,7-11-1668,10-11-1840,30-24-7120,-19 20 1507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13933,'0'0'7004,"-10"5"-4890,-53 31 462,59-34-2485,1 0 0,-1 1 0,1-1-1,-1 1 1,1 0 0,0 0 0,0 0 0,1 0 0,-1 0 0,1 1 0,-1-1 0,1 1 0,0 0-1,0-1 1,1 1 0,-1 0 0,1 0 0,-1 5 0,5-8-82,-1 0 0,1 0 0,0 0 0,0 0 0,0-1 1,0 1-1,1-1 0,-1 0 0,0 0 0,0 0 0,0 0 0,5-1 0,-1 1-31,24-1-369,38 2-729,-68 0 1123,0-1-1,0 0 1,0 1-1,0-1 1,0 1-1,0-1 1,0 1-1,-1 0 1,1-1-1,0 1 1,0 0-1,-1 0 1,1 0-1,0-1 1,-1 1-1,1 0 1,-1 0-1,1 0 1,-1 0-1,1 0 1,-1 0-1,0 0 1,0 0-1,1 0 1,-1 0-1,0 0 1,0 0-1,0 0 1,0 0-1,0 0 1,0 0-1,0 0 1,-1 0-1,1 0 1,0 0-1,0 0 1,-1 0-1,1 0 1,-2 2-1,-17 38 1009,-19 1 135,36-39-1114,-1-1-1,0 0 1,1 0 0,-1 0 0,0 0-1,0 0 1,0-1 0,0 1 0,0-1 0,-1 0-1,1 0 1,0 0 0,-1 0 0,-3 0-1,6-3-437,1 0-1,-1-1 0,1 1 1,0 0-1,-1 0 0,1 0 0,0 0 1,0 0-1,0-1 0,0 1 1,1 0-1,-1 0 0,1 0 0,-1 0 1,2-4-1,12-19-5786,3-4-3405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15086,'0'0'5670,"-3"53"-3172,-2-29-608,0 0-609,3-4-769,2-3-415,0-6-65,0-4-257,2-5-1536,1-2-1218,0-3-1954,-2-11-6566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8008,'0'0'14990,"3"9"-13709,4 14-464,-1 0 0,-1 1 0,3 40 1,-5-33-540,2 0 1,12 43 0,-17-72-276,0-1-1,0 0 1,0 0-1,1 1 1,-1-1-1,0 0 1,1 0-1,-1 0 1,1 0-1,-1 1 1,1-1-1,0 0 1,-1 0-1,1 0 1,0 0-1,0 0 1,-1 0-1,1-1 1,0 1-1,0 0 1,0 0-1,0-1 1,0 1-1,0 0 1,1-1-1,-1 1 1,0-1-1,0 1 1,0-1-1,0 0 1,1 0-1,-1 1 1,0-1-1,0 0 1,1 0-1,-1 0 1,0 0-1,0 0 1,1 0-1,-1-1 1,0 1-1,0 0 1,0-1-1,1 1 1,-1-1-1,0 1 1,0-1-1,0 0 1,0 1-1,0-1 1,1-1-1,7-5-306,0-1 0,-1 0 0,0-1 0,11-14 0,-6 6-980,-12 16 1231,1-1 0,-1 0 1,0 0-1,1 1 1,-1-1-1,1 1 1,-1-1-1,1 1 0,0 0 1,-1 0-1,1 0 1,0 0-1,0 0 0,0 0 1,0 0-1,0 0 1,0 1-1,0-1 1,0 1-1,0 0 0,0-1 1,0 1-1,4 0 1,-4 2 72,-1-1 1,1 1-1,-1-1 1,1 1-1,-1-1 1,0 1 0,0 0-1,0-1 1,0 1-1,0 0 1,0 0-1,0 0 1,-1 0-1,1 0 1,0 0 0,-1 0-1,0 0 1,0 0-1,1 0 1,-1 0-1,0 0 1,-1 0-1,1 3 1,-1 1 103,1-1 0,-1 0 1,0 1-1,0-1 0,0 0 0,-1 0 1,1 0-1,-1 1 0,-1-2 0,1 1 1,-1 0-1,0 0 0,0-1 0,0 0 1,0 0-1,-1 0 0,0 0 0,0 0 0,0 0 1,0-1-1,-1 0 0,1 0 0,-1 0 1,0-1-1,1 1 0,-1-1 0,-1 0 1,1-1-1,0 1 0,0-1 0,0 0 1,-10 0-1,14-1-150,0 0 0,1 0 0,-1 0 0,0 0 0,0 0 1,1 0-1,-1-1 0,0 1 0,0 0 0,1 0 0,-1-1 0,0 1 0,0-1 0,1 1 1,-1-1-1,1 1 0,-1-1 0,0 1 0,1-1 0,-1 1 0,1-1 0,-1 0 0,1 1 1,-1-1-1,1 0 0,0 1 0,-1-1 0,1-1 0,-2-29-2912,3 22 991,1-1 1,0 1 0,1 0-1,4-12 1,7-9-4289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11915,'0'0'10314,"2"64"-8584,-2-34-289,0 0-384,0-1-512,0-1-417,0-6-96,8-2-32,0-4-385,0-5-1152,-1-7-1314,0-4-1377,1 0-4356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572 146 10698,'0'0'8664,"9"3"-7441,-3-1-1064,0-1 0,1 0 0,-1 0 0,0-1 0,0 1 0,0-1 0,1-1 1,-1 1-1,8-2 0,-11 1-138,0 0 0,-1 1 0,1-1 0,-1 0 1,1 0-1,0-1 0,-1 1 0,0 0 0,1-1 0,-1 0 1,0 1-1,0-1 0,0 0 0,0 0 0,0 0 0,0 0 1,-1 0-1,1-1 0,-1 1 0,1-1 0,-1 1 0,0-1 1,0 1-1,0-1 0,0 1 0,-1-1 0,1 0 0,0-4 1,-1 7-18,0-1 0,0 1 0,0 0 1,0-1-1,0 1 0,0-1 1,0 1-1,0 0 0,0-1 1,0 1-1,-1 0 0,1-1 1,0 1-1,0 0 0,0-1 1,0 1-1,-1 0 0,1 0 0,0-1 1,0 1-1,0 0 0,-1 0 1,1-1-1,0 1 0,-1 0 1,1 0-1,0 0 0,0-1 1,-1 1-1,1 0 0,0 0 0,-1 0 1,1 0-1,0 0 0,-1 0 1,1 0-1,0 0 0,-1 0 1,-20 2 80,-17 13 126,33-11-119,1-1-1,-1 1 1,1 0-1,0 0 1,0 0-1,0 1 1,0 0-1,1-1 1,0 1-1,0 0 1,0 1-1,0-1 1,1 0-1,0 1 1,0-1-1,1 1 1,-1 0-1,1 0 1,1-1-1,-1 8 1,1-12-65,0 0 0,0 0 0,0-1 0,1 1 0,-1 0 1,0 0-1,0-1 0,1 1 0,-1 0 0,1-1 0,-1 1 0,1 0 0,-1-1 1,1 1-1,-1 0 0,1-1 0,-1 1 0,1-1 0,0 1 0,-1-1 1,1 0-1,0 1 0,0-1 0,-1 0 0,2 1 0,30 6 403,29-10-1186,-59 2 527,-1 1 0,0 0 0,0-1 0,0 1 0,0-1 0,0 1 0,0-1 0,0 1 0,0-1 0,0 0 0,0 0 0,0 1 0,0-1 0,0 0 0,1-2 1,1-11-6113,-6-1-2195</inkml:trace>
  <inkml:trace contextRef="#ctx0" brushRef="#br0" timeOffset="1">0 23 17424,'0'0'5157,"61"-14"-7335,-36 5-5957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11787,'0'0'13314,"3"0"-13132,6-1-110,-1 0 1,0-1-1,0 0 0,0-1 1,0 0-1,-1 0 1,1 0-1,-1-1 1,11-7-1,-15 10-57,0-1 0,0 0 0,-1 1 0,1-1 0,0 0-1,-1-1 1,1 1 0,-1 0 0,0-1 0,0 1 0,0-1 0,0 0 0,0 0 0,0 1-1,-1-1 1,1 0 0,-1-1 0,0 1 0,0 0 0,0 0 0,-1 0 0,1-1-1,-1 1 1,1 0 0,-1-1 0,-1-5 0,0 8-15,-1 0 1,1 1 0,-1-1-1,0 1 1,1-1-1,-1 1 1,0-1-1,1 1 1,-1 0-1,0 0 1,0 0-1,1 0 1,-1 0-1,0 0 1,0 1-1,1-1 1,-1 0-1,0 1 1,1-1-1,-3 2 1,-2 1 3,1 1 1,0 0 0,0 0 0,1 0 0,-1 0 0,1 1-1,0-1 1,0 1 0,0 0 0,1 1 0,0-1 0,0 0-1,0 1 1,-3 11 0,1-5 23,1 1 0,1 0-1,0 0 1,1 0 0,1 0 0,-1 13 0,2-24-29,0-1 0,0 0 1,0 1-1,0-1 0,0 1 1,0-1-1,0 0 0,1 1 1,-1-1-1,1 0 0,-1 1 1,1-1-1,-1 0 0,1 0 1,0 0-1,-1 1 0,1-1 1,0 0-1,0 0 0,0 0 1,0 0-1,0 0 0,0 0 1,0-1-1,0 1 1,2 1-1,0-1-171,0-1 0,-1 1 0,1-1 0,0 1 1,0-1-1,-1 0 0,1 0 0,0 0 0,0-1 0,0 1 0,-1 0 0,5-2 1,4-2-1691,-1 1 1,1-2-1,-1 1 1,0-2-1,16-10 1,10-13-8714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84 13421,'0'0'7441,"-7"5"-7361,-4 1-47,-20 17 2460,32-47-1522,1 13-387,-1 20-324,-3 11-40,0-1 1,-1 0 0,-1 0-1,-9 27 1,7-28 3,1 1-1,1 0 0,0 0 1,-1 29-1,28-71 44,-2-3-682,-2 0-1,0-1 0,-2-1 1,-1-1-1,-2 0 0,16-43 1,-39 108 1060,1 0 0,1 1-1,3-1 1,-1 64 0,5-68-601,1-3-18,-1-1 1,-1 1-1,-2-1 1,-1 0 0,-7 30-1,19-125 342,18-5-1530,43-79-1,4-10 712,-72 159 445,0 7-20,-3 20 53,0 37 1340,3-61-1310,1-1 0,-1 0 0,1 0 0,0 0 1,-1-1-1,1 1 0,-1 0 0,1 0 0,-1-1 0,1 1 0,-1-1 1,1 0-1,-1 1 0,0-1 0,1 0 0,1-2 0,10-10-44,-1-1 0,0-1 0,-1 0 0,-1 0-1,0-1 1,-1-1 0,-1 0 0,0 0 0,8-29-1,-20 113-551,-3 32 1356,7-99-808,0 1-1,0-1 1,0 1 0,0-1-1,0 1 1,0-1 0,0 1-1,0-1 1,0 1 0,1-1-1,-1 0 1,0 1 0,0-1-1,0 1 1,1-1 0,-1 1-1,0-1 1,0 0 0,1 1-1,-1-1 1,0 0 0,1 1-1,-1-1 1,0 0 0,1 1-1,-1-1 1,1 0 0,-1 0-1,1 1 1,-1-1 0,0 0-1,1 0 1,-1 0 0,2 0-1,19-4-1123,2-8-2395,-9 1-3373,-3-5-3004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9385,'1'0'4260,"1"0"-1762,-2 5-288,0 10-64,0 4-192,0 3 32,0 1-160,0 3-481,-5-5-576,2-2-417,1-7-320,2-2 0,0-5-384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13357,'0'0'3197,"9"-4"-2956,0 1-113,1 1 0,0-1 1,-1 2-1,1-1 0,0 2 1,16 0-1,76 6 684,-16 0-435,800-10 700,-291-3-147,1065-4 986,-6 1-1750,-1587 16-566,-61-5-118,-8 0-39,-32-6-413,27 4 711,0 0 1,1-1-1,-1 0 0,0-1 0,1 1 1,-13-7-1,-3-12-2518,21 19 2255,0 0-1,0 0 1,0 0-1,0 0 1,0 0-1,0 0 0,1 0 1,-1 0-1,1 0 1,-1-1-1,1-3 1,0-10-4502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13164,'0'0'12396,"25"7"-14926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12460,'0'0'10885,"0"10"-10213,-8 121 1026,3-72-588,3 92 1,2-150-1127,0 0 1,0 0-1,0 0 0,0 0 1,0 0-1,1 0 0,-1 0 1,0 0-1,1 0 1,-1 0-1,1-1 0,-1 1 1,1 0-1,-1 0 0,1 0 1,-1 0-1,1 0 1,0-1-1,-1 1 0,1 0 1,0-1-1,0 1 0,0 0 1,0-1-1,0 1 1,-1-1-1,1 0 0,0 1 1,0-1-1,0 0 0,0 1 1,0-1-1,0 0 1,0 0-1,0 0 0,0 0 1,0 0-1,0 0 0,0 0 1,0 0-1,0 0 1,2-1-1,20-8-4176,-6-7-5091,-11 3 971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 9065,'0'0'18962,"-12"-19"-18930,14 26-32,3 0-1154,0-4-1696,-3-3-1795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7239,'0'0'17638,"4"11"-17286,3 5-518,-2 0-1,0 0 1,-1 1-1,4 33 0,-7-44-585,0-4-1584,-1-19-12053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11531,'0'0'10762,"12"-4"-14157,-2 4-1890,0-1-2434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13933,'0'0'3758,"0"9"-2327,49 288 3184,-2-25-955,-47-273-2568,-18-132 378,16 126-1451,-8-43-636,1 0 1,3-1-1,2 1 0,5-84 1,-1 130 569,0 0-1,1 0 1,0 0 0,0 0 0,0 0 0,0 0-1,1 0 1,-1 0 0,1 0 0,0 1-1,0-1 1,1 0 0,-1 1 0,1 0 0,-1 0-1,1 0 1,0 0 0,0 0 0,1 0 0,-1 1-1,0 0 1,1-1 0,0 1 0,-1 0-1,1 1 1,0-1 0,0 1 0,0 0 0,0 0-1,0 0 1,6 0 0,-10 1 50,1 0 0,-1 0 0,0 0 0,1 1 0,-1-1 0,0 0 0,1 0 0,-1 1 0,0-1 0,0 0 0,1 1 0,-1-1 0,0 0 0,0 1 0,0-1 0,0 1 0,1-1 0,-1 0 0,0 1 0,0-1 0,0 0 0,0 1 0,0-1 0,0 1 0,0-1 0,0 0 0,0 1 0,0-1 0,0 1 0,0-1 0,0 0 0,0 1 0,-1-1 0,1 1 0,0-1 0,0 0 0,0 1 0,-1-1 0,1 0 0,0 1 0,0-1 0,-1 0 0,1 0 0,0 1 0,-1-1 0,1 0 0,-14 23 95,13-21-118,-3 5-163,-2 5-2035,0-7-2465,1-4-1312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4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11339,'0'0'10442,"-3"10"-9839,-3 22 225,0 1 0,3 0 0,0 1 0,2-1 0,2 0 0,5 40 0,-2-41-590,1-1 0,2 0 0,20 57 0,-27-88-218,0 1 1,0-1 0,0 1 0,1-1 0,-1 1-1,0-1 1,0 0 0,0 1 0,0-1 0,1 1 0,-1-1-1,0 0 1,0 1 0,1-1 0,-1 1 0,0-1 0,1 0-1,-1 1 1,0-1 0,1 0 0,-1 0 0,0 1-1,1-1 1,-1 0 0,1 0 0,-1 0 0,0 1 0,1-1-1,-1 0 1,1 0 0,-1 0 0,1 0 0,-1 0 0,1 0-1,-1 0 1,1 0 0,-1 0 0,1 0 0,-1 0-1,0 0 1,1 0 0,-1 0 0,1-1 0,-1 1 0,1 0-1,-1 0 1,0 0 0,1-1 0,-1 1 0,1 0 0,-1 0-1,0-1 1,1 1 0,-1 0 0,0-1 0,0 1-1,1-1 1,-1 1 0,0 0 0,0-1 0,1 1 0,-1-1-1,0 0 1,17-30 541,-17 29-556,21-52 90,-15 35-176,1 1 0,0 0 0,1 1 0,1 0 0,1 0 0,13-17 0,-22 32 64,-1 1 1,1 0 0,0 0-1,0-1 1,0 1 0,1 0-1,-1 0 1,0 0 0,0 0-1,1 0 1,-1 0 0,0 1-1,1-1 1,-1 0 0,1 1-1,-1-1 1,1 1 0,-1-1-1,1 1 1,-1 0 0,1-1-1,-1 1 1,1 0-1,-1 0 1,1 0 0,0 1-1,-1-1 1,1 0 0,-1 0-1,1 1 1,-1-1 0,1 1-1,-1-1 1,1 1 0,-1 0-1,0 0 1,1 0 0,-1-1-1,0 1 1,0 0 0,1 1-1,-1-1 1,0 0 0,0 0-1,0 0 1,0 1 0,-1-1-1,1 0 1,0 1 0,0-1-1,-1 1 1,1-1 0,-1 1-1,1-1 1,-1 1 0,0-1-1,0 1 1,1-1 0,-1 1-1,0 0 1,-1-1 0,1 4-1,-1 3 15,0-1-1,-1 1 1,0 0-1,0-1 0,0 1 1,-1-1-1,0 0 1,-1 0-1,0 0 0,0 0 1,0-1-1,-1 1 1,-6 6-1,7-8 11,-1 0 0,1 0 0,-1 0 0,-1 0 0,1-1 0,-1 0 0,1 0 1,-1 0-1,0-1 0,-1 0 0,1 0 0,-1 0 0,1-1 0,-1 0 0,-8 1 0,15-3-50,-1 0 0,0 0 0,0-1-1,1 1 1,-1 0 0,0-1 0,0 1 0,1-1-1,-1 1 1,0 0 0,1-1 0,-1 0 0,1 1 0,-1-1-1,0 1 1,1-1 0,-1 0 0,1 1 0,0-1-1,-1 0 1,1 0 0,0 1 0,-1-1 0,1 0 0,0 0-1,0 0 1,0 1 0,-1-1 0,1 0 0,0 0-1,0 0 1,0 1 0,0-1 0,1 0 0,-1 0 0,0 0-1,0 1 1,0-1 0,1-1 0,7-35-3239,0 15-291,2 1 0,17-28 0,-18 32 212,12-19-6821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9097,'0'0'9769,"1"10"-8130,0 37 1147,-7 80 1,8-80-2162,6-31-287,-7-16-320,0 0 0,0 0-1,0 0 1,-1 0 0,1 0 0,0 0-1,0 0 1,0 0 0,-1-1-1,1 1 1,0 0 0,0-1-1,-1 1 1,1 0 0,0-1 0,-1 1-1,1-1 1,0 1 0,-1-1-1,1 1 1,-1-1 0,1 0 0,-1 1-1,1-1 1,-1 0 0,1 0-1,5-9-35,0 0 1,0 0-1,-1 0 0,0-1 0,-1 1 0,0-1 0,-1 0 0,0 0 0,-1-1 0,0 1 0,-1 0 1,0-1-1,-1 0 0,0 1 0,-1-1 0,-2-14 0,3 25 12,0 0 0,0 0 0,0 0-1,0 1 1,-1-1 0,1 0 0,0 0 0,0 0 0,-1 0-1,1 0 1,0 0 0,-1 1 0,1-1 0,-1 0-1,1 0 1,-1 1 0,1-1 0,-1 0 0,0 1 0,1-1-1,-1 0 1,0 1 0,0-1 0,1 1 0,-1-1 0,0 1-1,0 0 1,0-1 0,1 1 0,-1 0 0,0-1 0,0 1-1,0 0 1,0 0 0,0 0 0,0 0 0,0 0-1,0 0 1,-1 0 0,1 1 15,0 0-1,0-1 0,-1 1 1,1 0-1,0 0 0,0 0 1,0 0-1,0 0 1,0 1-1,1-1 0,-1 0 1,0 0-1,0 0 1,1 1-1,-1-1 0,1 0 1,-1 1-1,1-1 0,0 1 1,-1-1-1,1 0 1,0 1-1,0-1 0,0 3 1,0-3 6,0 1 0,0-1 1,0 1-1,0-1 1,1 0-1,-1 1 0,0-1 1,1 0-1,-1 1 0,1-1 1,-1 0-1,1 0 1,0 1-1,-1-1 0,1 0 1,0 0-1,0 0 0,0 0 1,0 0-1,0 0 1,0 0-1,0 0 0,0-1 1,0 1-1,2 1 1,0-1-123,1 0 1,-1 0-1,1 0 1,0 0 0,-1-1-1,1 1 1,0-1 0,-1 0-1,7 0 1,2-2-1294,-1 0 0,0 0 0,0-1-1,0 0 1,20-9 0,-6-2-5390,0 0-3924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10154,'0'0'11312,"-7"0"-9722,3 0-1452,1 0-1,0 1 1,-1-1-1,1 1 1,0-1-1,0 1 0,0 0 1,0 0-1,0 1 1,0-1-1,0 0 1,0 1-1,0 0 0,1 0 1,-5 3-1,3 0 67,-1-1 0,2 1 0,-1 0 0,1 0 0,-1 0 0,1 0 0,1 0 0,-1 1 0,-2 9 0,3-12-143,1 1 0,0-1 1,0 1-1,1-1 0,-1 1 0,1-1 0,-1 1 0,1-1 0,1 1 1,-1 0-1,0-1 0,1 1 0,1 4 0,-2-7-40,0 0 0,1-1 0,-1 1 0,1 0 0,-1-1 0,1 1 0,-1 0 0,1-1 0,-1 1 0,1-1 0,-1 1 0,1-1 0,0 1 0,-1-1 0,1 1 0,0-1 0,0 0 0,-1 1 0,1-1 0,0 0 0,0 0 0,0 0 0,0 1 0,2-1 13,-1-1-1,1 1 1,-1 0-1,1-1 1,-1 1-1,0-1 1,1 0-1,-1 0 0,0 0 1,0 0-1,4-2 1,0-2-13,1 0 1,-1-1 0,0 1 0,-1-1-1,0 0 1,0-1 0,0 1-1,5-10 1,23-46-347,-29 55-298,-9 22 628,2 1-1,-1 0 1,2 0 0,0 0-1,1 0 1,0 0 0,3 17-1,-2-32-52,0-1-1,0 1 1,0 0-1,1 0 1,-1 0-1,0 0 1,1 0-1,-1 0 0,1-1 1,-1 1-1,1 0 1,-1 0-1,1-1 1,-1 1-1,1 0 1,0-1-1,0 1 0,-1 0 1,1-1-1,0 1 1,0-1-1,-1 1 1,1-1-1,0 0 1,0 1-1,0-1 0,0 0 1,0 0-1,0 1 1,0-1-1,-1 0 1,1 0-1,0 0 1,0 0-1,0 0 0,0 0 1,0-1-1,1 1 1,0-1-490,-1 1 1,1 0 0,0-1-1,-1 0 1,1 1 0,-1-1-1,0 0 1,1 0-1,-1 1 1,0-1 0,1 0-1,-1-1 1,2-1 0,10-14-8843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18097,'0'0'7463,"26"-62"-8103,3 40-1571,7-5-863,7-3-1923,3-4-416</inkml:trace>
  <inkml:trace contextRef="#ctx0" brushRef="#br0" timeOffset="1">495 137 12139,'0'0'12172,"-6"-48"-12396,27 34-1346,4-6-1441,6-4-2690,5-6-4388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6:29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122 409 7687,'0'0'2435,"-69"17"-482,45-11 514,7-3-161,7 0-833,8-3 353,19-14-1281,15-12-1,17-15 97,16-9-129,10-14-224,5-1-223,-4 2-482,-9 2-1473,-18 8-3971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13869,'0'0'6000,"10"1"-5204,27 2-596,1 2 1,-1 1 0,0 2-1,0 2 1,-1 1-1,54 25 1,-87-35-193,0 0-1,0 1 1,-1-1 0,1 1 0,0 0-1,-1 0 1,1 0 0,-1 0 0,0 0-1,0 0 1,0 1 0,0-1 0,0 1-1,0-1 1,-1 1 0,1 0 0,-1 0-1,0 0 1,0 0 0,0 0 0,1 3-1,-2-1 32,0-1-1,0 1 0,0 0 0,-1-1 1,0 1-1,0 0 0,0-1 1,0 1-1,-1-1 0,1 1 0,-1-1 1,-4 7-1,-7 9 144,-1-1 1,-1 0-1,-1 0 1,-23 20-1,38-38-177,-73 65 828,-118 81 0,100-79-822,88-65-837,-6 4 1875,8-7-3606,3-6-5140,11-19-3855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10122,'0'0'14285,"13"-49"-14317,2 40-416,4-2-1122,1 0-768,3 2-609,-3 0-1537,2 1 1153,-3 3-2339</inkml:trace>
  <inkml:trace contextRef="#ctx0" brushRef="#br0" timeOffset="1">212 27 10794,'0'0'10891,"0"4"-10795,0-8-961,0-5-2691,0-8-10473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1 673,'0'0'1729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0 1 3459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77 104 3459,'-52'-47'166,"27"32"18037,30 16-11762,10-1-7954,67-14 2622,-27 4-831,0 2 0,62 0 0,-33 5-54,-83 3 11,-22 0 139,-19 1-318,0 2-1,0 2 1,0 1 0,1 2-1,0 2 1,-69 27 0,87-30-8,15-5-134,24-2-4,12-3 89,-1-1 0,0-2 0,0-1 0,30-11 1,26-7-29,-71 22-108,0 0 0,0 1-1,21-1 1,-35 3 105,-8 15 213,-15-7-103,-1 0 0,1-2 1,-1-1-1,-1-1 0,-46 2 0,32-2 56,-43 8 0,121-19-1713,50-1 0,-25 2-2722,-2-3-4309,-14 0-5355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50 3331,'-12'2'10006,"6"3"-4152,6-4-5754,1-1 1,-1 1 0,0-1 0,0 0 0,0 1-1,0-1 1,0 1 0,1-1 0,-1 0 0,0 1-1,0-1 1,1 1 0,-1-1 0,0 0 0,1 1-1,-1-1 1,0 0 0,1 0 0,-1 1 0,1-1-1,-1 0 1,0 0 0,1 1 0,-1-1 0,1 0-1,-1 0 1,1 0 0,-1 0 0,0 0 0,1 0-1,-1 0 1,1 0 0,-1 0 0,1 0 0,-1 0-1,1 0 1,-1 0 0,1 0 0,-1 0 0,1 0-1,23-1 720,0-1 0,0 0 0,0-2 0,0-1-1,44-15 1,-48 13-1266,0 1 0,1 0-1,0 2 1,0 0 0,1 2-1,-1 0 1,1 1 0,21 2 0,-42-1 142,0 1 1,1-1-1,-1 0 0,0 0 1,0 1-1,0-1 1,0 1-1,1-1 1,-1 1-1,0-1 1,0 1-1,0 0 1,0-1-1,0 1 1,0 0-1,0 0 1,-1 0-1,1 0 1,0 0-1,1 2 1,-1 5-7075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 1153,'0'0'13666,"-13"-1"-11456,7-1-2035,0 1-1,0 1 0,-1-1 0,1 1 0,0 1 1,-1-1-1,1 1 0,0 0 0,0 0 0,-1 1 1,1-1-1,0 1 0,0 1 0,1-1 0,-1 1 1,0 0-1,1 1 0,-6 4 0,0 2-135,1 0 0,0 2 0,0-1-1,1 1 1,1 0 0,0 1 0,1 0-1,0 0 1,1 1 0,0 0 0,1 0 0,1 0-1,0 0 1,1 1 0,1 0 0,0 0-1,1-1 1,1 31 0,0-43-32,1 0-1,-1 0 1,0 0-1,1-1 1,0 1-1,-1 0 1,1 0 0,0 0-1,0 0 1,0-1-1,0 1 1,0 0-1,0-1 1,0 1 0,1-1-1,-1 1 1,1-1-1,-1 0 1,1 1-1,-1-1 1,1 0 0,2 1-1,0-1 16,0 1 0,-1-1 0,1 0-1,0-1 1,0 1 0,0-1 0,0 0 0,0 1 0,0-2-1,7 0 1,-1 0 30,1-2 0,-1 1 0,1-1 0,-1-1 0,0 0-1,0 0 1,14-10 0,-21 13 53,0-1 1,0 0-1,-1 0 1,1 0-1,0 0 0,-1 0 1,0-1-1,1 1 0,-1-1 1,0 1-1,0-1 1,-1 0-1,1 0 0,0 0 1,-1 0-1,0 0 0,0 0 1,0 0-1,0 0 1,0-1-1,-1 1 0,1-5 1,-1 7-52,-1 0 1,1 0-1,-1 0 1,1 0-1,-1 0 1,1 1 0,-1-1-1,0 0 1,0 1-1,1-1 1,-1 0-1,0 1 1,0-1 0,0 1-1,1-1 1,-1 1-1,0-1 1,0 1-1,0-1 1,0 1-1,0 0 1,0 0 0,0 0-1,0-1 1,0 1-1,0 0 1,-1 0-1,-35 0 77,28 0-60,3 0-51,1 0 0,-1 1-1,0 0 1,0 0 0,1 0-1,-7 2 1,10-2-101,1-1-1,-1 1 0,1 0 1,-1-1-1,1 1 0,0 0 1,-1 0-1,1 0 1,0 0-1,-1 0 0,1 0 1,0 0-1,0 1 0,0-1 1,0 0-1,0 1 1,0-1-1,1 1 0,-1-1 1,0 1-1,1-1 0,-1 1 1,1-1-1,-1 1 1,1-1-1,0 3 0,0-4-54,0 1-1,0-1 0,0 1 1,0 0-1,0-1 0,0 1 0,0-1 1,0 1-1,1-1 0,-1 1 1,0-1-1,0 1 0,1-1 1,-1 0-1,0 1 0,1-1 0,-1 1 1,0-1-1,1 0 0,-1 1 1,1-1-1,-1 0 0,0 1 1,1-1-1,-1 0 0,1 1 0,-1-1 1,1 0-1,-1 0 0,1 0 1,-1 0-1,1 0 0,0 1 1,-1-1-1,2 0 0,20-1-5079,7-6-2050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59 5189,'0'0'13106,"-8"1"-11147,1-1-1728,0 2 0,1-1 0,-1 1 0,1 0 0,0 0 0,-1 0 0,1 1 0,0 0 1,-6 4-1,10-6-211,0 0 0,0 1 0,0-1 1,0 1-1,0 0 0,0-1 1,1 1-1,-1 0 0,0 0 0,1 0 1,0 0-1,-1 0 0,1 0 0,0 1 1,0-1-1,0 0 0,0 1 1,1-1-1,-1 1 0,0-1 0,1 1 1,0-1-1,0 1 0,0-1 1,0 1-1,0-1 0,0 1 0,0-1 1,1 0-1,0 1 0,-1-1 0,1 1 1,1 2-1,0-3-7,-1 0 1,1 0-1,-1 0 1,1-1-1,0 1 0,0 0 1,0-1-1,0 1 1,0-1-1,0 1 1,1-1-1,-1 0 0,0 0 1,1 0-1,-1 0 1,1-1-1,-1 1 0,1-1 1,-1 1-1,1-1 1,-1 0-1,1 0 0,-1 0 1,1 0-1,-1 0 1,1-1-1,4 0 0,1-1 55,1 1-1,-1-1 0,0-1 0,1 0 0,-1 0 0,0 0 1,8-5-1,-3-1-27,0 0 1,0-1-1,16-17 0,-25 23 64,-1 1-1,1-1 0,-1 0 1,0 0-1,0-1 0,-1 1 1,1 0-1,-1-1 0,0 0 1,0 1-1,-1-1 1,0 0-1,1 0 0,-1 0 1,0-6-1,-2 9-40,1 1-1,-1 0 1,1-1-1,-1 1 1,0-1-1,1 1 1,-1 0 0,0 0-1,0-1 1,0 1-1,0 0 1,0 0 0,-1 0-1,1 0 1,0 0-1,0 0 1,-1 1 0,1-1-1,0 0 1,-1 1-1,1-1 1,-1 0 0,1 1-1,-1 0 1,1-1-1,-1 1 1,1 0-1,-1 0 1,1 0 0,-1 0-1,-2 0 1,-52 3 64,51-1-227,0 0-1,-1-1 1,1 2 0,1-1-1,-1 1 1,0-1 0,0 1 0,1 1-1,0-1 1,0 1 0,0-1-1,0 1 1,0 0 0,1 1 0,0-1-1,0 0 1,0 1 0,0 0-1,1 0 1,-1 0 0,1 0 0,1 0-1,-1 0 1,1 0 0,0 1-1,0-1 1,0 7 0,1-11-57,1 0 0,-1 0 0,1 1 1,0-1-1,0 0 0,-1 0 0,1 0 0,0 0 1,0 0-1,0 0 0,0 0 0,0-1 0,0 1 1,1 0-1,-1 0 0,0-1 0,0 1 0,0-1 0,1 1 1,-1-1-1,0 1 0,1-1 0,-1 0 0,0 0 1,1 0-1,-1 0 0,0 0 0,1 0 0,1 0 0,44-3-4181,-11-7-24,3-6-362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48 7335,'0'0'11088,"-9"9"-10453,3-3-474,0 0 0,1 1 0,-1-1-1,1 1 1,1 0 0,-1 1 0,1-1 0,1 1 0,-1-1 0,1 1 0,1 0-1,0 1 1,0-1 0,-2 16 0,4-21-108,0-1 0,0 1 1,0-1-1,0 1 0,0-1 0,0 1 0,1-1 1,0 0-1,-1 1 0,1-1 0,0 0 0,0 0 1,0 1-1,0-1 0,0 0 0,2 2 0,-1-3-14,0 0 1,0 0-1,-1 0 0,1 0 0,0-1 1,0 1-1,0 0 0,0-1 0,0 0 0,0 1 1,0-1-1,0 0 0,0 0 0,0 0 0,0 0 1,0-1-1,0 1 0,0 0 0,-1-1 1,1 1-1,2-2 0,2 0 74,-1 0 0,0-1 0,0 1 0,-1-1 0,1 0 1,0 0-1,-1-1 0,0 0 0,0 1 0,0-1 0,0-1 0,0 1 0,-1 0 0,0-1 0,0 0 0,3-6 1,-2 4 112,0-1 0,-1 0 0,0 1 0,-1-1 0,1-1 0,-1 1 0,-1 0 0,0 0 0,0-1 0,0-10 0,-2 17-206,1 0 0,0 0 0,0 1 0,-1-1 0,1 0 0,-1 1 0,0-1 0,1 0 0,-1 1 0,0-1 0,0 1 0,0-1 0,0 1 0,0-1 0,0 1 0,-1 0 0,1 0 0,0-1 0,-1 1 0,1 0 0,-1 0 0,-1-1 0,-41-11-1932,17 6-2070,11-1-1223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6342,'35'-5'14101,"3"-4"-10044,4-2-3405,71-17-548,-27 20-363,-28 7-4329,-48 1-473,-4-4-4329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97 2883,'-3'-8'7511,"0"-1"-6518,-1 1 1,0 0 0,0 0-1,-1 0 1,0 0 0,0 1-1,-7-8 1,10 14-914,1-1 1,0 1-1,-1-1 1,1 1-1,-1 0 1,0 0-1,1 0 0,-1 0 1,0 0-1,0 0 1,0 0-1,1 0 1,-1 1-1,0-1 0,0 1 1,0-1-1,0 1 1,0 0-1,0 0 1,0 0-1,0 0 0,0 0 1,0 0-1,0 1 1,0-1-1,0 1 0,0-1 1,0 1-1,0 0 1,0 0-1,0 0 1,1 0-1,-1 0 0,0 0 1,1 0-1,-1 0 1,1 1-1,-1-1 1,1 1-1,0-1 0,-1 1 1,1-1-1,0 1 1,-1 3-1,-6 7-86,1 0 1,1 0-1,0 1 0,1 0 0,1 0 0,-1 0 1,2 1-1,0 0 0,1-1 0,0 1 0,1 28 1,1-41 4,-1-1 1,1 1 0,0 0-1,0 0 1,0 0 0,0 0-1,0-1 1,1 1-1,-1 0 1,0 0 0,0 0-1,0-1 1,1 1 0,-1 0-1,0 0 1,1-1-1,-1 1 1,1 0 0,-1-1-1,1 1 1,-1 0 0,1-1-1,-1 1 1,1-1 0,0 1-1,-1-1 1,1 1-1,0-1 1,-1 1 0,1-1-1,0 1 1,0-1 0,-1 0-1,1 0 1,0 1-1,0-1 1,0 0 0,-1 0-1,1 0 1,0 0 0,0 0-1,0 0 1,-1 0 0,1 0-1,0 0 1,0-1-1,0 1 1,0 0 0,-1 0-1,1-1 1,0 1 0,1-1-1,3-1 33,0-1 0,0 0 0,0 1-1,0-1 1,0-1 0,6-5 0,2-4 4,0 0 1,-1-1 0,0 0 0,-2 0-1,1-1 1,-2-1 0,0 0 0,11-28 0,-38 108 140,2 0 1,3 1-1,-7 122 1,20-187-201,-1 0 0,1 1 0,0-1 0,0 0 0,0 0 0,0 0-1,0 1 1,0-1 0,0 0 0,0 0 0,0 1 0,0-1 0,0 0 0,0 0 0,0 0 0,0 1 0,0-1 0,0 0 0,0 0 0,0 0 0,0 1 0,1-1 0,-1 0 0,0 0 0,0 0 0,0 1 0,0-1 0,0 0 0,0 0 0,1 0 0,-1 0 0,0 0 0,0 1 0,0-1 0,0 0 0,1 0 0,-1 0 0,0 0 0,0 0 0,0 0 0,1 0 0,-1 0 0,0 0 0,0 0 0,1 0 0,-1 0 0,0 0 0,0 0 0,11-9-1277,7-16-1840,-5-8-2727,1-5-3529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1 623 12524,'0'0'8093,"11"-7"-7041,53-36-752,-3-3 1,-1-3 0,-3-2-1,-2-2 1,-3-3 0,-1-2 0,-4-3-1,53-86 1,-89 124-249,4-6-71,-10 29-44,-3 17-46,-6 75-475,1-51 1000,2-1-1,1 0 0,8 53 1,-6-81-790,1 0 1,0 1-1,1-1 1,1 0-1,11 22 1,-11-26-364,0-1 1,0 1-1,1-1 0,0 0 0,1 0 1,-1-1-1,1 0 0,1 0 0,8 6 1,-3-5-7347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 9993,'0'0'6374,"-4"8"-4852,-3 6-1166,-51 100 1389,52-101-1646,1 1-1,0 0 1,1 1 0,0-1-1,1 1 1,-1 27 0,4-41-92,-1 0 1,1 0-1,0-1 0,0 1 1,0 0-1,1 0 0,-1 0 1,0-1-1,0 1 0,0 0 1,1 0-1,-1 0 0,0-1 1,1 1-1,-1 0 1,0-1-1,1 1 0,-1 0 1,1-1-1,-1 1 0,1 0 1,0-1-1,-1 1 0,1-1 1,0 1-1,-1-1 0,1 1 1,0-1-1,-1 0 0,1 1 1,0-1-1,0 0 1,1 1-1,1-1 20,0 0 1,0 0-1,0 0 1,0-1-1,0 1 1,0-1-1,0 1 1,-1-1-1,6-2 1,3-2 50,0 0 0,0-1 1,19-13-1,-20 10-6,0 1 0,-1-2 0,0 1 0,0-1 0,-1-1 0,-1 0 1,0 0-1,0 0 0,-1-1 0,0 0 0,-1 0 0,0 0 0,-1-1 0,-1 0 0,0 0 0,0 0 0,0-22 0,-3 34-44,0 0-1,0 0 1,0 0-1,0 1 1,0-1-1,0 0 1,0 0-1,-1 0 1,1 0-1,0 0 1,-1 0-1,1 0 1,0 0-1,-1 0 1,1 1-1,-1-1 1,0 0-1,1 0 1,-1 0-1,0 1 1,1-1-1,-1 1 1,0-1-1,0 0 1,1 1-1,-1-1 1,0 1-1,0-1 1,0 1-1,0 0 1,0-1-1,0 1 1,0 0-1,0 0 1,0 0-1,1 0 1,-1 0-1,0 0 1,0 0-1,0 0 1,0 0-1,0 0 1,0 0-1,0 0 1,0 1-1,-1-1 1,-2 1-27,-1 1 0,1-1 0,0 1 0,0-1 0,0 1 0,1 0 0,-1 1 0,0-1 0,-5 5 0,3 0-97,0-1 0,0 1 1,0 0-1,1 1 0,0-1 0,-5 11 1,9-15-190,-1 1 0,1-1 0,0 0 0,0 1 0,0-1 0,1 1 0,-1-1 0,1 1 0,0-1 0,0 1 1,0 6-1,1-10 100,-1 1 0,0-1 0,0 1 0,1-1 0,-1 1 0,0-1 0,1 1 0,-1-1 0,0 1 0,1-1 0,-1 0 1,1 1-1,-1-1 0,1 0 0,-1 1 0,1-1 0,-1 0 0,1 1 0,-1-1 0,1 0 0,-1 0 0,1 0 0,-1 1 0,1-1 1,-1 0-1,1 0 0,0 0 0,-1 0 0,1 0 0,-1 0 0,1 0 0,0 0 0,-1 0 0,1-1 0,0 1 0,3 0-722,17-1-3550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4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6246,'0'0'12401,"-4"9"-11510,-13 27-239,-15 48-1,28-72-470,0 1 0,1 0 0,0 0 0,1-1 0,1 1 0,0 1-1,1-1 1,2 22 0,-2-34-172,1 0-1,-1 0 0,0 0 0,1 0 1,-1 1-1,1-1 0,-1 0 0,1 0 0,-1 0 1,1 0-1,0 0 0,-1-1 0,1 1 1,0 0-1,0 0 0,0 0 0,0-1 1,0 1-1,0 0 0,0-1 0,0 1 1,0-1-1,0 1 0,2 0 0,0 0 45,0-1 0,1 1 0,-1-1 0,1 0 0,-1 0 0,0 0 0,1 0-1,5-2 1,1-1 144,1 0 0,-1 0-1,0-1 1,16-8 0,-11 3-109,-1-1 1,1 0-1,-2-1 0,1-1 1,15-17-1,-24 24-22,-1 0-1,1-1 1,-1 1-1,-1-1 1,1 0-1,-1 0 1,0 0-1,0-1 1,-1 1-1,0-1 1,0 1-1,0-1 1,-1 0-1,0 0 1,0 1 0,-1-13-1,-1 16-94,1 1 1,-1-1-1,0 0 1,0 1-1,0-1 0,-1 1 1,1 0-1,0-1 1,-1 1-1,0 0 0,1 0 1,-1 0-1,0 0 1,0 0-1,0 0 0,0 0 1,0 1-1,-1-1 1,1 1-1,-1-1 0,1 1 1,-1 0-1,1 0 1,-1 0-1,1 1 0,-1-1 1,-4 0-1,-38-5-2599,6 5-3371,36 1 5316,-28 0-9316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6370 2819,'0'0'4025,"-8"4"-3139,2 0-567,4-2-175,0-1 1,0 1 0,-1-1-1,1 0 1,0 1 0,-1-1-1,1 0 1,-1 0 0,1-1-1,-1 1 1,1-1 0,-6 1-1,8-1-77,0 0 0,-1 0 0,1 0-1,0 0 1,0 0 0,-1 0 0,1 0-1,0 0 1,-1 0 0,1 0 0,0 0-1,0 0 1,-1 0 0,1 0 0,0-1-1,0 1 1,-1 0 0,1 0 0,0 0-1,0-1 1,0 1 0,-1 0 0,1 0-1,0 0 1,0-1 0,0 1 0,0 0-1,-1 0 1,1-1 0,0 1 0,0 0-1,0 0 1,0-1 0,0 1 0,0 0-1,0-1 1,0 1 0,0 0-1,0 0 1,0-1 0,0 1 0,0 0-1,0-1 1,0 1 0,0 0 0,0 0-1,0-1 1,0 1 0,1 0 0,-1 0-1,0-1 1,0 1 0,0 0 0,0 0-1,1-1 1,-1 1 0,0 0 0,1-1-1,9-12 3086,29-15 353,56-36-1602,-90 62-1895,1-1 0,-1 1 1,1 0-1,0 1 0,0 0 1,6-1-1,27-8 510,125-62 347,-117 49-797,54-37-1,-66 37-78,2 2 0,0 2 0,43-17 0,-28 15 60,-2-3 1,89-55 0,-24 11-45,191-83 6,-229 124-26,-47 17 29,0-1 0,47-24 0,679-342 685,-672 337-272,-2-3 0,82-58 0,443-252-109,-397 237-305,307-141 97,-116 62-91,-244 113 125,773-409 85,446-230-191,-336 238-12,148-69-11,-17-33 8,-1140 569-23,1419-761 48,-1418 759-61,89-51-7,190-139-1,-276 173-1385,-15 8-2318,-4 2-1742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8552,'0'0'15999,"2"9"-15433,-1-3-516,1 0 0,-1-1 0,1 1 0,0 0 0,0-1 0,1 1-1,0-1 1,0 0 0,0 1 0,0-2 0,1 1 0,0 0 0,0-1 0,0 1 0,0-1 0,1-1-1,0 1 1,0 0 0,0-1 0,0 0 0,0 0 0,11 3 0,-9-4-352,0 0 0,0-1 0,1 0 0,-1 0 0,0-1 0,1 0 0,-1 0-1,1-1 1,-1 0 0,0 0 0,0-1 0,0 0 0,8-3 0,16-13-5157,-5-9-3372,-15 12 1085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3619,'0'0'10891,"-32"68"-8361,14-29-800,-4 5-33,1 5-287,1 3-321,1-1-417,5-6-383,5-5-225,5-9 0,4-10-224,0-8-1378,0-10-1281,10-3-2722,-3-6-2851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17232,'0'0'6855,"-25"64"-5574,13-35-704,2 2-385,3-5-128,1-3-64,6-2-32,0-6-769,0-3-704,0-2-898,0-3-1280,-4-5-2595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3203,'0'0'17814,"11"-7"-17109,-5 3-597,0 0-9,1 0 1,-1 0-1,1 1 0,0 0 1,0 0-1,0 1 1,0 0-1,0 0 0,0 0 1,14 0-1,12 1 136,84 0 41,-106 2-274,1 1 1,-1-1-1,1 2 0,-1 0 0,0 0 0,0 1 0,19 9 1,-28-12 22,0 0 0,0 0 0,0 0 0,0 0 0,0 1 0,0-1 0,0 1 1,-1-1-1,1 1 0,-1 0 0,1 0 0,-1 0 0,1 0 0,-1 0 1,0 0-1,0 0 0,0 0 0,0 0 0,0 0 0,-1 1 0,1-1 0,-1 0 1,1 0-1,-1 1 0,0-1 0,0 0 0,0 1 0,0-1 0,0 0 0,-1 1 1,1-1-1,-1 0 0,0 1 0,1-1 0,-1 0 0,0 0 0,0 0 1,0 0-1,0 0 0,-1 0 0,-2 3 0,-2 4 272,-1-1-1,0 0 0,-1 0 1,1-1-1,-1 0 1,-1 0-1,-17 10 1,14-10-199,0-1 1,-1 0-1,0-1 1,0-1-1,0 0 1,0 0-1,-1-2 1,0 1-1,1-2 1,-20 0-1,33-1-206,-1 0 0,0 0 0,1 0 0,-1 0 1,1 0-1,-1 0 0,1 0 0,-1 0 0,1 0 0,-1 0 0,1-1 0,-1 1 0,1 0 0,-1 0 0,1-1 0,-1 1 0,1 0 0,-1-1 0,1 1 0,0 0 0,-1-1 0,1 1 0,-1 0 0,1-1 0,0 1 0,0-1 0,-1 1 0,1-1 0,0 1 0,0-1 0,-1 1 0,1-1 0,0 0 0,0 0-381,0 0 0,0 0 1,0-1-1,0 1 0,0 0 1,1 0-1,-1 0 0,0 0 1,0 0-1,1 1 0,-1-1 1,1 0-1,-1 0 0,1 0 1,-1 0-1,1 0 1,0 0-1,1-1 0,13-9-8175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11787,'0'0'7335,"50"16"-5381,-10-16-417,11 0-544,5 0-288,6-3-353,-4-4-159,-5 1-129,-11 1-609,-13 5-992,-11 0-898,-16 0-768,-2 8-640,-17 1-1506</inkml:trace>
  <inkml:trace contextRef="#ctx0" brushRef="#br0" timeOffset="1">85 114 7143,'0'0'9833,"58"5"-8135,-16-5-513,7-1-609,6-4-287,-3 0-193,0 0-961,-6-1-4292,-2 0-8360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58 4388,'0'0'14387,"4"-8"-11275,11-26-587,-14 33-2468,-1 1-1,0-1 1,0 1-1,0-1 1,0 1-1,0-1 0,0 1 1,0-1-1,0 1 1,0-1-1,0 1 1,-1-1-1,1 1 0,0-1 1,0 1-1,0-1 1,-1 1-1,1-1 0,0 1 1,0-1-1,-1 1 1,1-1-1,0 1 1,-1 0-1,1-1 0,-1 1 1,1 0-1,0-1 1,-1 1-1,1 0 1,-1 0-1,1-1 0,-1 1 1,1 0-1,-1 0 1,1 0-1,-1-1 1,1 1-1,-1 0 0,1 0 1,-1 0-1,1 0 1,-1 0-1,0 0 0,-27 1 482,25-1-385,-7 1-132,1 1 0,0 0 0,0 1 0,0 0 0,0 0-1,1 1 1,-1 0 0,1 0 0,0 1 0,0 0 0,0 0 0,1 1 0,-8 7-1,9-8-25,1 1 0,-1-1 0,1 1-1,0 0 1,1 0 0,-1 0 0,1 1-1,0 0 1,1 0 0,0 0 0,0 0-1,0 0 1,1 0 0,0 1 0,1 0-1,-2 9 1,4-15-56,0 1-1,-1-1 1,1 1-1,0-1 1,0 0-1,0 0 1,0 0-1,0 0 1,1 0-1,-1 0 1,1 0-1,-1 0 1,1 0-1,0 0 1,0-1-1,0 1 1,0-1-1,0 1 1,0-1-1,0 0 1,0 0-1,0 0 1,1 0-1,-1 0 1,0-1-1,1 1 1,2 0-1,8 2-1505,1 1-1,0-2 1,19 1-1,9-1-4960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14382,'-10'3'2172,"5"-2"-1876,-9 4 898,-1 1 0,-25 13 0,37-18-1027,-1 1 0,1 0-1,0 0 1,0 0 0,0 0-1,1 0 1,-1 1 0,0-1-1,1 1 1,0 0 0,-1 0-1,1 0 1,0 0-1,1 0 1,-1 0 0,0 0-1,1 1 1,0-1 0,0 1-1,-1 4 1,2-7-134,0 1-1,1-1 1,-1 0 0,1 1 0,-1-1-1,1 0 1,-1 1 0,1-1 0,0 0-1,0 0 1,0 1 0,-1-1 0,1 0-1,0 0 1,0 0 0,1 0-1,-1 0 1,0 0 0,0 0 0,0-1-1,1 1 1,-1 0 0,0-1 0,1 1-1,-1-1 1,0 1 0,1-1 0,-1 0-1,1 1 1,-1-1 0,1 0-1,-1 0 1,0 0 0,3-1 0,58 0 626,-56 1-628,2-1 1,0-1 0,0 1 0,0-1 0,0-1 0,12-5 0,-18 7-16,1 0-1,-1 0 1,0 0-1,1 0 1,-1 0-1,0-1 1,0 1 0,0-1-1,0 0 1,0 1-1,-1-1 1,1 0-1,-1 0 1,1 0-1,-1 0 1,1 0-1,-1-1 1,0 1 0,0 0-1,0-1 1,1-4-1,-2 6 15,-1 0-1,1 0 0,0 0 0,-1 0 1,1 1-1,0-1 0,-1 0 1,1 0-1,-1 0 0,1 0 1,-1 1-1,0-1 0,1 0 1,-1 1-1,0-1 0,0 0 1,1 1-1,-1-1 0,0 1 1,0-1-1,0 1 0,0-1 1,0 1-1,1 0 0,-1 0 0,0-1 1,0 1-1,0 0 0,0 0 1,0 0-1,0 0 0,0 0 1,-1 0-1,-43 0 136,33 0-126,11 0-46,-1 1 0,1-1 0,-1 0 0,1 1-1,-1-1 1,1 0 0,-1 1 0,1 0 0,0-1 0,-1 1-1,1 0 1,0 0 0,0 0 0,-2 1 0,1 5-870,14-2-1299,42-5-8207,-17 0-1623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71 15214,'0'0'3107,"1"13"-2952,3 354 379,-3-361-556,-2-1 0,1 1 0,-1-1 0,0 0 0,0 1 0,0-1 0,-1 0 0,-2 6 0,3-9 27,0 0-1,0-1 1,0 1-1,0-1 1,0 1 0,0-1-1,-1 1 1,1-1-1,0 0 1,-1 0-1,1 1 1,-1-1-1,0 0 1,1-1 0,-1 1-1,0 0 1,1 0-1,-1-1 1,0 1-1,0-1 1,0 1-1,1-1 1,-1 0 0,0 0-1,0 1 1,-3-2-1,3 1-2,0-1 0,1 1-1,-1-1 1,0 0 0,1 0-1,-1 0 1,1 0 0,-1 0-1,1 0 1,-1 0 0,1 0-1,0 0 1,0-1 0,-1 1-1,1-1 1,0 1 0,0-1-1,0 1 1,1-1 0,-1 1-1,0-1 1,1 0 0,-1 0-1,1 1 1,-1-1 0,1 0-1,-1-3 1,-4-57-122,4 56 129,1-16 26,1-1 0,1 1 0,1 0 0,1-1 0,1 2 0,0-1 0,2 0 0,1 1 0,0 0 0,21-34 0,-23 44-9,1 0 0,0 1 0,0 0 0,1 1-1,1-1 1,0 2 0,0-1 0,1 1 0,-1 1 0,2-1 0,-1 2 0,1-1 0,0 2 0,0-1 0,1 2 0,0-1-1,0 2 1,0-1 0,0 2 0,25-3 0,-31 5 17,35 2-190,-41-2 158,1 0 0,0 1-1,0-1 1,0 1 0,0-1 0,-1 1-1,1-1 1,0 1 0,0-1 0,-1 1-1,1 0 1,-1-1 0,1 1 0,0 0-1,-1 0 1,1-1 0,-1 1-1,0 0 1,1 0 0,-1 0 0,0 0-1,1 0 1,-1-1 0,0 1 0,0 0-1,0 0 1,0 0 0,0 0 0,0 0-1,0 0 1,0 0 0,0 0-1,0 0 1,0 0 0,-1-1 0,1 1-1,0 0 1,-1 0 0,1 0 0,-1 1-1,-1 2 108,0 0-1,0 0 1,-1-1-1,1 1 1,-1 0-1,0-1 0,0 1 1,0-1-1,-1 0 1,1 0-1,-5 2 1,-49 31 692,35-23-526,-16 10-172,-39 26 293,33-10-2993,41-34-3744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17040,'0'0'7976,"-39"55"-7208,35-34-351,4 2-193,0 0-192,0-1 0,0-2-576,2 0-1026,-2-2-992,0-4-834,0-5-2465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12300,'0'0'11434,"72"-10"-11305,-32 14-33,1-1-224,5-3-1602,0 0-2082,0-2-3330</inkml:trace>
  <inkml:trace contextRef="#ctx0" brushRef="#br0" timeOffset="1">545 1 10186,'0'0'8776,"-62"40"-7591,45-20 0,6 2-320,5 0-385,6-2-351,0 1-33,4-2-64,3 1-961,-1-4-705,-3-1-960,-3-2-3396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15022,'0'0'7880,"66"0"-7048,-29-2-223,3-3-257,3-1-224,-1-1-63,-3-2-354,-3 0-1216,-12 0-1026,-8-3-127,-11 2-2755,-5-3-5445</inkml:trace>
  <inkml:trace contextRef="#ctx0" brushRef="#br0" timeOffset="1">19 0 13741,'0'0'7047,"65"4"-6054,-24-1-577,5 0-320,5-3-96,-5 0-1505,2 0-2243,-6 0-2914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1922,'0'0'18161,"-13"52"-16848,6-27-256,1 2-256,1 4-481,5 0-256,0 0 64,0-1-288,0-3-1345,5-9-1506,-3-6-2754</inkml:trace>
  <inkml:trace contextRef="#ctx0" brushRef="#br0" timeOffset="1">1 152 10602,'0'0'7271,"62"-10"-7015,-30 10-192,9 0-448,4 0-3300,2 0-2049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 15022,'0'0'3059,"-10"-1"-982,3 0-1782,-1 1 0,1 0 1,-1 0-1,0 1 1,1-1-1,-1 2 0,1-1 1,0 1-1,-8 3 0,11-3-170,0 0-1,0 0 0,0 0 0,0 0 1,1 1-1,-1-1 0,1 1 0,0 0 1,0 0-1,0 0 0,0 0 0,0 1 0,1-1 1,-1 1-1,1 0 0,0 0 0,0 0 1,0 0-1,1 0 0,-2 6 0,1-2-72,1 0-1,0 1 1,0-1-1,1 0 1,0 1-1,0-1 1,1 1-1,0-1 0,1 0 1,0 0-1,4 13 1,-5-18-40,0-1-1,0 1 1,1 0 0,-1-1 0,0 1-1,1-1 1,0 0 0,0 1-1,0-1 1,0 0 0,0 0 0,0 0-1,0 0 1,1-1 0,-1 1 0,1-1-1,-1 1 1,1-1 0,-1 0 0,1 0-1,0 0 1,0 0 0,-1 0-1,1-1 1,0 1 0,0-1 0,0 0-1,0 0 1,0 0 0,0 0 0,0-1-1,-1 1 1,1-1 0,0 1 0,0-1-1,4-2 1,-5 2 3,0 0-1,1 0 1,-1-1 0,0 1-1,0-1 1,0 1-1,0-1 1,-1 0 0,1 0-1,0 0 1,-1 0 0,1 0-1,-1 0 1,0 0-1,1-1 1,-1 1 0,0 0-1,-1-1 1,1 1 0,0-1-1,-1 1 1,1-1-1,-1 1 1,0-1 0,0 1-1,0-5 1,0 6-8,0 1 0,-1 0-1,1-1 1,0 1 0,-1-1 0,1 1-1,0 0 1,-1-1 0,1 1 0,-1 0 0,1-1-1,-1 1 1,1 0 0,0 0 0,-1-1-1,1 1 1,-1 0 0,1 0 0,-1 0 0,1 0-1,-1 0 1,1 0 0,-1-1 0,0 1-1,1 0 1,-1 1 0,1-1 0,-1 0 0,1 0-1,-1 0 1,1 0 0,-1 0 0,1 0-1,-1 1 1,1-1 0,-1 0 0,-19 9-18,19-8 19,0 0 1,0 0-1,0 0 0,0 0 0,-1 0 0,2 0 1,-1 1-1,0-1 0,0 0 0,0 0 0,0 1 0,1-1 1,-1 0-1,1 1 0,-1-1 0,1 1 0,-1-1 1,1 1-1,0-1 0,0 0 0,0 1 0,0-1 1,0 1-1,0-1 0,1 4 0,0-4-1,0 1 0,0-1 0,0 0 0,1 0 0,-1 0 0,0 0 0,1 0 0,-1 0 0,1 0 0,-1 0 0,1 0 0,0-1-1,-1 1 1,1 0 0,0-1 0,-1 0 0,1 1 0,2-1 0,4 1-87,1 0 0,-1-1 1,0 1-1,1-2 0,-1 1 0,1-1 0,-1-1 0,11-2 1,29-22-776,-52 32 636,0 0-1,1 0 1,0 0-1,0 1 1,1-1-1,0 1 0,0 0 1,0 0-1,1 0 1,0 0-1,1-1 0,-1 1 1,1 0-1,2 12 1,7-11-5563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17489,'0'0'3459,"-34"69"-1954,18-38-544,4 0-416,6-4-353,6-1-160,0-6-32,6-5-64,5-4-801,-2-5-96,-1-6-288,-7 0-897,-5-4-4580,-11-7-2051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11435,'0'0'9096,"80"-9"-7878,-40 9-674,8 0-416,1 0-128,-1 0-1601,0 0-4133,-6-5-9032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 15375,'0'0'4110,"-8"-1"-2973,3 0-1098,0 1 1,0 0-1,0 0 0,0 0 0,0 1 1,0-1-1,0 1 0,0 0 0,0 1 0,0-1 1,0 1-1,1 0 0,-1 1 0,1-1 1,0 1-1,-1-1 0,1 1 0,0 0 0,1 1 1,-1-1-1,1 1 0,-4 4 0,0-1 93,0 0 0,1 0 0,-1 1 1,2-1-1,-1 2 0,1-1 0,0 0 0,1 1 0,0 0 0,1 0 0,-1 0 0,2 1 0,-1-1 0,-1 17 0,4-24-111,1-1 1,-1 1-1,1 0 1,-1-1-1,1 1 0,-1 0 1,1-1-1,0 1 1,0-1-1,0 1 0,0-1 1,0 1-1,0-1 1,0 0-1,0 0 0,1 1 1,-1-1-1,0 0 0,1 0 1,-1 0-1,1 0 1,-1-1-1,1 1 0,-1 0 1,1-1-1,0 1 1,-1-1-1,1 1 0,0-1 1,3 1-1,60 3 105,-56-4-146,11 0-203,-12 1-263,1-1-1,-1 0 1,0 0-1,1 0 1,-1-1 0,0-1-1,0 0 1,0 0-1,0 0 1,13-6-1,-21 8 475,0 0-1,0-1 0,0 1 0,0 0 1,-1 0-1,1 0 0,0 0 1,0 0-1,0 0 0,0 0 0,0-1 1,-1 1-1,1 0 0,0 0 0,0 0 1,0 0-1,0 0 0,0-1 0,0 1 1,0 0-1,0 0 0,0 0 1,0-1-1,0 1 0,0 0 0,0 0 1,0 0-1,0 0 0,0-1 0,0 1 1,0 0-1,0 0 0,0 0 0,0-1 1,0 1-1,0 0 0,0 0 1,0 0-1,0 0 0,0-1 0,0 1 1,0 0-1,0 0 0,1 0 0,-1 0 1,0 0-1,0-1 0,0 1 0,0 0 1,0 0-1,1 0 0,-1 0 1,0 0-1,0 0 0,0 0 0,0 0 1,1 0-1,-1 0 0,0-1 0,0 1 1,0 0-1,1 0 0,-1 0 1,0 0-1,-14-1-4345,13 1 3773,-8 0-4722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11050,'0'0'14734,"-7"5"-14296,-21 17-214,27-22-220,1 1 0,0-1 0,-1 0 0,1 1 0,0-1 0,-1 0 0,1 1 0,0-1 0,-1 0 0,1 1 0,0-1 0,0 1 0,0-1 0,-1 1 0,1-1 0,0 1 0,0-1 0,0 1 0,0-1-1,0 1 1,0-1 0,0 1 0,0-1 0,0 0 0,0 1 0,0-1 0,0 1 0,0-1 0,1 1 0,-1-1 0,0 1 0,0-1 0,0 1 0,1-1 0,-1 0 0,0 1 0,0-1 0,1 1 0,-1-1 0,0 0 0,1 1 0,-1-1 0,1 0-1,-1 0 1,0 1 0,1-1 0,-1 0 0,1 0 0,-1 1 0,1-1 0,-1 0 0,1 0 0,-1 0 0,0 0 0,1 0 0,-1 0 0,1 0 0,-1 0 0,1 0 0,-1 0 0,1 0 0,0 0 0,29 3-147,-24-3-72,-1 0 0,1-1 0,-1 1 0,1-2 0,-1 1 0,0 0 0,0-1 0,1 0 0,-1 0 1,0-1-1,-1 0 0,1 1 0,0-2 0,6-4 0,-27 46 1042,10-27-974,-8 12 852,1 2 1,-13 35 0,23-50-1744,0 1-1,1 0 1,0-1 0,0 1-1,1 16 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17457,'0'0'7431,"46"13"-7816,-26-13-2433,3 0-4069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0 12844,'0'0'8360,"-11"4"-7314,-4 3-920,1 0-1,0 1 0,0 1 0,1 0 0,0 1 0,1 0 0,0 1 1,-15 17-1,-48 59 104,36-40-65,-2-2 0,-79 69-1,117-112-394,-1 1 0,1-1 0,-1 0 0,1 0 0,-1 0 0,0 0 0,0 0 0,-4 0 0,7-2 5,1 1 0,-1-1 0,0 0 0,0 0 0,0 0 0,0 0 0,1 0 0,-1-1 0,0 1 0,0 0 0,0 0 0,1 0 0,-1-1 0,0 1 0,0 0 0,1-1 0,-1 1 0,0-1 0,0 1 0,1-1 0,-1 1 0,0-1 0,1 1 0,-1-1 0,1 0 0,-1 1 0,1-1 0,-1 0 0,1 1 0,0-1 0,-1 0 0,1 0 0,0 1 0,-1-1 0,1 0 0,0 0 0,0 0 0,0 1 0,0-1 0,0 0 0,0 0 0,0-1 0,-1-30-7910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15246,'0'0'7538,"0"10"-7137,0-8-370,0 1 1,1 0 0,-1 0-1,1-1 1,-1 1 0,1 0-1,0 0 1,0-1 0,0 1-1,0-1 1,3 5 0,-2-5-12,0-1 1,0 1-1,0-1 0,0 1 1,0-1-1,0 0 1,1 0-1,-1 0 1,1 0-1,-1 0 1,0-1-1,1 1 1,-1-1-1,1 1 0,-1-1 1,1 0-1,0 0 1,3-1-1,7 1-344,1 0-1,-1-2 0,0 1 1,1-2-1,-1 0 0,14-5 1,-22 6 184,-1 1-1,1-1 1,0-1 0,-1 1 0,0 0 0,0-1-1,0 0 1,0 0 0,0-1 0,0 1-1,-1-1 1,1 1 0,-1-1 0,0 0 0,-1 0-1,1-1 1,-1 1 0,1-1 0,2-8 0,-7 10 1329,-7 8-539,-7 7 265,-5 15 375,1 0 0,-23 42 0,37-58-1090,0 1 1,0 0 0,1 1 0,1-1 0,1 1-1,-1 0 1,2 0 0,0 0 0,-1 16 0,8-14-1405,0-5-6828,-5-5-824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5317,'0'0'16239,"57"3"-14541,-22-8-193,7 1-672,7 0-545,0 4-223,-2 0-65,-5 0-769,-11 1-705,-9 8-768,-16-1-2018,-6 1-2754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15567,'0'0'1954,"76"-3"1056,-24-4-1408,10-4-769,1 2-609,-4 3-256,-5 1-1922,-8 2-4868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48 4068,'0'0'15444,"9"-6"-13720,-1 0-1404,0 1 1,0 1-1,0 0 0,1 0 1,0 0-1,-1 1 0,1 0 1,1 1-1,-1 0 0,17-1 0,-21 3-87,9-1-39,-1 1 1,0 0 0,18 3 0,-29-3-189,-1 1 0,1-1 0,0 0 0,-1 1 0,1 0 0,0-1 1,-1 1-1,1 0 0,-1 0 0,1 0 0,-1 0 0,1 0 0,-1 0 0,3 2 1,-4-2-4,0 0 1,1 0-1,-1 0 1,0 0 0,1 1-1,-1-1 1,0 0 0,0 0-1,0 0 1,0 0 0,0 0-1,0 0 1,0 0-1,-1 0 1,1 0 0,0 0-1,-1 0 1,1 0 0,0 0-1,-1 0 1,1 0-1,-1 0 1,0 0 0,1 0-1,-1 0 1,-1 1 0,-4 4 76,0 0 1,-1 0 0,0-1-1,0 0 1,0-1 0,0 1 0,-1-1-1,-12 5 1,-17 9 917,37-17-603,40 1-448,-39-1 57,1 0 1,-1 0-1,0 0 1,0 0-1,1 0 1,-1 1-1,0-1 1,0 0-1,0 1 1,0-1-1,0 1 1,-1-1-1,1 1 1,0-1-1,-1 1 1,1-1-1,-1 1 1,1 0-1,-1-1 1,0 1-1,0 0 1,0-1-1,0 1 1,0 0-1,0 0 1,0-1-1,0 1 1,-1 0-1,1-1 1,-1 1-1,1-1 1,-1 1-1,0-1 1,1 1-1,-2 1 1,-2 5 110,0 0 0,0-1 1,-1 1-1,0-1 0,-8 9 1,9-12-84,0 0 1,0 0 0,-1 0 0,1 0 0,-1-1-1,-6 4 1,10-6-6,44-1-529,-40 0 452,0 0 0,0 0 1,0 0-1,0 1 0,0-1 0,0 1 0,0 0 0,0 0 0,0 0 1,-1 0-1,1 1 0,0-1 0,-1 1 0,1 0 0,0-1 0,-1 1 1,0 0-1,0 1 0,4 2 0,-6-3 49,1-1 0,0 1 0,-1-1 0,1 1 0,-1-1 0,0 1 0,1-1 0,-1 1 0,0 0 0,0-1 0,0 1 0,0-1 0,0 1 0,0 0 0,-1-1 0,1 1 0,0-1 0,-1 1 0,1-1 0,-1 1 0,0-1 0,1 1 0,-1-1 0,0 0 0,0 1 0,0-1 0,0 0 0,0 0 0,0 0 0,0 0 0,0 0 0,-1 0 0,1 0 0,0 0 0,-1 0 0,1 0 0,-1-1 0,-2 2 0,-7 4 149,0 0 0,0-1-1,0-1 1,0 0-1,-1 0 1,0-1-1,0-1 1,0 0 0,0 0-1,0-1 1,-1-1-1,1 0 1,-16-3-1,27 3-168,1 0 1,-1 0-1,1 0 0,0 0 0,-1 0 0,1 0 0,-1 0 0,1 0 0,0-1 0,-1 1 0,1 0 0,-1 0 0,1 0 0,0-1 0,-1 1 0,1 0 0,0-1 0,0 1 0,-1 0 1,1-1-1,0 1 0,0 0 0,-1-1 0,1 1 0,0 0 0,0-1 0,0 1 0,-1-1 0,1 1 0,0-1 0,0 1 0,0 0 0,0-1 0,0 1 0,0-1 0,0 1 0,0-1 1,0 1-1,0 0 0,0-1 0,0 1 0,1-1 0,-1 1 0,0 0 0,0-1 0,0 1 0,1-1 0,-1 1 0,0 0 0,0-1 0,1 1 0,-1 0 0,1-1 0,16-16-2819,40-10-6812,-16 10 1297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15439,'-8'0'1574,"-2"0"-1170,0 0-1,-1 1 0,1 0 1,0 0-1,0 1 0,0 1 1,0 0-1,-16 7 1,21-8-300,1 0 1,-1 1 0,1-1 0,0 1 0,0 0-1,0 0 1,0 1 0,1-1 0,-1 1 0,1 0 0,0 0-1,0 0 1,0 0 0,1 1 0,-1-1 0,1 1 0,0-1-1,0 1 1,1 0 0,0 0 0,-2 8 0,3-10-58,-1-1-1,1 1 1,0-1 0,0 1 0,0-1 0,1 1-1,-1-1 1,0 1 0,1-1 0,0 1 0,0-1 0,-1 0-1,1 1 1,1-1 0,-1 0 0,0 0 0,1 1-1,-1-1 1,1 0 0,-1-1 0,1 1 0,2 2 0,1-1 9,-1 0 0,1 0 0,0 0 0,0-1 1,0 0-1,0 0 0,0 0 0,0-1 0,1 0 1,5 1-1,1 0 7,-1-1-1,0-1 1,0 0 0,1-1-1,-1 0 1,0 0 0,0-1-1,0 0 1,21-8 0,-25 6-23,0-1-1,-1 1 1,1-1 0,-1 0 0,0 0 0,-1-1-1,1 0 1,-1 0 0,0 0 0,4-8 0,-7 12-22,-1 1 0,0-1 0,0 0 0,1 0 0,-1-1 0,-1 1 0,1 0 1,0 0-1,0 0 0,-1-1 0,1 1 0,-1 0 0,0 0 0,0-1 0,0 1 1,0 0-1,0-1 0,0 1 0,0 0 0,-1-1 0,1 1 0,-1 0 0,0 0 1,0 0-1,0-1 0,0 1 0,0 0 0,0 0 0,0 0 0,-1 1 0,1-1 1,-1 0-1,1 0 0,-1 1 0,0-1 0,0 1 0,-3-3 0,-2 1-212,0-1-1,0 1 0,-1 0 1,1 1-1,-1 0 0,0 0 1,0 1-1,0-1 0,0 2 1,0-1-1,0 1 1,-13 2-1,21-2 135,0 0 0,-1 0 0,1 0 0,0 0 0,-1 0 1,1 0-1,0 0 0,-1 0 0,1 0 0,0 0 0,-1 0 0,1 0 0,0 0 0,0 0 0,-1 0 1,1 0-1,0 0 0,-1 0 0,1 1 0,0-1 0,0 0 0,-1 0 0,1 0 0,0 0 1,0 1-1,-1-1 0,1 0 0,0 0 0,0 1 0,0-1 0,-1 0 0,1 0 0,0 1 0,0-1 1,0 0-1,0 1 0,0-1 0,0 0 0,0 1 0,0-1 0,0 0 0,0 0 0,0 1 0,0-1 1,0 0-1,0 1 0,0-1 0,0 0 0,0 1 0,0-1 0,0 0 0,0 1 0,0-1 1,0 0-1,1 0 0,-1 1 0,0-1 0,0 0 0,0 0 0,1 1 0,17 10-3450,8-9-681,5-2-1243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10794,'0'0'7463,"-12"2"-5637,0 0-1529,-1 1 0,1 0 0,0 1 1,0 1-1,1 0 0,-19 10 0,25-12-74,-1 0 0,1 1 1,-1 0-1,1 0 0,0 0 0,1 1 0,-1 0 0,1 0 0,0 0 0,0 0 1,0 0-1,1 1 0,0 0 0,0 0 0,0 0 0,1 0 0,-2 7 0,3-10-192,1-1 0,-1 0-1,1 1 1,0-1 0,0 1-1,0-1 1,0 1-1,0-1 1,1 1 0,-1-1-1,1 1 1,0-1 0,-1 1-1,1-1 1,0 0-1,0 0 1,1 1 0,-1-1-1,0 0 1,1 0 0,-1 0-1,1 0 1,2 1-1,-1 0-5,1 0-1,1 0 1,-1-1-1,0 0 1,0 0-1,1 0 0,-1 0 1,1-1-1,0 0 1,-1 0-1,9 1 0,-4-1 4,0 0-1,0-1 0,-1 0 0,1 0 1,0-1-1,0-1 0,0 1 0,-1-1 1,1-1-1,-1 0 0,1 0 0,-1 0 1,12-8-1,-17 9 18,0 0 1,0-1-1,0 0 0,-1 1 1,1-1-1,-1 0 0,1-1 1,-1 1-1,0 0 1,0 0-1,-1-1 0,1 0 1,-1 1-1,1-1 0,-1 0 1,0 1-1,0-1 1,-1 0-1,1 0 0,-1-4 1,0 5-26,-1 0-1,1-1 1,-1 1 0,0 0 0,0 0 0,0 1-1,0-1 1,-1 0 0,1 0 0,-1 0 0,0 1-1,0-1 1,1 1 0,-2 0 0,1-1 0,0 1 0,0 0-1,-1 0 1,1 0 0,-1 1 0,0-1 0,1 0-1,-1 1 1,0 0 0,-3-1 0,-3-2-278,0 1 1,1 0-1,-2 1 1,1 0-1,0 1 0,0 0 1,0 0-1,-1 1 1,1 0-1,0 1 0,-13 2 1,13 2-2297,6 1-5387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18161,'0'0'8040,"-10"61"-7304,-1-30-319,3 0-289,2-2-96,6-5 0,0-3-160,1-4-705,7-4-672,-3-4-801,-2-5-769,-13-4-11595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14510,'0'0'4932,"73"-20"-3330,-38 14-801,5 4-577,2-1-160,2 3-448,-4-2-1859,-1-1-4034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 14478,'0'0'3123,"-9"-1"-972,0 1-1999,1 0 0,-1 0 0,0 1 0,1 1 0,-1-1 0,1 1 0,-1 1 0,1 0 0,0 0 0,0 0 0,0 1 0,0 1 0,1-1 0,0 1 0,0 0 0,-11 10 0,10-7 125,0 0 1,0 1-1,1-1 1,-9 15-1,14-20-211,0 0 1,1 0-1,-1 0 0,0 0 1,1 1-1,0-1 0,0 0 1,0 1-1,0-1 1,0 0-1,1 1 0,0-1 1,-1 1-1,1-1 0,1 1 1,-1-1-1,0 1 0,2 5 1,0-7-32,-1-1 0,0 1 0,1-1 0,-1 0 0,1 1 0,0-1 0,-1 0 0,1 0 0,0 0 0,0 0 0,-1 0 0,1-1 0,0 1 0,0 0 0,0-1 0,0 0 0,0 1 0,0-1 0,0 0 0,0 0 0,0 0 0,3 0 0,46-6 596,-43 4-605,0-1 1,-1 0 0,0-1 0,1 0-1,-2 0 1,1 0 0,0-1 0,-1 0-1,0 0 1,0-1 0,5-5-1,-7 7-25,-1 0 0,1 0-1,-1-1 1,-1 1-1,1-1 1,-1 1-1,1-1 1,-1 0 0,-1 0-1,1 0 1,-1 0-1,0 0 1,0 0-1,0 0 1,0 0 0,-1 0-1,-1-11 1,1 16-20,0-1 0,0 1 0,0-1 0,-1 1 0,1-1 0,0 1 0,0 0-1,-1-1 1,1 1 0,0-1 0,-1 1 0,1 0 0,0-1 0,-1 1 0,1 0 0,0 0 0,-1-1 0,1 1 0,-1 0 0,1 0 0,0-1 0,-1 1 0,1 0 0,-1 0 0,1 0 0,-1 0 0,1 0 0,-1 0 0,1 0 0,-1 0 0,1 0 0,-1 0 0,1 0 0,0 0 0,-1 0 0,1 0 0,-1 0 0,1 0 0,-1 0 0,1 1 0,-1-1 0,1 0 0,0 0 0,-1 1 0,1-1 0,-1 0 0,1 1 0,0-1 0,-1 0 0,1 1 0,-1 0 0,-19 17-893,18-13 596,-1 0-1,1 1 0,0-1 1,1 0-1,-1 1 0,0 6 1,1-10-138,1 0 0,0 1 0,0-1 1,0 0-1,0 1 0,0-1 1,0 0-1,1 1 0,-1-1 1,1 0-1,-1 1 0,1-1 1,0 0-1,0 0 0,0 0 0,0 0 1,3 4-1,8 4-7159</inkml:trace>
  <inkml:trace contextRef="#ctx0" brushRef="#br0" timeOffset="1">324 190 14830,'0'0'2562,"-29"48"-992,11-18 96,2 1-193,3-1-384,6-2-416,6-6-513,1-10-256,2-7-1826,11-5-1057,5-2-3043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 10858,'0'0'2477,"-9"6"534,4-3-2672,-34 21 2201,37-22-2406,0-1-1,0 1 1,0 0-1,1 0 0,-1-1 1,0 1-1,1 0 0,-1 0 1,1 1-1,-1-1 0,1 0 1,0 0-1,0 1 0,0-1 1,1 0-1,-1 1 0,0 4 1,1-5-106,1-1 1,-1 1-1,1 0 1,0 0-1,-1-1 1,1 1-1,0 0 1,0-1-1,0 1 1,0-1-1,1 0 1,-1 1-1,0-1 1,1 0-1,-1 1 1,0-1 0,1 0-1,2 1 1,38 21 88,-26-14-104,-11-6 5,6 3-14,-1 0 0,1 1 0,-1 1-1,-1-1 1,10 11 0,-17-17-3,-1 1-1,1-1 0,-1 1 0,0 0 0,0 0 1,1 0-1,-1 0 0,0 0 0,-1 0 0,1 0 1,0 0-1,0 0 0,-1 0 0,0 0 0,1 0 0,-1 0 1,0 1-1,0-1 0,0 0 0,0 0 0,0 0 1,-1 0-1,1 1 0,-1-1 0,1 0 0,-1 0 1,0 0-1,0 0 0,0 0 0,0 0 0,0 0 1,0-1-1,0 1 0,-1 0 0,1 0 0,-3 1 0,-2 3 137,0 0 0,-1-1 0,0 1 0,0-2-1,-1 1 1,-9 4 0,13-7 4,1 0 0,-1-1 0,0 1 0,0-1-1,1 0 1,-1 0 0,0 0 0,0-1 0,0 1 0,0-1 0,0 0 0,0 0-1,0-1 1,0 1 0,0-1 0,-4 0 0,6-1-122,1 1-1,-1 0 1,0-1 0,1 1-1,-1-1 1,1 0 0,-1 1-1,1-1 1,0 0 0,0 0-1,0 0 1,0 0 0,0 0-1,0 0 1,1 0-1,-1 0 1,1 0 0,-1 0-1,1 0 1,0 0 0,0-1-1,0 1 1,0 0 0,0 0-1,0 0 1,0 0 0,1-1-1,0-2 1,0-1-86,1 0 0,-1 0 0,1 1 0,0-1 0,0 0 1,0 1-1,1-1 0,0 1 0,4-6 0,4 1 43,0 1 0,0 0 1,1 0-1,0 2 0,24-13 0,-26 16 68,0-1 0,0-1 0,-1 1 0,1-2 0,-1 1 0,0-1 0,-1-1 0,0 0 0,0 0 1,9-12-1,-16 18-15,0 1 0,0-1 0,0 0 0,0 1 0,0-1 0,-1 0 1,1 0-1,-1 1 0,1-1 0,-1 0 0,1 0 0,-1 0 1,0 0-1,0 0 0,0 1 0,0-1 0,0 0 0,0 0 1,-1 0-1,1 0 0,-1 0 0,1 1 0,-1-1 0,0 0 1,1 0-1,-1 1 0,-2-3 0,1 2 0,0 0 1,0-1-1,-1 2 1,1-1-1,-1 0 1,0 0-1,0 1 1,1-1-1,-1 1 1,0 0-1,0 0 1,0 0-1,0 0 1,0 1-1,-5-1 0,3 0-64,0 1-1,0 0 1,0 0-1,0 0 1,0 1-1,0 0 0,0 0 1,1 0-1,-1 0 1,-6 3-1,8-3-48,1 1-1,0-1 1,0 0 0,-1 0-1,1 1 1,0-1-1,0 1 1,0 0 0,0 0-1,1 0 1,-1 0-1,0 0 1,1 0 0,0 0-1,-1 0 1,1 1 0,0-1-1,0 0 1,0 1-1,0 3 1,0 14-4688,10-11-2734,5-2-2562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16592,'0'0'1377,"68"31"128,-34-10-384,1 1-512,4 0-449,-2 0-128,6-2-288,-3-6-1217,-7-9-2755,-7-5-3812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17136,'0'0'6502,"-51"45"-4099,39-28-642,6-1-672,6-3-608,0-3-353,12-1 0,8-4-64,3-3-352,0-2-865,0 0-929,-1 0-1410,-3-9-543,-1-2-1026,-2-3-1666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7:1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12876,'0'0'6983,"-27"46"-4004,12-23-641,1 2-961,-2 3-448,1 1-320,0 6-225,3 0-288,2 5-96,1-1 32,2-2-32,3-4-769,4-7-1761,0-9-3300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9097,'0'0'21001,"3"8"-20473,-1-5-469,0 1-1,-1-1 1,0 1-1,0 0 1,0-1-1,0 1 1,-1 0-1,1 0 1,-1 0-1,0 0 1,0-1-1,0 1 1,-1 0-1,0 0 1,1 0-1,-1-1 1,0 1-1,-1 0 1,1-1-1,-1 1 1,1-1-1,-1 0 1,0 1 0,-3 2-1,-51 77 264,31-49-203,1 2-1,-29 59 1,53-94-119,-1 0 0,1 0 0,-1 0 0,0 0 0,1 1 0,0-1 0,-1 0 0,1 0 0,0 0 0,-1 0 0,1 1 0,0-1 0,0 0 0,0 0 0,0 0 0,0 1 0,0-1 0,1 0 0,-1 0 0,0 0 0,1 1 0,-1-1 0,1 0 0,-1 0 0,1 0 0,-1 0 0,2 2 0,0-2 0,0 0 0,-1 0 0,1 0 0,0 0 0,0-1 0,0 1 0,0-1 0,0 1 0,0-1 0,0 0 0,0 1 0,0-1 0,0 0 0,4-1 0,10-1 0,-1 0 0,1-2 0,17-5 0,-31 8 0,22-6-13,29-9-723,0-2 0,53-27 0,-105 45 435,-1 0 0,1-1-1,-1 1 1,1 0 0,-1 0 0,1-1-1,-1 1 1,1 0 0,-1-1 0,0 1-1,1 0 1,-1-1 0,0 1 0,1-1-1,-1 1 1,0-1 0,1 1 0,-1-1-1,0 1 1,0-1 0,0 1-1,1-1 1,-1 1 0,0-1 0,0 1-1,0-1 1,0 1 0,0-1 0,0 0-1,0-8-8458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7655,'0'0'18012,"-5"8"-15877,-12 21-1539,1 0 0,2 0 0,1 2-1,-17 59 1,-20 142 1390,41-153-4083,3-5-3843,5-59 765,1-46-11145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9737,'0'0'6748,"10"-7"-5232,3-2-973,1 0 0,0 1 0,29-11-1,-35 15-410,-1 2 0,1-1 0,0 1 0,1 0-1,-1 1 1,0 0 0,0 0 0,1 0 0,-1 1-1,0 1 1,11 1 0,-18-2-108,-1 1 0,1-1 0,-1 0 0,0 1 0,1-1 0,-1 1 0,0-1-1,0 1 1,1-1 0,-1 0 0,0 1 0,0-1 0,0 1 0,1-1 0,-1 1 0,0-1 0,0 1 0,0-1 0,0 1 0,0-1 0,0 1 0,0-1 0,0 1 0,0-1 0,0 1 0,-1-1-1,1 1 1,0-1 0,0 1 0,0-1 0,0 1 0,-1-1 0,1 1 0,0-1 0,-1 1 0,1-1 0,-1 1 0,-10 18 555,-37 33 675,37-41-1034,0 0 0,1 0 0,0 1 0,1 1-1,-10 17 1,19-29-218,0-1-1,0 1 0,0-1 0,0 1 1,0-1-1,0 1 0,0-1 0,0 1 1,1-1-1,-1 1 0,0-1 0,0 1 1,1-1-1,-1 0 0,0 1 0,1-1 1,-1 1-1,0-1 0,1 0 0,-1 1 1,0-1-1,1 0 0,-1 0 0,1 1 1,-1-1-1,1 0 0,-1 0 0,1 1 1,-1-1-1,1 0 0,-1 0 0,1 0 0,-1 0 1,1 0-1,-1 0 0,1 0 0,-1 0 1,1 0-1,-1 0 0,1 0 0,-1 0 1,1 0-1,0-1 0,35 1 67,-26 0-78,124-2-2131,-133 2 2135,0 0 1,-1 0-1,1 0 0,0 0 1,-1 0-1,1 0 1,0 0-1,-1 1 1,1-1-1,-1 0 0,1 1 1,0-1-1,-1 0 1,1 1-1,-1-1 0,1 0 1,-1 1-1,1-1 1,-1 1-1,1-1 0,-1 1 1,0-1-1,1 1 1,-1 0-1,0-1 1,1 1-1,-1-1 0,0 1 1,0 0-1,0-1 1,1 1-1,-1-1 0,0 1 1,0 0-1,0-1 1,0 1-1,0 0 1,0-1-1,0 1 0,0 0 1,-1-1-1,1 1 1,0 0-1,0-1 0,0 1 1,-1-1-1,1 1 1,0 0-1,-1-1 0,1 1 1,-1 0-1,-21 29 831,4-16-28,0-1 0,-29 16 0,39-24-562,-1-1 1,1-1-1,-1 1 1,1-1-1,-1-1 1,0 1 0,0-1-1,-17 1 1,26-4-251,0 1 1,0 0-1,-1 0 1,1-1-1,0 1 1,0 0-1,0 0 1,-1-1-1,1 1 1,0 0 0,0-1-1,0 1 1,0 0-1,0-1 1,0 1-1,-1 0 1,1-1-1,0 1 1,0 0-1,0-1 1,0 1-1,0 0 1,0-1 0,0 1-1,1 0 1,-1-1-1,0 1 1,0 0-1,0-1 1,0 1-1,0 0 1,0-1-1,1 1 1,-1 0 0,0 0-1,0-1 1,0 1-1,1 0 1,-1 0-1,0-1 1,1 1-1,8-16-1305,61-44-6623,-49 43 4291,19-13-4675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28 5637,'0'0'9700,"-8"6"-5947,-7 6-2542,0 0 0,0 2 0,-23 26 0,34-35-1051,-1 0 0,1 0 0,1 1-1,-1-1 1,1 1 0,0-1-1,0 1 1,1 0 0,0 0 0,0 1-1,0-1 1,1 0 0,-1 1-1,2-1 1,-1 1 0,1-1 0,0 12-1,1-17-137,0 0-1,0 0 1,0 1 0,0-1-1,0 0 1,0 0-1,0 0 1,0 0-1,0 0 1,1 0-1,-1 0 1,0-1 0,0 1-1,1 0 1,-1-1-1,1 1 1,-1-1-1,1 1 1,-1-1-1,0 0 1,1 1 0,-1-1-1,1 0 1,0 0-1,-1 0 1,3-1-1,45-4 615,-36 1-576,0-1 1,0 0-1,-1-1 1,0 0-1,0-1 1,0 0-1,-1-1 1,18-16 0,-23 19-45,-1 0 0,1 0 0,-1-1 1,0 0-1,0 0 0,-1 0 1,0 0-1,0-1 0,-1 0 0,1 0 1,-1 0-1,-1 0 0,0 0 1,0-1-1,0 1 0,-1-1 0,1-7 1,-2 13-6,0 0-1,0 1 1,0-1 0,-1 0 0,1 1 0,0-1 0,-1 1 0,1-1 0,-1 1-1,0-1 1,0 1 0,1-1 0,-1 1 0,0-1 0,0 1 0,0 0 0,0 0-1,-1 0 1,1-1 0,0 1 0,0 0 0,-1 0 0,1 1 0,-2-2 0,-1 0 0,0 1 0,-1-1 0,1 1 0,0 0 1,-1 0-1,1 1 0,0-1 0,-1 1 0,-4 0 1,-2 1-17,0 0 0,1 0 1,0 1-1,-1 0 0,1 1 1,0 0-1,-14 7 1,-38 30-17,59-38-6,-1 1-1,1-1 1,0 1-1,0 0 1,0 0 0,0 0-1,1 0 1,-1 1-1,1-1 1,0 1 0,0 0-1,0-1 1,0 1-1,1 0 1,-2 6 0,3-9-125,1 0 0,-1 0 1,1-1-1,0 1 1,-1 0-1,1 0 0,0-1 1,-1 1-1,1-1 1,0 1-1,0 0 1,-1-1-1,1 1 0,0-1 1,0 0-1,0 1 1,0-1-1,0 0 1,-1 1-1,1-1 0,0 0 1,0 0-1,0 0 1,0 0-1,0 0 0,0 0 1,0 0-1,0 0 1,0 0-1,1-1 1,36-2-3430,-6-6-711,3-7-1992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6:2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 7271,'0'0'13340,"-9"10"-12154,4-6-1056,-7 9 392,0 0 1,-18 26 0,27-37-448,1 1 0,0 1 0,0-1 1,0 0-1,0 1 0,1-1 0,-1 1 0,1-1 1,0 1-1,0-1 0,0 1 0,1 0 0,-1 0 1,1-1-1,0 1 0,0 0 0,0 0 0,0 0 1,1-1-1,0 1 0,2 7 0,-1-9-38,0 0 0,0-1 0,0 1 0,0 0 0,0-1 0,0 1 0,1-1 0,-1 0 0,1 1 0,-1-1 0,1-1 0,0 1-1,-1 0 1,1 0 0,0-1 0,-1 0 0,1 1 0,0-1 0,0 0 0,-1-1 0,5 1 0,4-1 41,-1 0-1,1 0 1,-1-1 0,16-5-1,-18 4-57,0-1-1,0-1 0,0 1 0,0-1 1,-1 0-1,0-1 0,0 0 1,9-9-1,-13 12 54,-1 1 1,1-1-1,-1 0 0,0 1 1,0-1-1,0 0 0,0 0 1,-1-1-1,1 1 0,-1 0 1,0 0-1,1-1 0,-2 1 1,1-1-1,0 1 0,-1-1 1,1 1-1,-1-1 0,0 1 1,0-1-1,-1 1 0,1-1 1,-1 1-1,-1-7 0,0 8-32,0-1 0,0 0 0,-1 0 0,1 1 0,-1-1-1,1 1 1,-1 0 0,0 0 0,0 0 0,0 0 0,0 0-1,0 1 1,0-1 0,-1 1 0,1 0 0,0 0 0,-1 0-1,1 0 1,-7 0 0,-70-4-170,79 5 125,-8 0-299,-18 1-1453,9 4-3990,10 0-3863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47 246 2018,'0'0'3294,"-1"-9"-3369,0-49 1571,2 47-564,0 0 0,1 0 0,0 0 0,1 0 0,0 1 0,1-1 0,6-13 0,-8 19 75,25-40 3223,-26 43-3690,0-1 1,0 1 0,1 0 0,-1 1-1,1-1 1,-1 0 0,1 0-1,0 1 1,0-1 0,0 1-1,0-1 1,0 1 0,0 0-1,0 0 1,0 0 0,0 0 0,4-1-1,-5 5-323,0 0 0,0 1 0,-1-1-1,1 0 1,-1 1 0,0-1 0,1 0 0,-1 0-1,-1 7 1,0-4-36,1 10-91,-2 0 0,0 1 1,-1-1-1,-1 0 0,-8 24 0,-39 80 48,15-38 326,29-65-411,3-9-44,1-1 0,0 1 0,1 0 0,-1 0 1,1 1-1,-1 14 0,4-22-9,1 0 0,-1-1 0,1 1 0,0 0 0,-1-1 0,1 1 0,0-1 0,-1 1 0,1-1 0,0 0 0,0 0 0,-1 1 0,1-1 0,0-1 0,0 1 0,2 0 0,33-3 0,-21-2-797,1-1 0,-1-1 0,0 0 0,0-1 0,-1-1 0,0 0 0,-1-2 0,0 1 0,18-19 0,-22 15-6714,-4 0-5707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18642,'0'0'10687,"-2"8"-10377,-60 280 2781,27-96-3054,39-253-142,1 1-1,28-117 1,-17 103 69,-31 197-151,2-45 190,-16 73 416,35-228-302,63-170-117,-73 304-411,-16 15 480,-47 108 1,64-194-5469,3-17-370,2 1-1625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38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8616,'0'0'22048,"6"0"-21488,51-5-6,104-5-553,-158 12 40,-11 4-23,-10 3 14,1-4 81,0-2 0,-1 0 0,-31 1 0,33-3-24,-1 1 0,1 0 0,0 1 0,-19 5 0,27-3-558,14-2-845,19-8-3288,-6-11-2402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2301 4356,'0'0'11590,"16"-5"-10688,19-11-634,0-1 0,-1-2 0,0-1 0,39-32 0,1345-1062 2673,-397 216-2700,-991 872-233,27-26 15,-53 48-30,0 0 0,0 0 1,-1-1-1,1 1 0,-1-1 0,0 0 0,-1 0 0,1 0 0,2-10 0,-5 15-58,0-1 0,0 0 0,0 0 0,0 0 0,0 0 0,0 0 0,0 0 0,0 1 0,0-1 0,-1 0 0,1 0 0,0 0-1,0 0 1,-1 1 0,1-1 0,-1 0 0,1 0 0,-1 1 0,1-1 0,-1 0 0,0 0 0,1 1 0,-1-1 0,0 1 0,1-1 0,-1 1 0,0-1 0,0 1 0,1-1 0,-1 1-1,0 0 1,0-1 0,0 1 0,0 0 0,1 0 0,-1 0 0,0 0 0,0 0 0,-1 0 0,-42-2-3106,35 2 2164,-33 0-3680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10314,'0'0'14413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 4452,'0'0'20697,"21"-31"-20030,-20 14 378,-8 19-40,-10 26-514,15 2-311,2-30-167,0 0 1,1 1-1,-1-1 0,0 0 1,0 1-1,0-1 0,1 0 1,-1 1-1,0-1 1,0 0-1,1 0 0,-1 1 1,0-1-1,1 0 0,-1 0 1,0 0-1,1 1 1,-1-1-1,0 0 0,1 0 1,-1 0-1,0 0 0,1 0 1,-1 0-1,1 0 1,-1 0-1,0 0 0,1 0 1,-1 0-1,1 0 0,-1 0 1,0 0-1,1 0 1,-1 0-1,1 0 0,2-2 44,0 0-1,0 1 0,0-1 1,0 0-1,-1 0 0,1-1 1,-1 1-1,1 0 0,-1-1 1,0 0-1,0 1 0,3-7 1,8-24-223,-13 32-944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0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41 3395,'0'0'21647,"-1"4"-20926,-3 10 112,11-26 52,-4 7-758,-1-1 1,0 0-1,0 1 1,0-1-1,2-11 0,-5 16-129,0 1 0,0 0 0,0 0 0,0 0 0,0 0 0,1 0 0,-1 0 0,0 0 0,0 0 0,0 0-1,0 0 1,0 0 0,0 1 0,1-1 0,-1 0 0,0 1 0,0-1 0,0 1 0,1-1 0,-1 1 0,0-1-1,-1 2 1,-22 31-1155,16-18-1427,-2-2-3657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18321,'0'0'8200,"0"-54"-7591,2 35-193,4 1-320,3 0-96,-2 1-576,6 4-994,-3 6-960,1 0-545,0 3-2947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11050,'0'0'14158,"53"-47"-14126,-40 36-320,4-4-2019,0-9-2337,4-9-4741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14542,'0'0'10954,"32"-51"-13356,-17 31-897,1-1-3075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16432,'0'0'10249,"53"-10"-11402,-37-2-1826,-2-4-1793,-1-6-7272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10698,'0'0'10602,"50"-33"-12364,-33 18-2978,-5-4-3524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19058,'0'0'5253,"47"-58"-11371,-27 40-2338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1:5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1 645 16624,'0'0'8520,"-1"-60"-8360,17 42-160,3-1-256,3-4-1922,3-5-2050,2-3-4228</inkml:trace>
  <inkml:trace contextRef="#ctx0" brushRef="#br0" timeOffset="1">351 202 15631,'0'0'10794,"21"-65"-10666,1 42-160,3-2-705,6-1-2081,0-5-1474,1 0-3652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11050,'0'0'2264,"12"3"-1469,-5-2-680,1 1-1,-1 1 0,0-1 1,0 1-1,0 0 0,0 1 1,0 0-1,0 0 0,-1 0 1,0 1-1,11 10 0,632 601 4064,40-42-1988,-624-520-1799,664 475 1174,41-63-135,-748-453-1508,-16-8-169,1 0 0,0-1 0,0 0 0,0-1 0,1 1 0,-1-1 0,1-1 0,9 3 0,-17-5 49,1 0 1,-1-1-1,0 1 1,0 0-1,0 0 1,0-1-1,0 1 1,0 0-1,0-1 1,1 1-1,-1 0 0,0 0 1,0-1-1,0 1 1,0 0-1,0 0 1,0-1-1,0 1 1,0 0-1,-1-1 1,1 1-1,0 0 1,0 0-1,0-1 1,0 1-1,0 0 1,0 0-1,0-1 1,-1 1-1,1 0 1,0 0-1,0 0 1,0-1-1,0 1 1,-1 0-1,-14-17-8931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9449,'-15'54'993,"1"1"769,5-1-129,1-2-1313,3-7-256,5-3 1,0-7-450,0-5-1280,3-5-930,4-1-3459</inkml:trace>
  <inkml:trace contextRef="#ctx0" brushRef="#br0" timeOffset="1">10 1100 7175,'-5'66'1986,"3"-6"-1506,0-6-128,2-6-320,0-8-2017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6406,'-13'386'1033,"7"-177"2440,-55 651-484,32-523-6674,29-192-1390,2-107 831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5029,'0'0'8135,"0"9"-6341,0 9-705,-3 3-32,1 4-576,-1 8 31,0 4-95,2 4-97,-2 7-192,1 0-32,-1 4-64,-2 1-192,-2-1-769,-1-1-1217,-1-4-1602,-2-7-576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77 14350,'0'0'1505,"-51"1"-1473,34-1-1537,-4 0-97,-1-8 1634,-5-4-32,-2-2-416,-6-2-577,-5 0-865,-4 4-6085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2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4306 16 10890,'-42'14'647,"-1"-2"0,0-2 0,-1-1 0,0-3 0,-49 2 0,52-8-2026,-1-1 0,1-2 1,-45-10-1,-98-16-3863,-248 3 7169,218 24-3828,-396 17 5601,-157 5-1797,501-22-1997,155 7 1099,-174 31 0,175-18 1044,-177 6-1,216-28-1491,-1-2 0,-72-17 0,6 1-252,116 20-312,18 2-251,-1 0 0,1 0 1,0-1-1,0 1 0,-1-1 0,1 0 0,0 0 0,0-1 0,0 1 0,0-1 0,-7-4 0,-5-10-5176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3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1076 69 8808,'0'0'1351,"-4"-9"165,2 5-1410,1 1 0,-1-1 0,1 1 0,-1 0-1,0-1 1,0 1 0,0 0 0,-1 0 0,1 1 0,-1-1 0,0 0 0,0 1-1,0 0 1,0-1 0,0 1 0,0 1 0,0-1 0,-1 0 0,1 1 0,-1-1-1,1 1 1,-1 0 0,0 0 0,1 1 0,-1-1 0,0 1 0,0 0 0,1 0-1,-7 0 1,-21 1 82,0 1 0,1 2 0,0 0 0,-1 3 0,2 0 0,-1 2-1,1 1 1,0 1 0,1 2 0,-40 23 0,15-3-11,0 3 0,3 1 0,1 3 0,-50 53 1,64-56 80,1 0 1,2 3-1,3 0 1,0 2 0,-41 85-1,56-95-168,0 1-1,3 0 0,0 1 1,3 0-1,0 1 0,2 0 1,2 0-1,2 0 0,1 43 0,2-62-64,1 0 0,0 0-1,2 0 1,0 0-1,0 0 1,1-1-1,1 0 1,1 0 0,0 0-1,1-1 1,0 0-1,1-1 1,1 0-1,0 0 1,1-1-1,0 0 1,15 11 0,-8-9 17,0-1 0,2 0 1,-1-1-1,2-2 0,-1 0 1,1-1-1,1-1 0,0-1 1,0-1-1,0-1 0,39 4 1,-29-6 50,1-2 0,0-1 0,0-1 0,0-2-1,-1-2 1,1-1 0,-1-1 0,0-1 0,-1-2 0,0-2 0,-1-1 0,0-1 0,-1-1 0,0-1 0,-1-2 0,34-29 0,-31 21 9,-2-1 1,0-2-1,-2-1 1,-2-1-1,0-1 1,-2-1-1,-2-1 0,-1-1 1,22-52-1,-29 54-102,-2 0 0,0 0 0,-3-1 0,0 0 0,-2-1 1,-2 1-1,-1-1 0,-2 0 0,-1 0 0,-2 0 0,-7-39 0,7 60 3,-1 1 1,-1 0-1,0 0 0,-1 0 1,0 0-1,-1 0 0,-1 1 1,0 0-1,0 1 1,-1 0-1,0 0 0,-1 0 1,-1 1-1,1 0 0,-2 1 1,-19-14-1,16 14-296,-1 1-1,1 1 1,-2 1-1,1 0 1,0 1-1,-1 0 1,0 1-1,0 1 1,0 1-1,-1 0 1,1 1-1,-1 1 1,-28 3-1,-4 8-3849,11 8-3106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3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3149 427 5221,'-8'-7'4372,"-30"-18"-4104,-1 2 0,0 1 0,-2 2 0,0 2 0,-1 2 0,-1 1 0,0 3 0,-1 1 0,-66-7 0,-51 3-444,-211 5 1,323 10 307,-124 2 482,0 8 0,0 7 0,-189 45 0,255-37-481,2 6 1,1 3-1,2 6 1,1 3-1,3 5 1,-101 66-1,158-87-61,1 2 0,1 2 0,1 1 1,-41 47-1,63-61-75,1 1 0,1 0 1,0 1-1,2 1 0,0-1 0,2 2 1,0 0-1,1 0 0,2 1 1,-10 44-1,13-45 6,2 1 0,0-1 1,2 1-1,0-1 0,2 1 0,0-1 1,2 1-1,0-1 0,1 0 0,2 0 1,0-1-1,1 0 0,1 0 0,1-1 1,1 0-1,1-1 0,0 0 0,1-1 1,1 0-1,1-1 0,1-1 0,26 22 1,3-3 48,0-1 1,3-3-1,0-2 1,2-2 0,1-3-1,1-1 1,1-3-1,103 25 1,-35-19 9,1-6 0,1-5-1,125-2 1,-95-12 76,0-7-1,-1-6 1,0-7-1,-1-7 1,-2-6-1,-1-6 1,174-71-1,-209 63 524,208-118 1,-278 139-587,-3-3 0,0-1 0,-2-2-1,-1-2 1,-1-1 0,-2-1 0,50-69 0,-71 83-76,0 0 0,-2 0 0,0-1 0,-2 0 0,0-1 0,-2 0 0,0 0 0,-1-1 0,-2 1 0,-1-1 0,0-1 0,-2 1 0,0 0-1,-2 0 1,-1 0 0,-1 0 0,-1 0 0,-1 0 0,-1 0 0,-1 1 0,-1 0 0,-1 1 0,-1 0 0,-1 0 0,-24-35 0,10 21-12,-1 1-1,-2 2 0,-2 0 1,-1 2-1,-1 2 1,-62-45-1,44 41 10,-1 3-1,-1 2 1,-1 3 0,-85-29-1,44 26-77,-1 5 0,-1 4 0,-1 4 1,0 4-1,-185 3 0,154 17-1452,0 5 1,0 6-1,-172 50 1,76-9-4051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8776,'0'0'2472,"11"3"-1041,22 5-445,1-2 0,0-1 0,0-1 0,0-2 1,38-3-1,189-21 1177,-167 12-1814,385-18-13,-451 33-313,-28-5-78,1 0-1,-1 0 1,0 0-1,1 1 1,-1-1-1,1 0 0,-1 0 1,0 1-1,1-1 1,-1 0-1,0 1 1,1-1-1,-1 0 1,0 1-1,0-1 0,1 1 1,-1-1-1,0 0 1,0 1-1,0-1 1,1 1-1,-1-1 1,0 1-1,0-1 0,0 0 1,0 1-1,0-1 1,0 2-1,-1-1-169,0 1-1,0-1 1,0 1-1,0-1 0,-1 1 1,1-1-1,0 0 1,-1 0-1,1 1 1,-1-1-1,1 0 1,-1 0-1,0-1 1,1 1-1,-1 0 0,0-1 1,0 1-1,1 0 1,-1-1-1,0 0 1,-3 1-1,-37 5-4386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21 11755,'0'0'956,"-8"-4"490,0 1-1266,0 0-1,0 0 1,0 1-1,0 0 0,0 1 1,0 0-1,-1 0 0,1 0 1,0 1-1,-1 1 0,1-1 1,0 1-1,0 1 1,-12 3-1,-79 32 1593,1 5 1,-149 89-1,241-128-1683,-21 12 274,0 0 1,1 2-1,1 1 0,-27 24 1,51-41-366,0 0 0,0 0 1,1-1-1,-1 1 1,0 0-1,0 0 0,0 0 1,1 0-1,-1 0 0,0 0 1,1 0-1,-1 0 0,1 0 1,0 0-1,-1 0 0,1 1 1,0-1-1,-1 0 0,1 0 1,0 0-1,0 0 0,0 2 1,1-2 3,-1 0 0,1 0-1,0 0 1,-1-1 0,1 1 0,0 0 0,0-1 0,-1 1 0,1 0 0,0-1-1,0 1 1,0-1 0,0 1 0,0-1 0,0 0 0,0 1 0,0-1 0,0 0 0,0 0-1,1 1 1,12 0 42,0 0 0,-1-1 0,17-1 0,-13 0 8,157-5-48,53 1-476,-186 7 253,-1 1 0,0 2-1,61 15 1,40 24-6080,-82-28-2413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82 107 14253,'-9'0'2574,"7"0"-2309,-40-1 2565,41 1-2713,0 0 1,0 0-1,0 0 0,0 0 1,0 0-1,0 0 0,0 0 0,0 0 1,0 1-1,-1-1 0,1 0 1,0 1-1,1-1 0,-1 0 1,0 1-1,0 0 0,0-1 1,0 1-1,0-1 0,0 1 1,1 0-1,-1 0 0,0 0 1,0-1-1,1 1 0,-1 0 1,1 0-1,-1 0 0,1 0 1,-1 0-1,1 0 0,0 0 1,-1 0-1,1 0 0,0 0 1,0 0-1,-1 2 0,2-2-69,0 0-1,0 0 0,-1 1 0,1-1 0,0 0 0,0 0 1,0 0-1,0 0 0,0 0 0,0 0 0,1 0 0,-1 0 1,0-1-1,0 1 0,1 0 0,-1-1 0,0 1 0,1-1 0,-1 1 1,0-1-1,1 0 0,-1 0 0,1 1 0,-1-1 0,1 0 1,0 0-1,49 1 437,-40-1-293,6 0-118,0-1-1,0 0 1,0-2-1,1 0 1,-2 0 0,1-2-1,0 0 1,-1-1-1,0 0 1,-1-2 0,1 1-1,-1-2 1,-1 0-1,19-15 1,-31 22-65,-1 1 0,1-1 0,0 0 0,0 0-1,-1 0 1,1 0 0,-1 0 0,0 0 0,1 0 0,-1-1 0,0 1 0,0 0 0,1-5-1,-2 6-2,0 0-1,0 1 1,0-1-1,-1 0 0,1 0 1,0 0-1,0 0 1,0 1-1,-1-1 0,1 0 1,0 0-1,-1 1 0,1-1 1,-1 0-1,1 0 1,-1 1-1,1-1 0,-1 1 1,1-1-1,-1 0 0,0 1 1,1-1-1,-1 1 1,0-1-1,1 1 0,-2-1 1,-3-1 0,0 1 0,1 0 0,-1-1 0,0 2 0,0-1-1,0 0 1,0 1 0,0 0 0,0 0 0,0 1 0,-8 1 0,0 1-1,0 2-1,0-1 0,0 2 1,0 0-1,1 0 0,0 1 1,0 0-1,1 1 0,-13 12 1,5-4 16,1 1 0,2 0 0,-1 1 0,-18 29 0,30-40 11,0 0 0,1 0-1,0 1 1,1 0 0,0-1 0,-4 13 0,7-18-25,-1-1-1,1 1 1,0-1 0,0 0-1,0 1 1,0-1 0,0 1-1,0-1 1,0 1-1,0-1 1,1 0 0,-1 1-1,1-1 1,-1 0 0,1 1-1,-1-1 1,1 0-1,0 0 1,-1 1 0,1-1-1,0 0 1,0 0 0,0 0-1,0 0 1,0 0 0,0 0-1,0 0 1,0 0-1,1-1 1,-1 1 0,0 0-1,0-1 1,1 1 0,-1-1-1,0 1 1,1-1-1,-1 1 1,1-1 0,-1 0-1,0 0 1,1 0 0,-1 0-1,1 0 1,1 0-1,11 0-270,0 0-1,0-1 0,-1 0 0,1-1 0,0 0 1,20-7-1,40-22-5443,-25 6-1931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68 5317,'0'0'10164,"4"-9"-7991,12-29-299,-15 38-1828,-1-1 1,0 1-1,0-1 0,1 1 1,-1-1-1,0 1 0,0-1 1,0 1-1,0-1 0,0 1 1,0-1-1,0 0 0,0 1 1,0-1-1,0 1 0,0-1 1,0 1-1,0-1 0,0 1 1,-1-1-1,1 0 1,0 1-1,0-1 0,-1 1 1,1-1-1,0 1 0,0 0 1,-1-1-1,1 1 0,-1-1 1,1 1-1,0 0 0,-1-1 1,1 1-1,-1 0 0,1-1 1,-1 1-1,1 0 1,-1 0-1,1-1 0,-1 1 1,0 0-1,-25-2 592,22 2-354,-11 0-193,1 1 0,0 0 0,0 1 0,0 1 0,0 0 0,-16 6 1,22-6-70,0 0 0,0 0 1,1 1-1,0 0 1,-1 1-1,1 0 1,1 0-1,-1 0 1,1 0-1,0 1 1,-11 13-1,17-18-22,0-1 0,-1 1 0,1-1 0,0 1 0,-1 0 0,1-1 0,0 1-1,-1-1 1,1 1 0,0 0 0,0-1 0,0 1 0,0 0 0,0-1 0,-1 1 0,1 0 0,0-1 0,0 1 0,1 0-1,-1-1 1,0 1 0,0-1 0,0 1 0,0 0 0,1-1 0,-1 1 0,0 0 0,0-1 0,1 1 0,-1-1 0,0 1-1,1-1 1,-1 1 0,1-1 0,-1 1 0,1-1 0,-1 1 0,1-1 0,-1 0 0,1 1 0,-1-1 0,1 0 0,0 1-1,-1-1 1,1 0 0,-1 0 0,1 0 0,0 1 0,-1-1 0,1 0 0,0 0 0,-1 0 0,1 0 0,0 0 0,0 0-1,49 2 29,-39-2-3,9 0 7,68 6 49,-82-5-90,-1 0-1,0 0 0,0 0 1,1 1-1,-1-1 1,0 1-1,0 1 0,-1-1 1,1 1-1,0 0 1,-1 0-1,0 0 0,6 5 1,-9-6 14,1 0 0,-1 0 1,0-1-1,0 1 0,1 0 0,-1 0 1,-1 1-1,1-1 0,0 0 0,0 0 1,-1 0-1,0 0 0,1 1 0,-1-1 1,0 0-1,0 1 0,0-1 0,0 0 1,0 0-1,-1 1 0,1-1 0,-1 0 1,1 0-1,-1 0 0,0 0 0,0 1 1,0-1-1,0 0 0,0-1 0,-1 1 1,1 0-1,0 0 0,-1 0 0,0-1 1,1 1-1,-1-1 0,0 1 0,0-1 1,-2 1-1,-5 6 220,-1-1-1,0-1 1,0 0 0,-1 0 0,-21 7 0,-65 7 2125,73-17-4677,22-2 1038,24-7-2325,2-3-1804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13549,'0'0'5434,"-10"6"-4665,-3 4-356,0 0 0,1 1 1,0 1-1,-17 19 0,-11 21 1585,-89 122 1391,114-151-3314,1 1 1,1 1 0,2 0-1,0 1 1,-12 45-1,23-71-80,0 1-1,-1-1 1,1 0-1,0 0 0,0 1 1,0-1-1,0 0 1,-1 0-1,1 1 1,0-1-1,0 0 1,0 1-1,0-1 1,0 0-1,0 1 0,0-1 1,0 0-1,0 1 1,0-1-1,0 0 1,0 0-1,0 1 1,0-1-1,0 0 1,0 1-1,0-1 1,1 0-1,-1 1 0,0-1 1,0 0-1,0 0 1,0 1-1,1-1 1,-1 0-1,0 0 1,0 1-1,0-1 1,1 0-1,-1 0 0,12-9-20,14-26-58,-24 33 37,293-370-3871,-274 354 3885,-13 13 20,-11 10-32,-62 75 69,45-58 350,0 2 0,2 0 0,0 1 1,2 1-1,-14 29 0,29-53-329,0 0-1,0 0 1,0 0 0,1 0 0,-1 0-1,1 0 1,-1 0 0,1 0 0,0 0-1,0 0 1,0 0 0,0 0 0,0 3-1,0-5-29,1 1-1,-1-1 0,0 0 0,0 1 0,1-1 0,-1 0 1,0 1-1,1-1 0,-1 0 0,1 1 0,-1-1 1,0 0-1,1 1 0,-1-1 0,1 0 0,-1 0 0,1 0 1,-1 0-1,1 1 0,-1-1 0,1 0 0,-1 0 1,1 0-1,-1 0 0,1 0 0,-1 0 0,1 0 0,-1 0 1,0 0-1,1-1 0,-1 1 0,2 0 0,4-2 24,0 0 1,0-1-1,-1 0 0,1 0 0,-1 0 0,9-7 0,49-41-157,-2-2 1,-3-3-1,63-79 0,-116 132 158,-11 16 62,-23 40 200,6-10-32,11-10 232,12-33-493,0 1 0,0-1 0,0 1 0,0 0 0,0-1 0,0 1 0,1-1 0,-1 1 0,0 0 0,0-1 0,0 1 0,1-1 0,-1 1 0,0-1 0,1 1 0,-1-1 0,0 1 0,1-1 0,-1 1 0,1-1 0,-1 1 0,1-1 0,-1 0 0,1 1-1,-1-1 1,1 0 0,-1 1 0,1-1 0,-1 0 0,1 0 0,-1 0 0,1 1 0,0-1 0,-1 0 0,1 0 0,-1 0 0,1 0 0,0 0 0,-1 0 0,1 0 0,0 0 0,-1 0 0,1-1 0,-1 1 0,1 0 0,-1 0 0,1 0 0,0-1 0,10-2 14,0 0 1,0 0 0,0-1 0,-1-1 0,0 0 0,17-10 0,59-47-389,-59 41 144,1-3 98,2-1-48,-30 25 171,0 0 1,0 1 0,0-1-1,0 0 1,0 0 0,-1 0-1,1 0 1,0 0 0,0 0-1,0 0 1,0 0 0,0 0-1,0 0 1,0 0 0,0 0-1,0 1 1,0-1 0,0 0-1,0 0 1,0 0 0,0 0-1,1 0 1,-1 0-1,0 0 1,0 0 0,0 0-1,0 0 1,0 0 0,0 1-1,0-1 1,0 0 0,0 0-1,0 0 1,0 0 0,0 0-1,0 0 1,0 0 0,0 0-1,0 0 1,0 0 0,1 0-1,-1 0 1,0 0 0,0 0-1,0 0 1,0 0 0,0 0-1,0 0 1,0 0 0,0 0-1,-13 21 75,3-8-12,-31 49 391,38-57-370,1 0 0,-1 0 1,1 0-1,0 1 0,1-1 0,-1 0 1,1 1-1,0-1 0,0 1 1,1 10-1,0-15-73,1-1 1,0 1 0,-1 0-1,1 0 1,0 0-1,0 0 1,0-1-1,0 1 1,0 0-1,0-1 1,0 1-1,0-1 1,0 1-1,0-1 1,0 1 0,0-1-1,0 0 1,0 1-1,0-1 1,0 0-1,1 0 1,-1 0-1,0 0 1,0 0-1,0 0 1,0 0-1,0-1 1,2 1 0,37-6 19,-27 1-393,-1 0 1,0-1-1,0 0 0,11-9 1,11-13-2582,-14-3-3445,-21 26-1205,-4 5 5189,-5 6 280,5 1-1777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13036,'0'0'14318,"-50"35"-13133,35-12-256,0 1-417,2-1-255,7-2-193,2-4 0,4-5-96,0-4-353,0-3-832,9-5-1217,-2 0-2114,4-10-5126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8808,'0'0'14729,"3"14"-13341,-2-11-1299,1 6 49,0-1-1,-1 0 1,0 1-1,0-1 1,-1 1 0,0-1-1,0 1 1,-1-1-1,0 1 1,-1-1 0,-3 13-1,-56 119 911,37-91-878,-25 77 0,48-124-202,1-1 0,-1 0 0,1 0 0,-1 0 0,1 0-1,-1 1 1,1-1 0,0 0 0,0 0 0,-1 1 0,1-1 0,0 0-1,0 0 1,0 1 0,0-1 0,1 0 0,-1 1 0,0-1 0,1 0 0,-1 0-1,0 0 1,1 1 0,-1-1 0,2 2 0,-1-3-75,1 0 0,-1 0 0,0 0 0,0 0 0,1 0 0,-1 0 0,0 0 0,0-1 0,1 1 0,-1 0 0,0-1 0,0 1-1,0-1 1,1 1 0,-1-1 0,0 1 0,0-1 0,0 0 0,1-1 0,57-47-6931,-57 47 6397,26-27-6155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11339,'0'0'14686,"-7"8"-14179,3-3-477,-43 54 594,43-54-662,1 0 1,-1 1-1,1 0 0,0-1 1,0 1-1,1 0 1,0 1-1,0-1 0,0 0 1,0 9-1,2-15-72,0 0 0,0 1 0,0-1 0,0 0 0,0 0-1,0 1 1,1-1 0,-1 0 0,0 0 0,0 0 0,0 1 0,0-1 0,1 0 0,-1 0 0,0 0-1,0 0 1,0 1 0,1-1 0,-1 0 0,0 0 0,0 0 0,1 0 0,-1 0 0,0 0 0,0 0-1,1 0 1,-1 0 0,0 0 0,0 0 0,1 0 0,-1 0 0,0 0 0,0 0 0,1 0 0,-1 0 0,0 0-1,0 0 1,1 0 0,-1 0 0,0 0 0,0 0 0,1 0 0,-1-1 0,0 1 0,0 0 0,0 0-1,1 0 1,-1 0 0,0-1 0,0 1 0,0 0 0,0 0 0,1 0 0,-1-1 0,0 1 0,0 0-1,13-12-4573,0-7-4274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13293,'0'0'7537,"-4"11"-6106,-29 75 1131,16-49-1987,2 2 1,2 0 0,2 1-1,-11 67 1,21-106-572,1 1 1,0-1-1,0 0 1,-1 1-1,1-1 1,0 1-1,0-1 1,0 0-1,1 1 0,-1-1 1,0 0-1,1 1 1,-1-1-1,0 0 1,1 1-1,-1-1 1,1 0-1,0 0 0,-1 0 1,1 0-1,0 1 1,0-1-1,0 0 1,0 0-1,0-1 1,0 1-1,0 0 1,0 0-1,0 0 0,0-1 1,2 2-1,2-1-19,0-1-1,0 1 0,0-1 0,0 0 0,0 0 1,0-1-1,9-1 0,49-14-1420,-51 11 1074,0 2 0,1 0-1,-1 0 1,1 1 0,23-1 0,-35 3 358,0 0 0,-1 0 0,1 0 0,0 0 0,-1 0 0,1 0 0,0 1 0,0-1 0,-1 0 0,1 0 0,-1 1 0,1-1 0,0 0 0,-1 1 0,1-1 0,-1 0 0,1 1 0,0-1 0,-1 1 0,1-1 0,-1 1 0,0-1 0,1 1 0,-1-1 0,1 1 0,-1 0 0,0-1 0,1 1 0,-1 0 0,0 0 0,-2 26 174,-1-20-12,1-1 0,-1 1 0,-1 0-1,1-1 1,-7 9 0,0-4 383,0 0 0,-1-1 0,0 0 0,-22 14-1,28-21-378,0 0-1,-1 0 0,1 0 0,-1-1 0,1 1 0,-1-1 0,0-1 0,0 1 0,0-1 0,0 0 0,0 0 0,-1-1 0,-11 0 0,16-1-237,1 1 1,-1-1-1,1 0 0,-1 1 0,1-1 0,-1 0 0,1 0 0,-1 0 0,1 0 0,0-1 0,0 1 0,-1 0 0,1 0 0,0-1 0,0 1 0,0-1 0,0 1 0,1-1 0,-1 1 0,0-1 0,1 1 1,-1-1-1,1 0 0,-1 1 0,1-1 0,0 0 0,-1 1 0,1-1 0,0 0 0,0 0 0,0 1 0,1-1 0,-1 0 0,1-1 0,7-32-5197,7 10-3617,2 12-666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17681,'0'0'5584,"-6"10"-3604,-5 9-1328,-32 55 1302,39-66-1823,1 0 0,-1 0-1,1 0 1,1 0 0,0 1-1,0-1 1,-2 16 0,5-23-126,-1-1 0,0 1 0,0-1 0,0 1 0,0-1 0,0 1 0,1-1 0,-1 1 0,0-1 0,0 1 0,1-1 0,-1 1 0,0-1 0,1 0 0,-1 1 0,1-1 0,-1 1 0,0-1 0,1 0 0,-1 1 0,1-1 0,-1 0 0,1 0-1,-1 1 1,1-1 0,-1 0 0,1 0 0,-1 0 0,1 0 0,-1 0 0,1 0 0,0 0 0,-1 1 0,1-2 0,-1 1 0,1 0 0,-1 0 0,1 0 0,-1 0 0,1 0 0,-1 0 0,1 0 0,-1-1 0,1 1 0,-1 0 0,1 0 0,0-1 0,25-13 151,49-78-525,-75 92 368,0 0 0,0 0-1,0 0 1,1 0 0,-1 0-1,0 0 1,0 0 0,0 0-1,1 0 1,-1 0 0,0 0-1,0-1 1,0 1 0,0 1-1,1-1 1,-1 0 0,0 0-1,0 0 1,0 0 0,1 0-1,-1 0 1,0 0 0,0 0-1,0 0 1,0 0 0,1 0-1,-1 0 1,0 0 0,0 1-1,0-1 1,0 0 0,0 0-1,1 0 1,-1 0 0,0 0-1,0 1 1,0-1 0,0 0-1,0 0 1,0 0 0,0 0 0,0 1-1,0-1 1,0 0 0,0 0-1,0 1 1,6 15-109,7 11-6,-9-24 127,1 0 0,0 0 0,0-1 0,1 1 0,-1-1 0,0 0 0,1-1 1,-1 1-1,1-1 0,0 0 0,-1-1 0,1 1 0,11-2 0,79-6 163,-89 6-172,57-9-356,-33 4-128,63-3-1,-93 9 489,-1 0 0,1 1 0,-1-1 0,1 0 0,-1 0-1,1 0 1,0 0 0,-1 1 0,1-1 0,-1 0 0,1 1-1,-1-1 1,1 0 0,-1 1 0,0-1 0,1 1 0,-1-1-1,1 0 1,-1 1 0,0-1 0,1 1 0,-1-1-1,0 1 1,0 0 0,1-1 0,-1 1 0,0-1 0,0 1-1,0-1 1,0 1 0,0 0 0,0-1 0,1 1 0,-1-1-1,-1 1 1,1-1 0,0 2 0,0-1 8,0 0 0,0 0 0,0 0 0,0-1 0,0 1 1,0 0-1,0 0 0,0 0 0,1 0 0,-1 0 0,0-1 0,0 1 1,1 0-1,-1 0 0,1 0 0,-1-1 0,1 1 0,-1 0 0,1-1 0,-1 1 1,1 0-1,0-1 0,-1 1 0,1-1 0,0 1 0,-1-1 0,1 1 1,0-1-1,0 1 0,0-1 0,-1 0 0,1 1 0,0-1 0,0 0 0,0 0 1,0 0-1,-1 0 0,1 0 0,0 0 0,1 0 0,119-9 31,-93 4-810,0 2 0,1 2 0,-1 0 1,57 7-1,-64 0 786,-3 0-1369,-6-5-2760,-11-7-4204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4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17264,'0'0'4196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147 274 11243,'0'0'10057,"-8"-8"-8765,3 4-1111,-20-17 333,24 21-492,0-1-1,-1 1 1,1-1-1,0 1 1,0 0-1,0 0 1,0 0-1,-1-1 1,1 1-1,0 0 1,0 0-1,0 1 1,-1-1-1,1 0 1,0 0-1,0 0 1,0 1-1,0-1 1,0 1-1,0-1 1,-1 1-1,1-1 0,0 1 1,0 0-1,0-1 1,1 1-1,-1 0 1,0 0-1,-1 1 1,-9 9 177,1 1 0,1 1 0,-16 25-1,22-33-110,0 0 0,1 1 0,0-1-1,0 0 1,0 1 0,0-1-1,1 1 1,0 0 0,0 0-1,1-1 1,-1 1 0,1 0 0,2 11-1,-2-16-71,1 0 0,0 0 0,0 0-1,0 0 1,0 0 0,0 0 0,0 0 0,0 0-1,0 0 1,0 0 0,0 0 0,1-1 0,-1 1-1,0 0 1,0-1 0,1 1 0,-1-1 0,1 0-1,-1 1 1,0-1 0,1 0 0,-1 0-1,1 0 1,-1 0 0,0 0 0,1 0 0,-1 0-1,1-1 1,1 1 0,44-11 162,-38 7-168,-1-1 0,1 0 0,-1-1 1,-1 1-1,1-2 0,-1 1 0,0-1 1,-1 0-1,1 0 0,-2-1 0,1 0 1,-1 0-1,0 0 0,0-1 0,-1 0 1,0 1-1,-1-1 0,0-1 0,-1 1 1,1 0-1,-2-1 0,1 1 0,-1-1 1,-1-11-1,0 21-12,0 0 1,0-1 0,0 1-1,0 0 1,0-1-1,0 1 1,0-1 0,0 1-1,0 0 1,-1-1-1,1 1 1,0 0 0,0 0-1,0-1 1,0 1-1,-1 0 1,1-1 0,0 1-1,0 0 1,-1 0-1,1-1 1,0 1-1,0 0 1,-1 0 0,1 0-1,0-1 1,-1 1-1,1 0 1,0 0 0,-1 0-1,1 0 1,0 0-1,-1 0 1,1-1 0,0 1-1,-1 0 1,1 0-1,0 0 1,-1 0 0,1 0-1,0 1 1,-1-1-1,1 0 1,0 0 0,-1 0-1,1 0 1,0 0-1,-1 0 1,1 0 0,0 1-1,-1-1 1,1 0-1,0 0 1,-1 0 0,1 1-1,0-1 1,0 0-1,-1 1 1,1-1 0,-16 17-91,15-15 93,-1 1 0,1 0-1,0-1 1,0 1 0,0 0 0,0 0 0,0 0 0,1 0 0,0 0 0,-1 0 0,1 0 0,0 0 0,0 0 0,0 0 0,2 5 0,-1-6 8,0-1-1,0 1 1,0-1-1,1 0 1,-1 1-1,0-1 1,1 0-1,-1 0 1,1 0-1,-1 0 1,1 0-1,0 0 1,-1 0-1,1-1 1,0 1-1,-1 0 1,1-1-1,0 0 1,0 1-1,0-1 1,-1 0 0,1 0-1,0 0 1,0 0-1,0 0 1,3-1-1,4 0 8,0-1 1,0 0-1,0-1 0,0 0 1,0 0-1,-1-1 0,1 0 0,-1 0 1,0-1-1,0 0 0,0-1 1,6-6-1,10-8-7,-1-2 1,27-32-1,-37 40-41,0-1-1,-1-1 0,-1 0 0,-1 0 0,0-1 1,14-33-1,-31 65-64,0-1 1,0 0 0,-13 18-1,-19 34 323,25-36-10,1 1 1,2-1 0,1 2 0,1 0 0,2 0 0,1 0-1,2 1 1,1 0 0,1-1 0,2 1 0,1 0 0,9 48-1,-6-56-216,-1 1 0,0 34-1,-3-55 7,0 1-1,-1 0 0,1 0 1,-1 0-1,0 0 1,0-1-1,-1 1 0,0 0 1,0-1-1,0 1 1,-1-1-1,0 0 0,0 0 1,0 0-1,0 0 1,-6 6-1,8-10 4,0 0 1,0 0-1,0 0 0,0 0 0,0-1 1,0 1-1,0 0 0,0 0 0,-1-1 1,1 1-1,0-1 0,0 1 0,-1-1 1,1 1-1,0-1 0,-1 0 0,1 0 1,0 1-1,-1-1 0,1 0 0,0 0 1,-1 0-1,1-1 0,-1 1 0,1 0 1,0 0-1,-2-1 0,1-1 20,0 0 0,0 1 0,0-1 0,0 0 0,1 0 0,-1 1 0,1-1-1,-1-1 1,1 1 0,0 0 0,0 0 0,0 0 0,-2-5 0,-1-7 31,1 1 1,0-1-1,0 0 1,0-16-1,2 12-69,0-1-1,1 1 0,1-1 1,1 1-1,6-28 0,-7 39-7,2 1 0,-1-1 0,0 1 0,1 0-1,0 0 1,1 0 0,0 0 0,-1 1 0,2-1 0,-1 1-1,0 0 1,1 1 0,0-1 0,0 1 0,1 0-1,-1 0 1,1 0 0,11-5 0,10-2-1739,56-14 0,-16 5-4608,-10-1-3464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108 131 4740,'0'0'4581,"9"-6"-1725,-4 3-2655,32-27 3125,-34 28-2945,-1 0-1,0-1 1,0 1-1,0-1 0,0 1 1,0-1-1,-1 0 1,1 0-1,-1 0 1,0 0-1,0 0 1,0 0-1,0 0 0,0 0 1,0-6-1,-1 8-300,0 1 1,-1-1-1,1 1 0,0-1 0,0 1 0,-1-1 0,1 1 1,0-1-1,0 1 0,-1-1 0,1 1 0,0-1 0,-1 1 1,1 0-1,-1-1 0,1 1 0,-1 0 0,1-1 0,0 1 1,-1 0-1,1-1 0,-1 1 0,0 0 0,1 0 0,-1 0 1,1 0-1,-1 0 0,1-1 0,-1 1 0,1 0 0,-1 0 1,1 0-1,-1 0 0,0 0 0,1 1 0,-1-1 0,1 0 1,-1 0-1,1 0 0,-1 0 0,0 1 0,-26 8 381,14-1-342,0 1-1,0 0 1,1 0 0,1 2-1,-16 15 1,22-20-72,0-1 1,1 0-1,-1 1 1,1 0-1,1 0 1,-1 0 0,1 1-1,0-1 1,0 1-1,1 0 1,0 0-1,0 0 1,-2 13-1,4-20-41,0 1 0,0 0 1,0 0-1,0-1 0,1 1 0,-1 0 0,0 0 0,0-1 0,0 1 0,1 0 0,-1-1 0,0 1 0,1 0 1,-1-1-1,0 1 0,1-1 0,-1 1 0,1-1 0,-1 1 0,1-1 0,-1 1 0,1-1 0,0 1 1,-1-1-1,1 1 0,-1-1 0,1 0 0,0 1 0,-1-1 0,1 0 0,1 0 0,28-1 168,-22-1-132,1 0-1,-1-1 1,0-1-1,14-7 1,-9 3-24,-2-1 0,1-1 1,-1 0-1,-1-1 1,0 0-1,13-17 0,-18 20-2,0 0 0,-1 0 0,1 0 0,-1 0 0,-1 0 0,0-1 0,0 0 0,0 0 0,-1 1 0,-1-1 0,2-16 0,-3 25-16,-1 0 0,1-1 0,0 1 1,0 0-1,0 0 0,0-1 0,0 1 0,0 0 0,0 0 0,-1 0 1,1-1-1,0 1 0,0 0 0,0 0 0,0 0 0,-1 0 0,1-1 0,0 1 1,0 0-1,0 0 0,-1 0 0,1 0 0,0 0 0,0 0 0,-1 0 1,1 0-1,0-1 0,0 1 0,-1 0 0,1 0 0,0 0 0,0 0 0,-1 0 1,1 0-1,0 1 0,0-1 0,-1 0 0,1 0 0,0 0 0,0 0 1,-1 0-1,1 0 0,0 0 0,0 0 0,0 0 0,-1 1 0,1-1 1,0 0-1,0 0 0,-13 8-2,8-3 33,0 1 1,0-1-1,1 1 0,-1 0 0,1 0 0,1 1 0,-1-1 0,1 1 0,0 0 0,1-1 0,0 1 0,0 1 1,0-1-1,1 0 0,0 0 0,0 12 0,1-18-22,1 0 1,-1 0-1,1 0 0,0 0 1,-1 0-1,1-1 1,0 1-1,0 0 0,-1 0 1,1-1-1,0 1 1,0 0-1,0-1 0,0 1 1,0-1-1,0 1 1,0-1-1,0 0 0,0 1 1,0-1-1,0 0 1,0 0-1,0 1 0,0-1 1,0 0-1,1 0 1,-1 0-1,0-1 0,0 1 1,1 0-1,37-7 180,-28 3-190,0-1-1,0 0 1,-1-1 0,0-1-1,0 0 1,-1 0-1,0 0 1,0-1 0,-1-1-1,0 1 1,0-1-1,-1-1 1,0 1-1,11-22 1,-42 79-278,20-43 310,0 1 0,1 1 0,0-1 1,0 0-1,0 1 0,1 0 0,0-1 0,0 1 1,1 0-1,-1 8 0,2-14-21,1-1 0,0 1 0,0 0 0,-1 0 0,1-1 0,0 1 0,0 0 0,0-1 0,0 1 0,0-1 0,0 1 0,0-1-1,0 0 1,0 1 0,0-1 0,0 0 0,0 0 0,0 1 0,0-1 0,0 0 0,0 0 0,0 0 0,0 0 0,0-1 0,2 1 0,33-2 101,-35 2-102,11-1-15,-1-1 0,0-1 0,1 0 0,-1-1 0,0 0-1,12-6 1,-19 8 2,1 0 0,0-1-1,-1 1 1,0-1-1,0 0 1,0 0 0,0 0-1,0-1 1,0 0-1,-1 1 1,0-1 0,0 0-1,0-1 1,0 1-1,-1 0 1,4-8 0,-6 12 3,0 0 0,0-1 1,1 1-1,-1 0 0,0-1 1,0 1-1,0 0 0,0-1 1,0 1-1,0 0 0,1-1 1,-1 1-1,0 0 1,0-1-1,0 1 0,0-1 1,0 1-1,-1 0 0,1-1 1,0 1-1,0 0 0,0-1 1,0 1-1,0 0 0,0-1 1,0 1-1,-1 0 0,1 0 1,0-1-1,0 1 0,-1 0 1,1-1-1,0 1 1,0 0-1,-1 0 0,1 0 1,-1-1-1,-13 6-56,-13 16-48,17-10 104,0 0 0,1 1 0,-10 16 0,17-25 17,0 0 0,1 0-1,-1 0 1,0 1 0,1-1-1,0 0 1,0 1 0,0-1-1,0 1 1,0-1 0,1 1-1,-1 0 1,1-1-1,0 1 1,0-1 0,0 1-1,1-1 1,-1 1 0,2 4-1,0-7-8,0 1-1,0-1 1,0 0-1,0 0 0,0 1 1,0-2-1,0 1 0,0 0 1,1 0-1,-1-1 0,0 1 1,0-1-1,1 1 1,-1-1-1,0 0 0,1 0 1,-1 0-1,5-1 0,46-5 108,24-16-364,-63 16 200,1 1 0,-1 1 0,1 0 0,0 1 0,28-2 0,-42 5 60,0 1-1,-1 0 0,1-1 1,-1 1-1,1 0 0,-1-1 0,1 1 1,-1 0-1,1 0 0,-1 0 0,0-1 1,1 1-1,-1 0 0,0 0 0,0 0 1,1 0-1,-1-1 0,0 1 0,0 0 1,0 0-1,0 0 0,0 0 1,0 0-1,-1 0 0,1-1 0,0 2 1,0 7 434,7-21-82,14-58 23,-18 57-383,1-1-1,0 1 0,10-24 0,-13 35-22,1 1-1,-1 0 1,0 0-1,0 0 1,0 0 0,1 0-1,-1 0 1,0 0-1,1 0 1,-1 1-1,1-1 1,-1 0-1,1 1 1,-1-1 0,1 1-1,-1 0 1,1-1-1,-1 1 1,1 0-1,1 0 1,40 1-2230,-26 0 350,16-1-3133,6 0-4137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32 208 13933,'13'1'1507,"-1"-1"0,0 0-1,1-1 1,-1 0 0,19-5 0,-18 2-1417,0 0 0,-1 0 0,1-1 1,-1-1-1,0 0 0,-1 0 0,0-1 0,0-1 1,0 0-1,-1 0 0,0-1 0,0-1 1,-1 1-1,11-17 0,-18 24-79,0 0-1,-1-1 1,1 1 0,-1-1 0,0 1-1,1-1 1,-1 0 0,0 0 0,-1 1-1,1-1 1,0 0 0,-1 0 0,0 0-1,1 0 1,-1 0 0,0 0-1,-1-5 1,0 6-6,0 0 1,0 1-1,0-1 0,0 0 1,0 1-1,-1-1 0,1 1 1,0 0-1,-1-1 0,1 1 1,-1 0-1,1 0 0,-1 0 0,1 0 1,-1 0-1,0 0 0,0 0 1,1 1-1,-1-1 0,0 1 1,0-1-1,0 1 0,0-1 0,0 1 1,0 0-1,-3 0 0,-5 1 24,-1-1-1,0 1 1,1 1-1,-1 0 1,1 0-1,0 1 0,0 1 1,0-1-1,0 2 1,0-1-1,1 1 1,0 1-1,0 0 1,0 0-1,1 1 1,0 0-1,-9 10 0,7-8 71,2 0 0,-1 1 0,2 0 0,-1 1 0,1 0 0,1 0 0,0 0 0,0 1 0,1 0 0,1 0 0,0 0 0,1 0 0,0 1 0,-1 14 0,4-24-88,0 0 0,0-1 0,1 1 0,-1 0 0,1-1 0,0 1 0,0-1 0,0 1 0,0-1 0,0 1 0,0-1 0,1 1 0,-1-1 0,1 0 0,-1 0 0,1 0 0,0 0 0,0 0 0,0 0 0,0 0 0,0-1 0,1 1 0,-1-1 0,0 0 0,1 1 0,-1-1 0,1 0 0,-1 0 0,1-1 0,4 2 0,10 2-394,1-1 0,-1 0 0,29-1 0,-35-1-156,81 0-6539,-50-1 405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46 6887,'2'-16'6726,"0"3"-3587,-2 1-993,0 8 2114,0 10-3299,-5 14-737,-4 8-160,1 3 0,2 4 0,0 2-64,5-6-224,-1 1-353,2-4-800,-2-6-833,-2-3-1249,-5-7-2179,-8-3-4259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8 14061,'0'0'3097,"-9"-1"-337,1-1-2392,0 0 1,0 1 0,0 0-1,0 0 1,0 1 0,0 0-1,0 1 1,0 0 0,0 0 0,0 1-1,0 0 1,0 0 0,1 0-1,-10 5 1,4 1-146,0 1 0,1 0-1,-1 1 1,2 1 0,-12 11 0,20-18-202,-1-1 0,1 1 0,0 0 0,0 0 0,1 0 0,-1 0 0,1 0 0,-1 1 0,2-1 0,-1 1 0,0 0 0,1-1 0,0 1 0,0 0 0,0 0 0,1 0 0,-1-1 0,1 1 0,0 0 0,1 5 0,0-7-46,0-1 0,0 0 0,1 0 0,-1 1 1,1-1-1,-1 0 0,1 0 0,0-1 0,-1 1 0,1 0 1,0 0-1,0-1 0,1 1 0,-1-1 0,0 0 0,0 0 0,1 0 1,-1 0-1,0 0 0,1 0 0,-1 0 0,1-1 0,-1 0 1,5 1-1,68 2-2819,-62-3 1883,-2 0-775,1-1 1,0 0-1,-1-1 0,0 0 0,20-7 0,14-8-9592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10890,'-8'2'2766,"-6"3"-1540,0 0 0,0 1 1,1 0-1,-17 11 0,25-15-961,1 1 1,0 0-1,0 0 1,0 0-1,0 1 0,0-1 1,1 1-1,-1 0 0,1 0 1,0 0-1,0 0 0,0 1 1,1-1-1,0 1 0,0 0 1,0 0-1,0 0 0,0 5 1,1-9-240,1 0 1,0 0 0,0 0-1,0 0 1,1 0-1,-1-1 1,0 1-1,0 0 1,0 0 0,1 0-1,-1 0 1,0 0-1,1 0 1,-1-1-1,1 1 1,-1 0 0,1 0-1,0 0 1,-1-1-1,1 1 1,-1 0-1,1-1 1,0 1 0,0-1-1,-1 1 1,1-1-1,0 1 1,0-1 0,1 1-1,37 6 287,38-14-158,-59 2-317,1 0 0,25-12 0,-32 12 69,1 0 1,-1 0 0,1 1 0,0 1 0,0 0-1,21-1 1,-33 4 117,0 1-1,0 0 1,-1 0-1,1 0 1,0 0 0,-1 0-1,1 0 1,0 0-1,-1 0 1,0 0-1,1 0 1,-1 0-1,0 0 1,1 0-1,-1 0 1,0 1-1,0-1 1,0 0 0,0 0-1,0 0 1,0 0-1,0 0 1,0 0-1,0 1 1,-1-1-1,1 0 1,-1 1-1,1 0 13,-1-1-1,1 1 0,-1-1 0,1 1 0,0-1 0,0 1 0,0 0 1,0-1-1,0 1 0,0-1 0,0 1 0,1-1 0,-1 1 0,1-1 1,-1 1-1,1-1 0,-1 1 0,1-1 0,0 1 0,0-1 1,-1 0-1,1 1 0,0-1 0,2 2 0,13-2 27,-1 0-1,1-1 0,-1 0 1,1-2-1,-1 1 0,1-2 1,-1 0-1,0-1 1,0-1-1,23-10 0,-19 8-290,0 0 0,1 2 0,0 0-1,0 1 1,33-3 0,-52 9 227,-1 0-1,1 0 1,-1-1 0,1 1 0,0 0-1,0-1 1,0 1 0,0-1 0,0 1-1,0-1 1,0 1 0,0-1-1,0 0 1,1 0 0,-1 0 0,3 2-1,8 0-1116,0-2-1,0 0 0,0 0 1,0-1-1,0 0 0,0-1 1,0-1-1,12-3 0,-1-1-5757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2:5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 10474,'0'0'3358,"-9"-2"-107,4 0-2998,0 1 0,-1-1 0,1 1 0,-1 0 0,0 1 1,1-1-1,-1 1 0,0 0 0,1 1 0,-1-1 0,0 1 0,1 0 1,-1 1-1,1-1 0,0 1 0,-1 0 0,1 0 0,0 1 0,0-1 0,0 1 1,0 1-1,1-1 0,-6 5 0,7-5-101,0 0 1,0 0-1,1 0 1,-1 1-1,1-1 1,0 1-1,0-1 1,0 1-1,1 0 1,-1 0-1,1 0 1,0 0-1,0 0 1,-1 7-1,2-9-133,0 0 1,1-1-1,-1 1 0,1 0 0,-1 0 0,1-1 0,0 1 0,0-1 0,0 1 0,0 0 0,0-1 0,0 1 0,0-1 0,0 0 0,0 1 0,1-1 0,-1 0 0,0 0 0,1 0 1,-1 0-1,1 0 0,0 0 0,-1 0 0,1-1 0,0 1 0,-1 0 0,1-1 0,0 0 0,0 1 0,-1-1 0,1 0 0,0 0 0,0 0 0,0 0 0,2 0 0,5 0-31,0 0-1,-1 0 0,1-1 0,-1 0 0,1 0 1,-1-1-1,0 0 0,0-1 0,1 1 0,-2-2 1,10-4-1,4-4-52,-1-2 1,31-26-1,-51 40 69,1-1-1,-1 1 1,1-1-1,-1 1 1,1-1-1,-1 1 1,1-1-1,-1 1 1,1-1-1,0 1 0,-1 0 1,1-1-1,0 1 1,-1 0-1,1-1 1,0 1-1,-1 0 1,1 0-1,0 0 1,-1 0-1,1 0 0,0 0 1,0 0-1,-1 0 1,1 0-1,1 0 1,2 16 193,-4-14-185,0 0 0,0-1-1,0 1 1,1 0 0,-1 0-1,1 0 1,-1 0 0,1-1-1,-1 1 1,1 0 0,0-1-1,0 1 1,0 0 0,0-1-1,0 1 1,0-1 0,0 0-1,3 3 1,2-1-85,1 0 0,0-1 0,0 0 0,1 0 0,-1 0-1,0-1 1,0 0 0,1 0 0,13-1 0,69-7-3296,-69 3 1042,-1-1 0,35-13 0,10-3-3524,-22 13 5647,-31 10 5875,-2 3-3687,14 3-1968,-3-8-1650,-12-1 1288,-1 1 1,1 0 0,-1 0-1,0 1 1,1 1 0,11 2-1,-18-3 517,1 1 0,0-1-1,-1 1 1,1-1-1,-1 1 1,1 0-1,-1 0 1,0 0 0,0 0-1,0 0 1,0 1-1,0-1 1,0 1 0,-1-1-1,1 1 1,-1-1-1,0 1 1,1 0-1,-1 0 1,-1 0 0,1 0-1,0 3 1,19 68 2224,11 52-1598,-28-110-575,-1-1-1,-1 1 0,0-1 0,-1 1 0,-1-1 0,-2 17 0,0-21 149,0-1-1,-1 1 0,0-1 0,-1 0 1,0 0-1,0 0 0,-10 12 1,10-15 9,0-1 0,0 1 1,0-1-1,-1 0 0,0-1 0,0 0 1,0 0-1,0 0 0,-1 0 1,-14 6-1,20-11-342,-1 1 0,1 0 1,-1-1-1,1 0 0,-1 1 0,1-1 1,-1 0-1,1 0 0,-1 1 0,1-1 1,-1-1-1,0 1 0,1 0 0,-1 0 0,1 0 1,-1-1-1,1 1 0,-1-1 0,1 1 1,-1-1-1,1 0 0,-1 0 0,1 1 1,0-1-1,0 0 0,-3-2 0,2 0 4,0-1 0,0 1 0,0 0-1,0-1 1,1 1 0,-1-1 0,1 1 0,0-1 0,0 0-1,-1-7 1,0-9 14,1-1 0,1 1 0,3-25 0,-3 43-47,1-8-93,0-1 0,1 1 0,0-1 0,1 1 0,0 0 0,1-1 0,0 2 0,0-1-1,1 0 1,1 1 0,0 0 0,0 0 0,0 1 0,1-1 0,0 1 0,1 1 0,0 0 0,0 0 0,1 0 0,14-8 0,-2 3-474,0 1 0,1 1 0,24-8 0,73-18-5099,-68 21 1613,15-5-8960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0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29 125 8200,'0'0'1996,"-5"-8"-1985,-17-27 69,22 35-44,0-1 0,0 1-1,-1 0 1,1-1 0,0 1 0,0 0-1,0-1 1,0 1 0,-1-1-1,1 1 1,0 0 0,0-1 0,0 1-1,0-1 1,0 1 0,0 0 0,0-1-1,0 1 1,0-1 0,0 1 0,0 0-1,0-1 1,0 1 0,1-1 0,-1 1-1,0 0 1,0-1 0,0 1 0,1 0-1,-1-1 1,0 1 0,0 0-1,1-1 1,-1 1 0,0 0 0,1-1-1,-1 1 1,0 0 0,1 0 0,-1-1-1,0 1 1,1 0 0,-1 0 0,0 0-1,1 0 1,-1 0 0,1-1 0,-1 1-1,0 0 1,1 0 0,-1 0 0,1 0-1,-1 0 1,1 0 0,28 1-145,-23-1 339,434-30 2630,-64 1-1759,515 37 152,-389 3-1150,19 9 495,52 0-464,275-35-40,-2 0-65,-543 13-1,312 4 579,-530 6 2105,-100-20-1831,8 8-1361,0 2 1,-1-1 0,1 1 0,-1 0 0,1 0 0,-11 0-1,-17-4-3895,5-4-1733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1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2584 274 7751,'0'0'2253,"-11"-3"-1239,-184-60 1276,65 18-1868,81 29-61,-254-75 1690,231 74-1693,-1 2 0,-95-5 0,83 16-308,1 4 1,-1 4-1,1 4 0,0 3 0,1 4 0,0 3 1,1 4-1,2 4 0,-80 36 0,83-29-33,1 3 0,2 4-1,-100 71 1,146-89-16,1 1-1,0 1 1,2 2-1,-30 38 1,41-44 10,0 0 0,2 1 1,0 0-1,1 1 0,1 0 1,2 1-1,-9 31 0,14-39-21,0 1 0,0 0-1,2 0 1,0 0 0,1 0-1,0 0 1,1 0 0,1 0-1,1 0 1,0 0 0,1-1-1,1 0 1,0 1 0,1-1-1,1-1 1,8 15 0,-1-8-3,1 0 1,0-1 0,1-1-1,2 0 1,0-2 0,0 0-1,2 0 1,0-2 0,35 20-1,-6-9 16,2-1 0,0-3 0,2-3-1,0-1 1,1-3 0,0-2 0,80 7-1,396 2 88,-472-22-68,108-2 11,299-42 1,-383 30 88,0-4 1,-1-4-1,-1-3 0,-1-4 0,113-58 1,-161 70-54,-1-1 0,-1-1 0,-1-2 0,-1-1 0,46-47 0,-61 55-40,0 0 1,-1 0 0,-1-1 0,-1-1-1,0 1 1,0-2 0,-2 1 0,0-1-1,-1 0 1,-1 0 0,0-1 0,4-35-1,-8 30-12,-1 1 0,0-1 1,-2 1-1,0-1 0,-2 1 0,0 0 0,-2 0 0,0 0 0,-14-31 0,7 27-17,-1 1-1,0 0 0,-2 1 0,-1 0 1,-1 1-1,-1 1 0,-22-19 1,16 19 8,0 1 0,-1 2 0,0 0 0,-2 2 0,0 1 0,-1 1 0,-1 1 0,0 2 1,-1 1-1,0 2 0,-50-10 0,39 13-74,0 2 0,1 2 0,-1 1 0,0 2 0,0 2 0,0 2 0,1 2 0,-64 18 0,-23 20-2570,-132 66 0,159-66-1055,-55 21-5528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1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2407 206 8200,'-9'-5'283,"-28"-17"177,-126-64 431,135 73-883,0 2-1,-1 1 0,-1 1 0,-37-6 1,-330-19 119,-5 34 1144,330 1-854,-74 8-99,2 6 1,-154 36-1,251-41-35,1 1 0,0 2 0,1 2 0,1 2 0,-61 34 0,89-43-279,0 1 0,1 1-1,0 1 1,1 0 0,1 1 0,-1 1 0,2 0 0,0 0 0,0 1-1,2 1 1,0 0 0,0 0 0,1 1 0,1 0 0,1 1 0,0-1-1,-6 27 1,10-28 25,0 0 0,1 0-1,1 0 1,0 1 0,1-1-1,0 0 1,1 1 0,1-1 0,1 0-1,0 0 1,1 0 0,1 0-1,0-1 1,1 0 0,0 0-1,1 0 1,1-1 0,0 1-1,1-2 1,0 0 0,1 0 0,0 0-1,1-1 1,0-1 0,1 0-1,0-1 1,0 0 0,1 0-1,1-1 1,-1-1 0,24 9 0,18 3 170,1-2 1,0-2 0,1-3 0,83 7 0,238-4-52,-354-14-148,158 1 75,-1-7 0,193-32-1,-16-36 340,-288 54-384,-1-3 0,-1-3 0,66-35 0,-118 52-15,-1-1 0,0 0 0,-1-1 0,0 0 0,0-1 1,-2-1-1,1 0 0,18-24 0,-26 28 23,0 1 1,0-1 0,-1 0-1,0 0 1,-1-1 0,1 1-1,-2-1 1,1 0 0,-1 0-1,0 0 1,-1 0 0,0 0-1,-1 0 1,0 0 0,0 0-1,-1 0 1,0 0 0,-3-13-1,0 12-18,0 0-1,0 0 0,-1 0 0,0 0 0,-1 1 0,0 0 0,-1 0 0,0 0 0,0 1 0,0 0 0,-1 0 0,-1 1 0,-14-11 0,-2 2-135,0 0 0,-1 1 0,-51-20 0,0 9-1545,-1 4 0,-116-18 1,117 25-351,-28-6-2463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1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938 152 11018,'-8'-11'57,"0"0"-1,-1 0 0,-1 1 1,0 1-1,0 0 0,-1 0 1,0 1-1,0 0 0,-1 1 1,0 0-1,0 1 0,0 0 1,-1 1-1,0 1 0,0 0 1,-1 0-1,1 2 0,-1-1 0,-20 0 1,-1 1-39,0 1 1,0 2-1,0 1 0,1 2 1,-1 1-1,-52 15 1,67-14 121,-1 2 1,1 0-1,0 1 1,0 1-1,1 1 1,1 1-1,0 0 1,1 1-1,0 1 1,1 1-1,-25 28 1,22-19 17,1 2 0,1 0 1,1 1-1,-24 55 0,33-64-141,1 1 0,0-1 0,1 1 0,2 1 0,0-1 0,0 1 1,2-1-1,2 40 0,0-50 20,0 0-1,1 0 1,0 1 0,1-1-1,0 0 1,0-1 0,1 1 0,0 0-1,1-1 1,0 0 0,0 0 0,1-1-1,8 11 1,-4-9-9,0 0-1,0-1 1,1 0 0,0 0-1,1-2 1,-1 1-1,1-1 1,21 7 0,-3-4 16,1-1 0,-1-2 0,1-1 0,1-2 0,-1 0 0,0-2 0,41-4 0,-26-4 44,-1-1 0,0-2-1,0-3 1,-1-1-1,0-2 1,-2-2-1,0-2 1,-1-1-1,47-34 1,-73 44-50,-1 0 0,0-1 0,0-1 1,-1 0-1,-1-1 0,-1 0 0,0 0 0,0-2 0,-1 1 1,-1-1-1,-1-1 0,8-21 0,-12 26 19,0 1 1,-1-1-1,0 0 1,-1-1-1,-1 1 0,0 0 1,0-1-1,-1 1 1,-1 0-1,0-1 1,0 1-1,-2 0 0,1 0 1,-2 0-1,1 0 1,-1 1-1,-1-1 0,0 1 1,-8-12-1,2 8-21,0 1-1,0 0 1,-1 0 0,-1 1-1,-1 1 1,1 0-1,-2 1 1,1 1-1,-2 0 1,1 1 0,-1 1-1,-1 0 1,1 1-1,-1 1 1,-22-6 0,3 4-472,-1 2 0,1 1 0,-1 2 0,0 1 0,0 2 0,-54 7 0,14 5-2778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1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393 408 3716,'0'0'-214,"7"-12"956,0 1-758,55-98 868,-55 95-449,-1 0 0,0 0 0,-1-1 0,-1 0 0,0 0 0,3-29 0,-6 35-13,-1 1 1,0-1-1,-1 0 0,0 1 1,0-1-1,-1 1 1,0 0-1,0-1 1,-1 1-1,-6-12 0,7 17-325,0 0 0,0 0 0,0 1 0,0-1 0,0 1 0,-1-1 0,1 1 0,-1 0 0,0 0 0,1 0 1,-1 0-1,0 0 0,0 1 0,0 0 0,0-1 0,-1 1 0,1 0 0,0 0 0,0 1 0,-1-1 0,1 1 0,0 0 0,-1-1 0,1 1 0,0 1 0,-1-1 0,1 0 0,0 1 0,-1 0 0,-3 1 0,-2 1-11,0 1 0,1 0 1,0 0-1,0 0 0,0 1 0,1 0 1,-1 1-1,1 0 0,-11 11 0,-56 69 620,70-80-625,-24 32 48,1 2 0,2 1 0,2 2-1,2 0 1,2 1 0,2 1 0,1 0 0,3 1 0,2 1 0,1 0-1,3 1 1,2-1 0,2 90 0,4-119-130,0-1 1,1 0 0,1 0-1,0 0 1,2 0-1,0 0 1,0-1-1,2 0 1,0 0-1,1-1 1,16 25-1,-17-31 4,0 0 0,1 0 1,0-1-1,0 0 0,1 0 0,0-1 0,0-1 0,1 1 0,0-1 0,0-1 0,0 0 0,1 0 0,0-1 0,0 0 0,0-1 0,0-1 0,0 1 0,17 0 0,-10-3 65,-1-1-1,1-1 0,-1 0 1,1-1-1,-1-1 0,0 0 0,-1-2 1,1 0-1,-1 0 0,0-2 1,0 0-1,-1-1 0,0 0 0,-1-1 1,20-18-1,0-2 451,-2-2 0,-1-1 0,-2-1 0,47-71 0,-57 77-341,-2-1 0,-1 0 0,-1-1 0,-1-1 0,-2 0 0,-1-1-1,-2 0 1,-1 0 0,-1-1 0,-2 0 0,-1 0 0,-2-1 0,-2-36 0,-1 58-120,-1 1 0,0 0-1,-1 0 1,0 1 0,-1-1 0,0 1 0,-1-1 0,0 1 0,0 1-1,-1-1 1,0 1 0,-1 0 0,0 0 0,-1 1 0,0 0-1,0 0 1,0 1 0,-1 0 0,0 0 0,-1 1 0,1 0 0,-1 1-1,0 0 1,-1 1 0,1 0 0,-1 0 0,0 1 0,0 0 0,0 1-1,0 1 1,-12-1 0,8 1-308,1 1 0,-1 1 0,1 0-1,-1 0 1,1 2 0,0 0 0,-14 5 0,15-4-729,2 1 0,-1 1 0,0 0 1,-18 15-1,4-1-3510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6240 1505,'0'0'14190,"-3"3"-13176,3-2-988,0-1 0,-1 0 0,1 0 0,0 0-1,-1 0 1,1 1 0,0-1 0,0 0 0,-1 0 0,1 1 0,0-1 0,0 0-1,0 0 1,-1 1 0,1-1 0,0 0 0,0 1 0,0-1 0,0 0 0,0 1-1,-1-1 1,1 0 0,0 1 0,0-1 0,0 0 0,0 1 0,0-1-1,0 0 1,0 1 0,0-1 0,0 1 0,1-1 0,-1 0 0,0 1 0,0-1-1,0 0 1,0 1 0,0-1 0,0 0 0,1 0 0,-1 1 0,1-1 0,18 2 1095,16 2-622,-29-2-439,0-1 0,0 0 0,0 0-1,0 0 1,0-1 0,0 0-1,0 0 1,1-1 0,-1 1 0,0-2-1,0 1 1,7-3 0,76-31 1037,-48 17-985,22-5 201,-2-4-1,-1-2 0,109-72 0,27-21-171,-129 83-121,49-26-4,74-46 26,344-235-10,-111 128-49,-101 56 40,338-142-50,-140 104-10,-421 159 2,121-70 1,-26 12 33,-67 31-8,172-119 0,42-25-58,832-398 67,45 23-38,-563 305-134,301-143-136,-117-42 308,-547 290-2,3-3 4,853-460-2,-979 553 22,144-66 682,-183 86-595,-35 16-79,-72 45-752,-3 2-5880,-8-1-744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12186 2146,'0'0'6636,"-7"4"-6316,1 1-99,4-3-87,0 0 1,-1-1-1,1 1 0,0-1 1,0 1-1,-1-1 1,1 0-1,-1 0 0,1 0 1,-1 0-1,1 0 1,-1 0-1,0-1 0,-3 1 647,7-1-668,1 1 0,-1-1 0,1 0 0,0 1 0,-1-1 0,1 0 0,-1 0 0,1 0 0,0 0 0,-1-1 0,1 1 0,0 0 0,-1-1 0,1 1 0,-1-1 0,1 1 0,-1-1 0,1 0 0,-1 0 0,2-1 0,37-28 1075,3 0-399,-37 28-672,0-1-1,0 0 0,0 0 1,-1-1-1,1 0 0,-1 0 1,0 0-1,0-1 1,-1 1-1,1-1 0,-1 0 1,5-8-1,4-8 183,-1-1-1,10-25 1,-14 28-229,1 1 1,1 0-1,16-24 1,15-8-38,-3-3 1,-2-1-1,48-97 0,-48 73 35,27-63 56,151-245-1,-198 362-121,97-134-40,-94 135 32,1 1 1,1 1-1,1 0 1,35-25-1,-38 34-18,1 1 0,37-15-1,-36 18 42,0-1 0,-2-1 0,33-21 0,97-92 6,7-5-99,-59 53 102,169-168 1,204-282 10,-159 171-66,-243 280 26,28-31 9,156-180 20,-28 35-26,24-29 0,179-232-122,-31 143-203,-138 139 164,-154 129 174,263-240 65,-85 77-97,-3 4 32,58-58-2,-121 111-11,395-396-64,-599 590 64,86-87 4,224-234 29,-134 133 31,124-143-69,-218 234 10,136-122 1,236-197 36,-12 41-127,-43 31 341,-131 68-208,-100 96-42,391-396-65,-495 511 47,217-206-46,29-10 65,-68 58-3,175-174 44,-370 345 427,-55 64-5664,-1-3 1079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3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13 119 14958,'7'-8'1751,"3"-3"-1268,1 1 0,0 1-1,1 0 1,0 1 0,0 0-1,1 0 1,0 2 0,1-1-1,-1 2 1,1 0 0,22-5-1,-12 5-321,0 1-1,0 1 1,1 1-1,-1 1 1,1 1-1,-1 2 1,41 6-1,-58-7-171,0 1-1,-1 0 1,1 0-1,0 0 1,0 1-1,-1 0 1,0 0 0,1 0-1,-1 1 1,0 0-1,-1 0 1,1 1-1,-1 0 1,0 0-1,0 0 1,0 0-1,-1 1 1,0 0 0,0 0-1,0 0 1,-1 0-1,0 1 1,0-1-1,-1 1 1,1 0-1,-1-1 1,-1 1 0,1 0-1,-1 0 1,0 11-1,-1-10 25,0 0 0,-1 0 0,1 0-1,-2 0 1,1 0 0,-1-1 0,0 1-1,-1 0 1,0-1 0,0 1 0,0-1 0,-1 0-1,-6 8 1,3-5 144,-1 0-1,-1-1 1,0 0-1,0 0 1,-1-1-1,0 0 1,-19 11-1,2-5 220,0-1 0,-1-2 0,0 0 0,-1-2 0,0-1 0,-39 5 0,57-11-341,-80 9 273,84-10-347,0-1 1,0 0 0,1 0-1,-1-1 1,0 0-1,1 0 1,-1 0-1,0-1 1,1 0-1,-10-4 1,14 4-227,0 0 1,0 0-1,1 0 1,-1 0-1,1 0 1,0 0 0,-1 0-1,1 0 1,0 0-1,0-1 1,0 1-1,1 0 1,-1-1-1,1 1 1,-1-1 0,1 1-1,0-1 1,0 1-1,0-1 1,0 1-1,0-1 1,0 1-1,1 0 1,-1-1 0,1 1-1,0-1 1,1-2-1,14-22-7155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387 228 4901,'0'0'12059,"1"-3"-11005,1 9-709,-4 21-65,-2 1 0,0 0 0,-2-1 0,-10 32 0,-5 18-25,-131 813 711,144-761-955,9-128-10,-1 0 1,1 0 0,0 0 0,0 0 0,0 0 0,0-1 0,0 1 0,0 0 0,0 0-1,0 0 1,0-1 0,0 1 0,0-1 0,0 1 0,1-1 0,-1 1 0,0-1 0,0 0-1,1 1 1,-1-1 0,0 0 0,0 0 0,1 0 0,1 0 0,37 2 25,-37-2-21,411 1 1798,-344-6-1651,-1-2 0,0-4 1,91-25-1,89-14 371,145 28-371,35-4-50,-240-7-94,79-11 19,-216 38-24,0 3 1,-1 2-1,62 6 0,-29 10-38,-59-9-7,1-1 1,46 2 0,-72-54-104,-35-226-53,5 54-246,-2-249-1,34 403 309,0 44 123,-1 0-1,-1 0 1,0 0-1,-2 0 1,-1 0-1,0 0 1,-7-22-1,9 40 12,0 0 0,-1 0 0,1 1 0,-1-1 0,0 1 1,0-1-1,1 1 0,-2 0 0,1 0 0,0-1 0,0 2 0,-1-1 0,1 0 0,-1 0 0,1 1 0,-1-1 0,0 1 0,1 0 0,-1 0 0,0 0 0,0 0 0,0 0 1,0 1-1,0 0 0,0-1 0,-5 1 0,2 0-2,-1 1 0,1-1 0,-1 1 0,1 1 0,-1-1 0,1 1 0,-1 0 0,1 0-1,0 1 1,-10 6 0,4-3 13,-1-1-1,1 0 0,-1-1 0,0 0 1,0-1-1,0 0 0,-26 1 0,-19 4 14,-165 36-66,-1-11 0,-369 8 0,-52-54-46,-165 4-206,714 16-1824,110-23-4816,23-12-1019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13485,'0'0'4324,"44"-50"-4773,-25 41-1440,1 1 415,1-3-384,1 0-1216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19250,'0'0'3556,"17"-56"-5799,3 42 546,3-2-1923,6-6-511,2-4-1635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1 694 16239,'0'0'2018</inkml:trace>
  <inkml:trace contextRef="#ctx0" brushRef="#br0" timeOffset="1">546 118 15503,'0'0'864,"17"-61"-3170,3 36-384,8-6-1602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15182,'0'0'3620,"13"-26"-8233,-8 24 1571,-5-5-2340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1101 13068,'0'0'1185,"-2"9"-1243,-1 23 90,2-1 1,1 1-1,1 0 0,2-1 1,7 39-1,2 23 94,35 291 25,-31-296-171,4-2 0,42 116 0,-42-146 83,118 269 1054,-133-315-1067,0-1 0,1 0 0,0 0 0,1 0 0,0-1 1,0 0-1,1-1 0,0 1 0,0-1 0,0-1 1,1 0-1,0 0 0,16 7 0,-8-7-8,-1 0 1,1-1-1,1-1 0,-1 0 1,1-2-1,-1 0 0,29-1 1,20-3-4,-1-2 1,1-4-1,120-30 1,189-80 144,-242 73-163,1804-466-96,-1819 488 79,594-140 77,-678 152-12,-1-1-1,0-2 1,-1-1-1,-1-2 0,0-1 1,-1-1-1,-1-1 1,-1-2-1,-1-1 1,45-49-1,-28 25-34,-2-2-1,-3-3 1,-1 0 0,49-96-1,-68 110-49,-3 0-1,-1-1 0,-1-1 0,-3 0 0,-1 0 0,-2-1 0,-2-1 0,2-53 0,-8 51 18,-1 0 0,-3 0-1,-1 0 1,-2 0 0,-2 1 0,-17-49 0,16 65 42,-1 1 0,-1 0 0,-1 0 0,-1 1 1,-2 1-1,0 0 0,-2 1 0,0 1 0,-2 1 0,-31-28 0,25 27-2,-3-2-30,-59-40 0,77 58-29,0 0 0,0 0 0,-1 1 0,0 1 0,0 0 0,0 1 0,0 0 0,-1 1 0,-19-2 0,1 4 34,1 1 1,0 2-1,0 1 1,-41 10-1,-119 44 75,13-3-56,-201 13 14,-5-32 40,-176 26-8,-156 90 66,-7 0 10,425-105-222,-170 31 218,12 33-2227,445-107 1149,-1-1 0,1 0 0,0-1 0,-1 0 0,0 0 0,-17-1 0,2-5-7467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0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7175,'0'0'12812,"-7"13"-12609,-22 37-187,-3-1 1,-1-1 0,-3-2-1,-2-1 1,-1-3-1,-3 0 1,-1-3 0,-75 52-1,93-77-2090,9-11-2124,5-2-2022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11787,'0'0'5328,"-7"10"-4298,7-9-1015,-73 111 1817,-97 208-1,167-313-1780,-1 1-1,2-1 0,-1 1 1,1 0-1,0 0 0,-1 16 1,3-24-41,0 1-1,0 0 1,1 0 0,-1 0 0,0-1 0,0 1 0,0 0 0,0 0 0,1-1-1,-1 1 1,0 0 0,1-1 0,-1 1 0,1 0 0,-1-1 0,0 1 0,1 0-1,-1-1 1,1 1 0,0-1 0,-1 1 0,1-1 0,-1 1 0,1-1 0,0 0-1,0 1 1,-1-1 0,1 0 0,0 1 0,1-1 0,32 1 341,33-18 406,158-84 190,-130 53-3942,-47 23-818,-15 8-4339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106 138 4292,'0'0'11248,"25"-6"-4746,-12-1-5512,0 0-1,-1-1 0,19-14 1,-28 20-953,-1 1 1,0-1-1,0 0 1,0 0-1,0 0 1,0 0-1,0 0 1,-1 0-1,1 0 1,-1-1-1,1 1 1,-1 0-1,0-1 1,0 1-1,0-1 1,0 0-1,0 1 1,-1-1-1,1 0 1,-1 1-1,0-1 1,0 0-1,0 0 1,0 1-1,0-1 1,-1 0-1,0-4 1,0 6-8,0 0 0,0-1 0,-1 1 0,1 0 0,0 0 0,0 0 0,-1 0 0,1 0 0,-1 0 0,1 0 0,-1 0 0,1 1 0,-1-1 0,0 0 0,1 1 0,-1 0 0,0-1 0,1 1 0,-1 0 1,0 0-1,1 0 0,-1 0 0,-2 0 0,-2 0-23,0 0-1,1 1 1,-1 0 0,0 0 0,1 0 0,-7 2-1,4 2 4,1-1 0,-1 1 0,1 0 0,0 0 0,0 1 0,1 0 0,0 0 0,0 0 0,0 1 0,1 0 0,0 0 0,-7 12 0,3-1-8,0 0 0,1 0-1,1 0 1,-8 29 0,14-42-5,-1 0-1,1 0 1,0 0-1,1 0 1,-1 0 0,1 1-1,0-1 1,0 0-1,2 7 1,-2-11-8,1 1-1,0-1 1,0 0 0,-1 1 0,1-1-1,0 0 1,0 1 0,0-1 0,0 0-1,0 0 1,1 0 0,-1 0-1,0 0 1,0 0 0,1-1 0,-1 1-1,0 0 1,1-1 0,-1 1 0,1 0-1,-1-1 1,1 0 0,-1 1 0,1-1-1,-1 0 1,1 0 0,0 0 0,-1 0-1,1 0 1,-1 0 0,1 0 0,2-1-1,4-1-437,1 0-1,-1 0 1,0 0-1,1-1 1,-1 0-1,-1-1 1,1 0-1,0 0 1,10-8-1,34-29-7135,-16 10-1736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43 17777,'0'0'5707,"-10"2"-5110,6-1-576,-1 0-1,0 0 0,0 1 0,1 0 0,-1 0 0,1 0 0,-1 0 0,1 1 0,0-1 0,0 1 0,0 0 0,0 1 1,1-1-1,-1 0 0,1 1 0,0 0 0,0 0 0,0 0 0,1 0 0,-4 6 0,-2 4-26,4-9 98,1 0-1,0 1 0,0-1 1,0 1-1,0-1 0,1 1 0,0 0 1,0 0-1,0 0 0,0 10 0,23-26 54,2-7-66,0-2 1,-2-1-1,31-37 0,4-3 57,-65 93 297,-59 135 649,-37 104-61,102-265-1026,1 1-1,0-1 1,0 0 0,-1 16-1,3-21-186,11-14-288,105-185-543,-75 120 919,-18 37 68,48-95 78,-93 208-154,20-68 113,-4 11 95,1 0 0,0 0-1,-4 24 1,9-40-88,0 0 0,0 0 0,1 1 0,-1-1 0,0 0 0,0 1 0,0-1 0,0 0 0,1 0-1,-1 1 1,0-1 0,0 0 0,0 0 0,1 1 0,-1-1 0,0 0 0,0 0 0,1 0 0,-1 0 0,0 1 0,1-1 0,-1 0 0,0 0 0,0 0 0,1 0 0,-1 0 0,0 0 0,1 0-1,-1 0 1,0 0 0,1 0 0,-1 0 0,0 0 0,1 0 0,-1 0 0,0 0 0,0 0 0,1 0 0,-1 0 0,0 0 0,1-1 0,-1 1 0,0 0 0,0 0 0,1 0 0,-1 0 0,0-1 0,0 1-1,1 0 1,-1 0 0,0-1 0,0 1 0,0 0 0,1-1 0,17-11 361,3-8-142,-1 0 0,-1-2 0,-1 0 0,-1-2-1,-1 1 1,-1-2 0,23-52 0,-50 106-502,-2 3 294,2 0 0,-11 48-1,23-80-12,-1 0 0,1 1 0,0-1 0,0 1 0,0-1 1,0 0-1,0 1 0,0-1 0,0 1 0,0-1 0,0 0 0,0 1 0,0-1 0,0 1 0,0-1 0,1 0 0,-1 1 0,0-1 0,0 1 0,0-1 0,1 0 0,-1 1 0,0-1 0,0 0 0,1 1 1,-1-1-1,0 0 0,0 0 0,1 1 0,-1-1 0,0 0 0,1 0 0,-1 1 0,1-1 0,-1 0 0,0 0 0,1 0 0,-1 0 0,0 0 0,1 0 0,-1 0 0,1 1 0,-1-1 0,0 0 1,1 0-1,-1 0 0,1-1 0,-1 1 0,1 0 0,-1 0 0,0 0 0,1 0 0,-1 0 0,0 0 0,1-1 0,-1 1 0,1 0 0,-1 0 0,0 0 0,0-1 0,1 1 0,-1 0 0,1-1 0,24-15 344,-5-2-165,-2-2 0,23-29 1,19-22-192,-60 98-501,-2-16 532,-1 0 0,-1 0 0,0 0 1,-6 11-1,6-14-214,0 1 1,0-1-1,1 1 0,0 0 1,1 0-1,0 0 1,-1 12-1,6-22-4026,9-11 567,1-6-2193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2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17168,'0'0'-768,"-62"-1"639,41 1 65,14 0-128,10 5-192,13-2-577,10-1 480,9 2 33,8-3-32,11 1-577,-1-2-929,-16-12-3011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4612,'0'0'9652,"9"-3"-9550,6 0-80,0-1 0,0 2 0,0 0 0,1 1 0,-1 0 0,1 2 0,16 1 0,35 2-207,0-3-1,95-12 1,31 0-23,233 0 1474,233 7 445,-346 7-1324,-250-1-180,-1 2 0,-1 3 0,1 3 0,73 22 0,-53-10 144,88 11-1,-62-25-5941,-115-8-1642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 13741,'10'-20'6716,"-10"20"-6646,0 0 0,0 0-1,0 0 1,0 0 0,1 0 0,-1 0-1,0 0 1,0 0 0,0 0 0,0 0-1,0 0 1,0 0 0,1 0 0,-1 0-1,0 0 1,0 0 0,0 0 0,0 0-1,0 0 1,0 0 0,0 0 0,1 0-1,-1 0 1,0 0 0,0 0 0,0 1-1,0-1 1,0 0 0,0 0 0,0 0-1,0 0 1,1 0 0,-1 0 0,0 0-1,0 0 1,0 0 0,0 1 0,0-1-1,0 0 1,0 0 0,0 0 0,0 0-1,0 0 1,0 0 0,0 1 0,0-1-1,0 0 1,0 0 0,0 0 0,0 0-1,0 0 1,0 0 0,0 1 0,0-1-1,0 0 1,0 0 0,0 0 0,0 0-1,0 0 1,0 0 0,0 0 0,-1 1-1,1-1 1,0 0 0,-5 43 1786,-1-18-1732,-1 0-1,-2-1 1,0 1 0,-16 27 0,10-21 554,-17 51 0,31-81-666,1 0-1,-1 0 1,1 0-1,-1 1 1,1-1-1,-1 0 1,1 1 0,0-1-1,0 0 1,0 1-1,0-1 1,0 0-1,0 1 1,0-1 0,0 0-1,1 1 1,-1-1-1,0 0 1,1 1-1,-1-1 1,1 0 0,-1 0-1,1 1 1,0-1-1,-1 0 1,2 1 0,0-1 2,-1-1 0,1 1 0,-1-1 0,1 1 0,0-1 0,-1 1 0,1-1 0,0 0 0,-1 0 0,1 0 1,0 0-1,-1 0 0,1 0 0,0-1 0,-1 1 0,1-1 0,2 0 0,6-2 31,-1-1 1,1 0-1,-1-1 0,0 0 1,14-10-1,-11 5-3,-1 0 0,-1-1 0,1 0 1,-2-1-1,0 0 0,0-1 0,-1 0 0,12-25 0,-39 126-106,15-74 65,1-1 1,1 1-1,-1 22 0,3-36-19,0 0-1,0 0 1,0 1-1,0-1 1,0 0-1,0 0 1,0 1-1,0-1 1,0 0-1,0 0 1,0 1-1,0-1 1,0 0-1,0 0 1,0 0-1,0 1 0,0-1 1,1 0-1,-1 0 1,0 0-1,0 1 1,0-1-1,0 0 1,0 0-1,1 0 1,-1 0-1,0 1 1,0-1-1,0 0 1,1 0-1,-1 0 1,0 0-1,0 0 1,1 0-1,-1 0 1,0 0-1,0 0 0,0 0 1,1 0-1,-1 0 1,0 0-1,1 0 1,12-5-1198,11-14-2425,-11-3-1041,-3-6-2567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17136,'0'0'10506,"-24"30"-19314,31-28-97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14350,'0'0'2829,"-4"13"-459,-15 43-853,3-14-549,2 1-1,2 0 0,-7 49 1,19-91-989,0 0 0,0 0 0,0 0 0,1 0 0,-1 0 0,0 0-1,0 0 1,1 0 0,-1 0 0,1 0 0,-1 0 0,1 0 0,-1 0 0,1-1 0,0 1 0,-1 0 0,1 0 0,0-1 0,-1 1 0,1 0 0,0-1 0,0 1 0,0-1 0,0 1 0,0-1 0,-1 1 0,1-1 0,0 0 0,0 1 0,0-1 0,0 0 0,0 0 0,0 0 0,0 0 0,0 0 0,0 0 0,0 0 0,0 0 0,2 0 0,55-7-1562,-34 4 537,-23 2 1018,0 1 0,0 0 1,0 0-1,0 0 0,0 0 1,0 0-1,-1 0 0,1 0 1,0 0-1,0 0 0,0 1 1,0-1-1,0 0 0,-1 1 1,1-1-1,0 0 0,0 1 1,0-1-1,-1 1 0,1-1 1,0 1-1,-1 0 0,1-1 1,0 1-1,-1-1 0,1 1 1,-1 0-1,1 0 0,0 1 1,-1 0 88,0 0 1,1 0-1,-1 0 1,-1-1 0,1 1-1,0 0 1,0 0-1,-1 0 1,1 0-1,-1 0 1,1-1 0,-1 1-1,-1 2 1,-2 5 500,-1-1 1,0 0 0,0 0-1,-13 13 1,5-7 589,-1-2-1,-23 18 1,31-26-968,1-1 0,0 0 0,-1 0 0,0 0 0,1-1 0,-1 0 1,0 0-1,0 0 0,-1-1 0,1 0 0,-9 1 0,14-2-203,0 0 1,0 0-1,0 0 0,0 0 1,0 0-1,0 0 0,0 0 0,0-1 1,0 1-1,1 0 0,-1-1 1,0 1-1,0 0 0,0-1 1,0 1-1,1-1 0,-1 1 1,0-1-1,0 0 0,1 1 0,-1-1 1,0 0-1,1 0 0,-1 1 1,1-1-1,-1 0 0,1-1 1,-1 0-181,0 0 1,1 0 0,0 0 0,-1 0-1,1-1 1,0 1 0,0 0 0,0 0 0,0 0-1,1-1 1,0-2 0,1-1-823,0-1 1,0 1-1,0-1 1,1 1-1,0 0 1,0 0-1,6-6 1,13-12-5525,7 1-2936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25 215 17424,'0'0'4020,"-2"9"-2397,-5 20-459,1 0 0,-3 49-1,9-78-1155,0 1-1,0 0 0,0 0 0,0 0 0,0 0 0,0 0 0,0 0 0,1 0 0,-1 0 0,0-1 0,1 1 0,-1 0 0,0 0 0,1 0 0,-1-1 0,1 1 0,0 0 0,-1 0 0,1-1 1,-1 1-1,1 0 0,0-1 0,0 1 0,-1-1 0,1 1 0,0-1 0,1 1 0,27 1 162,30-21 4,-3-9-170,-38 17-89,0 2 0,1 0 0,1 1 0,35-9 0,-55 17 84,1 0 0,-1 0 0,1 0 0,-1 0 1,0 0-1,1-1 0,-1 1 0,1 0 0,-1 0 1,0 0-1,1 1 0,-1-1 0,1 0 1,-1 0-1,0 0 0,1 0 0,-1 0 0,1 0 1,-1 1-1,0-1 0,1 0 0,-1 0 0,0 0 1,1 1-1,-1-1 0,0 0 0,0 1 0,1-1 1,-1 0-1,0 1 0,0-1 0,1 0 1,-1 1-1,0-1 0,0 0 0,0 1 0,0-1 1,0 1-1,1-1 0,-1 0 0,0 1 0,0 0 1,-2 22 410,0-2 252,5-20-536,0-1 1,0 0 0,-1 0 0,1 0 0,0 0 0,-1 0 0,1-1 0,0 1 0,3-2 0,45-17 137,-43 14-325,0 2-1,0-1 1,0 1 0,0 0 0,0 1-1,1 0 1,-1 0 0,1 1 0,0 0 0,-1 0-1,1 1 1,0 0 0,17 3 0,-25-3 59,0 1 1,0 0 0,0-1-1,0 1 1,0 0 0,0 0-1,-1 0 1,1 0-1,0 0 1,0 0 0,0 0-1,-1 0 1,1 0 0,-1 0-1,1 0 1,-1 0-1,1 0 1,-1 1 0,0-1-1,1 2 1,-1-2 12,0 1-1,0-1 1,1 0-1,-1 0 1,1 0 0,-1 1-1,0-1 1,1 0 0,0 0-1,-1 0 1,1 0 0,0 0-1,-1 0 1,1 0-1,0 0 1,0 0 0,0 0-1,0 0 1,0-1 0,0 1-1,0 0 1,0-1-1,0 1 1,0-1 0,1 1-1,-1-1 1,0 1 0,2-1-1,3 1-98,0-1-1,0 0 1,0-1-1,0 1 0,0-1 1,0 0-1,-1-1 1,1 1-1,0-1 1,0 0-1,-1-1 1,1 1-1,-1-1 0,6-4 1,14-15-4111,-5-5-4152,-11 8-3094</inkml:trace>
  <inkml:trace contextRef="#ctx0" brushRef="#br0" timeOffset="1">616 48 5541,'0'0'23318,"-15"-47"-22965,18 47-417,5 0-193,-4 7-1472,-4 8-2788,0 0-6949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70 3395,'0'0'7890,"4"-10"-3389,2 0-3300,-4 6-781,0 1 0,0 0 0,-1-1 0,1 1 0,-1-1 0,0 0-1,0 1 1,0-1 0,0 0 0,-1 0 0,1-4 0,-6 6 2699,-13 13-2346,7-2-551,-1 1 0,1 1 0,1 0 0,0 0 0,1 1 0,-15 25 0,19-29-188,1 0 0,-1 1 0,2-1 1,-1 1-1,1 0 0,1 1 0,0-1 0,0 0 1,1 1-1,0-1 0,1 19 0,0-26-83,0-1-1,1 0 1,0 1-1,-1-1 1,1 0-1,0 0 1,0 0-1,-1 0 1,1 0-1,0 0 1,0 0-1,0 0 1,0 0-1,1 0 1,-1-1-1,0 1 1,0 0-1,0-1 1,0 1-1,1-1 1,-1 1 0,0-1-1,1 0 1,-1 1-1,0-1 1,1 0-1,-1 0 1,0 0-1,1 0 1,-1 0-1,1 0 1,1-1-1,49-7-2438,-35 1 753,0 0 0,-1-2 0,22-13 0,8-8-4676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31 14061,'0'0'5157,"-9"9"-3507,8-9-1647,-48 47 1148,46-42-824,-1-1 0,1 0 0,0 1 0,0 0 1,0 0-1,1 0 0,-1 0 0,1 0 0,0 0 0,1 0 0,-1 1 0,1-1 0,0 8 1084,8-36-530,-2 9-1586,-15 26 417,7-7 292,0 1 1,1 0-1,0-1 1,-1 1-1,2 0 0,-1 0 1,1 0-1,0 0 1,0 0-1,1 1 1,0 9-1,0-15 8,0 1 1,0 0-1,0-1 0,0 1 1,1-1-1,-1 1 0,1-1 0,-1 1 1,1-1-1,-1 1 0,1-1 0,0 1 1,0-1-1,-1 0 0,1 0 1,0 1-1,0-1 0,1 0 0,-1 0 1,0 0-1,0 0 0,0 0 1,1 0-1,-1 0 0,0 0 0,1-1 1,-1 1-1,1-1 0,-1 1 1,1-1-1,-1 1 0,1-1 0,0 0 1,-1 0-1,1 0 0,-1 1 0,1-2 1,-1 1-1,1 0 0,0 0 1,-1 0-1,1-1 0,-1 1 0,1-1 1,-1 1-1,1-1 0,-1 0 1,0 1-1,2-2 0,2 0 85,-1-1-1,0 1 1,0-1 0,0 0 0,0 0-1,0-1 1,-1 1 0,1-1-1,-1 1 1,0-1 0,0 0-1,0 0 1,-1-1 0,1 1-1,-1 0 1,0-1 0,0 0 0,-1 1-1,1-1 1,0-7 0,2-8 260,-1-1 0,-1 1 0,0-32 0,53 42-1536,-35 3 711,30-9-543,-47 15 946,0 1 0,0-1 0,0 1 0,0 0 1,0-1-1,0 1 0,0 1 0,0-1 0,0 0 1,0 1-1,0-1 0,0 1 0,4 1 0,-6-1 61,0 1 0,0-1 0,0 0 0,0 0 0,0 1 0,0-1 0,0 0 0,0 1 0,-1-1 0,1 1 0,0-1 0,-1 1 0,1-1 0,-1 1 0,0-1 0,0 1 0,1-1 0,-1 1 0,0 0 0,0-1-1,-1 3 1,-3 38 215,3-28 396,7-24 581,-1 1-1155,1 0 0,-1 0 0,1 1 0,1 0 0,14-14 0,-18 18-120,1 1 0,0 0 0,0 0 0,0 0 1,0 0-1,0 0 0,0 1 0,1 0 0,-1 0 0,1 0 0,0 1 0,0-1 0,-1 1 1,9-1-1,-13 3 67,1-1 1,0 0-1,-1 0 1,1 0-1,0 1 1,-1-1-1,1 0 1,-1 0-1,1 1 1,-1-1-1,1 1 1,-1-1-1,1 0 1,-1 1-1,1-1 1,-1 1-1,1-1 1,-1 1-1,0 0 1,1-1-1,-1 1 1,0-1-1,1 1 1,-1 0-1,0-1 1,0 1-1,0-1 1,1 1-1,-1 0 1,0-1-1,0 1 1,0 0-1,1 32-234,0-7-1517,0-25 1448,0 0 1,0-1 0,0 1-1,0-1 1,0 0 0,0 1 0,0-1-1,0 0 1,0 1 0,0-1-1,1 0 1,-1 0 0,0 0 0,0 0-1,0 0 1,0 0 0,0 0-1,0-1 1,0 1 0,0 0 0,0-1-1,0 1 1,0 0 0,0-1-1,0 1 1,1-2 0,16-13-5625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83 16912,'0'0'2493,"-7"10"-229,-6 7-1598,2 0 1,-15 29 0,22-38-519,1 0 0,-1 1 0,2-1 0,-1 1 1,1 0-1,0-1 0,1 1 0,0 0 0,0 0 0,1 11 1,0-20-146,0 1 1,1 0-1,-1-1 1,0 1-1,0-1 0,1 1 1,-1 0-1,0-1 1,1 1-1,-1-1 1,1 1-1,-1-1 1,1 1-1,-1-1 1,1 1-1,-1-1 1,1 0-1,-1 1 1,1-1-1,0 1 1,-1-1-1,1 0 1,-1 0-1,1 0 1,0 1-1,-1-1 1,1 0-1,0 0 1,-1 0-1,1 0 0,0 0 1,-1 0-1,1 0 1,0 0-1,-1 0 1,1 0-1,0-1 1,-1 1-1,1 0 1,0 0-1,-1-1 1,1 1-1,0 0 1,0-1-1,29-16 273,-11-5-94,0-2-1,-2 0 1,-1-1-1,0 0 1,-2-1-1,-1-1 1,-2 0-1,13-44 1,-71 238 261,39-143-357,1 0 0,0 0 1,2 1-1,1 0 0,-1 27 0,5-51-79,-1 0-1,1 0 1,0 0-1,0 0 0,0 0 1,0 0-1,0 0 0,1 0 1,-1 1-1,0-1 0,0 0 1,1 0-1,-1 0 1,1 0-1,-1 0 0,1 0 1,-1 0-1,1-1 0,0 1 1,-1 0-1,1 0 0,0 0 1,0 0-1,-1-1 1,1 1-1,0 0 0,0-1 1,0 1-1,0-1 0,0 1 1,0-1-1,0 1 1,0-1-1,0 0 0,0 0 1,0 1-1,0-1 0,1 0 1,-1 0-1,0 0 0,0 0 1,0 0-1,0 0 1,0 0-1,0-1 0,0 1 1,0 0-1,2-1 0,2-1 38,0 0-1,0 1 1,0-1 0,-1-1-1,1 1 1,-1-1-1,1 0 1,-1 0-1,5-4 1,4-9-3,-1 0 0,-1-1 0,0 0 0,-1-1-1,-1 0 1,0 0 0,-2-1 0,9-32 0,-28 95-32,9-34-12,-1 0 1,2 1-1,-1-1 1,1 1 0,1 0-1,0 0 1,1 14 0,0-24-15,0 0 0,1 0 0,-1 0 0,1 0 0,-1 0 1,1 0-1,-1 0 0,1 0 0,-1 0 0,1 0 0,0 0 1,0 0-1,-1 0 0,1-1 0,0 1 0,0 0 0,0-1 1,0 1-1,0-1 0,0 1 0,0-1 0,0 1 0,0-1 1,0 0-1,0 1 0,0-1 0,0 0 0,0 0 1,0 0-1,0 0 0,0 0 0,0 0 0,1 0 0,-1 0 1,0 0-1,0 0 0,0-1 0,0 1 0,2-1 0,3 0-471,0-1 0,-1 0 0,1 0 0,0 0 0,-1-1 0,7-3 0,18-16-4669,2-3-2888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9513,'0'0'10351,"-9"10"-8541,1-2-1611,0 0 0,1 1 0,-1 0 0,2 0 0,0 1 0,0 0 0,0 0 0,2 1 0,-1-1 0,-5 20 0,2 10 142,1 0 1,2 0 0,2 1-1,2 0 1,4 47 0,-3-88-303,1 0 0,-1 1 1,0-1-1,1 0 1,-1 0-1,0 0 1,1 0-1,-1 0 1,0 0-1,1 0 1,-1 0-1,0 0 1,1 0-1,-1 0 1,0 0-1,1 0 1,-1 0-1,0 0 0,1-1 1,-1 1-1,0 0 1,0 0-1,1 0 1,-1 0-1,0-1 1,1 1-1,-1 0 1,0 0-1,0 0 1,1-1-1,-1 1 1,0-1-1,6-7 37,0 0 1,-1 0-1,-1-1 1,1 0-1,-1 0 0,-1 0 1,0 0-1,0 0 0,-1-1 1,2-9-1,0-11-23,-1 1 0,-1-32-1,-2 61-50,1 0 0,-1-1 0,0 1 0,0-1 1,0 1-1,0-1 0,0 1 0,1-1 0,-1 1 0,0-1 0,0 1 0,0-1 0,0 1 0,0 0 0,0-1 0,-1 1 0,1-1 0,0 1 0,0-1 0,0 1 0,0-1 0,-1 1 0,1-1 0,0 1 0,0 0 0,-1-1 0,1 1 0,0-1 0,0 1 0,-1 0 0,1-1 0,-1 1 0,1 0 0,0 0 0,-1-1 0,1 1 0,-1 0 0,1 0 1,0 0-1,-1-1 0,1 1 0,-1 0 0,1 0 0,-1 0 0,0 0 0,0 0-5,0 1 0,0 0-1,0 0 1,0 0 0,1 0 0,-1-1 0,0 1 0,0 0 0,1 0 0,-1 0 0,1 0-1,-1 1 1,1-1 0,-1 0 0,1 0 0,-1 0 0,1 2 0,-2 5-9,1 0 1,-1 0-1,2 0 1,-1 0-1,1 0 1,0 0-1,1 0 0,0 0 1,4 14-1,-4-20 0,0 1 1,0-1-1,0 1 0,0-1 0,1 0 0,-1 0 0,1 1 0,-1-1 0,1 0 1,0 0-1,0-1 0,0 1 0,0 0 0,0-1 0,0 1 0,1-1 1,-1 0-1,0 0 0,1 0 0,-1 0 0,1 0 0,-1 0 0,1 0 0,0-1 1,-1 0-1,1 1 0,-1-1 0,1 0 0,0 0 0,-1 0 0,1-1 0,5 0 1,-1-1-11,0 0 0,0 0 0,0-1 0,0 0 0,0 0 0,-1 0 0,1-1 0,-1 0 0,0 0 0,0-1 0,0 0 0,8-9 0,6-8-129,31-43 0,-45 56 146,-10 46 272,-5-7-72,3-15-106,0 0 0,2 1 0,0-1 1,0 1-1,2 0 0,0 0 1,0 0-1,2 28 0,1-43-94,-1-1 0,0 1 0,0-1 0,0 1 0,0-1 0,1 1-1,-1-1 1,0 1 0,0-1 0,1 1 0,-1-1 0,0 0 0,1 1 0,-1-1-1,0 0 1,1 1 0,-1-1 0,1 0 0,-1 1 0,0-1 0,1 0 0,-1 0 0,1 1-1,-1-1 1,1 0 0,-1 0 0,1 0 0,-1 0 0,1 0 0,-1 0 0,1 1-1,-1-1 1,1 0 0,-1-1 0,1 1 0,-1 0 0,1 0 0,0 0 0,-1 0 0,0 0-1,1 0 1,-1-1 0,1 1 0,-1 0 0,1 0 0,-1-1 0,1 1 0,-1 0-1,0-1 1,1 1 0,-1 0 0,1-1 0,-1 1 0,0-1 0,0 1 0,1-1 0,21-24-1070,9-49-6650,-17 27 27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10730,'0'0'2178,"-35"68"-2370,34-43-1762,1-3-3203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3171,'0'0'11381,"1"9"-6485,-1 4-3728,-1-2-578,1-1 0,0 1 1,1 0-1,0-1 0,4 14 1,-5-22-580,0 0 1,1-1-1,-1 1 0,1-1 1,0 1-1,0-1 1,-1 1-1,1-1 1,0 1-1,0-1 1,0 1-1,0-1 1,1 0-1,-1 0 1,0 0-1,1 1 1,-1-1-1,0-1 1,1 1-1,-1 0 1,1 0-1,-1 0 1,1-1-1,0 1 1,-1-1-1,1 1 1,0-1-1,-1 0 1,1 0-1,0 1 1,-1-1-1,1 0 1,0-1-1,0 1 1,-1 0-1,1 0 1,0-1-1,-1 1 1,1-1-1,0 1 1,-1-1-1,1 0 1,1-1-1,7-3-246,0 0 1,0-1-1,-1-1 0,13-11 0,-16 13 82,-1 0 1,1 1-1,0-1 0,0 1 1,0 0-1,0 1 0,1 0 1,-1 0-1,1 0 0,0 0 0,0 1 1,0 0-1,0 1 0,9-1 1,-15 2 198,0 0 0,0 0 0,0 0 0,0 1 1,0-1-1,0 0 0,0 1 0,0-1 0,0 1 1,0-1-1,-1 1 0,1 0 0,0-1 0,0 1 0,0 0 1,-1-1-1,1 1 0,0 0 0,-1 0 0,1 0 0,-1-1 1,1 1-1,-1 0 0,0 0 0,1 0 0,-1 0 1,0 0-1,1 0 0,-1 0 0,0 0 0,0 0 0,0 0 1,0 0-1,0 0 0,0 2 0,-4 48 3252,1-29-934,5-22-2246,0 0 0,-1 0 1,1 0-1,0-1 0,-1 1 0,1 0 0,0-1 1,-1 1-1,1-1 0,0 0 0,-1 0 0,1 1 1,1-3-1,18-16-31,12-13-978,-12 24-5298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11627,'9'0'107,"-8"0"-99,833 36 2738,-392 13-2422,-299-40 662,159-11 0,-193-9 743,130-31 0,-151 23-930,1 4 1,162-7-1,-225 24-699,0 1-1,51 12 1,-52-8-23,1-2-1,50 3 1,-61-8-77,-5 1-17,1 0 0,-1-1 0,0-1 0,1 1 0,-1-2-1,0 1 1,0-2 0,0 1 0,17-8 0,-20 2-2285,-8 2-2640,-8-2-6680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7271,'0'0'20820,"12"-14"-20148,36-39-760,124-144 1171,-62 60-6573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17264,'0'0'2712,"-9"5"-470,-7 6-1815,1 0 0,0 2 1,1 0-1,1 0 0,0 1 0,0 1 0,-14 22 0,25-33-380,-83 128 867,74-112-732,1 0 1,1 1 0,0-1-1,-10 45 1,19-64-179,0 0 1,0 0 0,1 0 0,-1 0-1,0 0 1,1 0 0,-1 0-1,1 0 1,0-1 0,-1 1 0,1 0-1,0 0 1,-1 0 0,1 0-1,0-1 1,0 1 0,0 0 0,0-1-1,-1 1 1,1-1 0,0 1-1,0-1 1,0 1 0,0-1 0,0 0-1,0 0 1,0 1 0,1-1-1,-1 0 1,0 0 0,0 0 0,0 0-1,1 0 1,50 4 84,-40-3-77,4 0-54,0 0 0,0 0 0,0-2 0,1 0 0,25-6 0,-32 4-450,-1 0 0,1-1 1,-1 0-1,0 0 0,0-1 1,12-8-1,21-20-5252,0-7-6022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13325,'0'0'10409,"23"70"-9960,-18-34-257,-2 3-160,-2-5 32,2-6-384,3-5-993,-2-4-705,-1-9-737,-1-5-2498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9321,'0'0'17104,"79"-17"-16559,-39 4-353,-2-3-160,2-2-449,-5-2-992,-6-1-1730,-3 2-865,-8 2-2978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95 333 12300,'0'0'9897,"-9"3"-8904,4-1-896,0 0 0,0 0 0,1 0 0,-1 1 0,1-1-1,-1 1 1,1 0 0,0 1 0,0-1 0,0 1 0,1-1 0,-1 1 0,1 0 0,0 1 0,0-1 0,0 0-1,1 1 1,0 0 0,0-1 0,0 1 0,0 0 0,0 0 0,1 0 0,0 0 0,0 9 0,0-13-72,1 1 0,0-1 0,-1 1 1,1-1-1,0 1 0,0 0 1,0-1-1,0 1 0,0-1 0,0 1 1,1-1-1,-1 1 0,0 0 0,1-1 1,-1 1-1,1-1 0,0 0 0,0 1 1,-1-1-1,1 1 0,0-1 1,2 2-1,-2-2 25,0-1 1,1 1 0,-1-1-1,1 1 1,-1-1 0,0 0-1,1 0 1,-1 1-1,1-1 1,-1 0 0,1 0-1,-1 0 1,1-1 0,-1 1-1,1 0 1,-1 0 0,1-1-1,-1 1 1,2-1-1,5-3 180,0 0 0,0 0 0,0 0 0,0-1 0,-1 0 0,12-11 0,-12 10-173,-1 1 1,0-2-1,0 1 1,-1-1-1,1 1 0,-2-1 1,1-1-1,-1 1 1,0-1-1,0 0 1,-1 0-1,0 0 1,-1 0-1,0 0 1,0-1-1,1-9 1,-8 37-1221,0 14-286,12-25 655,12-12-157,-11 0 863,-1 0 0,0-1 0,-1 1 0,1-2 0,-1 1 0,0-1 0,0 0-1,-1 0 1,1 0 0,5-11 0,5-7-148,21-45 0,-29 51 313,-1-1-1,-1 0 1,0-1-1,-1 1 1,-2-1-1,0 0 1,-1 0-1,0-22 1,-16 107 28,2-16 3,8-26-94,-3 6 298,2 0 0,1 0-1,2 0 1,0 0 0,5 47 0,-3-74-285,1 0 1,-1 0-1,1 0 1,-1 0 0,1 0-1,0 1 1,0-1-1,0 0 1,0-1-1,0 1 1,1 0 0,-1 0-1,0 0 1,1-1-1,-1 1 1,1-1-1,0 1 1,-1-1 0,1 0-1,0 0 1,0 1-1,0-1 1,0 0-1,0-1 1,0 1 0,0 0-1,1-1 1,-1 1-1,0-1 1,0 1-1,0-1 1,1 0 0,2 0-1,-2-1 6,-1 1-1,1 0 1,0-1-1,0 1 1,-1-1-1,1 0 1,0 0-1,-1 0 1,1 0-1,-1-1 1,1 1-1,-1-1 1,0 1-1,0-1 1,0 0-1,0 0 1,0 0-1,0 0 1,0 0-1,0 0 1,-1 0-1,1-1 1,-1 1-1,0-1 1,0 1-1,2-4 1,-2 1 8,0-1 0,0 1 0,-1-1 1,1 1-1,-1-1 0,-1 1 0,1-1 1,-1 1-1,1-1 0,-2 1 0,1 0 0,-1-1 1,1 1-1,-4-6 0,3 8-39,1 0 0,-1 0 0,1 0 0,-1 0 0,0 0 0,0 1 0,0-1 0,-1 1 0,1 0 0,-1-1 0,1 1 0,-1 0 0,0 1 0,1-1-1,-1 0 1,0 1 0,0-1 0,0 1 0,-1 0 0,1 0 0,0 0 0,0 1 0,-1-1 0,-3 1 0,6 0-12,0 0 0,0 0-1,0 0 1,0 1 0,0-1-1,1 0 1,-1 1 0,0-1-1,0 0 1,0 1 0,1-1-1,-1 1 1,0 0 0,1-1 0,-1 1-1,0-1 1,1 1 0,-1 0-1,1 0 1,-1-1 0,1 1-1,-1 0 1,1 0 0,-1-1 0,1 1-1,0 0 1,0 0 0,-1 0-1,1 0 1,0 0 0,0 0-1,0 0 1,0-1 0,0 1 0,0 0-1,0 0 1,0 0 0,0 0-1,1 0 1,-1 1 0,0 0-52,1 0 1,-1 0-1,0 0 1,1 0-1,0 0 1,-1 0-1,1 0 1,0 0-1,0 0 1,0 0-1,0 0 1,0 0-1,1-1 1,-1 1-1,0 0 1,4 2-1,0-2-449,1 0-1,-1 0 1,1-1-1,0 1 1,0-1-1,0 0 0,0-1 1,0 0-1,0 0 1,0 0-1,0 0 1,8-3-1,40-13-6958,-20-1-602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75 271 13261,'0'0'7153,"-8"3"-5269,4-1-1722,0 1 0,-1-1 0,1 0-1,0 1 1,0 0 0,1 0 0,-1 0-1,1 1 1,-1-1 0,1 1 0,0 0-1,1-1 1,-1 1 0,0 1-1,1-1 1,0 0 0,0 1 0,0-1-1,1 1 1,0-1 0,0 1 0,0 0-1,0-1 1,0 1 0,1 0 0,0 8-1,1-13-151,-1 1 0,0-1 0,1 1 0,-1 0 0,1-1 0,-1 1 1,0-1-1,1 1 0,-1-1 0,1 1 0,-1-1 0,1 0 0,0 1 0,-1-1 0,1 0 0,-1 1 0,1-1 0,0 0 0,-1 1 0,1-1 0,0 0 0,-1 0 0,1 0 0,0 0 0,-1 0 0,1 0 0,0 0 0,-1 0 1,1 0-1,0 0 0,-1 0 0,1 0 0,0 0 0,-1-1 0,1 1 0,0 0 0,-1-1 0,1 1 0,0-1 0,27-12 336,-17 1-274,0 0 1,0-1-1,-1 0 1,8-14 0,17-21-346,-35 47 221,0 1 0,0-1 0,1 1 0,-1 0 0,0-1 0,0 1 0,1 0 0,-1-1 0,0 1 0,1 0 0,-1-1 0,0 1 0,1 0 0,-1-1 0,0 1 0,1 0 0,-1 0 0,1 0 0,-1-1 0,1 1 0,-1 0 0,0 0 0,1 0-1,-1 0 1,1 0 0,-1 0 0,1 0 0,-1 0 0,1 0 0,-1 0 0,1 0 0,0 0 0,5 16-491,-5 37 850,-1-38-462,0-14 159,0 1 0,0-1 0,0 1 0,1-1 0,-1 1 0,0-1 0,1 0 0,-1 1 0,0-1 0,1 0 0,0 1 0,-1-1 0,1 0 0,0 1 0,0-1 0,0 0 0,-1 0 0,1 0 0,0 0 0,1 0 0,-1 0 0,0 0 1,0 0-1,0 0 0,0-1 0,1 1 0,-1 0 0,0-1 0,1 1 0,-1-1 0,1 0 0,-1 1 0,0-1 0,1 0 0,-1 0 0,1 0 0,-1 0 0,1 0 0,-1 0 0,1 0 0,-1 0 0,0-1 0,1 1 0,1-1 0,3 0 82,0-1-1,0 0 0,0-1 1,-1 1-1,1-1 1,-1 0-1,1-1 1,-1 1-1,5-5 0,2-4 62,-1 0 0,-1-1 0,0 0 0,-1-1-1,0 0 1,-1 0 0,-1-1 0,0 0 0,-1 0-1,-1-1 1,0 0 0,-1 1 0,-1-2 0,0 1-1,-1 0 1,-1-1 0,-2-24 0,2 39-157,-1 0 1,0 0-1,-1 1 1,1-1-1,0 0 1,0 0-1,-1 0 1,1 1-1,-1-1 1,0 0-1,1 1 1,-1-1-1,0 0 1,0 1-1,0-1 1,0 1-1,0 0 1,-1-1-1,1 1 1,0 0-1,-1-1 1,1 1-1,0 0 1,-3-1-1,3 2 2,-1 0-1,1 0 0,0 0 1,0 0-1,-1 0 0,1 0 1,0 0-1,-1 0 0,1 0 1,0 1-1,-1-1 0,1 1 1,0-1-1,0 1 0,0-1 1,-1 1-1,1 0 1,0-1-1,0 1 0,0 0 1,0 0-1,0 0 0,0 0 1,1 0-1,-1 0 0,0 0 1,0 0-1,1 0 0,-1 0 1,0 1-1,1-1 0,-1 2 1,-7 14 24,0 1 0,2-1 0,0 2 0,1-1 0,1 0 0,0 1 0,1 0 0,0 29 0,4-45-9,-1 0 0,0 0 0,0-1 0,1 1 0,0 0 0,-1-1 0,1 1 0,0 0 0,0-1 0,0 1 0,1-1 0,-1 0 0,1 1 0,-1-1 0,1 0 0,0 0 0,0 0 0,0 0 0,0 0 0,0 0 0,0-1 0,0 1 0,1-1 0,-1 1 0,1-1 0,-1 0 0,1 0 0,-1 0 0,1 0 0,0-1 0,4 2 0,43 1-1839,-4-14-4509,-20-3-2104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1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15695,'0'0'6662,"2"49"-6149,-2-17-65,3 5-128,1-1-192,2 1-95,-2-6-578,-1-8-704,-3-5-865,0-6-705,-4-8-1409,-13-4-2851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2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13645,'0'0'8958,"14"-8"-7987,1-1-746,1 0-1,0 2 0,0 0 0,1 1 0,0 0 1,0 2-1,24-4 0,-36 7-198,13-1-23,0 1-1,1 0 1,-1 1-1,33 5 0,-48-5-3,1 1 1,-1 0-1,1-1 0,-1 2 0,1-1 0,-1 0 0,0 1 0,0-1 1,0 1-1,0 0 0,0 0 0,0 0 0,0 1 0,-1-1 0,1 0 0,-1 1 1,1 0-1,-1 0 0,0 0 0,0 0 0,-1 0 0,1 0 0,0 0 1,-1 0-1,0 1 0,0-1 0,0 1 0,0-1 0,-1 1 0,1-1 1,-1 6-1,0 2 246,0 0 0,-1 0 0,-1 0 0,0 0 1,-1 0-1,0 0 0,0-1 0,-1 1 0,0-1 1,-1 0-1,0 0 0,-1-1 0,-13 17 0,15-20-181,-1 0 0,0 0 0,0-1 1,-1 1-1,1-1 0,-1-1 0,-1 1 0,1-1 0,-1 0 0,1 0 0,-1-1 0,0 0 0,0 0 0,0-1 0,-1 0 0,1 0 0,-1 0 0,1-1 0,-1-1 0,1 1 1,-9-1-1,14 0-203,0 0 0,1-1 0,-1 1 0,0 0 0,0-1 0,1 1 1,-1-1-1,0 0 0,0 0 0,1 1 0,-1-1 0,1 0 0,-1 0 1,1 0-1,-1-1 0,1 1 0,0 0 0,-1-1 0,1 1 0,0 0 0,0-1 1,0 0-1,0 1 0,0-1 0,0 1 0,1-1 0,-1 0 0,1 0 1,-1 1-1,1-1 0,-1 0 0,1 0 0,0 0 0,0 1 0,0-1 1,0 0-1,0 0 0,1-2 0,-1-1-678,1 0-1,0 0 1,0 1 0,1-1-1,-1 1 1,1-1-1,0 1 1,0-1 0,1 1-1,-1 0 1,1 0 0,0 0-1,5-5 1,23-15-6780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2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89 160 8808,'0'0'16074,"9"-5"-13874,-7 3-1994,37-29 1068,-38 30-1247,1-1 1,-1 1-1,0-1 0,1 0 0,-1 1 1,0-1-1,0 0 0,0 0 0,0 0 0,0 0 1,-1 0-1,1 0 0,0 0 0,-1 0 0,0 0 1,1 0-1,-1 0 0,0 0 0,0-1 1,0 1-1,-1 0 0,1 0 0,0 0 0,-1 0 1,1 0-1,-2-3 0,1 4-26,0-1 1,0 1-1,-1 0 0,1-1 0,0 1 1,-1 0-1,1 0 0,-1 0 1,1 0-1,-1 0 0,1 0 0,-1 0 1,0 1-1,1-1 0,-1 0 1,0 1-1,0 0 0,0-1 0,1 1 1,-1 0-1,0 0 0,0 0 1,0 0-1,1 0 0,-1 0 0,0 1 1,-2 0-1,-1 0-17,1 0 0,-1 0 0,1 0 1,-1 1-1,1-1 0,0 1 0,0 0 0,0 0 0,-7 5 0,6-2 4,1-1 1,-1 0-1,1 1 0,0 0 0,0 0 0,0 0 1,1 0-1,0 1 0,0-1 0,0 1 0,1 0 1,0 0-1,0 0 0,0 0 0,1 0 0,0 0 1,0 0-1,0 8 0,1-12 5,1-1 1,0 0-1,-1 0 1,1 0-1,0 0 1,-1 0-1,1 0 0,0 0 1,0 0-1,0 0 1,0 0-1,0-1 0,0 1 1,0 0-1,0 0 1,0-1-1,0 1 1,1-1-1,-1 1 0,0-1 1,0 0-1,0 1 1,1-1-1,-1 0 0,0 0 1,1 0-1,-1 0 1,0 0-1,0 0 1,2 0-1,44-5 19,-36 1-70,1 0 0,-1-1 0,0-1 0,0 1 0,-1-2 0,0 0 0,0 0 0,14-13 0,6-10 2,28-35-1,-53 120 345,-5-44-308,-1-5 134,1 0 0,0 0 0,1 1-1,-1-1 1,4 11 0,-4-16-86,0 0-1,0-1 1,1 1-1,-1-1 1,0 1-1,1 0 1,-1-1-1,0 1 1,1-1-1,-1 1 1,1-1-1,-1 1 1,1-1-1,-1 0 1,1 1-1,-1-1 1,1 0-1,-1 1 1,1-1-1,0 0 1,-1 1-1,1-1 1,-1 0-1,2 0 1,0 0 27,-1 0 1,1 0-1,0-1 1,-1 1-1,1-1 1,-1 1-1,1-1 1,-1 1-1,1-1 1,-1 0-1,1 0 1,-1 0-1,1 0 1,1-1-1,10-10 63,0 0 0,-1-1-1,14-18 1,-17 20-126,0-1 1,1 2-1,0-1 0,1 2 0,0-1 0,12-7 1,-22 17-1,-1-1 1,0 1-1,1 0 1,-1 0-1,0 0 1,1-1-1,-1 1 1,0 0 0,1 0-1,-1 0 1,1 0-1,-1 0 1,0 0-1,1 0 1,-1 0-1,1 0 1,-1 0-1,0 0 1,1 0 0,-1 0-1,1 0 1,-1 0-1,0 0 1,1 0-1,-1 1 1,1-1-1,-1 0 1,0 0-1,1 0 1,-1 1-1,0-1 1,1 0 0,-1 0-1,0 1 1,0-1-1,1 0 1,-1 1-1,6 21-92,-5 40 200,-2-47-41,1-14-54,0-1-1,0 0 0,0 0 0,0 0 0,0 1 0,0-1 0,0 0 0,0 0 0,0 1 0,0-1 0,0 0 1,0 0-1,0 1 0,0-1 0,0 0 0,0 0 0,0 1 0,1-1 0,-1 0 0,0 0 0,0 0 0,0 1 1,0-1-1,1 0 0,-1 0 0,0 0 0,0 0 0,0 0 0,0 1 0,1-1 0,-1 0 0,0 0 0,0 0 1,1 0-1,-1 0 0,0 0 0,0 0 0,1 0 0,-1 0 0,0 0 0,0 0 0,1 0 0,-1 0 0,0 0 0,15-7 317,14-16 168,-28 22-484,10-10-820,-9 7 172,1 1 0,0 0 0,0 0 1,1 0-1,-1 0 0,1 0 0,-1 1 0,1-1 1,0 1-1,0 0 0,0 0 0,5-1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 12876,'0'0'13629,"-7"9"-13554,6-7-74,-4 5 6,0 0-1,1 0 1,0 0 0,0 0-1,1 0 1,-1 1 0,2-1-1,-1 1 1,1 0 0,-2 13 0,4-21-4,0 0 0,0 1 1,0-1-1,0 0 0,0 0 1,0 1-1,0-1 0,0 0 1,0 0-1,0 1 1,0-1-1,0 0 0,0 0 1,1 1-1,-1-1 0,0 0 1,0 1-1,0-1 0,0 0 1,0 0-1,0 0 0,1 1 1,-1-1-1,0 0 1,0 0-1,0 0 0,1 1 1,-1-1-1,0 0 0,0 0 1,1 0-1,-1 0 0,0 0 1,0 1-1,1-1 1,-1 0-1,0 0 0,0 0 1,1 0-1,-1 0 0,0 0 1,0 0-1,1 0 0,-1 0 1,0 0-1,0 0 1,1 0-1,-1 0 0,0 0 1,1 0-1,-1-1 0,0 1 1,0 0-1,1 0 0,-1 0 1,0 0-1,0 0 1,0-1-1,1 1 0,11-8 313,35-46-98,-38 43-277,0-1-1,0 2 1,1-1-1,20-15 0,-30 26 58,1 0-1,-1 0 1,0 0-1,0 0 0,0-1 1,0 1-1,0 0 1,1 0-1,-1 0 0,0 0 1,0 0-1,0 0 1,0 0-1,0 0 1,1 0-1,-1 0 0,0 0 1,0 0-1,0 0 1,0 1-1,1-1 0,-1 0 1,0 0-1,0 0 1,0 0-1,0 0 1,0 0-1,0 0 0,1 0 1,-1 0-1,0 0 1,0 1-1,0-1 1,0 0-1,0 0 0,0 0 1,0 0-1,0 0 1,0 0-1,1 1 0,-1-1 1,0 0-1,0 0 1,0 0-1,0 0 1,0 1-1,0-1 0,0 0 1,0 0-1,0 0 1,0 0-1,0 1 0,0 15 60,-3 17 61,-5-7 465,4-7-3246,20-44-2651,-5 7 1556,0 0-1362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4837,'33'-3'12361,"9"2"-9407,55-4-3071,300-31-258,-226 33-4781,252 27 0,-136-1 5693,383-14 11042,-478-9-10600,-159-7-827,-32 7-174,-1 0 0,0 0 0,0 0 0,0 0 0,1 0 0,-1-1 0,0 1 0,0 0 0,0 0 0,0 0 0,1 0-1,-1-1 1,0 1 0,0 0 0,0 0 0,0 0 0,0-1 0,0 1 0,1 0 0,-1 0 0,0 0 0,0-1 0,0 1-1,0 0 1,0 0 0,0-1 0,0 1 0,0 0 0,0 0 0,0-1 0,0 1 0,0 0 0,0 0 0,0 0 0,-1-1-1,1 1 1,0 0 0,0 0 0,0-1 0,-18-10-2803,-20-2-4755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2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140 122 6758,'0'0'13608,"-11"7"-11046,4-2-2290,-61 46 3208,62-47-3243,1 0 0,0 1 0,1 0 1,-1 0-1,1 0 0,0 1 0,0-1 1,1 1-1,0 0 0,0 0 0,-4 10 1,7-16-237,0 1 1,0-1-1,0 0 1,-1 1-1,1-1 1,0 0-1,0 1 1,0-1 0,0 0-1,0 1 1,0-1-1,0 0 1,0 1-1,0-1 1,0 0-1,0 1 1,0-1 0,1 0-1,-1 0 1,0 1-1,0-1 1,0 0-1,0 1 1,0-1-1,1 0 1,-1 0 0,0 1-1,0-1 1,0 0-1,1 0 1,-1 1-1,0-1 1,0 0-1,1 0 1,-1 0 0,0 1-1,1-1 1,-1 0-1,1 0 1,15-3 117,16-15 57,66-79-2252,-97 98 2065,-1-1 1,1 0 0,-1 1-1,1-1 1,-1 0 0,1 1-1,-1-1 1,0 1 0,1-1-1,-1 1 1,0-1-1,1 1 1,-1-1 0,0 1-1,0 0 1,1-1 0,-1 1-1,0-1 1,0 1 0,0-1-1,0 1 1,0 0 0,0-1-1,0 1 1,0 0 0,0-1-1,0 1 1,0-1 0,0 1-1,-1 0 1,3 38 116,-1-21-78,-1-17-18,-1 1 1,2-1-1,-1 0 1,0 1 0,0-1-1,0 0 1,1 1-1,-1-1 1,1 0-1,-1 0 1,1 1 0,-1-1-1,1 0 1,0 0-1,-1 0 1,1 0-1,0 0 1,0 0-1,0 0 1,0 0 0,0 0-1,0 0 1,0 0-1,0-1 1,2 2-1,-1-2 10,0 0 0,-1 1-1,1-1 1,0 0 0,0 0 0,0-1-1,0 1 1,0 0 0,0-1-1,0 1 1,0-1 0,-1 1-1,1-1 1,0 0 0,2-1 0,6-4-9,1-1 0,-1 0 1,17-16-1,-26 22-16,9-9-174,-5 4-268,1 1 1,0-1-1,0 1 0,0 0 0,1 0 1,-1 1-1,1-1 0,0 2 0,0-1 1,13-4-1,-20 12 460,0 0 0,0 0 0,0-1 0,0 1 0,-1 0 0,0 0 0,1-1 0,-3 5 0,-5 21 307,20-46 300,20-46 255,-25 50-869,-1 0-1,0-1 0,-1 0 1,-1 0-1,0 0 0,3-29 1,-31 72 1312,19-21-1143,0-1-1,1 1 1,0 0 0,0 0-1,1 0 1,0 1-1,1-1 1,0 1-1,-1 10 1,4-19-152,1 0-1,-1 0 1,0 0 0,1-1-1,-1 1 1,0 0 0,1-1 0,-1 1-1,0-1 1,1 0 0,-1 1-1,0-1 1,0 0 0,0 0-1,2-1 1,21-30-103,-21 26-126,1 0 0,0 1 0,1-1 0,-1 1 0,1 0 0,10-9 1,-11 66 488,-6-7-70,1-19-603,1-1 1,3 27-1,3-39-3598,3-7-3747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4 1 0</inkml:trace>
  <inkml:trace contextRef="#ctx0" brushRef="#br0" timeOffset="1">1 25 15182,'0'0'3940,"24"35"-5445,-11-35-193,2-11-736,-3-4-193,-4-2-2113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14318,'0'0'6534,"11"-52"-6470,-6 47 0,1 1-192,4 0-609,-1 4-256,1-2-608,-4-1-2531,-2-6-1153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4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4420,'0'0'12492,"9"5"-12102,34 23-250,-2 2 0,-2 1 1,38 39-1,5 3-34,-68-61-104,0 1-1,-1 0 1,-1 1 0,0 0-1,-1 1 1,-1 0 0,0 1-1,-1 0 1,0 0 0,-2 1-1,0 0 1,-1 1 0,0-1-1,-2 1 1,4 26 0,-3-18 13,8 42 81,7 137 1,-21-198-80,-1 1 1,1-1-1,-2 0 1,1 1-1,-1-1 0,0 0 1,0-1-1,-1 1 1,0 0-1,0-1 1,0 0-1,-7 7 0,-62 64-1490,56-60-4284,33-45 2052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45 294 3555,'0'0'3086,"-4"-10"-1469,-1-1-1416,2 0-1,-1-1 0,2 1 0,-1-1 0,2 0 1,0 0-1,0 0 0,1 0 0,0 0 0,1 0 1,5-23-1,0 12-112,-5 14 22,2-1 0,-1 0 0,1 1 0,1-1 0,0 1 0,0 0 0,0 0 0,10-12 0,-14 20-195,-1 31 665,-2-2-1,-9 41 1,-3 20-136,-26 806-1266,70-517 1095,-2-80-119,-14-32-125,9 694 177,-74-127-1909,35-686 2450,7 1 1,14 220-1,30-112-598,-2-32-810,-16-88 305,14 214 802,-31-334-730,0 0 0,-8 29 0,1-6-5051,5-25-2272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2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 12172,'-1'1'35,"0"-1"1,0 1 0,1 0 0,-1-1 0,0 1 0,0 0 0,1 0 0,-1 0 0,1 0 0,-1-1 0,1 1 0,-1 0 0,1 0 0,0 0 0,-1 0 0,1 0 0,0 0 0,0 0 0,-1 0 0,1 0 0,0 0 0,0 0 0,0 0 0,1 0 0,-1 0-1,0 0 1,1 2 0,27 5 334,-21-7-326,116 10 196,233-10 0,-151-5-155,-125 8-14,-1 4 0,142 33 0,42 6 117,-42-30 879,337-19 1,-136-36-737,43-1-288,113 57 21,-484-10 40,0-4-1,1-4 1,-1-4 0,0-4-1,-1-4 1,129-34 0,-170 30 13,-33 8-82,-1 2 0,2 1 0,-1 0 0,0 1 1,1 2-1,25-2 0,-44 4-33,-1 0 1,1 1-1,0-1 1,0 0-1,-1 0 1,1 1-1,0-1 1,0 0-1,-1 1 0,1-1 1,-1 1-1,1-1 1,0 1-1,-1-1 1,1 1-1,-1 0 1,1-1-1,-1 1 1,1 0-1,-1-1 1,1 1-1,-1 0 0,0-1 1,1 1-1,-1 0 1,0 0-1,0-1 1,0 1-1,0 0 1,1 1-1,-1 30-1512,-1-23-884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2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0 3395,'-3'10'5803,"-27"84"-3721,8-28 139,-27 136 0,11 79-940,-81 442-972,113-697-269,-105 482 1000,39 5-411,-9 135-459,80-636-306,-1 8 384,1-19-1326,0-9-1628,1-16-1666,0-6-3027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13100,'0'0'1495,"13"3"-950,40 4 236,1-1 0,92-3 1,126-20 246,-100 5-882,845 10-189,-443 12 1239,-173-7-390,625-14 326,-715-11-1066,-251 14 60,-1-2 0,0-3 1,67-23-1,-125 35-187,1 1-1,-1 0 1,0-1 0,1 1 0,-1-1 0,0 0 0,0 1-1,1-1 1,-1 0 0,0 0 0,0 0 0,0 1-1,0-1 1,0-1 0,2-1 0,-1-15-6637,-2 6 1600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17072,'0'0'2595,"11"8"-2371,17 9-134,1-1-1,1-2 1,0 0 0,52 14-1,-77-27-81,9 3 2,-1 0 0,1 1 0,-1 0 0,0 1 0,17 10 0,-27-13-7,0-1-1,0 1 1,0-1-1,0 1 1,0 0-1,-1 0 1,0 1-1,1-1 1,-1 0-1,0 1 1,-1-1-1,1 1 1,0 0-1,-1-1 1,0 1-1,0 0 1,0 0-1,-1 0 1,1 0-1,-1 0 1,0 0-1,0 0 1,-1 7-1,-1 0 70,0-1 0,-1 1-1,0-1 1,-1 0 0,0-1-1,0 1 1,-1 0-1,0-1 1,-1 0 0,-9 12-1,-12 10 336,-39 38-1,53-56-341,-179 162 1287,105-98-2528,75-71-1883,6-5-3571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12364,'0'0'7911,"-7"53"-6758,7-27-352,0 1-417,0-1-223,0 3-129,0-5 0,3-2 64,-3-2 32,0-4 64,0-2-160,0-3-32,0 1-641,0-6-1729,-6 1-2883,-5-6-6438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1 641 16784,'0'0'2157,"6"-11"-1335,30-44-223,3 2 0,90-94 0,-60 71-517,174-195 3,-240 268-82,22-20-14,-15 22-55,-6 17-73,-6 19 361,-2 1 1,-10 42 0,-3 21 70,16-89-479,-3 19 366,1 0 0,2 0 1,1 0-1,4 38 0,-3-62-277,0 1 0,0 0 0,1-1 0,0 1 0,0-1 0,0 1 0,0-1 1,1 0-1,0 0 0,0 0 0,1 0 0,4 5 0,-5-8-187,0 1-1,0-1 0,0 0 0,1 0 1,-1 0-1,1-1 0,-1 1 0,1-1 1,0 1-1,0-1 0,-1-1 1,1 1-1,0 0 0,0-1 0,0 0 1,0 0-1,0 0 0,0 0 1,0-1-1,4 0 0,25-8-8235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 9449,'0'0'5547,"-2"12"-4731,-26 278 2735,7-44-23,25-274-1849,1-17-1395,12-46 0,-7 51-422,2 1-1,1 1 0,2 0 0,2 1 0,1 1 1,2 0-1,1 1 0,32-37 0,-52 70 112,0 1 1,0-1-1,1 1 0,-1-1 0,0 1 0,1 0 0,-1 0 0,1-1 1,0 1-1,-1 0 0,1 0 0,0 1 0,0-1 0,-1 0 0,4 0 1,-4 1 16,0 0 0,-1 0 0,1 0 0,-1 1 0,1-1 0,0 0 0,-1 0 0,1 0 0,-1 1 0,1-1 0,-1 0 0,1 1 0,-1-1 0,1 1 0,-1-1 0,1 1 0,-1-1 0,0 0 0,1 1 0,-1 0 0,0-1 0,1 1 0,-1-1 0,0 1 0,1-1 0,-1 1 0,0 0 0,0-1 0,0 2 0,1 1 16,-1 1 0,1 0 0,-1-1 0,0 1 0,-1-1-1,1 1 1,0-1 0,-1 1 0,0-1 0,0 1 0,0-1 0,0 1-1,-1-1 1,1 0 0,-3 4 0,-5 3 95,0 0-1,-1-1 1,0 0 0,0-1 0,-1 0-1,0 0 1,0-1 0,-1-1-1,-16 8 1,14-8-328,0 1-1,1 1 1,0 0-1,0 1 1,-23 21-1,30-22-3300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6887,'0'0'9822,"-1"9"-7500,1-5-2322,-2 8 256,2 0 1,-1 0-1,1 0 0,1 0 0,0 0 1,1 0-1,0 0 0,7 22 1,5-9-83,1-1 0,30 39 0,11 15-1583,-55-76 1147,0 0-1,1-1 0,-1 1 0,0 1 1,0-1-1,0 0 0,0 0 1,-1 0-1,1 0 0,0 1 0,-1-1 1,0 0-1,0 1 0,1-1 0,-1 0 1,-1 5-1,0-6-4,1 0 0,-1 1-1,0-1 1,0 0 0,0 0 0,0 0 0,0 0-1,0-1 1,-1 1 0,1 0 0,0 0 0,0-1-1,0 1 1,-1 0 0,1-1 0,0 0 0,-1 1-1,1-1 1,-1 0 0,1 1 0,0-1 0,-1 0-1,1 0 1,-1 0 0,-2-1 0,-22 1-3070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27 330 5349,'0'0'7655,"-26"-49"-5445,27 28-224,19-3-480,14-5-129,7-3-224,11 0-512,2-1-481,1-1-224,-5-2-1986,-12-3-5189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2110 5669,'0'0'12113,"12"-11"-11205,785-620 1992,-430 357-3361,394-317-3077,-256 192 4594,-465 368-732,-12 10-31,-2 0-1,0-2 1,38-43 0,-63 65-272,0 0 1,0 0 0,0 0 0,0 0 0,0 0-1,-1-1 1,1 1 0,-1 0 0,1 0-1,-1-1 1,1 1 0,-1 0 0,1 0 0,-1-1-1,0 1 1,0 0 0,0-1 0,0 1-1,0-1 1,0 0 0,0 1-49,-1 0-1,0 0 1,1 0-1,-1 0 1,1 1 0,-1-1-1,0 0 1,0 1 0,1-1-1,-1 0 1,0 1 0,0-1-1,0 1 1,0 0 0,0-1-1,0 1 1,1-1 0,-1 1-1,0 0 1,-2 0 0,-8-2-908,-1 1 1,1 1 0,-22 2-1,15-1-1077,-28 1-3679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11691,'0'0'2119,"13"8"-1505,19 12-237,-2 2-1,-1 1 0,43 45 1,137 163 809,145 150-819,280 214 108,-623-584-601,88 75 395,-89-79-717,1 1 0,-1-2-1,1 1 1,1-2 0,-1 1 0,1-2-1,23 7 1,2-8-4554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57 13613,'0'0'3438,"-6"-8"-1751,3 4-1598,-1 0 1,0 0 0,0 0 0,0 0 0,0 1-1,0 0 1,-1 0 0,1 0 0,-1 1-1,0-1 1,1 1 0,-1 0 0,-1 0-1,1 1 1,0 0 0,0 0 0,0 0-1,-1 0 1,1 1 0,0 0 0,-1 0 0,1 0-1,0 1 1,-1 0 0,1 0 0,-10 3-1,2 0 25,-1 1-1,1 0 0,1 0 0,-1 2 0,-22 14 1,28-16-72,0 0 0,0 0 0,0 1 0,1 0 0,0 0 0,0 0 0,1 1 0,0 0 1,0 0-1,-7 14 0,11-19-45,0 0 0,1 0 0,-1 0 0,1 0 0,-1 0 0,1 0 0,0 0 0,0 0 0,0 0 0,0 0 1,0 0-1,1 0 0,-1 1 0,1-1 0,-1 0 0,1-1 0,-1 1 0,1 0 0,0 0 0,0 0 0,0 0 0,0 0 0,1-1 0,-1 1 1,0-1-1,1 1 0,-1-1 0,1 1 0,-1-1 0,1 0 0,0 0 0,2 2 0,6 3 52,1-1 0,0 0-1,0 0 1,17 4 0,-11-3-20,22 6 31,-28-10-59,-1 1-1,1 0 1,-1 1-1,0 0 0,0 0 1,-1 1-1,1 1 1,11 8-1,-20-13-2,0 0-1,1 0 1,-1 1 0,0-1-1,0 0 1,0 1-1,0-1 1,0 1 0,0-1-1,-1 1 1,1-1 0,0 1-1,-1-1 1,1 1 0,-1 0-1,0-1 1,1 1-1,-1 0 1,0 0 0,0-1-1,0 1 1,0 0 0,-1-1-1,1 4 1,-2-2 67,1 0-1,-1 1 1,1-1-1,-1 0 1,0 0-1,-1 0 1,1 0 0,0 0-1,-1-1 1,-5 6-1,-6 3 211,-1-1 0,-1 0-1,-24 11 1,38-20-295,-22 12-280,-47 20 831,27-23-5455,41-10-532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 13357,'1'-4'1121,"-1"1"1858,-3 12-2179,-6 12-223,-5 7-257,-1 6-96,3 8-64,1-1-127,5-2-1,5-7-32,1-7-481,0-6-544,0-7-256,1-7-1378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15118,'0'0'2515,"10"-5"-1368,6-2-824,0 1 0,0 1 0,1 1 0,0 0 0,0 1 0,0 0 0,29 1 0,-18 1-140,154 5 453,-165-3-623,0 2 1,-1 0-1,1 0 1,-1 2-1,0 0 1,0 1-1,-1 0 0,24 14 1,-36-18-12,0 0 0,0 0 1,0 0-1,0 0 0,0 1 0,0-1 1,-1 1-1,1 0 0,-1 0 0,0 0 1,0 0-1,0 0 0,0 0 1,-1 1-1,1-1 0,-1 0 0,0 1 1,0 0-1,0-1 0,0 1 0,0-1 1,-1 1-1,0 0 0,0-1 0,0 1 1,0 0-1,-1 0 0,1-1 1,-1 1-1,0-1 0,0 1 0,0-1 1,-3 7-1,-1 0 115,-1-1-1,1 1 1,-2-1 0,1 0 0,-1-1-1,-1 0 1,1 0 0,-1 0 0,-1-1-1,-11 7 1,-8 4 61,0-2 1,-2-1-1,0-1 1,0-2-1,-2-1 0,1-2 1,-1 0-1,0-3 1,-1 0-1,0-2 0,-49-1 1,81-3-294,-1 0 1,1 0-1,0 0 1,0 0-1,0 0 0,0 0 1,0-1-1,0 1 1,0 0-1,0-1 1,1 1-1,-1-1 1,0 1-1,0-1 0,0 1 1,0-1-1,0 1 1,1-1-1,-1 0 1,0 0-1,1 1 0,-1-1 1,0 0-1,1 0 1,-1 0-1,0-1 1,-2-28-5797,3 23 3635,0-29-12250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8392,'0'0'6406,"66"1"-5990,-19-6 930,14-4-289,14 1-289,12 2-575,14-2-129,1 4-1506,2-1-3522,-5 1-2532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 16592,'0'0'2167,"-1"8"-1366,-1 0-470,1 3-159,-1 0 0,1 0 0,1 0 0,2 19 0,-2-28-58,0 0 0,0 0-1,0 0 1,1 0 0,-1 1-1,1-1 1,0 0 0,0 0-1,0 0 1,0 0-1,0 0 1,0-1 0,0 1-1,0 0 1,1 0 0,-1-1-1,1 1 1,-1-1 0,1 1-1,0-1 1,0 0 0,-1 1-1,1-1 1,0 0 0,0 0-1,0-1 1,0 1-1,0 0 1,0-1 0,1 1-1,-1-1 1,0 1 0,3-1-1,2-1 177,0 0 0,1 0-1,-1-1 1,0 1 0,0-2-1,0 1 1,0-1-1,-1 0 1,1-1 0,-1 1-1,0-1 1,0 0 0,9-9-1,-1 1-620,0 0-1,-1-1 0,-1-1 1,15-22-1,-20 21-3021,-6 6-4173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12684,'0'0'3043,"48"26"-1121,-30-18-993,4-3-161,2-2-255,7-3-97,2 0-160,6 0-95,0 0-161,1-3-1154,-2-4-2881,0-3-4485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5349,'0'0'11819,"46"10"-11178,11-6-161,15-4-288,18 2-127,15-2-1,17 0-32,14-2-545,10-4-480,6-2-1569,2 3-33,0-2-928,-9 2-4933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10410,'0'0'3715,"57"40"-1280,-41-30-1122,4-3-544,3-1-65,3-3-127,8-3-321,5 0-160,0-2-448,-1-11-2595,-5-2-5221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17328,'0'0'-64,"55"19"192,-16-16 193,16-2 383,15-1-191,20 0-321,12-10-128,10-3-352,13-3-929,8-1-769,2-2-1153,-1-2-1441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8168,'0'0'10025,"65"11"-9865,-25-9 1090,3 2 287,7 2-864,7 0-449,-2 0-192,-2 3 32,-3 2-384,-7-4-1762,-9-4-2627,-10-3-4419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92 6246,'0'0'1425,"4"-9"3182,-2 1-3584,15-40 2099,-1 21 2887,-15 47-2547,-1-6-3096,-10 185 857,4-161-2662,-14 54 0,13-73-1673,7-18 2692,-1 0 0,1 0 0,-1 0 1,0-1-1,1 1 0,-1 0 0,0 0 0,1-1 1,-1 1-1,0-1 0,0 1 0,1 0 1,-1-1-1,0 1 0,0-1 0,0 0 0,0 1 1,-1-1-1,-9 1-6146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14638,'0'0'6320,"3"9"-5967,3 7-246,0-1 1,2 0-1,-1 0 1,2 0-1,0-1 0,1 0 1,19 20-1,-28-33-59,0 0 0,1 0 0,-1 0-1,1 0 1,0 0 0,-1 0 0,1 0-1,0-1 1,-1 1 0,1-1 0,0 1-1,0-1 1,-1 0 0,1 0 0,0 0-1,0 1 1,0-2 0,-1 1 0,1 0-1,0 0 1,0-1 0,0 1 0,-1-1-1,1 1 1,0-1 0,-1 0 0,1 0-1,0 1 1,-1-1 0,1 0 0,-1-1-1,0 1 1,2-1 0,5-6 312,0 0 1,-1 0-1,0-1 0,8-12 0,-8 11-373,39-60 252,12-18-786,-15 38-4964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8840,'3'-10'1671,"-1"2"-1336,13-51 2971,-14 54-2836,0 1 0,1 1 0,-1-1 1,1 0-1,0 0 0,0 0 0,0 1 0,1 0 1,-1-1-1,1 1 0,0 0 0,6-6 1,-9 9-427,1 0 1,-1 0-1,1 0 1,-1 0 0,1 0-1,-1 0 1,1 0 0,-1 0-1,0 0 1,1 0-1,-1 0 1,1 0 0,-1 0-1,1 0 1,-1 1 0,1-1-1,-1 0 1,1 0-1,-1 0 1,0 1 0,1-1-1,-1 0 1,1 1 0,-1-1-1,0 0 1,1 1-1,-1-1 1,0 0 0,0 1-1,1-1 1,-1 1 0,0-1-1,0 0 1,1 1-1,-1-1 1,0 1 0,0-1-1,0 1 1,0-1 0,0 1-1,0-1 1,0 1-1,0-1 1,0 1 0,0-1-1,0 1 1,3 31 688,-3-28-553,0 58 63,-2 0 0,-3 0 0,-27 121 0,31-177-700,-2 5-4526,-7-18-985,3-3-209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4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15663,'0'0'7132,"1"-8"-6566,1 1-548,-1 1 0,2-1 0,-1 0-1,1 1 1,0 0 0,0-1 0,1 1 0,0 1 0,0-1 0,0 0 0,1 1 0,0 0 0,6-6 0,211-215 249,-221 225-287,-1 1 1,0 0-1,0-1 0,0 1 1,1 0-1,-1 0 1,0-1-1,1 1 1,-1 0-1,0 0 1,0-1-1,1 1 1,-1 0-1,0 0 0,1 0 1,-1 0-1,1 0 1,-1-1-1,0 1 1,1 0-1,-1 0 1,0 0-1,1 0 1,-1 0-1,1 0 0,-1 0 1,0 0-1,1 0 1,-1 0-1,0 1 1,1-1-1,-1 0 1,0 0-1,1 0 1,-1 0-1,0 0 0,1 1 1,-1-1-1,0 0 1,1 0-1,-1 1 1,0-1-1,1 0 1,-1 0-1,0 1 1,0-1-1,0 0 0,1 1 1,-1-1-1,0 0 1,0 1-1,0-1 1,0 0-1,0 1 1,0-1-1,1 1 1,-1-1-1,0 0 0,0 1 1,0-1-1,0 1 1,4 30-698,-4-27 580,9 136-6312,-6-92 854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3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5762 744 8584,'-70'-29'4811,"52"20"-4733,1 0-1,0-1 1,1-1 0,0-1-1,0 0 1,-20-23 0,19 17-47,-1 0 1,-1 1-1,0 1 1,-1 1-1,0 1 1,-1 0 0,-1 2-1,0 0 1,-1 2-1,0 0 1,-43-10 0,-36 0-375,-1 4 0,-195-3 0,12 1-91,174 3 465,-130-35 0,-104-48 51,-201-42-55,363 110 29,-1 9 0,-1 7 0,-263 15 0,360 8 17,1 3 0,1 5 0,0 3-1,1 4 1,1 3 0,-141 69 0,118-41-2,2 5 0,3 4 0,3 5 0,-129 115 0,154-113-77,4 3 1,3 3-1,3 3 0,4 3 1,3 2-1,4 3 1,4 2-1,-64 163 1,67-123 163,5 3 1,6 1 0,6 2-1,7 1 1,-13 267 0,35-332-99,3 0 0,3 1-1,3-1 1,3-1 0,40 136 0,-33-155-32,2-1 1,3-1-1,1-1 0,3-2 0,1 0 1,3-2-1,1-1 0,60 61 1,-27-44-36,3-2 1,2-4 0,3-2 0,2-4-1,2-4 1,127 56 0,-12-22-76,340 89 0,-295-108-430,454 52 1,-526-99 493,0-7 0,1-7 0,277-39 0,-227 3 59,-1-9 0,-2-10 0,-3-9 0,-3-9 0,321-164 0,-433 184-76,-3-4 0,-2-4 0,-2-4 0,-4-4 0,-3-3 1,86-101-1,-89 81 143,-4-3 0,-5-3 1,-4-4-1,-4-2 0,64-153 1,-99 191-36,-2 0 1,-3-2-1,-3 0 1,-3-2 0,-3 1-1,-4-2 1,0-90 0,-9 99-38,-3 1 1,-3 0-1,-3 0 1,-2 0-1,-3 1 1,-3 1 0,-2 1-1,-44-90 1,30 85-36,-3 1 0,-3 3-1,-2 1 1,-3 1 0,-3 3 0,-1 2 0,-3 3 0,-2 1 0,-81-54 0,66 56-139,-3 4 0,-1 3 0,-2 3 0,-2 4 0,-1 3 0,-1 3 0,-155-30 0,86 36-1610,-257-3 0,125 22-2128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12748,'0'0'11307,"6"75"-10987,-6-38-288,0 1 0,0-4-160,0-3-256,0-4-97,-3-9 193,0-7 64,3-9-129,-2-2-287,1-5-1058,-5-10-2658,1-6-3620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0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89 289 5349,'0'-13'-149,"0"-10"1139,0-70 1963,-1 86-1947,0-1 0,0 1 0,-1 0 0,0-1 1,0 1-1,-4-8 0,7 32 2144,-5 27-2720,1-15-134,-21 187 604,11-122 65,-2 106-1,18-195-1039,2-15 83,4-20 64,58-409 88,-62 333 27,-28 285-304,-18 184 394,56-558-345,8-205-13,-43 450 60,-21 250-111,23-135 216,100-748-1558,-84 615 1416,3 55 1,1-18 81,-5 127 68,2 135-499,1-326-57,2 9-309,3-8-3509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2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 4708,'0'0'7832,"-9"-1"-6006,-1 1-1067,-16-2-105,-1 1 6693,55 2-6578,-4 1-578,0 2 1,0 1 0,41 14 0,-41-11-182,0-1-1,1-1 1,40 4 0,-45-9 9,-9 1 0,1-1 0,-1-1 1,1 0-1,-1 0 0,1-1 0,-1-1 0,1 0 1,13-4-1,-56 0 2298,-360 1-1287,354 9-539,29-2-364,26-2-281,359-9-22,-595 11 630,56 10-422,161-12-41,0 1-1,0-1 1,0 0 0,0 0 0,0 0-1,0 0 1,0 1 0,0-1-1,0 1 1,0-1 0,0 1-1,0-1 1,0 1 0,0-1-1,0 1 1,1 0 0,-1-1-1,0 1 1,0 0 0,1 0 0,-2 1-1,2-1-20,0-1-1,0 1 0,1 0 1,-1-1-1,0 1 0,0-1 1,1 1-1,-1-1 0,0 1 1,1-1-1,-1 1 1,0-1-1,1 1 0,-1-1 1,1 1-1,-1-1 0,1 0 1,-1 1-1,1-1 0,-1 0 1,1 1-1,-1-1 1,1 0-1,0 0 0,-1 0 1,1 1-1,-1-1 0,1 0 1,0 0-1,-1 0 0,1 0 1,-1 0-1,1 0 1,0 0-1,0 0 0,31 2-2543,0 0-1,0-2 1,44-5-1,-31-3-4199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2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91 6502,'-1'3'186,"0"0"0,0 0 0,0 0 1,0 0-1,1 1 0,-1-1 0,1 0 0,-1 1 0,1-1 0,0 0 0,1 1 0,-1-1 0,1 0 1,-1 1-1,1-1 0,0 0 0,0 0 0,0 0 0,1 0 0,-1 0 0,1 0 0,0 0 0,2 4 1,0-4-77,0 0 1,1-1 0,-1 1 0,0-1 0,1 0 0,0 0 0,-1 0 0,1-1 0,0 1-1,0-1 1,0-1 0,0 1 0,0-1 0,0 1 0,6-2 0,21-1 241,-1-2 0,1-1 0,-1-2 0,-1 0 0,1-3 0,51-22 0,49-15-126,-84 35-164,0 3 0,0 1 0,1 3 0,88 1 0,189 32 543,-158-10-212,85-1 59,-105-9 190,169 31-1,-280-32-27,-1-2 0,59 2 1,-77-7-378,-1-1 1,0-1 0,1-1 0,-1 0-1,0-1 1,-1 0 0,1-1 0,15-8 0,18-8 405,2 3 0,65-15 0,-22 7-368,-57 7-173,-1 0 154,-33 20-455,0 0 1,-1 1-1,1-1 0,0 1 0,-1-1 1,0 1-1,1 0 0,-1 0 1,0 0-1,0 0 0,0 1 0,0-1 1,-1 1-1,1-1 0,-1 1 0,2 3 1,6 6-1127,4 2-1518,-5-6-2460,-3-3-3954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4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 3203,'0'0'6401,"-8"3"-5937,-6 3-413,1 0 73,38-6 86,-2-1-143,1 2 1,-1 0 0,1 2-1,29 7 1,-24-4 93,-1-2 0,40 1 1,-8-7 209,79-15 1,17-1-213,327-23 1837,-81 19-538,-100 24 133,-116 3-743,-145-8-770,-1-2 0,1-1 0,-2-3-1,59-18 1,-46 11 29,88-14 1,99 13 644,-239 19-1164,-1 1-1,1 0 1,-1-1-1,1 1 1,-1-1-1,0 1 1,0-1-1,0 1 1,0-1-1,-3 4 1,-12 8-4932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11659,'13'2'1057,"169"41"-18,90 18 2225,263-22-77,3-44-2504,379-40 2382,-432 16-893,-328 22-1804,366-30-53,-520 37-375,31-6-66,-33 6 99,-1 0 0,0 0 0,1 0 0,-1 0-1,1 0 1,-1-1 0,0 1 0,1 0 0,-1 0 0,1 0-1,-1 0 1,0-1 0,1 1 0,-1 0 0,1 0 0,-1 0-1,0-1 1,1 1 0,-1 0 0,0-1 0,0 1 0,1 0-1,-1-1 1,0 1 0,0 0 0,1-1 0,-1 1 0,0-1-1,0 1 1,0 0 0,0-1 0,0 1 0,0-1 0,1 1-1,-1-1 1,0 1 0,0 0 0,0-1 0,-1 1 0,1-1-1,0 1 1,0-1 0,0 1 0,0 0 0,0-1 0,0 1-1,0-1 1,-1 1 0,1 0 0,0-1 0,0 1 0,-1 0-1,1-1 1,0 1 0,-1 0 0,1-1 0,0 1 0,-1 0-1,1 0 1,0-1 0,-1 1 0,1 0 0,0 0 0,-1 0-1,1-1 1,-1 1 0,1 0 0,-1 0 0,-69-34-5643,13 6-52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8040,'0'0'7228,"13"6"-6790,34 12-97,1-2 0,0-2 0,1-2 0,1-2 0,94 6 0,271-11-366,-404-5 43,146-8 512,219-38 0,153-61 1211,97-16-368,-454 100-1047,2 7 0,225 9-1,-189 30-1078,-81-5-1753,3-11-3785,-33-10-4364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4036,'0'0'5071,"6"-36"-6763,7 9-1020,-6 20-1959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4:5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5669,'0'0'12236,"-4"-3"-9193,19 1-2482,0 1 1,1 1 0,-1 0-1,0 1 1,27 6-1,15 0 554,-2-2-987,-35-2-12,-1-1 1,1-1 0,-1 0 0,1-2 0,-1 0 0,0-1 0,37-9-1,-37 6-74,0 2 0,1 1 0,-1 0-1,0 1 1,26 3 0,-8-2-10,69 6 189,-1 3-1,106 25 0,-81-12-107,168 9-35,-93-13-60,-39-1-5,326 52 7,-284-29 5,76 18 3,-223-46-22,1-3 0,0-2 0,0-4 0,68-4 0,-5 2 1,-27-5 4,-62 2-4,1 1 0,41 5 0,-40 4 3,15 1 23,-52-9 15,-8 4-9828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118 117 4516,'0'0'14334,"9"-1"-13304,69-10-2,148-40-1,-212 46-1015,-1 1 0,1 1-1,29-4 1,-38 7 6,0 0-1,0 0 1,0 1-1,0-1 1,0 1-1,0 0 1,0 0-1,0 1 1,0 0-1,0 0 1,-1 0-1,1 0 1,-1 1 0,6 3-1,-10-6-13,1 0 1,-1 0-1,1 1 1,-1-1-1,1 0 0,-1 1 1,1-1-1,-1 0 0,0 1 1,1-1-1,-1 0 1,1 1-1,-1-1 0,0 1 1,0-1-1,1 0 0,-1 1 1,0-1-1,0 1 1,1-1-1,-1 1 0,0-1 1,0 1-1,0-1 1,0 1-1,0-1 0,0 1 1,0 0-1,0-1 0,0 1 1,0 0-1,-16 6 101,-40-4 63,45-3-117,-506 1 4711,540-3-4909,0 0 0,41-10 1,-9 0 106,29-2-14,-30 3-668,0 2 0,1 3 0,107 1 0,-246 11 1784,19 1-656,-303 0 1036,385-8-1549,1-1 0,25-6 0,16-2 108,11 3-891,99 5-1,-124 5-3410,67 13-1,-61-6-4138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15278,'0'0'4357,"6"56"-3172,10-41-256,3-2-289,5-4-352,1-5-223,4-4-1,3-1-64,1-14-225,1-3-415,-3-4-802,-1-1-736,-4 1-1633,-6 1-770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4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14798,'0'0'8077,"5"-8"-6961,39-57 63,67-103 295,-84 129-932,-26 38-541,-1 1 0,1-1 0,-1 1 0,0-1-1,1 1 1,-1-1 0,1 1 0,0-1-1,-1 1 1,1-1 0,-1 1 0,1 0 0,-1-1-1,1 1 1,0 0 0,-1 0 0,1 0 0,0-1-1,-1 1 1,1 0 0,0 0 0,-1 0 0,1 0-1,0 0 1,-1 0 0,1 0 0,0 0 0,-1 0-1,1 1 1,0-1 0,-1 0 0,1 0 0,0 0-1,-1 1 1,1-1 0,0 0 0,-1 1 0,1-1-1,-1 1 1,1-1 0,-1 1 0,1-1 0,-1 1-1,1-1 1,-1 1 0,0-1 0,1 1-1,-1-1 1,0 1 0,1 0 0,-1-1 0,0 1-1,0 0 1,0-1 0,1 1 0,-1 0 0,0-1-1,0 1 1,0 0 0,0-1 0,0 1 0,0 1-1,6 29 86,4 57 0,0-1-2011,3-29-3299,-5-40-1582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12204,'0'0'2300,"-8"12"33,-40 72 2214,-48 112 0,21 9-3007,71-176-2823,7-27-2639,6-14-925,-2-5-2194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5381,'0'0'19757,"9"-12"-19602,36-60-199,43-61-2004,-87 132 2001,0-1 0,-1 1 1,1 0-1,0 0 0,1 0 1,-1 0-1,0 0 0,0 0 1,0 0-1,1 0 1,-1 0-1,0 0 0,1 1 1,-1-1-1,3 0 0,-4 1 39,1 0 0,-1 0 0,1 0-1,-1 1 1,1-1 0,-1 0 0,1 0-1,-1 0 1,0 1 0,1-1 0,-1 0-1,1 1 1,-1-1 0,0 0 0,1 1-1,-1-1 1,0 1 0,1-1 0,-1 1-1,0-1 1,0 0 0,1 1 0,-1-1-1,0 1 1,0-1 0,0 1 0,0-1-1,0 1 1,0 0 0,1 55 139,-1-39-149,0 14-434,0 81 1195,0-38-7211,0-62-2020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7623,'0'0'12716,"-3"84"-11819,3-43-256,0 5 31,3-2-159,9-5-257,4-9-224,3-8 0,3-9-32,3-11-320,-1-2-769,1-16-705,-2-9-608,-3-9-1986,-2 1-1410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8008,'0'0'3010,"-2"64"-447,-5-20-417,0 8-801,4 3-384,-2-1 160,1-4-256,3-6-385,1-9-223,0-13-193,0-12-545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13196,'0'0'2445,"3"-11"-1089,0 2-985,-1-1 0,2 1 0,0-1 0,0 1 0,6-10 0,-8 16-276,0 0 0,0 0 0,1 0 0,-1 0 0,1 0 0,-1 1 0,1-1 1,0 1-1,0 0 0,0 0 0,0 0 0,1 0 0,-1 0 0,0 1 0,1 0 0,-1-1 1,1 1-1,0 0 0,-1 1 0,7-2 0,-8 3-65,0-1 0,1 1 1,-1-1-1,0 1 0,0 0 0,0 0 0,0-1 1,-1 1-1,1 1 0,0-1 0,0 0 0,0 0 1,-1 1-1,1-1 0,-1 1 0,1-1 0,-1 1 1,0 0-1,0-1 0,1 1 0,-1 0 0,0 0 1,0 0-1,-1 0 0,1 0 0,0 0 0,-1 0 1,1 0-1,-1 0 0,0 1 0,0 3 0,3 11 344,-1 1 0,-1 31 0,-1-40-273,-3 43 712,-2-1 1,-3 0-1,-24 87 1,20-90-550,14-43-280,5-9-3,13-15-62,-15 13 15,108-96-5870,-66 61-587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10570,'0'0'11691,"70"16"-11082,-42-16-385,6 0-128,4 0-96,0 0-641,3 0-1056,-1 0-898,-8 0-1665,-3 0-929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13741,'0'0'539,"9"2"849,36 7-29,-13-3-1081,-1 0 1,58 21-1,-85-25-55,-1 1-1,-1-1 1,1 1 0,0 0-1,-1 0 1,1 0-1,-1 0 1,0 0-1,0 1 1,0-1 0,0 1-1,-1-1 1,1 1-1,-1 0 1,0-1 0,0 1-1,0 0 1,-1 0-1,1 0 1,-1 0-1,0-1 1,-1 7 0,1 11 380,-1 0 0,-7 36 0,-18 55-54,3-41-4087,15-49-840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10762,'0'0'4581,"3"-8"-3930,-2 5-581,0 0-1,0 0 1,1 1 0,-1-1 0,1 0 0,-1 1 0,1-1-1,0 1 1,0-1 0,0 1 0,0 0 0,0 0 0,1 0-1,-1 0 1,1 1 0,-1-1 0,1 0 0,4-1 0,4 0 100,-1 0 0,1 0 1,0 1-1,0 1 0,14-1 1,668 9 652,-463 4-840,184 12 338,-126-7-2612,-98-9-5071,-167-7 1997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12460,'0'0'459,"10"-3"705,129-54 2806,65-22-2586,-198 77-1354,1 0 1,-1 1-1,1-1 0,-1 1 1,1 1-1,-1-1 1,1 1-1,11 1 0,-16 0 41,1-1 1,-1 1-1,1 0 0,-1 0 0,0 0 1,0 0-1,0 0 0,1 1 0,-1-1 0,0 1 1,-1-1-1,1 1 0,0 0 0,0 0 0,-1 0 1,1 0-1,-1 0 0,0 0 0,1 0 0,-1 0 1,0 0-1,0 1 0,0-1 0,-1 0 1,2 5-1,3 23 516,0 0 0,-2 1 0,-1-1 0,-4 44 0,2-19-31,-15 246 1441,6-150-2935,4-1-5150,5-117-1893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4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4773,'0'0'13949,"4"2"-13714,6 0-172,-1-1 1,0 0-1,1 0 1,-1-1-1,0 0 1,1 0-1,-1-1 1,0-1-1,10-2 1,34-2 128,23 6-48,130 17 1,30 1-76,112-38 23,-198 8-72,-108 9 69,0 1 0,0 3 1,0 1-1,0 2 0,0 2 0,73 20 0,-74-13 5,0-2-1,1-2 0,1-1 0,-1-2 0,1-2 0,0-2 1,0-2-1,0-2 0,0-2 0,49-10 0,-13 2 507,1 3 0,-1 4 0,99 6 0,-69 0-448,-108-1-926,-31 4-8114,8-4-684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5541,'0'0'17217,"1"8"-16214,5 65-261,-2 0-1,-12 127 1,-36 151 914,-14 110-766,53-377-665,4 1-1,3 0 1,20 122 0,-11-128-870,-10-26-4134,-1-53 4560,0 0 1,0 1 0,0-1-1,0 1 1,0-1 0,0 0 0,0 1-1,0-1 1,0 1 0,0-1-1,0 0 1,-1 1 0,1-1-1,0 0 1,0 1 0,0-1-1,-1 0 1,1 1 0,0-1-1,0 0 1,0 1 0,-1-1-1,1 0 1,0 0 0,-1 1 0,1-1-1,0 0 1,-1 0 0,1 1-1,0-1 1,-1 0 0,1 0-1,-1 0 1,1 0 0,0 0-1,-1 0 1,1 0 0,0 0-1,-1 0 1,1 0 0,-1 0-1,1 0 1,0 0 0,-1 0 0,1 0-1,-1 0 1,1 0 0,-1 0-220,-13 0-10858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54 3491,'0'0'6695,"-8"0"-5505,-7 2-776,-3 0 412,12-2 3539,33 7-3794,1-1 0,0-1 0,0-1 0,0-1-1,53-3 1,145-25 183,-41 3-43,-135 18-187,84-6 255,176 11 0,214 0-422,-238-7-260,322-11 229,58 56-134,-473-33-771,-110-8-8846,-63 2 3921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8776,'-7'8'929,"2"0"-609,0-1 417,2 1-64,1 0-385,2 1-192,0 4-32,0 2 128,0 7 65,-1 3-33,1 7-96,-2 3-96,2 5-32,-1 4-416,1 0-930,0 6-1024,0 1-2210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15118,'-4'10'2408,"3"-5"-2199,-17 69 3123,17-70-3145,0 1-1,0-1 1,1 1 0,0 0 0,0-1-1,0 1 1,0 0 0,1 0 0,-1-1-1,1 1 1,0-1 0,1 1 0,-1-1-1,1 1 1,2 4 0,-2-8-173,-1 1 1,1-1-1,0 0 1,-1 1-1,1-1 1,0 0-1,0 0 1,0 0-1,0 0 1,0-1-1,0 1 1,0 0-1,0-1 1,0 1-1,0-1 1,0 0-1,0 0 1,0 0-1,0 0 1,0 0-1,1 0 1,-1 0-1,0-1 1,0 1-1,0-1 1,0 1-1,0-1 1,0 0-1,0 0 1,2-1-1,5-3-123,0 0 0,0 0 0,-1-1 0,14-11 0,57-62-5003,-36 35-4035,-53 78 13957,-6 7-1776,2 0 1,-11 51 0,13-34-1793,-4 63 1,14-107-1440,-1 21 151,6-17-4307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12011,'0'0'2616,"0"8"-1938,0 44-64,0-52-588,0 1 0,0-1 1,1 1-1,-1-1 0,0 1 0,0-1 0,0 0 0,0 1 1,0-1-1,1 1 0,-1-1 0,0 0 0,0 1 0,1-1 1,-1 0-1,0 1 0,1-1 0,-1 0 0,0 1 1,1-1-1,-1 0 0,0 0 0,1 1 0,-1-1 0,1 0 1,-1 0-1,0 0 0,1 0 0,-1 0 0,1 1 0,-1-1 1,1 0-1,-1 0 0,0 0 0,1 0 0,-1 0 0,1 0 1,-1 0-1,1-1 0,-1 1 0,0 0 0,1 0 1,-1 0-1,1 0 0,-1 0 0,1-1 0,-1 1 0,0 0 1,1 0-1,-1-1 0,0 1 0,1 0 0,-1-1 0,0 1 1,0 0-1,1-1 0,22-17 831,67-129-366,-90 147-459,0 0 1,0 0-1,0 0 0,0 0 1,0 0-1,0-1 1,0 1-1,0 0 0,0 0 1,1 0-1,-1 0 0,0 0 1,0-1-1,0 1 0,0 0 1,0 0-1,0 0 0,1 0 1,-1 0-1,0 0 0,0 0 1,0 0-1,0 0 0,0 0 1,1-1-1,-1 1 0,0 0 1,0 0-1,0 0 1,0 0-1,1 0 0,-1 0 1,0 0-1,0 0 0,0 0 1,0 0-1,1 0 0,-1 1 1,0-1-1,0 0 0,0 0 1,0 0-1,0 0 0,1 0 1,-1 0-1,0 0 0,0 0 1,0 0-1,0 0 1,0 1-1,0-1 0,1 0 1,-1 0-1,0 0 0,0 0 1,0 0-1,0 1 0,0-1 1,4 17 1046,-4 33-318,0-41-650,-2 65 540,1-37-1435,1-1-4315,0-44-885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12172,'0'0'13004,"5"53"-12588,-5-19-256,0 0-96,0-1-32,0-3 0,0-7-224,0-6-1537,0-9-1827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1 6951,'0'0'17360,"-6"0"-15929,-560 26 1403,490-27-2867,30-1-262,1 2 0,-55 7 0,72 2-301,9-2-1883,6-5-3372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261 431 11339,'0'0'2018,"12"6"784,-7-3-2582,4 1 304,0 1-1,0-2 1,0 1-1,1-1 1,9 2-1,-16-5-378,0 1 0,1-1 1,-1 0-1,0 0 0,0 0 0,0 0 0,1 0 0,-1-1 0,0 1 0,0-1 1,0 0-1,0 0 0,0 0 0,0 0 0,0-1 0,0 1 0,0-1 0,-1 0 0,1 0 1,-1 0-1,1 0 0,-1 0 0,3-4 0,0 0 42,0-1 1,-1 0-1,0 1 0,-1-2 0,1 1 1,-1 0-1,-1-1 0,1 1 0,-2-1 1,1 0-1,-1 0 0,0 1 0,0-1 1,-1 0-1,0 0 0,0 0 0,-1 0 1,-3-12-1,2 9-32,-1 0 1,-1 0-1,0 0 1,-1 0-1,0 1 1,0-1-1,-1 1 0,0 1 1,-1-1-1,0 1 1,-1 1-1,-9-10 1,-3 2-116,-1 1 1,-1 0-1,-1 2 0,0 0 1,0 2-1,-2 1 1,1 0-1,-1 2 0,0 1 1,-1 1-1,1 1 1,-1 1-1,-34 0 1,60 4-42,0 0 1,0 0-1,0 0 0,0 0 1,0 0-1,0 0 1,0 1-1,0-1 1,0 0-1,0 0 1,0 0-1,0 0 1,0 0-1,0 0 1,0 0-1,0 0 1,0 0-1,0 0 1,0 1-1,0-1 1,0 0-1,0 0 0,0 0 1,0 0-1,0 0 1,0 0-1,0 0 1,0 0-1,0 0 1,0 0-1,0 1 1,0-1-1,0 0 1,0 0-1,0 0 1,0 0-1,0 0 1,0 0-1,0 0 1,-1 0-1,1 0 1,0 0-1,0 0 0,0 0 1,0 0-1,0 0 1,0 0-1,0 0 1,0 0-1,0 0 1,0 1-1,-1-1 1,1 0-1,0 0 1,0 0-1,0 0 1,0 0-1,0 0 1,0-1-1,0 1 1,12 8-73,20 6-47,-7-9-345,-1-1-1,1-1 0,0-1 0,42-3 1,-50 0-803,0-1-1,0-1 1,-1 0 0,24-9 0,14-11-6142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588 273 10218,'0'0'11856,"-11"-8"-10649,-13-6-737,-1 1 0,0 0 0,-1 2 0,0 1 0,-51-12-1,-157-20 238,110 22-560,124 20-134,-1 0 1,0 0 0,1 0 0,-1 0 0,0 0 0,1 0 0,-1 0 0,0-1 0,1 1 0,-1 0 0,0 0 0,1-1 0,-1 1 0,0 0 0,1-1 0,-1 1 0,1 0 0,-1-1 0,1 1 0,-1-1 0,1 1 0,-1-1 0,1 1 0,-1-1 0,1 0-1,10-10 53,34-8-180,-40 17 141,46-16-823,1 1 0,82-14-1,-54 21-4088,2 6-4235,-54 4 2511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4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87 552 11147,'0'0'1756,"-9"2"347,7-2-1978,0 1 1,0-1-1,0 1 0,-1-1 1,1 0-1,0 0 0,0 0 0,0 0 1,0 0-1,0 0 0,0 0 0,0-1 1,0 1-1,0-1 0,0 0 0,0 0 1,0 1-1,0-1 0,0 0 1,0 0-1,0-1 0,1 1 0,-1 0 1,0-1-1,1 1 0,-1-1 0,1 1 1,0-1-1,-1 0 0,1 1 0,0-1 1,0 0-1,0 0 0,0 0 0,1 0 1,-1 0-1,0 0 0,1 0 1,0 0-1,-1 0 0,1 0 0,0-4 1,-6-40 492,2 0-1,2 1 1,6-77 0,-4 114-606,1 0-1,0 0 0,1-1 1,0 1-1,0 1 0,0-1 1,1 0-1,0 1 1,1-1-1,0 1 0,0 0 1,1 0-1,0 0 0,0 1 1,0 0-1,1 0 0,7-7 1,-1 5-145,1 0 1,0 0-1,1 1 1,0 1 0,0 0-1,0 1 1,0 0-1,21-3 1,59-20-3909,-48 8-1463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4164,'0'0'8104,"0"53"-7432,1-36 33,2-1-289,2 0-31,-3 2-97,-1-1-224,3 0-32,-1 0-448,-1-3-1666,-2 3-1217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15054,'0'0'7720,"13"3"-6381,20 5-745,0-2-1,1-2 0,0-1 0,45-1 1,155-17 559,-76 4-948,281-5-115,530-39-10,-458 20-374,-432 35 82,1 4 1,0 3 0,-1 4 0,107 28 0,-151-27-626,-25-8-143,0 0 0,0-1 0,1 0 1,-1-1-1,14 1 0,-25-6-3810,-4-10 1177,-8-5-2344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6566,'-8'49'449,"1"-2"63,4-1 65,0 0-481,3-1-673,0-4-1056,0-2-1506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0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0 2723,'-1'12'74,"-24"312"-430,-23 168 6067,-17 139-4571,45-354-6567,-23 18 10219,16-132-5852,-14 215 2773,32-214-3688,-24 127 1160,3-46 1422,8 216 6210,23-372-4680,0-26-6191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1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1527 4132,'0'0'13949,"0"-11"-12710,7-73-446,3 1 0,29-110 0,-7 42-557,-24 107-189,168-806 1460,-149 740-589,-48 216-277,20-101-641,-152 552 157,47 12-63,80-300-36,32-343 23,3 0-1,25-96 0,-16 87-54,58-256-776,40-227-1121,-112 532 1553,0-56 1,-14 100 338,-6 24 28,1 1 0,1 0 1,-16 72-1,11-38 133,-124 553 1347,98-245-1913,36-133-2864,9-308-3511,0 18 989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1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13421,'0'1'93,"-1"-1"0,1 1-1,-1 0 1,1 0 0,0 0 0,0 0 0,0 0 0,-1 0 0,1 0 0,0 0 0,0-1 0,0 1-1,0 0 1,1 0 0,-1 0 0,0 0 0,0 0 0,0 0 0,1 0 0,-1 0 0,0-1 0,1 1-1,-1 0 1,1 0 0,-1 0 0,1-1 0,0 1 0,0 0 0,1 1 49,1 0 0,-1 0 1,1-1-1,-1 1 0,1-1 0,-1 0 1,1 0-1,0 0 0,4 1 0,70 6 1379,-69-8-1158,321-2 730,-113-3-798,-215 5-262,33 2 407,-33-2-382,0 1-1,0-1 0,0 0 1,0 1-1,0-1 1,0 0-1,0 1 0,0-1 1,0 1-1,0-1 0,0 1 1,0 0-1,0 0 0,0-1 1,0 1-1,0 0 0,-1 0 1,1 0-1,0 0 0,-1 0 1,1 0-1,-1 0 0,1 0 1,-1 0-1,1 1 1,-1-1-6,-1 0 0,0 0 0,0 0 0,1-1 0,-1 1 0,0 0 0,0-1 0,0 1 0,0 0 0,0-1 0,0 1 0,0-1 0,0 0 0,0 1 0,0-1 0,0 0 1,0 0-1,0 1 0,0-1 0,0 0 0,0 0 0,0 0 0,0 0 0,0-1 0,-1 1 0,1 0 0,-1-1 0,-1 1 33,-352-21 1006,155 3-1071,179 17-35,10-1 12,0 2-1,0-1 1,0 2-1,-14 1 1,25-2-1,0 0 0,0 0 0,-1 0 1,1 0-1,0 1 0,0-1 0,0 0 1,0 0-1,-1 0 0,1 0 0,0 1 1,0-1-1,0 0 0,0 0 0,0 0 1,0 0-1,-1 1 0,1-1 0,0 0 1,0 0-1,0 0 0,0 1 0,0-1 1,0 0-1,0 0 0,0 1 0,0-1 0,0 0 1,0 0-1,0 0 0,0 1 0,0-1 1,0 0-1,0 0 0,0 0 0,0 1 1,1-1-1,-1 0 0,0 0 0,0 0 1,0 1-1,0-1 0,0 0 0,0 0 1,1 0-1,-1 0 0,0 1 0,0-1 1,0 0-1,1 0 0,9 10-119,5-4 92,0 0 0,1 0 1,0-1-1,-1-1 1,2-1-1,23 2 0,103 0 112,-135-5-81,367-9-784,-374 9-813,-14-1-5022,-6-2-1896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7751,'0'0'13704,"14"-11"-13453,18-10-91,0 1 0,1 1 0,54-21 0,-55 28-155,0 1 0,0 2 0,1 2-1,0 1 1,1 1 0,-1 2 0,1 1-1,63 5 1,-85-1 6,-1 2 0,0-1 0,1 1 0,19 11 0,-4-3-60,-36-14 26,0 1 1,0 0 0,1 1 0,-1 0 0,0 0 0,-10 2 0,-16 0 43,-469 0 209,477-5 401,45-2-334,46-4-264,293-25-105,-203 29-4431,-113 4-1658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2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4356,'0'0'14649,"11"0"-13838,60 9 372,124 32-1,-5 18-960,-13-2-56,-146-49-130,0-2 1,1-1-1,59 1 1,-45-6 113,231 6 1563,-250 0-733,-14-3-2289,-1-2-6316,-6-1 770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2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2723,'0'0'768,"-6"54"-2049,6-47 673,0 2-962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22 599 512,'0'0'2648,"-1"9"-2050,1 0-424,-5 44 1389,5-50-623,-1 0 0,0 0 0,0 0-1,0 0 1,0-1 0,0 1 0,-1-1 0,1 1 0,-1 0 0,-3 2 0,11-17 4161,0-19-4056,-3 14-433,122-517 749,-123 524-1596,16-53 575,-17 61-586,0 0 0,0 0 0,-1 0 0,1 0 0,0 0 0,0 1 1,1-1-1,-1 0 0,0 0 0,1 1 0,-1-1 0,1 1 0,-1-1 0,1 1 0,0 0 0,0 0 0,-1-1 1,1 1-1,0 0 0,0 1 0,0-1 0,0 0 0,0 1 0,4-2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5285,'0'0'15310,"-32"69"-14925,32-30-225,0 7-160,7 10-288,-2 9-1186,0 6-1120,-5 7-1794,0 6-1890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5285,'-3'124'1185,"2"-3"64,1 0 65,0-3-546,0-6-576,0-9-480,0-5-833,0-10 481,0-8 640,0-4 512,-2-4 417,-2 2-353,0 2-447,-2 3-1571,0 6-2466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7399,'0'0'12289,"9"-1"-10752,-3 1-1282,41-4 1733,55 3 1,-89 1-1909,1 1 1,-1 1-1,1 0 0,-1 1 0,0 0 1,0 1-1,0 0 0,0 1 0,16 10 0,-25-13-61,-1 0 0,1 0-1,-1 1 1,0 0 0,0-1-1,0 1 1,0 1-1,0-1 1,-1 0 0,1 1-1,-1-1 1,0 1-1,0-1 1,0 1 0,-1 0-1,1 0 1,-1 0 0,1 5-1,-1-3 29,-1 0 0,0 0 0,0 1 0,-1-1-1,0 0 1,0-1 0,0 1 0,-1 0 0,1 0 0,-1 0-1,-4 7 1,-4 5 55,-1 0 0,-1-1 0,0 0-1,-1 0 1,-1-2 0,-18 17 0,31-31-112,-90 79 92,25-37-3672,35-30-2010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6919,'-47'277'7780,"-12"140"-6362,52-359-1065,-24 299 2217,31-323-2568,1 0 0,1 0 0,2 0 0,2 0 0,1 0 0,2-1 0,1 0 0,17 38 0,-26-69-247,9 16-583,-2-9-4025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6822,'1'70'321,"1"1"-289,1-1 320,2-1-160,0-7-256,-2-5-1922</inkml:trace>
  <inkml:trace contextRef="#ctx0" brushRef="#br0" timeOffset="1">37 1495 9769,'0'92'2755,"0"0"-2915,0-5-2018,0 0-993</inkml:trace>
  <inkml:trace contextRef="#ctx0" brushRef="#br0" timeOffset="2">38 2455 4324,'0'83'737,"0"-5"-2851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4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7399,'0'70'32,"0"-4"-64,0-7-448,0-4-5094</inkml:trace>
  <inkml:trace contextRef="#ctx0" brushRef="#br0" timeOffset="1">14 709 5605,'5'64'1314,"-1"1"-1507,-3-3-287,1-5 64,-2-5-3172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4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6758,'0'87'441,"2"184"1299,7-91 3142,31 131-4081,-39-303-745,1 0 1,0-1 0,0 1-1,1 0 1,0-1 0,0 1-1,1-1 1,0 0 0,0 0-1,1 0 1,9 11-1,11 15-1717,-17-10 153,-8-22 1440,0-1-1,0 1 1,0-1-1,0 1 1,-1 0-1,1-1 1,0 1-1,0-1 1,-1 1-1,1-1 1,0 0-1,-1 1 1,1-1 0,0 1-1,-1-1 1,1 0-1,-1 1 1,1-1-1,-1 0 1,1 1-1,-1-1 1,1 0-1,-1 1 1,1-1-1,-1 0 1,1 0-1,-1 0 1,1 0-1,-1 0 1,0 0-1,1 0 1,-1 0-1,1 0 1,-1 0-1,1 0 1,-2 0-1,-17 0-4244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8392,'0'71'-160,"0"-4"32,-3 2 192,-1-7 0,3-1 0,-1-3 320,-1-1 289,3 2-161,-2 0-352,2-2-63,0 0-97,0-2-609,-3-2-2306</inkml:trace>
  <inkml:trace contextRef="#ctx0" brushRef="#br0" timeOffset="1">1 1901 641,'4'70'3651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8008,'6'304'-2707,"37"151"7880,-13-113-3722,-12-95 226,-2 279-888,-15-262 2858,-1-259-3605,1 0 1,1 0-1,-1 0 0,0 0 0,1 0 0,0 0 0,1 0 0,-1-1 0,1 1 0,5 6 0,9 18-1505,-10 1-4081,-7-25 2698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5765,'0'0'-1665,"11"47"5060,-7-21-1857,-2 5-1026,-1 0-64,-1 0-127,0 4-65,0-5-32,3-3-96,1-2-32,1-6-96,0-1-384,0-1-1217,-2 0-4261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5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9353,'-7'56'865,"0"2"-193,2 1-191,5-4-417,0-5-288,0-4-577,0-5-1121,7-5-2498</inkml:trace>
  <inkml:trace contextRef="#ctx0" brushRef="#br0" timeOffset="1">18 677 3427,'0'58'2627,"-4"2"-1987,1 3 417,0-1 481,1 0-353,2-1 352,0 0 193,0-1-673,0-2-865,0 2-128,5-6-544,-1-1-1410,2-5-1345,1-4-3139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45 320,'0'0'5157,"29"-44"-5669,-24 44-2147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3651,'0'0'5899,"1"19"-4321,-2-8 4185,-5-8-5159,-1-1 1,1 1 0,-1-1 0,1 0-1,-1-1 1,0 0 0,0 0 0,0 0-1,0-1 1,0 0 0,-7 0-1,13 0-616,-13 12-2873,5-4-4581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7:23:3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8392,'0'0'8018,"7"11"-7836,15 27-97,-1 1 1,-2 1 0,18 54 0,31 68-178,-48-125-126,2-2 1,1 0-1,34 38 1,41 34-3435,-97-106 3390,1 0 1,-1 1-1,0-1 0,0 0 1,0 0-1,0 1 0,0-1 1,0 0-1,0 1 0,0-1 1,-1 1-1,1-1 0,0 1 1,-1 0-1,1-1 0,-1 1 1,0 1-1,0-2 76,0 0 0,-1-1 0,1 1 1,0-1-1,-1 1 0,1-1 0,-1 1 0,1-1 1,-1 1-1,1-1 0,-1 0 0,1 1 0,-1-1 0,1 0 1,-1 1-1,0-1 0,1 0 0,-1 0 0,1 1 1,-1-1-1,0 0 0,1 0 0,-1 0 0,0 0 1,1 0-1,-1 0 0,0 0 0,0 0 0,-31-4-2464,3-4 6153,-19-8-695,27 11-1361,0-2-1,0-1 1,0 0 0,1-2-1,-36-23 1,54 32-1280,0-2-1,0 1 1,1 0-1,-1 0 1,0-1 0,1 1-1,0-1 1,-1 1-1,1-1 1,0 1-1,0-1 1,1 0-1,-1 0 1,1 1 0,-1-1-1,1 0 1,0 0-1,0 0 1,0 1-1,0-1 1,0 0 0,1 0-1,-1 0 1,1 1-1,0-1 1,0 0-1,0 1 1,0-1 0,0 0-1,1 1 1,2-5-1,7-10-99,0 0 0,1 0 1,19-19-1,-20 23 276,216-218 595,-38 46-4124,-139 124-3380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7079,'0'0'17216,"13"2"-15641,-5 0-1389,0-1 1,-1-1-1,1 1 1,0-1-1,0-1 1,-1 1-1,1-1 1,0-1-1,-1 1 0,1-1 1,-1-1-1,0 1 1,10-6-1,24-13-63,-1-2 0,-1-2 0,-2-2-1,0-1 1,-2-2 0,-1-1 0,-2-2 0,32-40-1,-64 72-137,0 1-1,0 0 0,0-1 0,1 1 1,-1 0-1,0 0 0,0-1 1,0 1-1,0 0 0,1 0 0,-1-1 1,0 1-1,0 0 0,0 0 1,1 0-1,-1-1 0,0 1 0,0 0 1,1 0-1,-1 0 0,0 0 1,0 0-1,1 0 0,-1-1 0,0 1 1,1 0-1,-1 0 0,0 0 1,1 0-1,-1 0 0,0 0 0,0 0 1,1 0-1,-1 0 0,0 0 1,1 0-1,-1 1 0,0-1 0,0 0 1,1 0-1,-1 0 0,0 0 1,0 0-1,1 0 0,-1 1 0,0-1 1,0 0-1,1 0 0,-1 0 1,0 1-1,8 22-298,-2 49 345,-4-54-57,0 8-26,12 48 1,-11-63-1366,1 0 0,0-1 0,10 20 0,-1-12-4215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8840,'0'0'10528,"0"-8"-9973,0-51-651,9 52-10298,-6 0 6022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2193 1 5509,'0'0'9946,"-8"6"-9354,-26 20 33,31-24-391,1-1 0,-1 1 0,1-1 0,-1 0-1,0 0 1,0-1 0,1 1 0,-1 0 0,0-1 0,0 0 0,0 1 0,0-1 0,0 0 0,1-1 0,-1 1 0,-5-2 0,-6 1 326,-92 1-270,-392 16 2602,466-14-2652,-1-2-1,1-1 1,-55-8 0,67 6-201,-37-1 670,-65 2 0,67 3-546,-34 0 5,18 1 39,-114-13-1,24 2-84,49 4-89,88 4 8,-1 1-1,1 1 0,-1 1 1,1 2-1,0 0 1,-38 12-1,36-6-48,20-8 35,-1 1-1,1-1 0,-1 0 1,1 0-1,-1-1 0,0 1 1,-13-1-1,-42 4 396,0-1-3289,64-5 2161,0 0 0,-1 0 0,1 0-1,0 0 1,0 0 0,-1-1 0,1 1 0,-1-1 0,1 1-1,-1-1 1,2-3 0,2 0-1326,16-18-4753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4324,'0'0'12268,"-19"65"-12012,18-31-128,1 5-64,0 6-32,0 7 0,0 9-32,0 7-96,0 9-224,0 4-833,0 2-1922,0-1-1153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7591,'0'80'417,"0"-8"255,0-7-384,0-6-288,1-9-736,0-3-353,2-3 768,0 4 450,-3 0 127,0 1-32,0 4 96,0 1-224,0 1-608,0 5-3204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95 1281,'0'0'21605,"8"-4"-21397,14-1-82,1 0-1,0 1 1,0 1-1,0 2 1,0 0 0,27 3-1,74-6-11,-93 1-83,11-1 63,82-19 0,-123 20 291,-12-2-235,-14 0-77,-16 6-58,-1 1 0,1 2-1,-1 3 1,-53 14-1,54-11 240,1-1-1,-1-2 0,0-2 1,-60-1-1,100-4-251,1 0 0,-1 0 0,1 0 0,-1-1-1,1 1 1,-1 0 0,1 0 0,-1-1 0,1 1 0,-1 0-1,1-1 1,-1 1 0,1 0 0,0-1 0,-1 1 0,1-1-1,-1 1 1,1-1 0,0 1 0,0-1 0,-1 1 0,1-1 0,0 1-1,0-1 1,0 1 0,-1-1 0,1 0 0,0 1 0,0-1-1,0 1 1,0-1 0,0 1 0,0-1 0,0 0 0,0 1-1,0-1 1,1 1 0,-1-1 0,0 1 0,0-1 0,0 1-1,1-1 1,-1 1 0,0-1 0,1 0 0,15-25-103,-5 19 91,1 1-1,0 0 1,0 0 0,0 1-1,1 1 1,0 0 0,0 1-1,0 0 1,0 1 0,21 0-1,-4 0-23,1 2 0,-1 2 0,48 8-1,-52-5-136,0 1 1,0 1-1,44 18 0,-70-25 174,0 0 1,-1 0-1,1 0 1,0 0-1,0 1 0,0-1 1,-1 0-1,1 0 1,0 0-1,0 0 1,0 0-1,0 0 0,-1 0 1,1 0-1,0 0 1,0 1-1,0-1 0,0 0 1,-1 0-1,1 0 1,0 0-1,0 1 1,0-1-1,0 0 0,0 0 1,0 0-1,0 1 1,-1-1-1,1 0 0,0 0 1,0 0-1,0 1 1,0-1-1,0 0 1,0 0-1,0 0 0,0 1 1,0-1-1,0 0 1,0 0-1,0 0 0,0 1 1,1-1-1,-1 0 1,0 0-1,0 0 1,0 1-1,0-1 0,0 0 1,0 0-1,0 0 1,0 1-1,1-1 1,-1 0-1,0 0 0,0 0 1,-19 3 335,-101 4 166,22-2-195,-139 25 1,219-23-188,28-3-196,30 0-62,6-6-744,1-1-1,70-16 1,23-12-7316,-138 30 8020,70-16-8842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2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66 5765,'-6'-3'11165,"16"-2"-8310,19-2-2445,217 5 1282,-69 3-1590,-147-3 740,-22 1 305,-22 0-115,-96-2-846,6 2-143,-178-24 1,267 19-47,27 1-163,29 1 41,25 3 137,0 2-1,0 4 1,0 2 0,95 23 0,-281-25 714,-171-4-993,774-15 21,-421 11-1023,-21 3-2688,-24 0-1280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89 5541,'0'0'15460,"6"-28"-9566,-12 26-5525,1 0 0,-1 1 1,0-1-1,0 1 0,1 1 1,-12-1-1,-24-5 195,15 0-362,0 0-1,0 1 0,0 2 0,-34 0 0,-108 9 283,24 0-9,102-5-399,-11-1 151,-1-1 1,-67-11-1,110 7-1886,14 0-2310,18-3-4854,-8 4 1205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8616,'0'0'12262,"-1"11"-11530,1 23 207,-2 0 1,-2 0-1,-11 50 1,3-35-353,9-32-538,-2 0 0,0 0 0,0 0 1,-11 19-1,6-27-2736,14-22-5581,1 8 3144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6:3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45 3587,'0'0'18968,"-5"3"-18109,1-1-658,0 0 0,0 0-1,0 0 1,0-1 0,0 0-1,0 1 1,0-2 0,0 1-1,0 0 1,-1-1 0,1 0-1,0 0 1,0 0 0,-1 0-1,1-1 1,0 1 0,0-1-1,0 0 1,-1 0 0,1-1-1,-5-2 1,-10-2-12,0 0 0,-1 1 0,1 1 0,-1 1 1,0 1-1,-1 1 0,-31 1 0,43 0-170,10 0-452,2 1-173,0-1 0,0-1 0,0 1 0,0 0-1,-1-1 1,1 1 0,0-1 0,0 0-1,-1 0 1,1 0 0,-1 0 0,1 0 0,-1-1-1,1 1 1,2-3 0,5-6-5555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47:0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372 306 4036,'-50'36'2266,"3"1"0,-62 63 0,93-82-2047,0 0-1,2 0 1,0 2 0,1 0-1,1 0 1,1 1-1,1 1 1,1 0 0,-8 31-1,6-7-42,3 1-1,1 0 1,3 0-1,1 1 1,3-1 0,2 1-1,2-1 1,2 0-1,2 0 1,2 0-1,2-1 1,2-1-1,2 0 1,2-1-1,1-1 1,31 49-1,-37-73-165,-1-1-1,2 0 0,1-1 1,0-1-1,1 0 0,0-1 0,1 0 1,1-2-1,0 0 0,31 15 0,-41-23 14,1-1-1,-1-1 1,1 0-1,0 0 1,0-1-1,0 0 1,1-1-1,-1 0 1,0 0-1,1-1 1,-1 0-1,0 0 1,1-1-1,-1-1 1,0 1-1,0-2 1,0 1-1,0-1 0,0 0 1,-1-1-1,1 0 1,-1-1-1,0 1 1,0-2-1,-1 1 1,1-1-1,8-9 1,4-6 128,0-2 0,-2 0 0,-1 0 0,-1-2 0,-1 0 0,-1-1 0,21-55 0,-5-7 393,23-107-1,-26 74-406,-4 0 0,-6-1-1,-6-1 1,-6-187 0,-6 279 9,-3 0-1,0 1 1,-2-1 0,-2 1 0,0 0 0,-19-41 0,23 63-90,0-1 0,-1 1 1,0 0-1,0 1 0,-1-1 0,0 1 1,0 0-1,0 1 0,-1-1 1,0 1-1,-11-7 0,12 10-40,0 1 0,0-1 0,0 1 1,0 0-1,0 0 0,0 1 0,0 0 0,-1 0 0,1 1 0,0-1 0,-1 1 0,1 1 0,-1-1 0,1 1 0,0 0 0,0 0 0,-1 1 0,-7 3 1,-3 3-28,0 0 1,1 1-1,0 1 1,0 0 0,1 1-1,1 0 1,0 2 0,0 0-1,-14 17 1,-101 140-197,127-167 203,-3 4-19,-95 145-596,84-126 82,2 1-1,1 0 0,-18 54 1,29-61 75,1-10-4815,10-26-772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3812,'0'0'18134,"0"8"-17210,0 0-718,-1-1 39,0 1-1,1 0 0,0-1 0,1 1 0,0 0 0,3 12 0,-3-18-223,0 0 0,0 1-1,0-1 1,0 0 0,0 0-1,0 0 1,1 0 0,-1 0-1,1-1 1,0 1 0,-1 0-1,1-1 1,0 1 0,0-1-1,0 0 1,0 1 0,0-1-1,0 0 1,1 0 0,-1-1-1,0 1 1,0 0 0,1-1-1,-1 1 1,0-1 0,1 0-1,-1 0 1,0 0 0,4 0-1,-1 0 10,0-1-1,0 0 1,-1 0 0,1 0-1,0 0 1,-1-1-1,1 0 1,-1 0-1,0 0 1,1 0 0,-1-1-1,0 0 1,0 1-1,-1-2 1,1 1-1,-1 0 1,1-1 0,-1 1-1,0-1 1,0 0-1,-1 0 1,1 0-1,-1-1 1,0 1 0,2-7-1,-7 35-132,1-15 56,0 1-1,1-1 1,0 1 0,1-1 0,1 14 0,-1-21 60,1 0 0,-1 0 1,1-1-1,-1 1 0,1 0 1,-1-1-1,1 1 0,0 0 1,0-1-1,0 1 0,0-1 1,0 1-1,0-1 0,0 0 1,0 1-1,1-1 0,-1 0 1,1 0-1,-1 0 0,1 0 1,-1 0-1,1 0 0,-1 0 1,1-1-1,0 1 0,-1-1 1,1 1-1,0-1 0,0 1 1,-1-1-1,1 0 0,0 0 1,0 0-1,2 0 0,-1-1 102,0 1 0,0-1-1,0 1 1,0-1 0,0 0-1,0 0 1,0-1 0,0 1-1,0 0 1,-1-1 0,1 0 0,0 0-1,-1 0 1,0 0 0,1 0-1,-1 0 1,0 0 0,0-1-1,0 1 1,-1-1 0,1 0-1,0 1 1,-1-1 0,2-6 0,-1 6-36,0-1 0,-1 0 0,0 0 0,0-1 1,0 1-1,0 0 0,-1 0 0,0 0 0,0-1 1,0 1-1,0 0 0,0 0 0,-1 0 0,0 0 1,0-1-1,0 1 0,0 0 0,-4-6 0,5 9-97,-1 0-1,1 0 1,0 0-1,-1 1 0,1-1 1,-1 0-1,0 0 1,1 0-1,-1 0 1,0 1-1,1-1 0,-1 0 1,0 1-1,0-1 1,0 0-1,0 1 1,0-1-1,1 1 1,-1 0-1,0-1 0,0 1 1,0 0-1,0-1 1,0 1-1,0 0 1,0 0-1,0 0 0,0 0 1,0 0-1,-1 0 1,1 0-1,0 0 1,0 0-1,0 1 0,0-1 1,0 0-1,0 1 1,1-1-1,-1 1 1,0-1-1,0 1 0,0-1 1,0 1-1,0-1 1,1 1-1,-1 0 1,0 0-1,0-1 0,1 1 1,-1 1-1,0-1-151,0-1 0,0 1 0,1 0 0,-1 0 0,1-1 0,-1 1 0,1 0 0,-1 0 0,1 0-1,-1 0 1,1 0 0,0 0 0,-1 0 0,1 0 0,0 0 0,0 0 0,0 0 0,0 0 0,0 0 0,0 0-1,0-1 1,0 1 0,0 0 0,0 0 0,1 0 0,-1 0 0,0 0 0,1 0 0,-1 0 0,0 0 0,1 0 0,-1 0-1,1-1 1,0 1 0,-1 0 0,1 0 0,0-1 0,-1 1 0,1 0 0,0-1 0,0 1 0,-1 0 0,1-1 0,0 0-1,2 2 1,39 0-6727,-15-2 1900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39 7944,'0'0'8482,"-2"-6"-8428,-6-27 453,3 89 1639,-2 104-2078,-1 256 205,18-280-231,-2-46-5,-4 1 1,-11 138 0,-2-161-18,-11 133 30,41 584 14,-10-430 14,-12-237-60,6 0 1,27 171-1,-20-228 16,-4-1 1,-1 1-1,-4 0 0,-2 0 1,-3 0-1,-18 111 0,20-172-40,0 1-1,0-1 1,1 0-1,-1 0 1,0 1-1,0-1 0,0 0 1,0 1-1,0-1 1,0 0-1,0 0 1,0 1-1,0-1 0,0 0 1,0 0-1,0 1 1,-1-1-1,1 0 1,0 0-1,0 1 0,0-1 1,0 0-1,0 0 1,0 1-1,-1-1 1,1 0-1,0 0 0,0 0 1,0 1-1,0-1 1,-1 0-1,1 0 1,0 0-1,0 0 0,-1 0 1,1 1-1,0-1 1,0 0-1,-1 0 1,1 0-1,0 0 1,0 0-1,-1 0 0,1 0 1,0 0-1,0 0 1,-1 0-1,1 0 1,0 0-1,-1 0 0,1-15-2386,5 3-596,-1-3-1501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5:5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96 3972,'0'0'12412,"4"-1"-11905,139-33 702,254-26 0,-667 98 1272,158-19-1698,-198 10-1,382-44-557,330-9-502,-300 20-300,-320 29 1066,140-13 345,-108 2-1,186-14-833,-1 0 0,1 0 0,0 1 0,0-1 0,0 0 0,-1 0 0,1 0 0,0 0 0,0 0 0,-1 0 0,1 0-1,0 0 1,0 0 0,-1 0 0,1 0 0,0 0 0,0 0 0,0 0 0,-1 0 0,1-1 0,0 1 0,0 0 0,-1 0 0,1 0 0,0 0 0,0 0 0,0 0-1,0-1 1,-1 1 0,1 0 0,0 0 0,0 0 0,0 0 0,0-1 0,-1 1 0,1 0 0,0 0 0,0 0 0,0-1 0,0 1 0,0 0 0,0 0 0,0-1-1,0 1 1,0 0 0,0 0 0,0-1 0,0 1 0,0 0 0,0 0 0,0 0 0,0-1 0,0 1 0,0 0 0,0 0 0,0-1 0,0 1 0,13-11-344,2 4-594,1 1-1,0 1 0,0 1 1,21-4-1,18-4-5840,-7-2-4458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0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30 128 8456,'0'0'7484,"8"-4"-7078,27-9-166,1 2 1,0 1-1,0 2 0,1 1 0,56-3 0,-36 3-17,-1-2-1,72-22 1,-127 30 247,-36 1 2076,-23 4-2227,0 2-1,0 3 1,-58 16-1,-70 11-156,146-29-143,40-7-21,0 0 1,0 0-1,0 0 1,0 0-1,0 0 1,0 0-1,0 0 1,0 0-1,0 0 1,0 1-1,0-1 1,0 0-1,0 0 1,0 0-1,0 0 1,0 0-1,0 0 1,0 0-1,0 0 1,0 0-1,0 0 0,0 0 1,0 0-1,0 1 1,0-1-1,0 0 1,0 0-1,0 0 1,0 0-1,0 0 1,0 0-1,0 0 1,0 0-1,0 0 1,-1 0-1,1 0 1,0 0-1,0 0 1,0 0-1,0 0 1,0 0-1,0 0 1,0 0-1,23 1-62,54-5-66,-1-3 0,0-4 0,0-4 0,-1-2 0,93-36 0,-167 53 248,-31 0 709,-82 7 658,-107 1-525,182-8-862,25-1-184,24 2-556,71 8-620,-1 0-2195,-27-12-3125,-21-9-3176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0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4644,'0'0'6727,"6"-53"-6663,-5 12-1153,-1-8-2499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0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48 207 5894,'0'0'4030,"8"-3"-3411,10-3-479,-1 0 0,1 2 0,0 0-1,0 1 1,0 1 0,0 1 0,0 1-1,1 0 1,-1 1 0,23 4 0,-5 1-188,0-2 1,0-2-1,1-1 1,-1-1-1,1-3 0,-1-1 1,0-1-1,0-2 1,-1-2-1,61-23 1,98-38 330,-188 66 2619,-19 3-1586,-22 5-495,-139 49 685,1 0-727,76-34-56,0-4 1,-1-4-1,-148-4 0,283-26-867,16 6-101,0 2 0,0 3 0,1 2 0,104 2 0,65-6-2192,-185 6 2483,-35 4 136,-5 1 36,-19 3 265,-22 1-175,0-3 1,-1-1 0,1-3-1,-84-13 1,-68-2 112,178 16-327,12 1-59,0-1 0,0 1-1,1 0 1,-1 0-1,0 1 1,0-1 0,1 1-1,-8 2 1,10 2-245,12-2 51,12-1 58,279-18-611,-28 0-866,-218 16 1119,-38 0 466,-36 0 466,-658 14 1887,629-12-1863,45-1-517,6-1-23,25 0-44,43-4-290,-1-4 0,0-3 0,108-30 0,-97 20-735,161-19 0,-242 40 1105,1 0-1,0-1 0,0 1 0,0 0 1,-1 0-1,1 0 0,0 0 0,0 0 1,0 0-1,-1 0 0,1 0 0,0 1 1,0-1-1,0 0 0,-1 0 0,1 1 1,0-1-1,-1 0 0,1 1 0,0-1 1,0 1-1,0 0 0,-6 12-23,-28 14 406,-10 0-90,-1-3 0,-1-2 0,-1-1-1,-1-3 1,0-2 0,-1-1 0,-1-3 0,0-2 0,-1-3 0,-68 3 0,117-10-344,1 0 1,-1 0 0,0 1-1,1-1 1,-1 0 0,0-1-1,0 1 1,1 0 0,-1 0 0,0 0-1,1 0 1,-1 0 0,1-1-1,-1 1 1,0 0 0,1-1-1,-1 1 1,1 0 0,-1-1-1,0 1 1,1-1 0,-1 1 0,1-1-1,0 1 1,-1-1 0,1 1-1,-1-1 1,1 0 0,0 1-1,-1-1 1,1 1 0,0-1-1,0 0 1,-1 1 0,1-1 0,0 0-1,0 1 1,0-1 0,0 0-1,0 1 1,0-1 0,0 0-1,0 0 1,0 1 0,0-1-1,1 0 1,-1 1 0,0-1-1,0 1 1,1-1 0,-1 0 0,0 1-1,1-1 1,-1 0 0,23-37-5667,-23 38 5629,25-37-7319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1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53 5605,'0'0'5803,"9"-1"-5354,42-5 289,0 2 0,0 3 0,77 7 1,74 0-532,3-19-113,-33 2 262,245 13 0,-72 7 1369,-56-4-925,-72 11-533,185 5 261,80-3-480,-92-18 1677,-1425 9-8121,644-37 6755,184 9-605,175 17-172,-449-32-2900,-242 8 4673,680 26-1036,-201 5 35,188-2 116,0 4-1,-69 16 1,123-23-407,0 0 1,0 0-1,0 1 1,1-1-1,-1 1 1,0 0-1,0-1 1,0 1-1,1 0 1,-1 0-1,0 0 1,1 0-1,-1 1 1,-1 1-1,2-2-50,1-1 0,1 1-1,-1-1 1,0 1 0,0-1 0,0 1-1,0-1 1,0 1 0,0-1-1,1 1 1,-1-1 0,0 0 0,0 1-1,1-1 1,-1 1 0,0-1-1,0 1 1,1-1 0,-1 0 0,1 1-1,-1-1 1,0 0 0,1 1 0,-1-1-1,1 0 1,-1 0 0,1 1-1,-1-1 1,1 0 0,-1 0 0,1 0-1,0 0 1,8 4 47,1-1-1,-1 0 1,1-1 0,10 2-1,174 13 295,249-11-1,-267-7-253,398-12-42,339 8 465,-523 39-447,-194-13-165,208-6 1,-399-15 80,1 0-1,0-1 1,-1 1 0,1-1-1,-1-1 1,1 1 0,-1-1-1,1 0 1,-1 0 0,0-1-1,0 1 1,0-1 0,0 0-1,-1 0 1,8-7 0,-10 9 26,0 0 1,0 0 0,0 0 0,0 0-1,0 1 1,0-1 0,1 1 0,-1-1 0,0 1-1,0 0 1,0 0 0,1 0 0,-1 0-1,0 0 1,0 1 0,3 0 0,35-2 430,-43-8-5691,-7-2-3214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1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133 542 5669,'0'0'4522,"0"-12"-5328,2-33 616,3-1 0,1 1 1,3 0-1,17-53 0,-11 42 1809,-2-1 0,8-81 0,-26 166 3811,-12 44-3544,-10 51-1819,7-19 259,-112 811 543,124-828-970,14-185 405,4 0 1,28-115-1,-24 140-160,47-215 275,14-79-165,-71 345-165,-9 50-178,-136 657-611,128-625 556,-8 25 83,4-21 44,-14 124-1,33-179-177,7-20 84,8-25-5,16-64 249,-5-1-1,22-138 0,0-213 443,-47 333-420,-48 491-1115,-2 17-1155,31-272 1019,5-32-1399,-3-3-3769,6-48-259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2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6534,'0'0'12706,"8"0"-11858,110 0 814,25 2-1308,151-18 1,-171 0-326,177 0 0,-281 18-9,0 1 0,-1 0 0,1 1-1,34 13 1,-36-11 38,0 0 1,1-2-1,-1 0 0,1 0 0,28 0 1,-39-4-40,0 0 0,0 0 0,0-1 1,0 0-1,0-1 0,0 0 0,0 0 0,0 0 1,0-1-1,-1 0 0,1 0 0,-1 0 1,0-1-1,9-8 0,-10 0-1964,-6-2-5216,1 14 6973,-3-13-12138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2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11339,'0'0'5771,"-9"7"-4693,2 0-799,0 0 0,1 0 0,-1 0 0,1 1 0,1 0-1,-1 0 1,2 1 0,-1-1 0,1 1 0,0 0 0,-3 13 0,-52 197 495,31-106-688,-50 125-1,46-167-45,22-52-23,0 1-1,1 1 0,1 0 1,1 0-1,1 0 0,-6 40 1,12-59-80,0 0 1,0-1-1,0 1 1,1 0 0,-1 0-1,0-1 1,1 1-1,0 0 1,-1-1 0,1 1-1,0 0 1,0-1-1,0 1 1,0-1-1,0 1 1,0-1 0,0 0-1,0 1 1,1-1-1,-1 0 1,0 0 0,1 0-1,-1 0 1,1 0-1,-1 0 1,1 0-1,0 0 1,-1-1 0,1 1-1,0-1 1,1 1-1,-1-1-300,1 1-1,-1-1 1,0 0-1,0 0 1,0 0-1,0 0 0,0 0 1,0-1-1,0 1 1,0-1-1,0 1 1,0-1-1,0 0 1,0 0-1,0 1 0,0-1 1,3-3-1,10-13-4953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5509,'0'0'1351,"0"9"-1010,-10 109-69,6-84-93,0 0 0,2 0 0,5 67 0,18 119-24,-12 325-1,-11-336 749,2-142-1042,-1 26 1630,4-1 1,15 97-1,0-66-903,1 142 0,-18 125 759,0-21-961,21-74-107,0-30-168,4 483-133,42 399 49,-45-435 236,-21-326-174,19 626 109,13-389 128,33 1228 976,-96-1077-1238,16-171 347,18-566-1022,-3-31-1555,-1-25-982,-2-11-1064,-6-9-2269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8616,'0'0'12348,"-9"7"-11243,5-4-1067,0 0 78,0-1-1,0 2 0,0-1 0,0 0 1,0 1-1,1-1 0,0 1 0,-1 0 0,2 0 1,-1 0-1,0 1 0,1-1 0,0 1 0,0-1 1,0 1-1,0 0 0,1 0 0,0 0 0,0 0 1,0 0-1,0 9 0,2-13-103,-1 1 1,1-1-1,0 0 0,-1 0 1,1 0-1,0 0 0,0 0 1,0 0-1,-1 0 0,1 0 0,0 0 1,0 0-1,0-1 0,1 1 1,-1 0-1,0-1 0,0 1 1,0-1-1,0 1 0,1-1 1,-1 1-1,0-1 0,0 0 1,1 0-1,-1 0 0,0 0 1,1 0-1,-1 0 0,0 0 0,0 0 1,1 0-1,-1 0 0,2-1 1,2 0 18,-1 1 0,0-1 0,1 0 0,-1 0 1,0 0-1,0-1 0,0 0 0,8-3 0,16-23-113,-27 26 34,0 1 0,0 0-1,0 0 1,0 0 0,-1-1 0,1 1 0,0-1 0,-1 1-1,1 0 1,-1-1 0,1 1 0,-1-1 0,0 1-1,1-1 1,-1 1 0,0-1 0,0 0 0,0 1 0,0-1-1,-1 1 1,1-1 0,0 1 0,-1-3 0,0 4 5,1-1-1,0 1 1,-1 0 0,1 0 0,-1-1-1,1 1 1,0 0 0,-1 0 0,1 0-1,-1 0 1,1 0 0,-1 0 0,1-1-1,-1 1 1,1 0 0,-1 0 0,1 0-1,-1 1 1,1-1 0,0 0 0,-1 0 0,1 0-1,-1 0 1,1 0 0,-1 0 0,1 1-1,0-1 1,-1 0 0,1 0 0,-1 1-1,1-1 1,0 0 0,-1 1 0,1-1-1,0 0 1,-1 1 0,1-1 0,0 1-1,-14 13-100,13-13 136,-15 27-51,16-27 48,-1 0 0,0 0 1,1 1-1,-1-1 0,1 0 0,-1 1 0,1-1 1,0 1-1,-1-1 0,1 0 0,0 1 0,0-1 1,0 1-1,0-1 0,0 1 0,0-1 0,1 0 0,-1 1 1,1 2-1,0-4-63,0 1 0,-1-1 0,1 0 1,0 1-1,0-1 0,0 0 0,0 1 0,0-1 0,0 0 1,0 0-1,-1 0 0,1 0 0,0 0 0,0 0 1,0 0-1,0 0 0,0 0 0,0 0 0,0-1 1,0 1-1,0 0 0,-1-1 0,1 1 0,1-1 0,20-10-6905,-12 1-163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3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182 185 1409,'0'0'8494,"-8"2"-7400,1 2-516,-10 4-216,1-5 4987,22-4-4930,0 0 0,0-1 0,-1 1 0,1-1 0,0 0 1,7-4-1,9-4-140,373-85 487,-205 55-822,-172 36 70,-6 3-7,-1-2 0,0 1 0,0-2 1,0 1-1,-1-2 0,21-10 0,-61 11 789,-44 6-671,-132 22 0,-71 33-30,259-53-82,-12 3 6,-17 3 174,0 2 0,-61 23-1,100-28-194,17-4-107,19-2-45,-25-1 179,101-5 79,157-28-1,-158 17-580,158-6 0,-261 23 474,0-1-1,0 1 1,0 0 0,0-1-1,0 1 1,0 0 0,0-1 0,0 1-1,-1 0 1,1-1 0,0 1-1,0-1 1,-1 1 0,1 0 0,0-1-1,-1 1 1,1-1 0,0 1-1,-1-1 1,1 1 0,-1-1 0,1 1-1,-1-1 1,1 0 0,-1 1-1,-15 9 41,-1-1-1,1-1 1,-1 0-1,0-1 1,-28 6-1,10-1 7,-596 168 2696,605-177-2650,35-14-283,43-20-401,289-134-6035,-262 129 2813,38-17-4415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3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4740,'0'0'11222,"11"-2"-10117,63-13-219,-2-3 1,0-3 0,71-31-1,55-18-818,-160 59 145,0 1 1,1 1 0,0 3-1,61-4 1,-196 7 324,-1 4 0,-104 15 0,-189 50-60,427-62-339,38-6-160,233-46 125,15-2-897,-427 68 1382,-185 55-1,103-22 354,95-28-548,54-15-279,29-7-135,9-2-74,67-24-243,1 3 0,131-23-1,149 3-924,-331 41 1168,-13 1 75,0 0-1,0 0 0,0-1 1,0 1-1,0-1 1,0 0-1,-1 0 0,1-1 1,0 1-1,7-5 1,-12 6 22,0 0 1,0 0-1,0 0 1,0 0-1,0-1 1,0 1-1,0 0 1,0 0-1,0 0 1,0 0-1,0-1 1,0 1-1,1 0 1,-1 0 0,-1 0-1,1-1 1,0 1-1,0 0 1,0 0-1,0 0 1,0 0-1,0-1 1,0 1-1,0 0 1,0 0-1,0 0 1,0 0-1,0 0 1,0-1-1,-1 1 1,1 0-1,0 0 1,0 0 0,0 0-1,0 0 1,0 0-1,0-1 1,-1 1-1,1 0 1,0 0-1,0 0 1,0 0-1,0 0 1,-1 0-1,1 0 1,0 0-1,0 0 1,0 0-1,-1 0 1,1 0 0,0 0-1,0 0 1,0 0-1,-1 0 1,-13-3 207,-52-1 94,1 4 0,-1 2 0,0 3-1,-76 16 1,-32 2-227,148-23-208,26 0 111,0 0 0,0 1 0,0-1 0,-1 0 0,1 0 0,0-1 0,0 1 1,0 0-1,0 0 0,-1 0 0,1 0 0,0 0 0,0 0 0,0 0 1,0 0-1,0 0 0,-1 0 0,1 0 0,0 0 0,0 0 0,0-1 0,0 1 1,0 0-1,0 0 0,0 0 0,-1 0 0,1 0 0,0 0 0,0-1 1,0 1-1,0 0 0,0 0 0,0 0 0,0 0 0,0 0 0,0-1 0,0 1 1,0 0-1,0 0 0,0 0 0,0 0 0,0-1 0,0 1 0,0 0 1,0 0-1,0 0 0,0 0 0,0 0 0,0-1 0,0 1 0,0 0 0,0 0 1,0 0-1,1 0 0,-1-1 0,38-21-2072,122-33-3934,-141 49 4891,47-14-3323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23 217 6758,'2'-10'3198,"1"-10"-2053,4-27 1274,1 15 2099,-7 69-998,1-3-3436,-28 390 284,7-191-298,18-211 22,5-44 136,1-7-36,13-67-89,-3-2 0,-5 0-1,-4-196 1,-13 468-80,1-92-19,-4 159 108,11-241-106,-1 0-1,1 0 1,-1 0 0,1 0-1,-1 0 1,1 0 0,0 0-1,-1-1 1,1 1 0,-1 0-1,1 0 1,-1-1 0,1 1-1,-1 0 1,1-1 0,-1 1 0,1 0-1,-1-1 1,0 1 0,1-1-1,-1 1 1,0-1 0,1 1-1,-1-1 1,0 1 0,0-1-1,1 1 1,-1-1 0,0 1-1,0-2 1,20-45 129,-2 0 0,-2-2-1,15-81 1,-18 73-95,-4-2-1,-2 1 1,-2-1-1,-4-70 1,-1 124-34,0 1 5,0 1-1,0-1 1,0 1 0,0-1-1,-1 1 1,1-1 0,-1 1-1,0-1 1,0 1-1,0 0 1,0-1 0,0 1-1,-1 0 1,0 0-1,0 0 1,1 0 0,-6-5-1,6 8-1,1-1-1,-1 1 0,0 0 1,1 0-1,-1 0 0,0-1 1,1 1-1,-1 0 1,0 0-1,0 0 0,1 0 1,-1 0-1,0 0 0,0 0 1,1 0-1,-1 1 0,0-1 1,1 0-1,-1 0 0,0 1 1,1-1-1,-1 0 1,0 1-1,1-1 0,-1 0 1,0 1-1,1-1 0,-1 1 1,1-1-1,-1 1 0,1-1 1,-1 1-1,1 0 1,0-1-1,-1 1 0,1-1 1,0 1-1,-1 0 0,1 0 1,-13 33 59,12-32-60,-13 52 74,2 1-1,-6 75 1,5 115-86,11-211-151,1 0-304,4 50 0,-2-73-267,1-1-1,0 1 1,1 0 0,7 19 0,8 0-4900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5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1634,'-1'2'6310,"-1"-2"-7720,2 0-95,-6 0-1987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5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89 124 545,'0'0'5012,"-9"-4"-3490,-2-2-1065,-1 2 340,1-1 0,1-1 0,-1 0-1,-13-10 1,24 16-758,0 0-1,0-1 1,0 1-1,0 0 0,0 0 1,0-1-1,0 1 1,-1 0-1,1 0 1,0-1-1,0 1 1,0 0-1,0 0 0,0 0 1,0-1-1,0 1 1,0 0-1,0 0 1,1-1-1,-1 1 1,0 0-1,0 0 0,0-1 1,0 1-1,0 0 1,0 0-1,0-1 1,1 1-1,-1 0 1,0 0-1,0 0 0,0 0 1,0-1-1,1 1 1,-1 0-1,0 0 1,0 0-1,0 0 1,1 0-1,-1 0 0,0-1 1,0 1-1,1 0 1,-1 0-1,0 0 1,0 0-1,1 0 1,-1 0-1,0 0 0,0 0 1,1 0-1,-1 0 1,0 0-1,0 0 1,1 0-1,-1 0 1,0 0-1,0 1 0,0-1 1,1 0-1,-1 0 1,24-2-134,-21 2 230,2505 2 489,-2374 5-618,109 2 154,-1239 1 352,745-7-592,-1053 91 518,1271-90-22,404-28-168,-190 8-213,1027-48-4362,-676 41 4133,-468 20 217,-27 3-10,-1-1 0,-1-2 0,70-16 0,-104 19-11,-1 0 0,0 0 0,1 0 1,-1 0-1,0 0 0,1 0 0,-1 0 0,0 0 1,0 0-1,1 0 0,-1 0 0,0 0 1,1 0-1,-1-1 0,0 1 0,0 0 1,1 0-1,-1 0 0,0-1 0,0 1 1,1 0-1,-1 0 0,0 0 0,0-1 1,0 1-1,1 0 0,-1-1 0,0 1 1,0 0-1,0 0 0,0-1 0,0 1 1,0 0-1,0-1 0,0 1 0,0 0 1,0-1-1,0 0 0,-13-6 231,-24-2 33,0 2 0,0 2 0,0 2 0,-46 1 0,23 0-37,-1127 17 1350,7 75-313,1048-80-2077,52-9-2211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6:5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3054 0 3235,'0'0'8883,"1"5"-8232,0-3-518,0 0 0,-1 0 0,1-1 0,-1 1 0,0 0-1,1 0 1,-1 0 0,0 0 0,0 0 0,-1 0 0,1 0-1,0 0 1,0 0 0,-1 0 0,1-1 0,-1 1 0,-1 3-1,-29 32 1764,27-35-1813,-1 1 1,1 0-1,-1-1 0,0 0 0,1 0 0,-1-1 0,0 1 1,0-1-1,0 0 0,-1 0 0,1-1 0,0 1 1,0-1-1,0 0 0,-7-2 0,-35 5-53,-29 14 53,46-9-30,1-1-1,-1-2 1,-49 2 0,-403 22 267,362-19-210,-193-9-1,282-4-81,-1-1 0,1-2-1,0-2 1,-50-18 0,8 3 89,44 17-110,0 1-1,-1 2 1,1 1-1,-1 1 1,-36 4-1,-8-1-2,-188 14-1872,263-17 1825,0 1 0,1 0 0,-1 0 0,1 0 0,-1 0 0,0 0 0,1 1 0,-1-1 0,0 0 0,1 0 0,-1 1 0,0-1 0,0 1 0,1 0 0,-1-1 0,0 1 0,0 0 0,0-1-1,0 1 1,0 0 0,0 0 0,0 0 0,0 0 0,0 0 0,0 0 0,0 0 0,0 1 0,0 0 0,0 3 143,0 0-1,0-1 0,0 1 1,0 0-1,-1 0 0,0 8 1,0 10-221,5 48 145,6 315 326,-12-364-368,1 0-1,1 0 1,0 0 0,7 29 0,-8-40 78,0 0 0,-1 0 0,0 1-1,-1-1 1,0 0 0,-8 19 0,-2 7 43,9-32-29,5-13 35,-3 7-122,0 0 1,0 0 0,0 0 0,-1 0 0,1 0-1,0 1 1,-1-1 0,1 0 0,0 1 0,-1-1-1,1 1 1,-1-1 0,1 1 0,0 0 0,-1 0-1,1-1 1,-3 1 0,-33-5 56,-8 2 49,1 2 1,-1 2-1,-53 9 1,-130 31-64,173-29 9,11-5 12,-1-3 1,-80 0-1,121-4-51,-80 13-32,83-13 0,20 0-1126,-22 3 1171,1 0 1,-1 0-1,1 1 0,-1-1 0,1 1 1,1 0-1,-1-1 0,0 1 1,1 0-1,0 0 0,0 0 1,-1 6-1,-2 2 17,-7 22 5,1 1 1,2 0 0,1 1-1,2 0 1,-1 38-1,15-102-7254,-6 20 5801,8-16-4097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12460,'8'10'982,"12"9"-527,0 0 1,1-1-1,1-1 0,0-1 0,1-1 1,43 20-1,86 27-348,174 47 0,-64-24-27,372 147 45,545 180 3225,-362-183-2309,134 41-486,-758-209-363,421 123-137,12-45 1145,-190-82 145,-75-12-859,-344-43-489,-10-1-13,0 0 0,0 0-1,0 0 1,0 1-1,-1 0 1,9 4-1,-15-6-3,0 0 0,0 0-1,0 0 1,0 0 0,0 0-1,0 1 1,0-1-1,0 0 1,-1 0 0,1 0-1,0 0 1,0 0-1,0 0 1,0 0 0,0 0-1,0 0 1,0 1 0,0-1-1,0 0 1,0 0-1,0 0 1,0 0 0,0 0-1,0 0 1,0 0-1,0 0 1,0 0 0,0 1-1,0-1 1,0 0 0,0 0-1,0 0 1,0 0-1,0 0 1,0 0 0,0 0-1,0 0 1,1 0-1,-1 1 1,0-1 0,0 0-1,0 0 1,0 0 0,0 0-1,0 0 1,0 0-1,0 0 1,0 0 0,0 0-1,0 0 1,1 0-1,-1 0 1,0 0 0,0 0-1,0 0 1,0 0 0,0 0-1,0 0 1,0 0-1,-12 1-1542,-31-4-2462,-18-10-3300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19 740 5894,'0'13'3977,"0"-5"-3396,1 3-187,-1-1 0,0 0 0,0 1-1,-1-1 1,0 0 0,-1 0 0,-1 0 0,-6 19 0,9-35 3992,-1-16-2370,-1-10-1360,7-87 850,28-153 0,1 3-1075,-33 220-378,-1 34-39,0 1 0,1-1 0,1 1 0,4-19 0,-6 33-19,0-1 0,0 1 0,0-1 0,1 1 0,-1-1 0,0 1 0,0-1 0,0 1 0,0-1 0,1 1 0,-1-1 0,0 1 1,1-1-1,-1 1 0,0-1 0,1 1 0,-1 0 0,0-1 0,1 1 0,-1 0 0,1-1 0,-1 1 0,1 0 0,-1-1 0,1 1 0,-1 0 1,1 0-1,-1 0 0,1 0 0,-1-1 0,1 1 0,-1 0 0,1 0 0,-1 0 0,1 0 0,-1 0 0,1 0 0,-1 0 0,1 0 0,0 0 1,-1 1-1,1-1 0,-1 0 0,1 0 0,-1 0 0,1 1 0,-1-1 0,1 0 0,0 1 0,22 20-166,-21-19 172,88 101-545,120 122-1134,-176-194 614,1-1 0,1-2 0,2-2-1,71 39 1,20-9-5187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29 12748,'0'0'6513,"-13"-6"-5643,6 1-687,4 3-135,0 0-1,0 0 1,0 1-1,0-1 1,0 1-1,0-1 1,0 1 0,-1 0-1,1 0 1,0 0-1,-1 1 1,1-1-1,-1 1 1,1 0-1,0 0 1,-1 0-1,1 0 1,-1 1-1,1-1 1,-1 1-1,1 0 1,0 0-1,-7 3 1,-3 6 103,0 0 1,0 0-1,1 1 1,0 1-1,1 0 1,-19 26-1,23-28-123,0 1 0,1-1 0,0 1 0,1 1 0,0-1 0,1 1 0,0-1 0,1 1 0,-4 23 0,7-34-29,0 1 0,0-1 0,0 0 0,0 0-1,0 0 1,0 0 0,0 0 0,1 0 0,-1 0 0,0 0 0,1 0 0,-1 0 0,1 0 0,-1 0 0,1 0-1,0 0 1,-1 0 0,1-1 0,0 1 0,-1 0 0,1 0 0,0-1 0,0 1 0,0 0 0,0-1 0,0 1 0,0-1-1,0 1 1,0-1 0,0 1 0,0-1 0,0 0 0,0 0 0,1 1 0,45 0 163,-31-2-105,91-8 179,-82 6-228,1 0 1,-1 1-1,1 2 1,33 3-1,-58-3-6,0 0 0,-1 0 0,1 0 0,0 0 0,0 0 0,-1 0 0,1 1 1,0-1-1,-1 0 0,1 0 0,0 1 0,-1-1 0,1 0 0,0 1 0,-1-1 0,1 0 0,0 1 0,-1-1 0,1 1 0,-1-1 0,1 1 1,-1 0-1,1-1 0,-1 1 0,0-1 0,1 1 0,-1 0 0,0-1 0,1 1 0,-1 0 0,0-1 0,0 1 0,0 0 0,0 0 0,1-1 1,-1 1-1,0 0 0,0 0 0,0-1 0,-1 1 0,1 0 0,0 0 0,0-1 0,0 1 0,0 0 0,-1-1 0,1 1 0,0 0 0,-1-1 1,0 2-1,-1 2 64,0-1 0,0 1 0,-1-1 0,1 0 1,-1 1-1,0-1 0,-5 4 0,-22 14 232,0-2 1,-1-1-1,0-2 0,-2-1 0,0-1 0,-61 16 1,93-29-344,0-1 1,0 1 0,0-1-1,0 0 1,0 0 0,0 0 0,0 0-1,-1 0 1,1 0 0,0 0-1,0 0 1,0 0 0,0 0 0,0-1-1,0 1 1,0 0 0,-2-1 0,3 0-28,0 1 0,-1 0 1,1-1-1,0 1 1,0-1-1,0 1 1,-1-1-1,1 1 1,0-1-1,0 1 0,0-1 1,0 1-1,0 0 1,0-1-1,0 1 1,0-1-1,0 1 1,0-1-1,0 1 1,0-1-1,0 1 0,0-1 1,0 1-1,1-1 1,-1 0-1,22-34-4253,-19 31 3861,33-44-5964,10-10-2279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16912,'0'0'1415,"-5"10"-524,-8 29-416,1 0-1,2 1 1,2 1-1,1-1 1,2 2-1,2-1 1,2 0-1,6 65 1,-2-93-422,0 0 0,0 0 1,1 0-1,9 20 0,2 5-527,-29-116-3108,0 33 3424,9 31 467,1 0 0,0 0 0,1-1 1,-3-29-1,9 43-298,0 1 0,0-1 0,0 1 0,0 0 0,0 0 0,0 0 0,0 0 1,0 1-1,0-1 0,-1 1 0,7 1 0,41 6-3167,1-6-4391,-14-2-119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 10826,'0'0'11045,"-9"9"-10500,3-3-390,0 0 0,1 0 0,-1 1 1,2 0-1,-1 0 0,1 0 0,0 0 0,0 1 0,0 0 1,1 0-1,1 0 0,-1 0 0,2 0 0,-3 14 0,4-16-161,1 1 0,-1-1 0,1 1-1,0-1 1,1 0 0,0 0 0,0 1 0,0-1-1,0 0 1,1-1 0,0 1 0,0 0-1,1-1 1,0 0 0,5 7 0,22 37-1069,-29-47 1067,-1 0 0,0 0 0,0 1 0,0-1 0,0 0 0,0 1 0,0-1 0,-1 0 0,1 1 0,-1-1 0,0 1 0,1-1 1,-1 1-1,0-1 0,-1 1 0,1-1 0,0 1 0,-1-1 0,1 1 0,-1-1 0,0 0 0,0 1 0,0-1 0,0 0 0,0 0 0,0 0 0,-1 1 0,1-1 0,-1-1 0,1 1 0,-1 0 0,0 0 0,0-1 0,0 1 1,0 0-1,0-1 0,0 0 0,0 0 0,0 0 0,-1 0 0,1 0 0,0 0 0,-1 0 0,1-1 0,-1 1 0,1-1 0,-1 1 0,1-1 0,0 0 0,-5-1 0,5 1 22,0 0-1,0-1 1,1 0-1,-1 1 0,0-1 1,1 0-1,-1 0 1,1 0-1,-1 0 0,1 0 1,-1 0-1,1 0 1,0 0-1,-1-1 1,1 1-1,0 0 0,0-1 1,0 1-1,0-1 1,0 1-1,1-1 0,-1 0 1,0 1-1,1-1 1,-1 0-1,1 0 1,-1 1-1,1-1 0,0 0 1,0 0-1,0 0 1,0 1-1,0-1 1,1-2-1,-2-3-49,1 0 0,1 0-1,0-1 1,0 1 0,0 0 0,0 0 0,1 1 0,3-9-1,5 0 48,0 0 0,1 1-1,1 0 1,0 0 0,0 1-1,2 1 1,24-19 0,-18 15 121,-1 0 0,0-1 0,16-22 0,-34 38-77,1-1-1,-1 0 1,0 1 0,0-1-1,0 0 1,0 0-1,0 0 1,0 0-1,0 0 1,-1 0 0,1 0-1,0-4 1,-1 5-30,0 0 0,0 0 0,-1 0 0,1 1 1,0-1-1,0 0 0,0 0 0,-1 0 0,1 1 1,0-1-1,-1 0 0,1 0 0,0 1 0,-1-1 1,1 0-1,-1 1 0,1-1 0,-1 1 0,0-1 1,1 1-1,-1-1 0,0 1 0,0-1 0,-1 0-8,0 0-1,0 1 1,0-1-1,-1 1 1,1-1-1,0 1 0,0 0 1,0 0-1,0 0 1,-1 0-1,1 1 1,0-1-1,0 1 0,0-1 1,0 1-1,0 0 1,0-1-1,0 1 0,0 0 1,0 0-1,0 1 1,0-1-1,-1 2 1,-5 2 115,1 1 0,0 0 1,1 1-1,-1-1 0,-5 9 1,10-12-92,0 0 0,0 0 0,0 0 0,1-1 0,0 1 0,-1 1 0,1-1 0,0 0 0,0 0 0,0 0 0,1 1 0,-1-1 0,1 0 0,0 0 0,0 1 0,0-1 0,1 6 0,0-8-204,0 1 1,0-1-1,0 1 0,0-1 1,0 1-1,0-1 1,0 0-1,1 0 1,-1 1-1,0-1 0,1 0 1,-1 0-1,1 0 1,-1 0-1,1-1 1,0 1-1,-1 0 1,1-1-1,0 1 0,0-1 1,-1 1-1,1-1 1,0 0-1,0 0 1,2 0-1,46-2-8748,-24-7-2775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71 7623,'0'0'12396,"-11"5"-11291,4-1-966,1 1 1,-1-1-1,0 1 0,1 1 1,0-1-1,0 1 0,1 0 0,0 0 1,0 1-1,0-1 0,1 1 1,0 0-1,0 0 0,1 1 1,-1-1-1,2 1 0,-1 0 1,1 0-1,0 0 0,0 9 0,1-15-122,1 1-1,-1-1 0,1 0 1,0 0-1,0 1 0,0-1 1,0 0-1,0 1 0,0-1 0,0 0 1,1 0-1,-1 1 0,1-1 1,0 0-1,0 0 0,0 0 1,0 0-1,0 0 0,0 0 0,0 0 1,1 0-1,-1 0 0,1-1 1,-1 1-1,1 0 0,0-1 1,0 1-1,-1-1 0,3 1 0,1 0 37,0-1 0,-1 0 0,1-1 0,0 1-1,-1-1 1,1 0 0,0 0 0,0 0-1,-1-1 1,1 1 0,0-1 0,-1 0-1,10-4 1,2-2 84,0-1 0,0-1-1,-1 0 1,0-1 0,0-1 0,-1 0-1,-1-1 1,0-1 0,-1 0-1,0 0 1,0-2 0,-2 1 0,0-1-1,-1-1 1,0 1 0,-1-1 0,9-28-1,-11 16-149,-15 41-237,-16 42 33,20-43-63,1 0 1,0 0 0,1 1-1,0-1 1,0 1 0,2-1-1,0 1 1,0 24-1,2-36 182,-1 1 0,1-1-1,0 0 1,-1 0-1,1 0 1,0 0 0,-1 0-1,1 0 1,0 0 0,0 0-1,0 0 1,0 0-1,0 0 1,0 0 0,0-1-1,0 1 1,1-1-1,-1 1 1,0 0 0,0-1-1,0 0 1,1 1-1,-1-1 1,0 0 0,1 0-1,-1 0 1,0 1 0,1-1-1,-1-1 1,0 1-1,0 0 1,1 0 0,-1 0-1,0-1 1,1 1-1,-1-1 1,0 1 0,0-1-1,2 0 1,4-1-496,1-1 0,-1 0-1,0 0 1,0-1 0,10-6 0,-3-2-1246,1 0-1,-2-1 1,23-28-1,2-9-3171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55 3844,'2'-9'4783,"5"-27"-934,-8 26 1371,-5 13-3502,-7 12-814,4-2-620,1 0 1,0 1 0,1 0-1,0 0 1,1 1-1,1-1 1,0 1 0,1 1-1,1-1 1,0 0-1,1 1 1,0 21-1,3-35-261,-1 0-1,0 0 0,1 0 1,0 0-1,-1 0 0,1 0 1,0 0-1,0 0 1,0 0-1,0 0 0,0 0 1,1 0-1,-1-1 0,0 1 1,1 0-1,-1-1 0,1 0 1,0 1-1,-1-1 0,1 0 1,0 0-1,0 0 0,0 0 1,0 0-1,0 0 1,0 0-1,0-1 0,0 1 1,0-1-1,5 1 0,8 1 105,0-1 1,0 0-1,22-2 0,-16 1-74,-2-1 2,-12 1-62,-1-1 1,1 1 0,-1 1 0,0-1-1,1 1 1,-1 0 0,1 0-1,9 4 1,-15-4 1,0 0 0,1 0 0,-1 0 0,0 0 0,0 0 0,0 0 0,0 0 0,0 0 0,0 0 0,0 0 0,0 1 0,0-1 0,0 0 0,-1 1 0,1-1 0,0 3 0,0-1 1,0 1 1,-1 0 0,0 0-1,1 0 1,-1 0 0,-1 0-1,1 0 1,-2 7-1,0-4 52,0-1-1,-1 1 0,0 0 0,0-1 0,-1 0 1,1 1-1,-1-1 0,-1-1 0,1 1 0,-1-1 1,0 0-1,0 0 0,-1 0 0,1 0 0,-1-1 1,-7 4-1,-4 2 256,0 0 0,0-2 0,-1 0-1,-34 10 1,42-15-157,1 0-1,-1-1 0,0 0 0,0-1 1,-1 0-1,1-1 0,0 0 0,-15-2 0,22 1-236,0 1-1,0-1 1,1 0-1,-1 0 1,1 0 0,-1 0-1,1-1 1,-1 1-1,1-1 1,-1 1-1,1-1 1,0 0-1,0 0 1,0 0-1,0 0 1,0 0-1,1 0 1,-1-1-1,1 1 1,-1 0-1,1-1 1,0 1-1,0-1 1,0 0-1,0 1 1,0-1-1,1 0 1,-1 0-1,1 1 1,0-1-1,0 0 1,0 0-1,0 0 1,1-4-1,0 2-477,0-1-1,1 0 0,-1 1 1,1-1-1,1 1 0,-1-1 1,1 1-1,0 0 1,0 0-1,0 0 0,1 0 1,-1 1-1,1 0 0,1-1 1,8-6-1,-10 8 150,36-34-5629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11851,'0'0'12044,"-2"12"-10091,-6 29-354,-17 51-1,14-58-1431,1 0-1,2 0 1,2 0 0,-4 53 0,10-83-244,1-1 1,-1 0-1,1 0 0,0 0 1,0 0-1,0-1 0,0 1 1,0 0-1,1 0 0,-1 0 1,1-1-1,0 1 0,-1-1 1,1 0-1,0 1 0,1-1 1,-1 0-1,0 0 0,1 0 1,-1 0-1,4 1 0,-4-1-252,1-1-1,-1 0 1,0 0 0,0-1-1,1 1 1,-1 0-1,0-1 1,1 1 0,-1-1-1,1 0 1,-1 0 0,3 0-1,-3 0-152,0-1 0,0 1 0,0-1 0,0 1 0,0-1 0,0 0 0,0 0 0,-1 0 0,1 0 0,0 0 0,-1 0 0,1 0 0,0 0 0,-1-1 0,0 1 0,2-3 0,11-16-6073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14 112 14125,'0'0'4917,"10"1"-3123,7 0-1084,11 2 562,1-2 0,52-4 0,-73 3-1207,-1-1 0,0-1 0,0 1 0,0-1 0,0 0 0,0 0 0,0-1 0,0 0 0,-1-1 0,1 1 0,-1-1 0,0 0 0,0-1 0,-1 1 0,1-1 0,-1 0 0,7-9 0,-11 13-45,0 0 0,0 0 0,-1 0 0,1 0 0,0 0 0,0 0 0,-1-1 0,1 1 1,-1 0-1,1 0 0,-1-1 0,1 1 0,-1 0 0,0-1 0,0 1 0,0-1 0,0 1 0,0 0 0,0-1 1,0 1-1,0 0 0,0-1 0,0 1 0,-1 0 0,1-1 0,-1-1 0,-1 2 1,1-1 0,-1 1-1,1 0 1,-1 0 0,0 0 0,1 0 0,-1 0-1,0 0 1,1 0 0,-1 1 0,0-1-1,0 1 1,0-1 0,0 1 0,0 0-1,-2-1 1,-6 1 67,-1 0 0,1 0 0,0 1 0,0 0 0,0 1 0,-12 3 0,10-1-6,0 2 1,0 0 0,0 0-1,1 1 1,0 0 0,0 1-1,1 0 1,0 1 0,0 0-1,-9 13 1,12-14-71,0 0 0,0 1 1,1 0-1,1 1 0,0-1 0,0 1 0,1 0 0,0 0 1,0 0-1,1 1 0,1-1 0,-3 21 0,5-29-15,0 1 0,0 0 0,0 0 0,1 0 0,-1 0 0,1 0 0,-1 0 0,1-1 0,0 1 0,0 0 0,0-1 0,1 1-1,-1-1 1,1 1 0,-1-1 0,1 1 0,0-1 0,0 0 0,4 4 0,-2-3-12,1 0 0,0 0 0,0 0 0,1 0 0,-1-1 0,1 0 0,-1 0 0,1 0 0,7 1 0,6 0-292,-1-1 1,1-1 0,-1-1-1,1-1 1,25-3-1,-29 1-1177,1-1 0,28-10 0,29-19-8536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0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53 100 7143,'0'0'5648,"-8"3"-2488,-25 8-1094,32-11-2012,1 0 0,-1 0 0,1 0 1,-1 0-1,1 1 0,-1-1 0,1 0 0,-1 0 0,1 1 0,-1-1 0,1 0 1,-1 0-1,1 1 0,-1-1 0,1 1 0,0-1 0,-1 0 0,1 1 0,0-1 1,-1 1-1,1-1 0,0 1 0,0-1 0,-1 1 0,1-1 0,0 1 0,0-1 1,0 1-1,0-1 0,0 1 0,0 0 0,0-1 0,0 1 0,0-1 1,0 1-1,0-1 0,0 1 0,0-1 0,0 1 0,0-1 0,1 1 0,-1-1 1,0 1-1,0-1 0,1 1 0,-1-1 0,0 1 0,1-1 0,-1 1 0,0-1 1,1 0-1,-1 1 0,1-1 0,-1 1 0,1-1 0,23 15 1458,-12-12-1158,1 0-1,0-1 1,-1 0 0,1-1-1,0 0 1,0-1 0,0 0 0,0-1-1,15-4 1,-20 4-327,0-1 0,0 0-1,0-1 1,0 1 0,0-2 0,-1 1 0,1-1 0,-1 0 0,0-1-1,0 1 1,0-1 0,-1-1 0,0 1 0,0-1 0,6-9-1,-10 13-12,0 0-1,-1 0 1,1 0-1,-1-1 1,0 1-1,0 0 1,0-1-1,0 1 1,0-1-1,-1 1 1,1-1-1,-1 1 1,1-1-1,-1 1 1,0-1-1,0 0 1,-1-3-1,1 4-4,-1 0-1,1 1 1,-1-1-1,0 0 0,0 1 1,0-1-1,0 0 0,0 1 1,-1-1-1,1 1 1,0-1-1,-1 1 0,1 0 1,-1 0-1,1 0 0,-1 0 1,0 0-1,-2-1 0,-1-1-7,0 1 0,-1 1-1,0-1 1,1 1-1,-1 0 1,0 0 0,1 1-1,-1 0 1,0 0-1,0 0 1,0 0 0,1 1-1,-1 0 1,-9 3-1,6 0-8,0 0 0,0 1 0,1 0-1,-1 0 1,1 1 0,0 0-1,1 0 1,-1 1 0,1 0 0,1 0-1,-1 1 1,1 0 0,0 0-1,1 1 1,-7 13 0,5-7 1,0 1-1,1-1 1,1 1 0,0 1 0,1-1 0,1 1-1,1-1 1,-1 24 0,3-36-25,0-1-1,0 1 1,0 0-1,1-1 1,-1 1 0,1-1-1,0 1 1,0-1 0,1 1-1,-1-1 1,0 0-1,1 0 1,0 0 0,0 0-1,0 0 1,0 0 0,1 0-1,-1 0 1,1-1-1,-1 1 1,1-1 0,0 0-1,0 0 1,0 0 0,0 0-1,1 0 1,-1-1-1,0 0 1,1 1 0,-1-1-1,1 0 1,-1-1 0,1 1-1,4 0 1,4 0-508,1 0 0,-1-1-1,0-1 1,0 0 0,0 0 0,0-1 0,0-1 0,0 0 0,16-6 0,34-22-4350,1-8-1970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0 13229,'0'0'2263,"-11"3"-320,4-1-1815,0 0-1,1 1 0,-1-1 1,1 1-1,0 1 1,0-1-1,0 1 0,0 0 1,1 0-1,-1 1 1,1 0-1,0 0 0,0 0 1,-4 6-1,-6 11-48,0 0-1,-13 28 1,23-40 129,1-1 1,0 2 0,0-1 0,1 0-1,1 1 1,0-1 0,0 1 0,0 12-1,2-23-197,0 1-1,0-1 1,0 1 0,0-1-1,0 1 1,0-1-1,0 1 1,0-1-1,0 0 1,0 1-1,0-1 1,0 1 0,1-1-1,-1 1 1,0-1-1,0 0 1,1 1-1,-1-1 1,0 0-1,0 1 1,1-1 0,-1 0-1,0 1 1,1-1-1,-1 0 1,0 1-1,1-1 1,-1 0-1,1 0 1,-1 1 0,0-1-1,1 0 1,-1 0-1,1 0 1,-1 0-1,1 0 1,20-5 258,18-20 80,-11 1-267,0 0 1,-2-2-1,-1-1 0,27-39 0,-102 142 1244,-67 101-75,-97 196 0,209-362-1248,0-1 0,1 1 0,0-1 0,1 1 0,0 0 0,1 0 0,0 1 0,0 12 0,2-24-5,0 0 0,-1 0 1,1 1-1,0-1 1,0 0-1,0 0 0,0 1 1,0-1-1,0 0 1,0 0-1,0 1 0,1-1 1,-1 0-1,0 0 1,0 1-1,0-1 0,0 0 1,0 0-1,0 0 1,0 1-1,0-1 0,1 0 1,-1 0-1,0 0 1,0 1-1,0-1 0,0 0 1,1 0-1,-1 0 1,0 0-1,0 0 0,0 1 1,1-1-1,-1 0 1,0 0-1,0 0 0,1 0 1,-1 0-1,0 0 1,0 0-1,1 0 0,-1 0 1,0 0-1,0 0 1,0 0-1,1 0 0,-1 0 1,15-9 7,12-16 75,73-96-17,-5-5 0,139-246 0,-188 277-394,-85 158 195,32-54 133,0 2 1,0-1-1,1 1 1,0 0-1,1 0 1,0 0-1,0 1 1,2 0-1,-6 22 1,9-33 0,0-1 0,0 1 0,0-1 0,0 1 0,1 0 0,-1-1 1,0 1-1,0-1 0,0 1 0,0-1 0,0 1 0,1-1 0,-1 1 0,0-1 0,0 1 0,1-1 0,-1 0 0,0 1 1,1-1-1,-1 1 0,1-1 0,-1 0 0,0 1 0,1-1 0,-1 0 0,1 1 0,-1-1 0,1 0 0,-1 0 0,1 0 0,0 1 1,23-1 19,25-14 87,-24 0-48,-1-1-1,0-2 1,-2 0 0,0-1-1,-1-1 1,0-1 0,-2-1-1,0-1 1,30-47 0,-35 44-20,-25 37 4,-25 40 6,25-35-48,4-6 6,-1 0 0,2 0 0,0 1 0,0 0 0,1 0 0,1 1 0,-4 16 0,8-29 0,-1 1 0,1 0 1,0-1-1,0 1 0,0 0 0,0-1 1,0 1-1,0 0 0,0-1 0,0 1 1,0 0-1,1-1 0,-1 1 0,0 0 1,0-1-1,1 1 0,-1 0 1,0-1-1,1 1 0,-1-1 0,0 1 1,1 0-1,-1-1 0,1 1 0,-1-1 1,1 0-1,-1 1 0,1-1 0,0 1 1,-1-1-1,1 0 0,-1 1 0,1-1 1,1 0-1,29-2 276,29-24 285,-35 11-441,-1-1 1,33-29 0,-47 37-102,0-1 0,-1-1 0,0 0 1,-1 0-1,0 0 0,-1-1 0,12-22 0,-44 55-78,9-1 21,7-11 27,0 1 1,1 0-1,0 0 0,1 1 0,0-1 0,1 2 0,0-1 1,1 1-1,-6 20 0,11-32-60,0 0 1,0-1-1,0 1 1,0 0-1,0 0 0,0-1 1,0 1-1,0 0 1,0-1-1,1 1 0,-1 0 1,0 0-1,1-1 1,-1 1-1,0 0 0,1-1 1,-1 1-1,0-1 1,1 1-1,-1-1 0,1 1 1,0-1-1,-1 1 1,1-1-1,-1 1 0,1-1 1,0 1-1,-1-1 1,1 0-1,0 1 1,-1-1-1,1 0 0,0 0 1,-1 0-1,1 1 1,0-1-1,0 0 0,-1 0 1,1 0-1,0 0 1,0 0-1,-1 0 0,1-1 1,0 1-1,-1 0 1,2 0-1,36-12-5985,-17-4-361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79 4356,'4'-7'2098,"-1"-1"0,1 0 0,-1 0 0,-1 0 0,0 0 0,0 0 0,1-14 0,-3 21-924,-2 3-1041,0 0 0,0 0 1,0 1-1,0-1 0,0 1 0,1 0 0,-1-1 0,1 1 0,0 0 0,-2 4 0,0 1 106,-47 84 1330,18-38-1120,3 2-1,2 1 1,-23 72 0,49-126-443,0 1 0,0-1 1,0 0-1,1 1 0,-1-1 0,1 1 1,0-1-1,0 1 0,0-1 1,0 1-1,2 5 0,-2-8-3,1 1 0,0-1-1,0 0 1,0 0-1,0 1 1,0-1 0,0 0-1,0 0 1,0 0 0,0-1-1,1 1 1,-1 0 0,0 0-1,1 0 1,-1-1-1,0 1 1,1-1 0,-1 1-1,1-1 1,-1 0 0,1 0-1,-1 1 1,1-1 0,-1 0-1,1 0 1,-1 0-1,2-1 1,11 0 24,0 0 0,0-2-1,-1 1 1,1-2 0,-1 0 0,0 0-1,0-1 1,0-1 0,-1 0 0,0-1 0,17-12-1,-16 10-8,0-1-1,-1 0 1,0 0-1,-1-1 1,0-1-1,-1 1 1,0-2-1,-1 0 1,15-26 0,-50 81-159,20-35 147,0 1 0,1 0 0,0 0 0,0 0 0,1 1 0,0-1 0,0 1 0,1 0 0,1 0 0,-4 18 0,7-26-3,-1 0 1,1 0 0,0-1-1,-1 1 1,1 0 0,0 0-1,0-1 1,0 1-1,-1 0 1,1-1 0,0 1-1,0-1 1,0 1 0,0-1-1,0 1 1,0-1-1,0 0 1,0 1 0,1-1-1,-1 0 1,0 0 0,0 0-1,0 0 1,0 0 0,0 0-1,0 0 1,0 0-1,0 0 1,0-1 0,0 1-1,0 0 1,2-2 0,39-8-1993,-39 8 1195,0 0-1,0 0 0,0 0 0,0 0 0,0-1 0,0 1 1,-1-1-1,4-3 0,5-12-6124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13901,'0'0'12524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7847,'0'0'14927,"-7"9"-14484,-9 14-248,2 0 1,0 2-1,2-1 1,-15 43-1,12-26 65,3 1-1,-11 65 1,22-106-234,1 1 0,-1-1 1,1 1-1,-1-1 0,1 1 0,0-1 0,0 1 0,0-1 1,0 1-1,0-1 0,0 1 0,0-1 0,1 1 1,-1-1-1,0 1 0,1-1 0,-1 1 0,1-1 1,0 1-1,-1-1 0,1 0 0,0 1 0,0-1 0,0 0 1,0 0-1,0 0 0,0 0 0,0 1 0,0-2 1,1 1-1,1 2 0,1-3 1,-1 1 0,1-1 0,-1 0 0,1 0 0,0 0 0,-1-1 1,1 1-1,-1-1 0,1 0 0,-1 0 0,1 0 0,-1 0 0,5-3 0,48-25 95,-47 23-123,1 0-1,-1 1 1,1 0 0,0 0-1,0 1 1,0 1-1,1 0 1,-1 0 0,1 1-1,20-2 1,-30 5-4,0-1 0,0 1 0,0 0 0,0-1 0,0 1 0,0 0 0,0-1 0,0 1 1,0 0-1,-1 0 0,1 0 0,0 0 0,0 0 0,-1 0 0,1 0 0,-1 0 0,1 0 0,-1 0 0,1 1 0,-1-1 0,0 0 1,0 0-1,1 0 0,-1 1 0,0-1 0,0 0 0,0 0 0,0 0 0,0 1 0,-1-1 0,1 0 0,0 0 0,-1 2 0,-10 45 45,4-33 150,-1 0 1,0-1 0,-1 0-1,-1 0 1,0-1-1,-1 0 1,0-1 0,-1 0-1,-1-1 1,0 0-1,0-1 1,-1-1 0,0 0-1,0-1 1,-1 0 0,-17 5-1,30-12-166,1 0 0,-1 0 0,0 0 0,0 0-1,0-1 1,0 1 0,0-1 0,0 0 0,1 1 0,-1-1 0,0 0-1,0 0 1,0 0 0,0 0 0,0 0 0,0-1 0,0 1 0,0-1-1,0 1 1,0-1 0,0 0 0,0 1 0,1-1 0,-1 0 0,0 0-1,1-1 1,-1 1 0,0 0 0,1 0 0,0-1 0,-1 1 0,1-1-1,0 1 1,0-1 0,-1 0 0,0-1 0,1-3-266,-1-1-1,1 1 1,-1-1 0,2 1-1,-1-1 1,1 0-1,0 1 1,0-1 0,1 1-1,1-7 1,-1 9-188,0 0 0,0 0-1,0 0 1,1 0 0,0 0-1,-1 1 1,1-1 0,0 1-1,1-1 1,4-5 0,33-28-7713,-13 17 1561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5958,'0'0'18833,"-5"8"-17381,-2 4-1293,0-1 0,2 1 0,-1 0 0,1 1 0,1-1-1,0 1 1,1 0 0,1 0 0,0 0 0,0 0-1,1 18 1,2-30-156,0 1 0,-1-1-1,1 0 1,0 1 0,0-1-1,0 0 1,0 1 0,0-1-1,0 0 1,1 0 0,-1 0-1,0 0 1,1 0 0,-1 0-1,0-1 1,1 1 0,-1 0-1,1-1 1,-1 1 0,1-1-1,0 1 1,-1-1 0,1 0-1,-1 1 1,1-1 0,0 0-1,-1 0 1,1 0 0,-1-1-1,1 1 1,2-1 0,56-9 157,19-26-138,-66 28-35,1 1-1,1 0 1,-1 1-1,1 1 1,29-7-1,-43 12 7,-1 0 1,1 0-1,0 0 1,-1 0-1,1 0 0,0 0 1,-1 0-1,1 0 0,0 0 1,-1 0-1,1 1 0,0-1 1,-1 0-1,1 1 0,-1-1 1,1 0-1,0 1 0,-1-1 1,1 0-1,-1 1 0,1-1 1,-1 1-1,1-1 0,-1 1 1,0-1-1,1 1 0,-1-1 1,1 1-1,-1 0 0,0-1 1,0 1-1,1 0 1,-1-1-1,0 1 0,0 1 1,3 33-20,-3-31 25,0 0 1,0 0-1,0-1 1,0 1-1,0 0 1,1 0-1,0-1 1,0 1-1,0-1 1,0 1-1,0-1 0,3 4 1,-2-4 4,1-1 0,0 0 0,0-1 0,0 1 0,0 0 0,1-1 0,-1 0 0,0 1 0,1-1 0,-1-1 0,0 1-1,1 0 1,-1-1 0,7 0 0,55-2 72,-53 1-67,21-3-42,-1-2-1,1-2 1,-1-1 0,43-18 0,54-15-1445,-128 41 1476,0 1 0,0-1 0,0 1 0,-1 0 0,1-1 0,0 1 0,0 0 0,0 0 0,0 0 0,0-1 0,-1 1 0,1 0 1,0 0-1,0 0 0,0 1 0,0-1 0,0 0 0,0 0 0,-1 0 0,1 1 0,0-1 0,0 0 0,0 1 0,0-1 0,-1 1 0,1-1 0,0 1 0,-1-1 0,1 1 0,1 1 1,-5 22 251,-2 0-1,5-24-248,1 1 1,-1 0-1,0-1 0,0 1 0,0 0 0,1-1 1,-1 1-1,0-1 0,1 1 0,-1-1 0,0 1 1,1-1-1,-1 1 0,1-1 0,-1 1 1,1-1-1,-1 1 0,1-1 0,-1 0 0,1 1 1,-1-1-1,1 0 0,0 1 0,-1-1 0,1 0 1,-1 0-1,1 0 0,0 0 0,-1 0 0,1 1 1,0-1-1,-1 0 0,2-1 0,17 2 52,-1-2 0,0 0 0,1-1 0,-1-1 0,23-7 0,92-33-2490,-99 30 350,-30 12 1803,35-13-3948,-16 3-1716,-6 0-4152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12844,'0'0'6022,"-57"35"-5734,49-21-160,4-1-128,3-3-96,1-2-352,0 1-129,0-5-127,6-2-386,3-2-383,1 0-321,3-2 1,-1-8-1474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18033,'0'0'5862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37:1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2333 5926,'-256'0'11269,"252"1"-11111,0-1 1,0 1-1,0 0 1,0 0 0,0 0-1,0 1 1,0-1-1,-5 4 1,9-5-145,-1 0 1,1 1-1,0-1 1,-1 0 0,1 0-1,-1 1 1,1-1 0,0 0-1,-1 1 1,1-1-1,0 0 1,-1 1 0,1-1-1,0 1 1,0-1-1,-1 0 1,1 1 0,0-1-1,0 1 1,0-1-1,0 1 1,-1-1 0,1 1-1,0-1 1,0 1 0,0-1-1,0 2 1,1-1-24,0 0 0,0-1 0,-1 1 0,1 0 0,0 0 1,0 0-1,0 0 0,0-1 0,0 1 0,0 0 0,0-1 0,0 1 1,0-1-1,0 1 0,0-1 0,1 1 0,0-1 0,37 9 165,0-1 0,0-3-1,0-1 1,1-1 0,56-5-1,-38 2-139,185-11 9,286-51 0,-175 16 27,598-47 1256,592-75-854,-725 48 263,629-83 840,-1385 195-1506,16 0-39,-1-4-1,133-36 1,-192 42 59,1-1-1,-1-1 1,0 0 0,0-1-1,-1-2 1,0 1 0,-1-2-1,-1-1 1,0 0 0,0 0-1,-1-2 1,-1 0 0,0-1-1,-2 0 1,18-27 0,-22 25-89,0 0-1,-1 0 1,-1-1 0,-1 0 0,0 0 0,-1 0 0,-2 0-1,0-1 1,-1 1 0,-2-32 0,-5-18-396,-26-114 0,3 30 486,21 89-14,2 0 0,4 0 0,2-1 0,3 1-1,22-127 1,-21 172-47,2-2 20,-2 0 0,-1-1 0,2-35-1,-5 54-23,0-1 0,0 0 1,0 0-1,-1 0 0,1 0 0,-1 0 0,0 1 0,0-1 0,0 0 0,-1 0 0,1 1 0,-1-1 1,0 1-1,0 0 0,0-1 0,0 1 0,-1 0 0,1 0 0,-1 0 0,0 1 0,0-1 0,0 1 0,0-1 1,0 1-1,-1 0 0,-4-2 0,-5 0 8,1 0 0,-1 1 0,0 1 0,0 0 1,0 0-1,0 2 0,-1 0 0,1 0 0,-13 3 0,-21 4 2,-54 16 1,31-6 4,-321 39-26,-7-32 13,198-14 2,-2185 89-1378,1047-36-461,992-27 1819,-627 147-1,949-177 6,-81 22-3,-109 44-1,185-61 10,1 1 0,1 2 1,1 1-1,0 1 0,1 1 0,0 1 0,1 2 0,-37 39 0,48-41-14,0 0-1,0 1 0,2 1 0,1 0 0,0 1 1,1 0-1,2 0 0,0 1 0,1 0 0,-5 39 1,3 19-25,2 137 0,7-157 43,-4 110-15,-1-39 475,17 159 1,-9-251-911,2-1 0,2 1 1,1-1-1,2-1 0,1 0 1,3-1-1,0 0 0,33 53 1,39 24-6812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4:1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3940,'0'0'6422,"8"-2"-5894,41-9-163,0 1 0,1 3 0,59-1 1,163 8-370,-229 1 63,289 8 31,184 3-35,662-39 276,-551 7-17,1728-12 1032,-1149 12-863,56 0-2626,-1228 19-1242,-4-2-2813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5:0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281 255 6854,'-23'1'498,"-15"3"596,-1-2 0,0-2 0,0-2 1,-53-8-1,82 4-94,21 1-815,23 0-180,676-72-763,205 23 1391,5 62 533,-864-7-1143,1118 15 236,-1-33-183,-253-26-31,1084-24 1266,-1816 67-398,3-1-4853,-136 1-1089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5:0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62 3908,'0'0'-139,"-8"0"609,3 0 22,-40-3 1414,9-8 4290,92 12-4904,598-24-633,-171-3-357,581 53-238,394-21 1788,-392-12-645,-566 45-1017,-242-13-6,-122-23-40,-136-2-175,1-1 0,-1 0-1,0 0 1,1 0 0,-1 0 0,0 0 0,0 0-1,1 0 1,-1 0 0,0 0 0,0 0-1,1 0 1,-1 0 0,0 0 0,1 0 0,-1 0-1,0 0 1,0 0 0,1 0 0,-1 0-1,0 0 1,0-1 0,1 1 0,-1 0 0,0 0-1,0 0 1,1 0 0,-1-1 0,0 1-1,0 0 1,0 0 0,1 0 0,-1-1 0,0 1-1,0 0 1,0 0 0,0-1 0,0 1-1,1 0 1,-1 0 0,0-1 0,0 1 0,0 0-1,0-1 1,0 1 0,0 0 0,0 0 0,0-1-1,0 1 1,0 0 0,0-1 0,0 1-1,0 0 1,0 0 0,-1-1 0,1 1 0,0 0-1,0 0 1,0-1 0,0 1 0,0 0-1,-1 0 1,1-1 0,-13-14-5092,12 14 4701,-15-14-8007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7:3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86 9545,'0'0'7271,"6"8"-7330,-2-4 71,0 0 0,-1 0 0,2 0 0,-1-1 0,0 1 0,1-1 0,-1 0 0,1 0-1,0-1 1,0 0 0,9 3 0,2 0 15,1-1 0,-1-1 0,23 2 0,866 25-616,-581-29 1509,-217 0-877,930 7 1085,-1-33-260,-591 5-617,574-35 651,-935 50-899,-22 2-288,-1-2-1,96-21 0,-156 26 253,1 0-1,0 0 0,0-1 1,0 1-1,-1-1 0,1 1 1,0-1-1,-1 0 0,1 0 1,0 0-1,-1 1 0,1-2 1,-1 1-1,1 0 0,-1 0 1,0 0-1,2-2 0,-3 2 14,-1 0 1,1 1-1,0-1 0,-1 0 0,1 1 0,0-1 1,-1 0-1,1 1 0,-1-1 0,1 0 0,-1 1 0,1-1 1,-1 1-1,1-1 0,-1 1 0,0 0 0,1-1 1,-1 1-1,0-1 0,1 1 0,-1 0 0,0 0 1,0-1-1,1 1 0,-1 0 0,-1 0 0,-69-15-558,-381 6 318,327 11 355,-899 35 884,628-17-778,-2519 163 135,2825-174-528,-238 27 57,115 6-2693,191-35-1192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7:3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8296,'0'0'9849,"-5"11"-9374,-1 7-244,1 0 0,1 0 0,0 0 0,2 1 0,0-1 0,1 1-1,2 36 1,13 57 370,36 148 0,-2-23-94,28 335 1125,40 226-1124,-68-544-531,79 351-87,-119-576-169,-1 1 1,-2 0-1,-1 0 0,-1 34 1,-3-64 265,1 0 1,-1 0-1,0 1 1,0-1-1,0 0 1,0 0-1,0 1 1,0-1-1,0 0 1,0 0-1,0 1 1,0-1-1,0 0 1,-1 1-1,1-1 1,0 0-1,0 0 1,0 1-1,0-1 1,0 0-1,0 0 1,-1 0-1,1 1 1,0-1-1,0 0 1,0 0-1,0 0 1,-1 1-1,1-1 1,0 0-1,0 0 1,-1 0-1,1 0 1,0 0-1,0 0 1,-1 1-1,1-1 1,0 0-1,0 0 1,-1 0-1,1 0 1,0 0-1,0 0 1,-1 0-1,1 0 1,0 0-1,-1 0 1,1 0-1,0 0 1,0 0-1,-1-1 1,1 1-1,-13-11-664,0-13 488,2 0 0,1-1 0,1 0 0,1-1 1,-5-28-1,1 10 185,-134-694 52,61-13-6,83 733-42,-82-514 239,64 421-205,12 83-27,8 28-6,0 0-1,0 0 0,0-1 0,0 1 0,-1 0 1,1 0-1,0 0 0,0 0 0,0 0 0,0 0 0,-1 0 1,1 0-1,0 0 0,0 0 0,0 0 0,0 0 1,-1 1-1,1-1 0,0 0 0,0 0 0,0 0 1,0 0-1,0 0 0,-1 0 0,1 0 0,0 0 0,0 0 1,0 1-1,0-1 0,0 0 0,0 0 0,-1 0 1,1 0-1,0 0 0,0 0 0,0 1 0,0-1 1,0 0-1,0 0 0,0 0 0,0 0 0,0 1 0,0-1 1,0 0-1,0 0 0,0 0 0,0 0 0,0 1 1,0-1-1,0 0 0,0 0 0,0 0 0,0 0 1,0 1-1,0-1 0,0 0 0,0 0 0,0 0 0,0 0 1,0 1-1,1-1 0,-5 58 45,3 187 154,33 269 1,80 239-103,41-145-2072,-117-475-2459,-32-112 2248,-2 0 0,1 29 0,-3-25-3360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7:4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2706 1217,'0'0'1292,"-3"8"-1158,-2 2-16,-14 37 1721,12-9 2284,7-38-4113,1 0 0,-1 0 0,0 0 0,1 1 0,-1-1 0,0 0 0,1 0 0,-1 0 0,0 0 0,0 0 0,1 0 0,-1 0 1,0 0-1,1 0 0,-1 0 0,0 0 0,1 0 0,-1 0 0,0 0 0,1-1 0,-1 1 0,0 0 0,1 0 0,-1 0 0,0 0 0,0 0 0,1-1 0,-1 1 0,0 0 0,0 0 0,1 0 0,-1-1 0,0 1 1,0 0-1,0-1 0,1 1 0,-1 0 0,0 0 0,0-1 0,0 1 0,12-12 106,39-67 277,-4-2-1,-3-2 1,34-92-1,119-381 414,59-108-449,-144 398-266,-33 80-19,85-233 166,-71 161 248,-93 257-461,1 0 1,0 0-1,-1 0 0,1-1 1,-1 1-1,1 0 1,-1 0-1,0 0 0,1-1 1,-1 1-1,0 0 0,0 0 1,0 0-1,0-1 1,0 1-1,0 0 0,0 0 1,0-1-1,-1 0 1,-15 15 191,-19 37-141,-10 33-130,3 2-1,-43 123 1,-7 18-1396,-69 111 597,-127 293 948,69-46-53,28-68-14,179-486-156,-9 45 0,38-134 389,28-68 0,-18 56-106,476-1095 346,-163 414-772,-56 184 164,-265 531 81,-19 37 27,-1-1 1,1 1 0,0 0-1,0 0 1,0 0 0,-1 0-1,1-1 1,0 1 0,0 0 0,-1 0-1,1 0 1,0 0 0,0 0-1,-1 0 1,1 0 0,0-1-1,0 1 1,-1 0 0,1 0 0,0 0-1,-1 0 1,1 0 0,0 0-1,0 0 1,-1 0 0,1 1-1,0-1 1,0 0 0,-1 0 0,1 0-1,0 0 1,0 0 0,-1 0-1,1 0 1,0 1 0,0-1-1,-1 0 1,1 0 0,0 0 0,0 1-1,0-1 1,-1 0 0,1 1-1,-10 6 10,0 1 0,0 1 0,1 0 0,1 0 0,-15 20 0,-36 61 25,52-79-31,-54 101 10,-83 208-1,119-257-11,-241 689-3350,230-635 1062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7:5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5830,'0'0'5487,"12"1"-4766,581 12 2605,9 26-3096,368 14-284,-906-51-185,-20 0 168,1-2 0,-1-1 0,49-9 0,-67 2 54,-26 7 36,0 1 0,-1 0 0,1 0 0,0 0 0,0 0 0,-1 0 0,1 0 0,0 0 0,-1-1 0,1 1 0,0 0 0,0 0 0,-1 0 0,1-1 0,0 1 0,0 0 0,-1 0 0,1-1 0,0 1 0,0 0 0,0-1 0,-1 1 0,1 0 0,0 0 0,0-1 0,0 1 0,0 0 0,0-1 1,0 1-1,0 0 0,0-1 0,0 1 0,0 0 0,0-1 0,0 1 0,0 0 0,0-1 0,0 1 0,0 0 0,0-1 0,0 1 0,0 0 0,1-1 0,-1 1 0,0 0 0,0-1 0,0 1 0,1 0 0,-1 0 0,0-1 0,0 1 0,1 0 0,-1 0 0,0 0 0,0-1 0,1 1 0,-1 0 0,1 0 0,-35-8 200,0 1 0,0 2 0,-37 0 0,-112 3-282,100 3 104,-1290-48-41,1315 44 27,30 2 12,-1-1 0,-35-8 0,104 2 351,613-2-276,-402 12-223,-123-1-226,42 1-733,223-27 0,-375 23 1084,41-7-37,-56 8 42,0 1-1,0-1 0,-1 0 0,1 0 1,0 0-1,-1 0 0,1 0 1,-1 0-1,0-1 0,1 1 0,-1-1 1,0 0-1,0 0 0,0 0 1,4-4-1,-6 6-4,0 0 1,0-1-1,0 1 1,0 0-1,0-1 1,0 1 0,0 0-1,1-1 1,-1 1-1,0-1 1,0 1-1,0 0 1,0-1-1,-1 1 1,1 0-1,0-1 1,0 1-1,0 0 1,0-1-1,0 1 1,0 0-1,0-1 1,-1 1-1,1 0 1,0 0-1,0-1 1,0 1 0,-1 0-1,1 0 1,0-1-1,0 1 1,-1 0-1,1 0 1,0-1-1,-1 1 1,1 0-1,0 0 1,0 0-1,-1 0 1,1 0-1,-1-1 1,-14-4 102,0 1 0,-1 0 1,1 1-1,-1 1 0,0 0 0,0 1 0,0 1 1,-16 1-1,-6 0-2,-156 2 238,-332 48 0,221-8-3536,165-29-898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8:1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1144 138 3459,'-6'8'4506,"-64"93"-2161,-111 215 0,-27 138-1558,-32 152-587,70-165-699,-12-41 295,96-220 371,87-204-477,17-48 841,53-133 1,-39 120-324,92-226 298,202-365 1,221-263-346,-516 889-159,-6 12 14,-1 0-1,-2-2 1,-2-1 0,15-45-1,-31 57 49,-4 28-62,0 1 1,0-1-1,0 1 0,-1-1 0,1 1 0,0 0 0,0-1 1,0 1-1,0-1 0,-1 1 0,1 0 0,0-1 0,0 1 1,-1 0-1,1-1 0,0 1 0,-1 0 0,1-1 0,0 1 1,-1 0-1,1 0 0,0-1 0,-1 1 0,1 0 0,-1 0 1,1 0-1,0-1 0,-1 1 0,1 0 0,-1 0 1,0 0-1,-3 1 7,1 0 0,-1 0 0,1 0 0,0 0 0,-1 1 0,1 0 0,0 0 0,0-1 0,0 2 0,0-1 0,0 0 0,-3 4 0,-34 32 113,1 1 0,2 3 1,-32 46-1,-89 146 285,143-211-390,-140 234-369,-235 529-1,279-488-3253,76-198 1143,5-16-2764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 1569,'52'-10'5937,"-38"4"790,-15 1-479,-10 3-2453,-1 5-4427,-4 6 1372,0 1 0,1 1-1,1 0 1,-19 18 0,33-29-741,-1 0 0,1 0 0,0 1-1,-1-1 1,1 0 0,0 0 0,-1 1 0,1-1 0,0 0-1,0 1 1,-1-1 0,1 0 0,0 0 0,0 1 0,0-1-1,0 0 1,-1 1 0,1-1 0,0 1 0,0-1-1,0 0 1,0 1 0,0-1 0,0 0 0,0 1 0,0-1-1,0 1 1,0-1 0,0 0 0,0 1 0,0-1 0,0 0-1,0 1 1,1-1 0,-1 0 0,0 1 0,0-1-1,0 0 1,1 1 0,-1-1 0,0 0 0,0 1 0,1-1-1,20 5-339,30-6-818,-50 0 1067,0 1 70,0 0 0,0 0 0,0-1 0,0 1 0,0 0-1,0 0 1,0 0 0,-1 0 0,1 0 0,0 0 0,0 0 0,0 0 0,0 1 0,0-1 0,0 0 0,0 1-1,0-1 1,-1 0 0,1 1 0,0-1 0,0 1 0,0-1 0,-1 1 0,1 0 0,0-1 0,0 2 0,-1-1 43,1 0 1,-1 0-1,0 0 1,-1 0 0,1 1-1,0-1 1,0 0-1,0 0 1,-1 0 0,1 0-1,0 0 1,-1 0-1,1 0 1,-1 0-1,1 0 1,-1 0 0,0 0-1,0 1 1,-5 5 281,1-1 0,-1 1 0,-1-1 0,-11 9 0,10-9-28,0 0 0,0-1 0,-1 0 0,0 0 0,0-1 0,0 0 0,-1-1 0,1 0 0,-1 0 0,0-1-1,-13 1 1,23-3-423,-1 0-1,1 0 1,0 0-1,-1 0 0,1 0 1,0-1-1,-1 1 0,1 0 1,0 0-1,0 0 1,-1-1-1,1 1 0,0 0 1,0-1-1,0 1 1,-1 0-1,1 0 0,0-1 1,0 1-1,0 0 0,0-1 1,0 1-1,-1 0 1,1-1-1,0 1 0,0 0 1,0-1-1,0 1 1,0 0-1,0-1 0,0 1 1,0-1-1,0 1 1,0 0-1,1-1 0,-1 1 1,0 0-1,0-1 0,0-3-1774,0-9-5951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8:2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89 400 833,'-17'-86'3231,"-4"-20"-4389,-1 39 5213,10 48-1738,11 18-1613,-1-1-1,1 0 1,0 0 0,-1 0-1,1 0 1,0 0 0,0-1 0,0 1-1,0 0 1,0-5 480,0 12-803,0 0 0,0 1 0,0-1 0,1 0 1,0 1-1,1 6 0,-1-5-150,5 74 70,3 0 0,31 131 0,-19-114-176,9 109 0,-20 58 713,-9-264-582,0-39-101,5-31-319,2 1 0,4 0 0,2 0 0,27-78-1,13-66 127,-37 151 23,39-102 1,-6 25 0,-31 78 62,-18 60 16,-5 23-1005,0-9-2741,-1-12-818,0-2-2333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8:2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37 180 4132,'0'-13'961,"2"-101"5142,-2 62 3846,18 314-9348,-1-27-534,-12 138 968,-28-775-432,4 146-576,8 141 85,8 106 274,1 18-123,0 19-95,28 375-91,-1-51-154,-25-320 59,0-19 12,0 1 0,1 0 0,4 22-1,-2-33-97,-1-13 27,5-96 157,-10-171 0,-3 186-57,-3 1 0,-42-171 0,39 228-36,12 33 12,-1 0 0,1 0 0,0 0 0,-1 1 0,1-1 0,0 0 0,-1 0 0,1 0 0,0 0 1,0 0-1,-1 1 0,1-1 0,0 0 0,0 0 0,-1 0 0,1 1 0,0-1 0,0 0 0,-1 0 0,1 1 0,0-1 0,0 0 0,0 0 0,0 1 1,0-1-1,-1 0 0,1 1 0,0-1 0,0 0 0,0 1 0,0-1 0,0 0 0,0 1 0,0-1 0,0 0 0,0 0 0,0 1 0,0-1 0,0 0 1,0 1-1,1-1 0,-1 0 0,0 1 0,-1 69-82,2-57 76,4 83-38,36 183 0,-40-274 36,6 29-21,-7-33 24,0 0-1,0 0 0,0-1 0,1 1 0,-1 0 0,0 0 1,0 0-1,0-1 0,1 1 0,-1 0 0,1 0 0,-1-1 1,0 1-1,1 0 0,-1-1 0,1 1 0,-1 0 0,1-1 1,0 1-1,-1-1 0,1 1 0,0-1 0,-1 1 0,1-1 1,0 1-1,0-1 0,1 1 0,-1-3-2,0 1 0,0-1 0,0 1 0,0-1 0,0 0 0,0 1 0,0-1 0,0 0 0,-1 0 0,1 1 0,-1-1 0,1 0 0,-1 0 0,0 0 0,0 0 0,0 0 0,0-2 0,1-3 0,7-63 54,-4-1-1,-2 1 1,-4 0-1,-3-1 1,-18-97-1,11 133-43,5 21 49,7 15-47,1-1 1,-1 0-1,0 0 1,0 0-1,0 0 1,0 0-1,0 0 0,0 0 1,0 0-1,0 1 1,0-1-1,0 0 1,0 0-1,0 0 1,0 0-1,0 0 1,0 0-1,0 0 1,0 1-1,0-1 0,0 0 1,0 0-1,-1 0 1,1 0-1,0 0 1,0 0-1,0 0 1,0 0-1,0 0 1,0 1-1,0-1 1,0 0-1,0 0 0,0 0 1,0 0-1,-1 0 1,1 0-1,0 0 1,0 0-1,0 0 1,0 0-1,0 0 1,0 0-1,0 0 1,0 0-1,-1 0 0,1 0 1,0 0-1,0 0 1,0 0-1,0 0 1,0 0-1,0 0 1,0 0-1,-1 0 1,1 0-1,0 0 1,0 0-1,0 0 0,0 0 1,0 0-1,0 0 1,0-1-1,-3 94 83,5-1 0,19 136-1,-5-66-21,-13-122-70,11 89 98,-12-114-170,2 0-1,-1 0 0,2-1 0,0 1 1,1-1-1,9 17 0,-14-29-5,1 0 0,-1 0 0,0 0 0,1 0 0,-1-1 0,1 1 0,-1 0 0,1-1 0,0 1 0,0-1 0,3 2 0,16 1-5821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8:5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9 148 2755,'0'0'14274,"9"-2"-13782,76-4 633,-57 5-822,-1 0 0,45-9 0,-71 7 1297,-12-1-1225,-13-1-349,-157 1 3023,450-27-2948,-390 40 149,-41 1 578,174-23-630,32-5-282,1 1-1,0 3 1,1 1 0,86-12-1,-434 81 934,497-75-854,-102 4-604,-123 17 669,0 1 0,-1 2 1,-29 9-1,-40 6 78,302-39-1334,-184 16 1059,20-1-59,-36 2 139,-22 1 36,-198 13-219,242-20-2803,4-7-2194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3043,'0'0'6470,"57"0"-6406,-31 0-705,-2-1-1376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0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13 7976,'0'0'10041,"-4"0"-9320,-13-1 13,21-1 31,34-3 308,-13 1-1152,-20 3 249,-16 3-17,-101 12 869,98-15-840,10 1-129,0-1 0,0 1 0,0 0-1,0 0 1,0 0 0,0 1 0,0-1 0,0 1 0,0 0 0,-4 2-1,56-2 306,65-8-166,-151 20-54,-1-2-1,0-2 1,-63 7-1,98-15-158,11-2-16,0 0-1,0 0 1,0 1 0,0 0 0,1 0 0,6 2-1,11-1 37,18-1-575,64-10-1,-192 10 1194,56-2-132,-53 4-1,72-1-286,-6 1-727,21-5-1960,19-11-3911,2-5-4485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4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1794,'0'0'8445,"8"2"-7916,54 14 1101,21 5-670,142 18 0,195 3 491,298 20 333,-504-51-1395,388 15 183,1-32-444,1409-68 192,-581 66 402,-497 8-670,-541-1 102,563-15 140,-555-13-270,128-5-10,-127 24 26,-231 9-2621,-179 0-1290,-7-3-2028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112 109 8840,'0'0'1228,"-8"1"-518,-1-1-550,6 0-105,-1 0 0,1 0 0,0 0 0,0 0 1,0 0-1,0 1 0,0 0 0,0-1 0,0 1 0,0 0 0,0 1 0,-5 2 0,8-4-22,0 0 1,0 0 0,-1 0 0,1 0-1,0 0 1,0 0 0,0 0 0,-1 0-1,1 0 1,0 0 0,0 0-1,0 1 1,-1-1 0,1 0 0,0 0-1,0 0 1,0 0 0,0 0 0,0 1-1,-1-1 1,1 0 0,0 0-1,0 0 1,0 1 0,0-1 0,0 0-1,0 0 1,0 0 0,0 1 0,0-1-1,0 0 1,0 0 0,0 1-1,0-1 1,0 0 0,0 0 0,0 0-1,0 1 1,0-1 0,0 0 0,0 0-1,0 0 1,0 1 0,0-1 0,0 0-1,0 0 1,0 0 0,1 1-1,-1-1 1,0 0 0,16 6 851,21-3 177,128-5 2,322-45 0,-171 9-998,250 1-1336,-1195 64 2150,2 32-831,576-54-28,-276 30-90,634-84-569,288-30-315,19 69-1321,-732 19 2471,-447 38-1350,405-42-1863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1:0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1168 146 7751,'-15'-4'534,"-12"-3"-138,0 2 0,-1 0-1,0 2 1,0 1 0,1 1-1,-1 2 1,-30 4 0,25 3-75,-1 1 0,2 3 0,0 0 0,0 2 0,1 1 0,1 2 1,-39 28-1,13-3 419,2 2-1,-82 85 1,97-85-475,1 1-1,3 2 0,1 2 0,3 1 1,2 1-1,2 1 0,-37 105 0,48-108-237,2 2-1,3-1 0,2 1 0,1 1 0,4 0 0,1 0 1,3 0-1,2 0 0,10 61 0,-7-87-65,0-1 0,2 1 0,0-1 0,2 0 0,1-1 0,1 0 0,1 0 0,1-2 0,19 27 0,-25-39 4,1-1-1,0 0 1,0-1-1,1 0 1,0 0-1,1 0 1,0-1-1,0-1 1,0 0-1,1 0 1,0-1-1,0-1 1,0 1-1,1-2 1,-1 0-1,1 0 1,0-1-1,0 0 1,0-1-1,0 0 0,0-1 1,14-2-1,-2-2 123,0-2 0,-1 0-1,0-2 1,0 0-1,-1-1 1,0-2-1,0 0 1,-1-1-1,-1-1 1,32-27-1,19-21 621,86-96 1,-142 142-646,84-92 473,142-202 0,-195 241-469,-4-2 1,-3-2 0,-3-2 0,42-120 0,-67 157-29,-1 1 0,-1-2 0,-2 1-1,-2-1 1,-2 0 0,-1 0 0,-2 0 0,-5-42-1,3 65-184,-1-1 0,-1 1 0,0 0 0,-2 0 0,1 0 0,-2 0 0,0 1 0,0 0 0,-14-19 0,12 23-233,1 0-1,-1 1 1,-1 0 0,0 1-1,0-1 1,-1 2 0,1 0-1,-2 0 1,1 1-1,-1 0 1,0 1 0,-23-7-1,-33-1-2603,-4 11-422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1:1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44 4740,'-10'0'3038,"-29"1"-1826,37-1-1108,1 0 1,-1 0-1,0 1 0,1-1 1,-1 0-1,0-1 0,1 1 0,-1 0 1,0 0-1,1-1 0,-1 1 1,0-1-1,1 1 0,-1-1 1,1 0-1,-1 0 0,1 1 0,-1-1 1,1 0-1,0 0 0,0-1 1,-1 1-1,1 0 0,0 0 0,-2-3 1,4 2-20,-1 1 1,1 0-1,0-1 1,-1 1-1,1 0 1,0-1-1,0 1 1,0 0-1,0 0 1,0 0 0,0 0-1,0 0 1,1 0-1,-1 0 1,0 0-1,0 0 1,1 0-1,-1 1 1,1-1-1,-1 1 1,1-1-1,-1 1 1,0-1-1,1 1 1,0 0-1,-1 0 1,1 0 0,1 0-1,49-4 973,-50 4-1014,50 3 108,0 2 0,54 13 1,12 1-39,114-1-352,233-13-1,-270-6 75,559-19-907,-3 1 1438,110 51 362,-770-27-716,903 6 425,-625-50-584,-198 16 169,-158 21 20,1 0 1,-1 1-1,0 0 1,0 1-1,0 1 1,0 0-1,0 1 1,0 0-1,0 1 1,0 0 0,0 1-1,20 9 1,-34-13-45,1 0 0,0 0 1,0 0-1,0 0 0,-1 0 1,1 0-1,0 0 1,0 0-1,0 0 0,-1 0 1,1 0-1,0 0 0,0 0 1,0 0-1,-1 0 1,1 0-1,0 0 0,0 1 1,0-1-1,0 0 0,-1 0 1,1 0-1,0 0 0,0 0 1,0 0-1,0 1 1,-1-1-1,1 0 0,0 0 1,0 0-1,0 0 0,0 1 1,0-1-1,0 0 1,0 0-1,0 0 0,0 1 1,0-1-1,0 0 0,0 0 1,0 0-1,-1 1 1,1-1-1,1 0 0,-1 0 1,0 0-1,0 1 0,0-1 1,0 0-1,0 0 0,0 0 1,0 1-1,0-1 1,0 0-1,0 0 0,0 0 1,0 0-1,1 1 0,-1-1 1,0 0-1,0 0 1,0 0-1,-18 3-3397,13-3-393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1:1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981 186 10890,'-3'-14'123,"3"6"-104,-2 0-1,1 0 1,-1 0 0,-1 1 0,1-1-1,-1 1 1,0-1 0,-1 1-1,0 0 1,0 0 0,0 0-1,-1 1 1,0-1 0,-1 1-1,1 0 1,-1 1 0,-7-6-1,3 5 113,0 1 0,0 0 0,0 0 0,0 1 0,-1 1-1,1 0 1,-1 0 0,0 1 0,0 0 0,0 1 0,0 0 0,0 1-1,-1 0 1,1 1 0,0 0 0,0 1 0,-17 4 0,9 0-40,1 1 0,-1 1 0,1 0 1,1 2-1,0 0 0,0 1 0,1 0 1,-30 28-1,-2 9-10,2 2 1,2 3-1,2 1 1,-44 76-1,40-49-78,4 1 0,-52 143 0,78-180-263,2 1-1,-10 65 1,21-92 165,1 1 0,1 0 1,0-1-1,2 1 0,0-1 1,1 1-1,1-1 0,8 29 1,-8-40 88,0 0 1,1-1 0,0 1 0,0-1-1,1 0 1,0 0 0,0 0 0,1-1-1,0 0 1,0 0 0,0 0 0,1-1-1,0 0 1,0 0 0,0-1 0,0 0-1,1 0 1,0 0 0,0-1 0,0 0-1,14 2 1,6 1 177,1-1 1,-1-2-1,1-1 0,0-1 1,31-3-1,-12-3 58,-1-2 0,0-2 0,0-1-1,-1-3 1,0-2 0,-2-2 0,0-2 0,0-2 0,72-48 0,-52 26-63,-3-4 1,-2-1 0,-2-4-1,-2-2 1,67-84-1,-83 88-123,-2-1-1,-3-3 0,28-57 1,-48 82-34,-1 0 1,-2 0-1,-1-1 0,-2 0 1,-1 0-1,-1-1 0,-1 0 1,0-34-1,-5 56-90,0-1 0,0 1 0,-1-1 0,-1 0-1,1 1 1,-2 0 0,1-1 0,-1 1 0,-1 0 0,0 0-1,0 1 1,0-1 0,-1 1 0,-8-11 0,5 11-52,0 0 1,0 1 0,0 0-1,-1 0 1,1 1 0,-2 0 0,1 1-1,-1 0 1,0 1 0,0-1-1,0 2 1,-18-5 0,-11 1-1,0 1 1,0 2-1,0 2 0,0 2 1,0 1-1,0 2 1,0 1-1,0 3 0,-55 15 1,-17 13-1216,-200 90 1,162-53-1558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3876,'-1'6'9404,"-2"3"-3503,-3 4-2432,-5 8-3058,-3 8-2276,7-12 3613,3-2-1523,-1 1 1,2 0-1,0 0 0,1 0 0,0 17 0,2-32-217,0-1 0,0 0-1,0 1 1,0-1 0,0 1 0,0-1 0,0 0-1,0 1 1,0-1 0,0 0 0,0 1 0,1-1-1,-1 0 1,0 1 0,0-1 0,0 0 0,0 1 0,0-1-1,1 0 1,-1 1 0,0-1 0,0 0 0,1 0-1,-1 1 1,0-1 0,0 0 0,1 0 0,-1 1-1,0-1 1,1 0 0,-1 0 0,0 0 0,1 0-1,-1 0 1,0 1 0,1-1 0,-1 0 0,0 0 0,1 0-1,0 0 1,18-8 410,14-18 109,8-34-350,-24 34-85,-12 20-43,-3 7 2,-5 39-16,2-28-34,0 0 0,0-1-1,1 1 1,1 0 0,2 15 0,-2-24 9,-1-1 0,1 1 0,0-1 0,0 1-1,0-1 1,0 1 0,1-1 0,-1 0 0,0 0 0,1 0 0,0 0-1,-1 0 1,1 0 0,0 0 0,0-1 0,0 1 0,0 0 0,1-1-1,-1 0 1,0 0 0,1 1 0,-1-1 0,0-1 0,1 1 0,-1 0-1,1 0 1,0-1 0,-1 0 0,4 1 0,-1-1 79,-1 0-1,1 1 1,0-2 0,0 1-1,0-1 1,-1 1 0,1-1-1,0 0 1,-1-1 0,1 1-1,-1-1 1,1 0 0,-1 0 0,0-1-1,0 1 1,0-1 0,0 0-1,0 0 1,0 0 0,-1 0-1,0-1 1,0 0 0,0 1-1,0-1 1,0 0 0,-1 0 0,1-1-1,-1 1 1,0 0 0,-1-1-1,1 0 1,-1 1 0,0-1-1,0 0 1,0 1 0,-1-1-1,1 0 1,-1 0 0,0 0-1,-1 1 1,1-1 0,-1 0 0,-2-8-1,2 10-150,0 1 0,0-1-1,0 1 1,0-1 0,0 1-1,0-1 1,-1 1 0,1 0-1,-1-1 1,0 1-1,0 0 1,1 0 0,-2 0-1,1 0 1,0 1 0,0-1-1,0 0 1,-1 1 0,1 0-1,-1 0 1,1-1 0,-1 1-1,1 1 1,-1-1 0,0 0-1,1 1 1,-1-1 0,0 1-1,0 0 1,-2 0 0,4 0-113,0 0 1,1 1 0,-1-1-1,1 0 1,-1 1 0,1-1-1,-1 1 1,1-1 0,-1 0 0,1 1-1,0-1 1,-1 1 0,1 0-1,-1-1 1,1 1 0,0-1-1,0 1 1,-1-1 0,1 1-1,0 0 1,0-1 0,0 1-1,0 0 1,0-1 0,0 1-1,0-1 1,0 1 0,0 0 0,0-1-1,0 1 1,0 0 0,0-1-1,0 1 1,0 0 0,1 0-1,-1 0-331,0 0-1,1 1 1,-1-1 0,1 0-1,-1 0 1,1 1-1,-1-1 1,1 0-1,-1 0 1,1 0 0,0 0-1,0 0 1,0 0-1,-1 0 1,1 0-1,0 0 1,0 0-1,2 0 1,14 3-5649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1:2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4965,'-12'3'437,"-48"6"5444,-82 2-1,206-2-5047,448-21 331,-104-2-1175,-361 13 8,-21 0-47,0 1 0,-1 0 0,1 2 0,0 1 0,-1 1 0,28 9 0,-52-13 46,-1 0-1,0 0 1,1 0-1,-1 0 0,1 0 1,-1 0-1,1 0 1,-1 0-1,0 0 0,1 0 1,-1 1-1,1-1 1,-1 0-1,0 0 0,1 0 1,-1 1-1,0-1 1,1 0-1,-1 1 0,0-1 1,1 0-1,-1 1 1,0-1-1,0 0 0,1 1 1,-1-1-1,0 0 1,0 1-1,0-1 0,0 1 1,1-1-1,-1 1 1,0-1-1,0 0 0,0 1 1,0-1-1,0 1 1,0-1-1,0 1 0,-17 12-76,-29 2 85,-63 11 100,-183 20 1,-116-17 313,101-9 482,261-13-832,34-2-152,34-2-279,99-4 206,-1-5 1,137-26-1,-100 12 39,393-38-1291,-517 49 904,-37 4 246,-21 3 302,-135 1 221,0 8-1,1 6 0,1 7 1,0 7-1,-201 62 1,290-69-1674,53-18-261,13-5-993,23-21-5525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1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6951,'0'0'347,"9"-3"138,29-8 1096,0 3 0,76-9 0,94 5 139,-125 9-1899,884-22 287,-305 12-62,-129-8-253,407-7-744,-320 43-218,-296-3 2193,-81-5-303,247 40 0,-414-35-494,130 2 0,-206-13-351,1-1 1,0 0-1,0 0 0,0 0 1,0 0-1,-1 0 0,1 0 0,0 0 1,0 0-1,0 0 0,0 0 1,0 0-1,-1-1 0,1 1 1,0 0-1,0-1 0,-1 1 0,1 0 1,0-1-1,0 1 0,-1-1 1,1 1-1,0-1 0,-1 0 1,1 1-1,-1-1 0,1 0 0,-1 1 1,1-1-1,-1 0 0,1 1 1,-1-1-1,0 0 0,1-1 1,0-14-5910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2:1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544 112 4004,'0'0'6737,"-10"-9"-5621,-34-23-161,40 30-861,0 0-1,-1 0 0,1 0 1,0 1-1,-1 0 0,1 0 1,-1 0-1,1 0 1,-1 1-1,0 0 0,1-1 1,-1 2-1,0-1 0,-6 2 1,-10-1 149,9 0-146,1 1-1,-1 0 0,1 0 0,0 1 1,0 0-1,0 1 0,0 1 0,0-1 1,1 2-1,0-1 0,0 2 0,0-1 0,1 1 1,-10 10-1,2-2 2,1 1 0,1 0 0,0 2 0,2 0 0,0 0 0,-15 29 0,10-9 16,2 1-1,1 1 1,2 0-1,2 1 0,-9 71 1,11-28-14,3 157 0,7-227-55,0 1 1,1-1-1,0 1 0,1-1 1,1 0-1,1 0 0,0 0 0,0 0 1,1-1-1,1 0 0,0 0 0,15 19 1,-15-25-6,0 1 0,0 0 0,0-1 0,1-1 0,0 1 0,0-1 0,1 0 1,-1-1-1,1 0 0,1-1 0,-1 0 0,1 0 0,-1-1 0,1 0 0,0 0 0,0-1 1,0-1-1,18 1 0,-13-3 34,0-1 1,0 0-1,0-1 1,-1 0 0,1-2-1,-1 1 1,0-2-1,0 0 1,0-1-1,-1 0 1,0-1-1,0 0 1,22-20-1,9-12-42,-3-1-1,45-56 0,-52 57 191,-3-1 0,-1-2 0,-2-1 0,31-67-1,-46 80-175,-1-1-1,-1 0 1,-2 0-1,-1-2 1,-1 1-1,-2-1 1,1-60-1,-6 78 6,0 0 0,-1 0 0,-1 0 0,0 0 0,-2 1 0,1-1 0,-8-16 0,7 23 14,0 1 0,-1 0 0,0 0 0,0 0 0,-1 1 0,0-1 0,0 1 0,-1 1 0,0-1 1,0 1-1,0 0 0,-1 1 0,-12-8 0,-5 2 4,0 0 0,-1 2 0,0 1-1,0 0 1,-1 2 0,0 2 0,0 0 0,-29 0 0,-61-10-4784,99 9-233,4-1-3727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4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9897,'0'0'14910,"2"11"-14023,2 9-595,0 0 1,2-1-1,0 0 0,12 25 1,-15-35-245,1-1-1,0 0 1,1 0 0,0-1-1,0 0 1,1 1 0,0-2 0,0 1-1,0-1 1,1 0 0,0 0 0,0 0-1,0-1 1,10 4 0,-13-7-197,-1-1 0,1 0 0,0 0 0,0 0 0,-1-1 0,1 1 1,0-1-1,0 0 0,0 0 0,0 0 0,5-1 0,-6 0-491,1 0-1,-1 0 0,1 0 0,-1-1 0,0 1 1,1-1-1,-1 1 0,0-1 0,0 0 1,0 0-1,4-5 0,13-15-6608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4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17969,'0'0'3566,"-6"11"-1676,-111 219 3162,-36 146-4574,151-371-708,0 0 0,0 1-1,0-1 1,1 1 0,0-1 0,0 7-1,13-13-4520,4-15 785,3-9-2360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4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16207,'0'0'4965,"-14"61"-4004,3-27-545,0 3-223,-3 1-161,3-3 0,3-4 0,1-4-96,2-9-417,2-3-320,-3-6-800,0-7-737,-5-2-1474,-2 0-288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4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7719,'0'0'9615,"9"-6"-8072,5-1-1174,1 1 0,1 0 1,-1 1-1,1 0 1,0 2-1,0 0 0,0 0 1,1 2-1,17 0 1,4-1-72,63 0 5,-92 2-294,0 0 0,0 1 0,0 1 0,0 0 0,-1 0 1,1 0-1,0 1 0,10 6 0,-16-7 10,0-1 0,-1 1-1,1 0 1,-1 0 0,1 0 0,-1 0 0,0 1-1,0-1 1,0 1 0,0-1 0,0 1 0,-1 0-1,1-1 1,-1 1 0,0 0 0,0 0 0,0 0-1,0 0 1,0 0 0,-1 1 0,1-1 0,-1 0-1,0 0 1,0 0 0,0 0 0,0 0 0,-1 1-1,1-1 1,-1 0 0,0 0 0,0 0-1,0 0 1,0 0 0,0 0 0,-3 3 0,-2 6 283,0-1 1,-1 1-1,-1-1 0,0 0 1,0-1-1,-1 0 1,-11 9-1,-5 4 707,-1-2-1,-52 32 1,66-46-840,-1 0-1,0-1 1,0 0 0,0-1 0,-1 0 0,1-1 0,-1-1-1,0 0 1,-17 1 0,29-5-219,-1 1 1,1 0-1,0-1 1,0 1-1,0-1 0,-1 0 1,1 1-1,0-1 1,0 0-1,0 0 0,0-1 1,1 1-1,-1 0 1,0-1-1,0 1 0,1-1 1,-1 1-1,1-1 1,-1 0-1,1 0 1,0 1-1,0-1 0,0 0 1,0 0-1,0 0 1,0 0-1,0-1 0,1 1 1,-1 0-1,1 0 1,-1 0-1,1-4 0,0-38-3858,12 9-3322,3 16-1162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4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10922,'0'0'8713,"64"1"-6920,-16-1 65,14-3-288,7-3-610,3 3-511,-4 2-289,-5 1-160,-14 0-96,-16 0-513,-8 5-640,-15 7-224,-8 1-449,-2-2-1025,-17 1-2242,-11-3 160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12524,'0'0'8360,"89"7"-5894,-29-7-64,7 0-1120,3-2-674,-3-3-480,-7-1-96,-10 2-961,-12 3-2049,-9-3-2756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40 7847,'0'0'4570,"8"-5"-1292,24-16-326,-22 11 779,-15 7-2102,-14 5-1170,19-2-438,-25 7 114,0 2 0,1 1 1,0 0-1,0 2 0,-37 25 0,33-20 271,14-8-149,-10 4 249,1 2-1,-21 17 1,40-28-445,-1-1 1,1 1-1,0 0 1,0 0-1,1 0 1,-1 1-1,1-1 1,0 1-1,0 0 1,0 0-1,1 0 1,0 0-1,0 0 1,0 0-1,0 1 0,0 7 1,2-11-79,1 1 1,-1-1-1,1 1 1,0-1-1,0 0 0,0 1 1,0-1-1,0 0 0,1 0 1,-1 0-1,1 1 1,-1-1-1,1-1 0,0 1 1,0 0-1,0 0 1,0-1-1,0 1 0,0-1 1,0 1-1,0-1 0,1 0 1,-1 0-1,0 0 1,1 0-1,-1-1 0,6 2 1,10 3-1296,1-1-1,28 3 1,-40-6 536,36 4-4712,3-3-4265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88 10698,'0'0'11376,"-10"3"-9812,3 0-1383,-1 0 0,1 1 0,0-1 0,0 1 0,0 1 0,-10 7 0,14-9-124,0-1-1,0 1 0,0 0 1,0 0-1,1 0 0,-1 1 1,1-1-1,0 1 1,0-1-1,0 1 0,1 0 1,-1 0-1,1 0 1,0 0-1,0-1 0,0 2 1,1-1-1,-1 5 1,1-9-54,0 1 1,1 0 0,-1 0 0,0 0 0,0 0 0,1-1-1,-1 1 1,1 0 0,-1-1 0,1 1 0,-1 0-1,1 0 1,-1-1 0,1 1 0,-1-1 0,1 1 0,0-1-1,-1 1 1,1-1 0,0 1 0,0-1 0,-1 0-1,1 1 1,0-1 0,0 0 0,0 1 0,-1-1 0,1 0-1,0 0 1,0 0 0,1 0 0,35 1 118,-27-1-89,182-16 2439,-214-15-49,17 21-2405,1 0-1,-1 0 0,-4-19 1,8 27-202,0 0 0,1 0 0,-1 0 0,1 0 0,-1 0 0,1 0 0,0 0 0,0 0 0,0 0 0,0 0 0,0 0 0,0 0 0,0-1 0,1 1 0,-1 0 0,1 1 0,0-1 0,-1 0 0,1 0 0,0 0 0,0 0 0,0 0 0,0 1 0,0-1 0,1 0 0,-1 1 0,3-2 0,84-37-14998,-61 28 7916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11563,'-10'4'7997,"-9"4"-6667,0 1 0,0 1 0,-21 16 0,35-23-1180,0 0 0,0 1 0,0 0 0,1 0 1,-1 0-1,1 1 0,0-1 0,0 1 0,1 0 0,0 0 1,0 0-1,0 1 0,0-1 0,1 1 0,0-1 0,0 1 1,0 0-1,-1 9 0,3-14-146,1 1 0,-1-1 0,1 1-1,0-1 1,-1 0 0,1 1 0,0-1 0,0 1 0,0-1 0,0 0 0,0 0 0,0 0-1,0 1 1,1-1 0,-1 0 0,0-1 0,1 1 0,-1 0 0,0 0 0,1 0 0,-1-1-1,1 1 1,-1-1 0,1 1 0,-1-1 0,1 0 0,0 1 0,-1-1 0,1 0 0,-1 0-1,1 0 1,2-1 0,65 0 346,-60 1-268,5-2-34,-1 0-1,1-1 0,0 0 0,-1-1 0,0-1 1,18-8-1,-26 11-8,-1 0 0,0 0-1,1 0 1,-1-1 0,0 0 0,0 1 0,0-1 0,-1-1 0,1 1-1,-1 0 1,1-1 0,-1 0 0,0 0 0,-1 0 0,1 0 0,-1 0-1,0 0 1,0-1 0,0 1 0,0-1 0,1-7 0,-3 10-22,0 1 0,0 0 0,0-1 0,0 1 0,-1 0 0,1 0 0,0-1 0,-1 1 0,1 0 0,-1 0 1,1 0-1,-1 0 0,1-1 0,-1 1 0,0 0 0,0 0 0,1 0 0,-1 0 0,0 0 0,0 1 0,0-1 0,0 0 1,0 0-1,0 1 0,-2-2 0,-1 0-5,0 1 0,-1-1 0,1 0 0,-1 1 0,1 0-1,-1 0 1,-5 0 0,-7 0-21,1 1-1,-1 0 1,-17 4-1,6 5-1110,26-6-2767,16-7-1574,8-6-3897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4901,'0'0'19506,"-35"70"-19122,20-39-191,-1-1-97,5-1-64,0-5-417,6-4-832,5-5-224,0-4-545,0-6-544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9897,'0'0'13805,"64"-36"-13356,-24 27-161,7 0-192,5 1-96,2 6 0,-2-1-1057,-8 3-1569,-6 0-3492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44 7655,'0'0'6497,"9"-6"-2963,25-21-363,-29 19 1658,-11 6-3651,-11 4-1072,0 3-37,0 1 0,0 0 0,1 2 1,0 0-1,1 0 0,-26 19 0,3 3 73,-43 40 0,80-69-131,-48 52 537,47-51-532,0 1 1,0 0-1,0 0 1,0 0-1,1 0 0,-1 0 1,1 0-1,-1 0 1,1 0-1,0 1 0,0-1 1,1 0-1,-1 1 0,1-1 1,0 1-1,0-1 1,0 0-1,0 4 0,1-5-39,0 0 0,0 0 1,0-1-1,0 1 0,0-1 0,1 1 0,-1-1 0,0 0 0,1 1 0,-1-1 0,1 0 0,-1 0 0,1 0 0,0 0 0,-1 0 0,1 0 0,0-1 0,0 1 0,0-1 0,-1 1 0,1-1 0,2 1 0,48 4-1722,-47-5 1445,26 2-3566,0-2-1,36-4 0,-26-6-4642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8456,'0'0'7645,"-10"7"-4752,4-3-2478,-33 22 1554,36-24-1663,1 0 1,-1 0-1,1 1 0,-1-1 1,1 1-1,0-1 0,0 1 1,0 0-1,1 0 1,-1 0-1,1 0 0,-1 0 1,0 6-1,2-9-291,0 1 0,0-1-1,0 1 1,0 0 0,1-1 0,-1 1 0,0-1-1,1 1 1,-1-1 0,0 1 0,1-1 0,-1 1 0,1-1-1,-1 1 1,0-1 0,1 0 0,-1 1 0,1-1-1,-1 0 1,1 1 0,0-1 0,-1 0 0,1 1-1,-1-1 1,1 0 0,-1 0 0,1 0 0,0 0 0,-1 0-1,1 0 1,0 0 0,-1 0 0,1 0 0,-1 0-1,1 0 1,1 0 0,28-2 92,-27 2-79,11-3-34,0 0 0,0-1-1,0-1 1,0 0-1,21-12 1,41-14-778,-76 35 778,-1 0 0,0 0-1,0-1 1,-1 1 0,1-1-1,-1 1 1,0-1 0,0 0-1,0 1 1,-2 2 0,-29 37 550,6-10-49,2 1 0,2 1 1,-23 44-1,46-78-572,-1 0 0,1-1 1,0 1-1,-1 0 0,1 0 1,0-1-1,-1 1 1,1 0-1,0 0 0,0-1 1,0 1-1,0 0 0,0 0 1,0 0-1,0-1 0,0 1 1,0 0-1,0 0 0,0 0 1,0-1-1,0 1 0,1 0 1,-1 0-1,0-1 0,1 2 1,0-2-246,0 1 1,-1-1-1,1 0 1,0 0-1,0 0 1,0 0 0,-1 0-1,1 0 1,0 0-1,0 0 1,-1 0 0,1 0-1,0 0 1,0 0-1,0-1 1,-1 1-1,1 0 1,0-1 0,-1 1-1,1 0 1,0-1-1,-1 1 1,1-1 0,0 1-1,-1-1 1,1 0-1,15-13-9559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23574,'0'0'6470,"49"14"-21396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15791,'0'0'6475,"-4"10"-4884,2-6-1449,-15 40 1379,16-43-1485,1 0 0,-1 1 1,1-1-1,-1 0 1,1 1-1,0-1 1,0 0-1,0 1 0,0-1 1,0 0-1,0 1 1,0-1-1,0 0 0,1 1 1,-1-1-1,0 0 1,1 1-1,-1-1 1,1 0-1,0 0 0,-1 1 1,1-1-1,0 0 1,0 0-1,-1 0 1,1 0-1,0 0 0,0 0 1,0 0-1,0 0 1,0-1-1,1 1 0,-1 0 1,0-1-1,2 2 1,4 0-12,1 0 1,-1-1-1,1 0 1,0 0-1,-1-1 1,1 0-1,0 0 1,0-1-1,-1 0 1,1 0-1,-1-1 1,1 1-1,12-7 1,4-2-302,-2-2 0,39-25 0,-30 17-348,-73 65 683,15-16 382,-66 72 1861,81-87-2070,1 1 1,1 0-1,0 1 0,1 0 1,-9 22-1,9 0-10,10-18-3106,9-8-8205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21364,'0'0'6502,"-44"59"-6438,31-31 97,1 3-97,2-2-64,5-4-32,5-4-737,0-8-672,0-1-449,0-8 128,-18-16-16111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14478,'0'0'5413,"85"-5"-2723,-35 0-928,7-2-513,4 2-704,1 0-481,0 1-128,-10 0-1762,-9-1-1922,-10-1-4227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22357,'0'0'2851,"-49"56"-2307,29-29-287,-1 4-225,2 2 0,4-2 0,3 0-192,3-1-385,1-2-672,4 0-769,-2-4-993,0-2-2242,-4-8-2402</inkml:trace>
  <inkml:trace contextRef="#ctx0" brushRef="#br0" timeOffset="1">0 341 6246,'0'0'16047,"71"-27"-14445,-21 18-225,10-1-352,2 0-545,0 1-352,-7 1-63,-9 2-130,-12 1-703,-12 1-802,-6 0-448,-10 0-672,-6-1-2115,-1-3-3106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8200,'0'0'16607,"-7"8"-16041,-1 3-433,0 0 0,1 1-1,0 0 1,1 0 0,1 0 0,0 1-1,0 0 1,2 0 0,-1 0-1,2 0 1,-1 0 0,2 1-1,0 18 1,1-30-131,0-1-1,0 0 1,0 0 0,0 1-1,1-1 1,-1 0 0,1 0-1,-1 1 1,1-1-1,-1 0 1,1 0 0,0 0-1,-1 0 1,1 0 0,0 0-1,0 0 1,0 0 0,0 0-1,0 0 1,0-1-1,0 1 1,0 0 0,0 0-1,0-1 1,0 1 0,0-1-1,0 1 1,1-1 0,-1 0-1,0 1 1,0-1-1,1 0 1,-1 0 0,0 0-1,1 0 1,-1 0 0,0 0-1,0 0 1,1 0-1,-1 0 1,0-1 0,0 1-1,1-1 1,-1 1 0,2-2-1,3 0 20,0 0 0,0 0-1,0-1 1,0 0-1,-1 0 1,1-1 0,8-7-1,33-42 1093,-44 50-1226,-1 0 1,1 0-1,-1 0 0,0-1 0,0 1 0,-1-1 0,1 1 0,-1-1 0,1 0 0,-1 0 0,0 1 0,-1-1 0,1 0 0,-1 0 0,1-6 0,-12 10-7526,-2 5 480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18033,'0'0'3395,"67"-30"-1665,-19 21-97,5 4-640,3 2-800,1 3-193,-2 0-449,-5 10-2081,-7 3-1794,-6 0-4965</inkml:trace>
  <inkml:trace contextRef="#ctx0" brushRef="#br0" timeOffset="1">843 92 17681,'0'0'3523,"-54"54"-1953,35-28-353,4 4-449,6 0-383,6 1-97,1-3-192,2-2-32,0-1-32,0-7-768,0-5-257,0-4-353,0-5-1216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15503,'0'0'5060,"49"-4"-3330,-11 3 0,10 0-193,4 1-1184,1 0-321,-3 0-449,-1 0-2562,-5 0-3523,-8 0-8648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49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21 19154,'0'0'3358,"-10"-5"-1591,6 3-1680,0 0 1,0 0-1,0 0 1,0 0-1,0 1 0,-1 0 1,1 0-1,0 0 0,-1 0 1,1 1-1,-1 0 1,1-1-1,-1 2 0,1-1 1,-1 0-1,1 1 1,-1 0-1,1 0 0,0 0 1,-1 1-1,1 0 1,0-1-1,0 1 0,0 1 1,0-1-1,-5 5 1,-11 8 34,2 1 0,0 0 0,1 2 0,1 0 0,-21 30 0,28-35-63,1 0-1,0 0 1,1 1-1,1 0 1,0 1 0,0-1-1,2 1 1,0 0-1,-4 27 1,8-38-30,0-1-1,0 1 1,0-1 0,0 0-1,0 1 1,1-1-1,0 1 1,-1-1 0,1 0-1,0 0 1,1 1 0,-1-1-1,1 0 1,-1 0-1,1 0 1,0-1 0,0 1-1,0 0 1,0-1 0,1 1-1,-1-1 1,1 1-1,5 3 1,-3-4 91,1 1 0,-1 0-1,1-1 1,0 0 0,0 0 0,0-1 0,0 0-1,0 0 1,0 0 0,0 0 0,0-1-1,12-1 1,-11 0 17,0 0 0,1 0 0,-1-1 0,0 0 0,0 0 0,0-1 0,0 0 0,-1 0 0,1 0 0,11-9 0,-15 9-113,0 1 1,0-1-1,0 1 0,-1-1 1,1 0-1,-1 0 1,0 0-1,1-1 0,-1 1 1,-1 0-1,1-1 0,-1 1 1,1-1-1,-1 0 0,0 1 1,0-1-1,0 0 0,-1 0 1,0 0-1,1 0 0,-1-4 1,-1 7-29,1 0 1,-1 0-1,1 0 1,-1 0-1,1 0 0,-1-1 1,0 1-1,1 0 1,-1 0-1,0 1 1,0-1-1,0 0 0,0 0 1,0 0-1,0 0 1,0 1-1,0-1 1,0 0-1,0 1 0,0-1 1,0 1-1,0 0 1,-1-1-1,1 1 0,0 0 1,0-1-1,-1 1 1,1 0-1,0 0 1,0 0-1,-1 0 0,1 0 1,0 1-1,0-1 1,0 0-1,-1 1 1,1-1-1,-2 1 0,-3 0-18,1 1 1,0-1-1,0 1 0,0 0 0,0 0 0,0 0 0,-9 6 0,13-8 18,1 1 0,-1-1-1,1 0 1,-1 1 0,1-1 0,-1 0 0,1 1 0,-1-1-1,1 1 1,-1-1 0,1 1 0,0-1 0,-1 1 0,1-1-1,-1 1 1,1 0 0,0-1 0,0 1 0,-1-1 0,1 1-1,0 0 1,0-1 0,0 1 0,0 0 0,0-1 0,0 1 0,0 0-1,0-1 1,0 1 0,0 0 0,0 0 0,20 6-50,39-8 66,-54 1-8,9-2-77,0-1 1,-1 0-1,17-5 0,-16 3-72,0 1 1,0 1-1,15-2 0,-28 6 127,-1-1-1,1 0 1,-1 0 0,1 1-1,0-1 1,-1 0 0,1 1-1,-1-1 1,1 1 0,-1-1 0,1 0-1,-1 1 1,0-1 0,1 1-1,-1-1 1,1 1 0,-1 0-1,0-1 1,0 1 0,1-1 0,-1 1-1,0 0 1,0-1 0,0 1-1,0 0 1,0-1 0,1 1-1,-1 0 1,0-1 0,-1 1 0,1-1-1,0 1 1,0 0 0,0-1-1,0 1 1,0 0 0,-1-1-1,1 1 1,-1 0 0,-7 31-83,-29 39 180,26-53-233,1 1 1,-9 23-1,17-35-934,-1 0-1,2 0 0,-1 0 1,1 0-1,-1 14 1,2-9-5911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26 370 4164,'-26'-1'11552,"219"-62"-7073,191-49-1954,-202 76-2231,1 7-1,2 9 1,202 4 0,-307 20-185,82 16 1,63 5 599,-146-23-446,-1-2-1,0-4 1,0-4-1,0-3 1,104-28-1,-146 29-406,54-17 289,-35 2-3066,-42 15-228,-8 0-2510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12684,'0'0'577,"9"-8"191,4-1-285,0 1-1,1 0 1,-1 1-1,1 1 1,1 0-1,-1 1 0,20-5 1,34-1 658,2 4 0,0 2 0,102 6 0,-166-1-1039,-1 0-1,0 0 0,0 1 1,1 0-1,-1 0 0,0 0 1,0 1-1,0 0 0,0 0 1,0 0-1,0 0 0,0 1 1,-1 0-1,0 0 0,7 5 1,-10-6-31,1 0 0,-1 1 1,1 0-1,-1-1 0,0 1 1,1-1-1,-2 1 0,1 0 1,0 0-1,0 0 0,-1 0 1,0-1-1,1 1 0,-1 0 1,0 0-1,0 0 0,-1 0 1,1 0-1,-1 0 0,1 0 1,-1-1-1,0 1 0,0 0 1,0 0-1,-1-1 1,1 1-1,0-1 0,-1 1 1,0-1-1,-2 3 0,-12 16 233,-2-1 0,0 0 0,-1-2 1,0 0-1,-2-1 0,0-1 0,-1-1 0,-25 13 0,19-11-1177,0 1 0,2 1 0,0 2 0,-35 35 0,59-52-4727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14862,'0'0'1692,"7"-10"438,21-31 347,-28 40-2292,1 0-1,-1 0 0,1 0 0,-1 0 0,1 0 1,0 1-1,-1-1 0,1 0 0,0 0 1,0 1-1,0-1 0,-1 0 0,1 1 0,0-1 1,0 1-1,0 0 0,0-1 0,0 1 1,2-1-1,-3 1-135,1 1 1,-1-1 0,1 0-1,-1 1 1,0-1-1,1 1 1,-1-1-1,1 0 1,-1 1 0,0-1-1,0 1 1,1-1-1,-1 1 1,0-1 0,0 1-1,1-1 1,-1 1-1,0 0 1,0-1-1,0 1 1,0-1 0,0 1-1,0-1 1,0 2-1,-1 45 160,0-41 248,-9 59 447,7-53-819,0 0-1,1 1 0,1 0 0,0 0 1,1-1-1,1 17 0,-1-28-73,1 0 0,-1 1 0,1-1 0,0 0 0,-1 0 0,1 0 0,0 0 0,0 0 0,0 0 0,0 0 0,0 0 0,0 0 0,0 0 0,0 0 0,0 0 0,0-1 0,0 1 0,1 0 0,-1-1 0,0 1 0,0-1 0,1 1 0,-1-1 0,0 0 0,1 0 0,-1 1 0,1-1-1,-1 0 1,0 0 0,1 0 0,-1-1 0,0 1 0,1 0 0,0-1 0,6 0 65,-1 0 0,1 0-1,-1-1 1,1-1 0,6-2 0,3-4-17,-1-1 1,0 0-1,0-1 1,-1-1 0,20-20-1,-16 14 13,39-27 0,-57 45-76,-1 1-1,0-1 1,1 0-1,-1 1 1,0-1-1,0 0 1,1 1-1,-1-1 1,0 0-1,0 1 1,0-1-1,1 1 1,-1-1-1,0 0 0,0 1 1,0-1-1,0 1 1,0-1-1,0 1 1,0-1-1,0 0 1,0 1-1,0-1 1,0 1-1,0-1 1,0 1-1,0-1 1,0 0-1,-1 1 1,1-1-1,0 1 1,0-1-1,0 0 1,-1 1-1,1-1 0,0 0 1,-1 1-1,-5 21 65,-1-8 32,4-10-78,1-1-1,0 1 0,0 0 1,0 0-1,0 0 1,1 0-1,-1 0 1,1 0-1,0 1 1,0-1-1,1 0 1,-1 1-1,1-1 0,1 7 1,-1-10 1,1-1 0,0 1 1,0-1-1,0 0 0,0 0 1,-1 1-1,1-1 0,0 0 1,0 0-1,0 0 0,0 0 1,0 0-1,0 0 0,0 0 1,0 0-1,-1 0 0,1 0 0,0-1 1,0 1-1,0 0 0,0-1 1,-1 1-1,2-1 0,21-9 317,53-42 219,-62 41-549,1 0 1,0 1-1,1 0 1,0 1-1,27-11 1,-42 20-10,0-1 1,-1 1-1,1 0 1,0-1-1,-1 1 1,1 0-1,0 0 1,0 0-1,-1-1 1,1 1-1,0 0 0,0 0 1,0 0-1,-1 0 1,1 0-1,0 1 1,0-1-1,-1 0 1,1 0-1,0 0 1,0 1-1,-1-1 0,1 0 1,0 1-1,-1-1 1,1 1-1,0-1 1,-1 1-1,1-1 1,-1 1-1,1-1 1,-1 1-1,1-1 0,-1 1 1,1 0-1,-1-1 1,0 1-1,1 0 1,-1-1-1,0 1 1,1 0-1,-1 0 1,0-1-1,0 1 1,0 0-1,0 0 0,0 0 1,0-1-1,0 1 1,0 0-1,0 0 1,0-1-1,-1 2 1,-11 58 114,4-27-66,8-33-122,0 1-1,1-1 1,-1 0-1,0 1 0,1-1 1,-1 1-1,1-1 1,-1 0-1,0 1 1,1-1-1,-1 0 1,1 1-1,-1-1 1,1 0-1,0 0 1,-1 1-1,1-1 0,-1 0 1,1 0-1,-1 0 1,1 0-1,-1 0 1,1 0-1,0 0 1,-1 0-1,1 0 1,-1 0-1,1 0 0,-1 0 1,1 0-1,-1 0 1,1-1-1,0 1 1,-1 0-1,1 0 1,-1-1-1,1 1 1,-1 0-1,0-1 1,1 1-1,0-1 0,25-13-7720,-11-1-1274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27 135 12940,'0'0'14035,"10"-2"-13042,5-1-789,-1-1 0,0 0 0,0-1 0,16-8 0,-26 11-174,0 0 0,0-1 0,0 1-1,-1-1 1,1 0 0,0 0 0,-1 0 0,0-1 0,4-4 0,-6 6-21,1 0 0,-1-1 0,0 1 0,0 0 0,-1 0 1,1 0-1,0-1 0,-1 1 0,1 0 0,-1-1 0,0 1 0,0 0 0,0-1 1,0 1-1,0 0 0,-1-1 0,1 1 0,-1 0 0,1 0 0,-2-4 1,1 5-21,0 0 0,0-1 0,0 1 0,0-1 0,0 1 0,-1 0 0,1 0 0,0 0 1,-1 0-1,1 0 0,-1 0 0,1 0 0,-1 0 0,0 1 0,1-1 0,-1 0 1,0 1-1,1 0 0,-1-1 0,0 1 0,0 0 0,1 0 0,-1 0 0,0 0 0,0 0 1,-2 1-1,-1-1-18,0 0 1,1 1 0,-1 0 0,0 0-1,1 0 1,-1 1 0,1-1 0,-1 1-1,-4 2 1,3 1 18,0-1 0,1 1 0,-1 0 0,1 0 0,0 0 1,1 1-1,-1-1 0,1 1 0,0 0 0,0 1 0,1-1 0,0 1 0,0-1 0,0 1 0,1 0 0,0 0 0,1 0 1,-1 0-1,1 0 0,0 11 0,2-16 13,-1 0 0,1 0 1,0 0-1,0 0 1,0 0-1,0 0 0,0 0 1,0 0-1,1-1 0,-1 1 1,1 0-1,-1-1 0,1 0 1,-1 1-1,1-1 0,0 0 1,0 1-1,-1-1 0,1 0 1,0 0-1,0-1 0,0 1 1,0 0-1,0-1 0,0 1 1,1-1-1,-1 0 0,0 1 1,0-1-1,4-1 0,5 3 28,0-2-1,0 0 1,1 0 0,18-3-1,-19 0-10,-1-1 0,0 0 0,0 0 1,-1-1-1,1 0 0,-1-1 0,14-10 0,17-11-26,-32 25 268,-12 7-3767,0 3-3044,14-11-614,4-6-4731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 14189,'0'0'4581,"-10"-1"-1832,9 1-2690,-18-2 543,1 1-1,-1 1 1,0 1 0,-25 4-1,39-5-561,1 1-1,-1 0 1,0 0-1,1 1 1,0-1-1,-1 1 1,1 0-1,0 0 1,0 1-1,0-1 1,0 1-1,0 0 1,1 0 0,-1 0-1,1 0 1,0 1-1,0-1 1,0 1-1,0 0 1,0 0-1,1 0 1,0 0-1,0 0 1,0 1-1,-2 6 1,4-10-32,0 0 0,0 0 0,-1 0 0,1 0 0,0 0 0,0 0 0,0 0 0,0 0 0,0 0 0,1 0 0,-1 0 0,0 0 0,0 0 0,1 0 0,-1 0 0,0 0 0,1 0 0,-1 0 0,1-1 0,-1 1 0,1 0 0,-1 0 0,1 0 0,0-1 0,0 1 0,-1 0 0,2 0 0,1 1 7,-1-1 1,1 0 0,0 0-1,0 0 1,0 0 0,-1 0-1,1 0 1,0-1 0,5 1 0,3 0 19,0-1 1,0 0 0,1-1 0,15-3 0,-14 0-108,-1 0 0,-1-1-1,1-1 1,0 0 0,-1 0-1,0-1 1,-1 0 0,0-1 0,0 0-1,0-1 1,-1 0 0,9-12 0,-13 13 72,-34 34 16,26-23 10,-3 3 121,1-1 0,0 2 0,0-1 0,0 0 0,1 1 0,0 0 0,0 0 0,1 0 0,-1 0 0,2 1 0,-1 0 0,-1 10 0,4-18-131,0 1-1,0-1 0,0 1 1,0-1-1,0 1 0,0-1 0,1 1 1,-1-1-1,0 1 0,0-1 1,0 1-1,1-1 0,-1 1 1,0-1-1,1 1 0,-1-1 0,0 0 1,1 1-1,-1-1 0,1 0 1,-1 1-1,0-1 0,1 0 1,-1 1-1,1-1 0,-1 0 0,1 0 1,-1 0-1,1 1 0,0-1 1,26 3 321,23-10-6,-33 1-350,0-1 1,25-14-1,-30 15-54,0 0 0,0 0 0,1 1 0,-1 0 1,1 1-1,15-3 0,-28 7 75,1 1 0,-1-1-1,0 0 1,0 0 0,1 0 0,-1 0 0,0 0-1,0 0 1,1 0 0,-1 1 0,0-1 0,0 0-1,0 0 1,0 0 0,1 0 0,-1 1 0,0-1-1,0 0 1,0 0 0,0 0 0,0 1 0,0-1-1,1 0 1,-1 0 0,0 1 0,0-1 0,0 0-1,0 0 1,0 1 0,0-1 0,0 0 0,0 0-1,0 1 1,0-1 0,0 0 0,0 0 0,0 1-1,0-1 1,-1 0 0,1 0 0,0 1 0,0-1-1,0 0 1,0 0 0,0 0 0,0 1 0,-1-1-1,1 0 1,-9 22 244,1 0 178,13-21-371,0 0 0,0 0-1,0 0 1,0-1 0,0 0 0,0 0 0,0 0-1,8-1 1,38-11-501,-8 1-2431,-13 8-3296,-26 7 922,-3 1 1484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16432,'0'0'5247,"-10"0"-3880,-59 7 1227,62-6-2368,0 0-1,1 1 0,-1 0 0,1 0 0,-1 1 0,1-1 1,0 1-1,0 1 0,1-1 0,-7 5 0,12-7-232,0-1 0,0 0 0,-1 0 0,1 0 0,0 0 0,0 1 0,-1-1 0,1 0 0,0 0 0,0 1-1,0-1 1,-1 0 0,1 0 0,0 1 0,0-1 0,0 0 0,0 0 0,0 1 0,-1-1 0,1 0 0,0 1 0,0-1 0,0 0 0,0 1-1,0-1 1,0 0 0,0 1 0,0-1 0,0 0 0,0 0 0,0 1 0,1-1 0,-1 0 0,0 1 0,0-1 0,0 0 0,0 0 0,0 1-1,1-1 1,-1 0 0,0 0 0,0 1 0,0-1 0,1 0 0,-1 0 0,0 1 0,20 6-318,23-3-486,66-3-561,-109-1 1384,1 0-1,0 0 1,0 0-1,-1 0 1,1 0-1,0 0 1,0 0-1,-1 1 1,1-1-1,0 0 1,-1 0 0,1 1-1,0-1 1,-1 1-1,1-1 1,0 0-1,-1 1 1,1-1-1,-1 1 1,1-1-1,-1 1 1,1 0-1,-1-1 1,1 1-1,-1 0 1,0-1-1,1 1 1,-1 0-1,0-1 1,1 1-1,-1 0 1,0-1-1,0 1 1,0 0-1,0 0 1,0-1 0,0 1-1,0 0 1,0 0-1,0-1 1,0 1-1,0 0 1,0 0-1,0-1 1,-1 1-1,1 0 1,0-1-1,-1 1 1,1 0-1,0-1 1,-1 1-1,1 0 1,-1-1-1,1 1 1,-1-1-1,1 1 1,-1-1-1,0 1 1,-31 33 1230,17-21-608,-1-2 0,-29 17-1,-1-11-1350,43-16 194,0 0 1,0-1-1,-1 0 1,1 1-1,0-1 0,-1 0 1,1-1-1,0 1 1,-1 0-1,-4-3 1,-6-5-8949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56 11403,'1'-1'466,"0"0"0,0 0 0,0 0 0,0 0 0,1 0 0,-1 0 0,-1-1 0,1 1 0,0 0 0,0 0 0,0-1 1,-1 1-1,1-1 0,0 1 0,-1 0 0,0-1 0,1 1 0,-1-1 0,0 1 0,0-1 0,1 1 0,-1-1 0,0 1 0,-1-3 0,0 2-347,0 1-1,0 0 1,0 0-1,0 0 0,0 0 1,0 0-1,-1 0 1,1 1-1,0-1 1,-1 0-1,1 1 0,0-1 1,-1 1-1,1-1 1,-1 1-1,1-1 1,-1 1-1,1 0 0,-1 0 1,1 0-1,-1 0 1,1 0-1,-3 0 1,-5 1-119,-1 0 0,1 1 1,-1 0-1,1 0 0,0 1 1,0 0-1,0 0 0,0 1 1,1 0-1,-1 1 0,-10 8 1,6-4 8,2 0 0,-1 1 1,1 0-1,0 1 0,1 0 1,-13 20-1,21-30-8,1 1-1,0-1 1,0 0-1,0 0 1,0 1-1,1-1 1,-1 1 0,0-1-1,1 1 1,-1-1-1,1 1 1,-1-1 0,1 1-1,-1-1 1,1 1-1,0 0 1,0-1 0,0 1-1,0-1 1,0 1-1,0 0 1,1-1 0,0 3-1,0-3 6,0 0 0,0-1-1,0 1 1,0 0 0,0 0-1,0-1 1,1 1 0,-1 0 0,0-1-1,1 1 1,-1-1 0,0 0-1,1 0 1,-1 1 0,0-1-1,1 0 1,-1 0 0,1 0 0,-1 0-1,3-1 1,7 0 44,0-1-1,0 0 1,0-1 0,-1 0 0,16-7-1,1-3-16,-1-1 0,26-19-1,-43 27-14,-1-1-1,1 0 1,-1 0-1,-1-1 0,1 0 1,-1 0-1,-1-1 1,1 0-1,4-10 1,-6 2-63,-14 21-73,-16 21-61,21-18 204,-1 0 0,1 0 0,0 0 0,0 0-1,1 1 1,0-1 0,0 1 0,-1 9 0,4-16-6,0 0 0,1 0 0,-1-1 0,0 1 0,1 0 0,-1 0 0,1 0 0,-1-1 0,1 1 0,-1 0 0,1-1 0,0 1 0,-1 0 0,1-1 0,0 1 0,-1-1 0,1 1 0,0-1 0,0 1 0,-1-1 0,1 0 0,0 1-1,0-1 1,0 0 0,0 0 0,0 1 0,0-1 0,-1 0 0,1 0 0,0 0 0,0 0 0,0 0 0,0 0 0,0-1 0,0 1 0,1-1 0,38-3 656,-12-4-424,-1-1-1,31-15 0,-37 14-241,1 1 0,0 1 0,0 1 0,34-6 0,-56 13-15,1 0-1,-1 0 1,0 0 0,1 0 0,-1 0 0,1 0 0,-1 0-1,1 0 1,-1 0 0,1 0 0,-1 0 0,1 0 0,-1 0-1,1 1 1,-1-1 0,0 0 0,1 0 0,-1 0-1,1 1 1,-1-1 0,0 0 0,1 0 0,-1 1 0,0-1-1,1 0 1,-1 1 0,0-1 0,1 1 0,-1-1 0,0 0-1,0 1 1,0-1 0,1 1 0,-1-1 0,0 1-1,-1 22-14,-17 22 222,17-42-185,0-2-5,1 1-1,-1-1 0,0 1 1,1-1-1,-1 1 0,1 0 1,-1-1-1,1 1 0,0 0 1,0 0-1,-1-1 0,1 1 1,1 0-1,-1-1 1,0 1-1,1 2 0,-1-3 3,0-1 0,1 1-1,-1 0 1,1-1-1,0 1 1,-1 0 0,1-1-1,0 1 1,-1 0 0,1-1-1,0 1 1,-1-1-1,1 1 1,0-1 0,0 0-1,0 1 1,0-1 0,-1 0-1,1 0 1,0 1-1,0-1 1,1 0 0,6 0 43,1 0 1,-1-1-1,1 1 1,-1-2 0,12-2-1,35-12 35,-40 11-102,-1 0-1,1 1 0,0 1 0,29-3 0,-44 7 8,1-1-1,0 0 1,-1 0 0,1 1-1,-1-1 1,1 1-1,-1-1 1,1 1 0,-1-1-1,1 0 1,-1 1-1,1 0 1,-1-1-1,0 1 1,1-1 0,-1 1-1,0-1 1,0 1-1,1 0 1,-1-1-1,0 1 1,0 0 0,0-1-1,0 1 1,0 0-1,0-1 1,0 1 0,0 0-1,0-1 1,0 1-1,0 0 1,0-1-1,0 1 1,0-1 0,-1 1-1,1 0 1,0-1-1,-1 1 1,1-1-1,0 1 1,-1 0 0,1-1-1,-1 1 1,-14 33 3,14-32-28,-4 6 499,2-4-3214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10474,'0'0'11178,"58"47"-10537,-37-46-449,1-1-160,-1 0-832,-1 0-1891,-5-1-4452</inkml:trace>
  <inkml:trace contextRef="#ctx0" brushRef="#br0" timeOffset="1">400 1 8456,'0'0'16698,"0"12"-15689,-8 39-112,-1 0 0,-27 78 0,34-122-811,-1-1 9,1 0 0,0 0 0,1 0 0,-1 0 0,1 0 0,0 0 0,1 1 0,0-1 1,0 0-1,1 10 0,1-14-74,-1-1 0,1 0 0,0 1 0,0-1 0,0 0 0,0 0 0,1 0 0,-1-1 0,0 1-1,0 0 1,0-1 0,1 0 0,-1 1 0,0-1 0,1 0 0,-1 0 0,0 0 0,1 0 0,-1-1 0,3 0 0,4 1 41,14 0-102,1-2 1,0 0 0,0-2 0,40-11 0,-1-11-6834,-37 11-2677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0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11979,'0'0'7709,"-5"8"-5825,0 2-1299,-30 61 2475,32-65-2888,0 0 0,1 0 0,0 0 0,1 1 0,0-1 0,0 1 0,0-1 0,0 1-1,1-1 1,1 11 0,0-16-152,0 1 0,0-1 0,0 0 0,0 0 0,0 1 0,1-1 0,-1 0 0,0 0 0,1 0 0,-1-1-1,0 1 1,1 0 0,-1 0 0,1-1 0,-1 1 0,1-1 0,0 0 0,-1 1 0,1-1 0,-1 0 0,1 0 0,0 0 0,-1 0-1,1 0 1,3 0 0,45-5 332,-31 0-277,-1-1 0,0-1 0,34-17 0,-40 17-68,1 0 0,1 1 0,0 0 0,-1 1 0,2 1 0,-1 0 0,0 1 0,20-2 0,-33 5-2,0 1-1,0-1 0,-1 1 0,1-1 0,0 1 0,-1-1 0,1 1 0,0-1 0,-1 1 0,1 0 0,-1-1 0,1 1 0,-1 0 0,1-1 0,-1 1 0,0 0 0,1 0 0,-1-1 0,0 1 0,1 0 0,-1 0 0,0 0 0,0 0 0,0-1 0,0 1 0,0 0 0,0 0 0,0 0 0,0 0 0,0 0 0,0-1 0,0 1 0,-1 0 0,1 0 0,-1 1 0,-8 42 661,7-34-434,2-9-218,0-1 0,1 1 0,-1-1-1,0 1 1,1-1 0,-1 0 0,0 1-1,1-1 1,-1 1 0,1-1 0,-1 0-1,1 1 1,-1-1 0,1 0-1,-1 1 1,1-1 0,-1 0 0,1 0-1,-1 0 1,1 0 0,-1 1 0,1-1-1,-1 0 1,1 0 0,-1 0 0,1 0-1,0 0 1,-1 0 0,1 0-1,-1 0 1,1-1 0,-1 1 0,1 0-1,-1 0 1,2-1 0,23-3 148,-9-2-102,-1 0 0,0-1 1,15-8-1,-21 9-150,1 0 0,0 1 0,0 1 0,0 0 0,1 0 0,-1 1 0,1 0 0,0 1 0,14-2 0,-25 5 63,1-1 1,-1 0-1,1 1 1,-1-1-1,0 1 1,1-1-1,-1 1 0,0-1 1,1 1-1,-1-1 1,0 1-1,1-1 0,-1 1 1,0-1-1,0 1 1,0-1-1,1 1 0,-1 0 1,0-1-1,0 1 1,0-1-1,0 1 0,0 0 1,0-1-1,0 1 1,0-1-1,-1 1 1,1 0-1,0-1 0,0 1 1,0-1-1,-1 1 1,1-1-1,0 1 0,-1 0 1,-8 23-859,-9-2-2078,3-11-3767,7-10-454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13485,'0'0'9032,"53"-16"-9608,-35 27-1923,2-1-3266,-1 0-6759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1057,'0'0'23596,"-12"-2"-22470,6 1-1037,-1-1-1,0 2 1,1-1-1,-1 1 1,0 0-1,1 0 1,-1 0-1,1 1 1,-1 0 0,1 1-1,-1-1 1,1 1-1,-1 0 1,1 1-1,0 0 1,-9 5-1,9-3-22,0-1 0,0 1-1,1 0 1,0 1 0,0-1-1,0 1 1,1 0 0,0 1-1,-5 9 1,8-15-63,0 1 1,0-1-1,0 1 1,1 0-1,-1-1 1,1 1-1,-1 0 0,1 0 1,0-1-1,0 1 1,0 0-1,0 0 1,0-1-1,0 1 1,0 0-1,0 0 0,1-1 1,-1 1-1,1 0 1,-1-1-1,1 1 1,0 0-1,0-1 1,-1 1-1,1-1 0,0 1 1,0-1-1,1 1 1,-1-1-1,0 0 1,0 0-1,1 0 1,-1 1-1,1-1 0,-1 0 1,1-1-1,-1 1 1,1 0-1,-1 0 1,1-1-1,0 1 1,-1-1-1,1 1 0,3-1 1,10 4-308,0-1-1,1-1 1,-1-1 0,1 0 0,21-2-1,-21 0-1691,0-1-1,1 0 1,-1-1-1,31-11 0,-11-3-3976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17905,'0'0'2781,"-8"6"-208,1-1-2335,1 0 1,1 0-1,-1 0 0,1 0 0,0 1 0,0 0 0,0 0 0,1 0 0,0 1 0,1-1 0,-1 1 0,1 0 1,0 0-1,1 0 0,0 1 0,0-1 0,0 1 0,1-1 0,-1 9 0,7 32-79,-4-47-142,-1-1 0,0 1 0,0 0 0,0 0 0,1 0 0,-1-1 0,0 1 0,1 0 0,-1 0 0,1-1 0,-1 1 0,1 0 0,-1-1 0,1 1 0,-1-1 0,1 1 0,0-1 0,-1 1 0,1-1 0,1 1 0,-1-1 13,-1 0 1,1 0 0,0 0 0,0-1 0,0 1-1,0 0 1,0-1 0,0 1 0,-1 0 0,1-1-1,0 1 1,0-1 0,-1 1 0,1-1 0,0 0-1,0 1 1,-1-1 0,1 0 0,-1 0 0,1 1-1,-1-1 1,1 0 0,0-1 0,5-7-130,0 0 0,-1 0 0,0 0 0,-1-1 0,0 0 0,0 0 0,-1 0 0,0 0 0,-1 0 0,0 0 0,-1-1 0,1-14 0,-2 25 91,0 0-1,0 0 0,0-1 1,0 1-1,0 0 1,0 0-1,0-1 1,0 1-1,0 0 1,0 0-1,0-1 0,0 1 1,0 0-1,0 0 1,0-1-1,0 1 1,0 0-1,-1 0 0,1-1 1,0 1-1,0 0 1,0 0-1,0 0 1,-1-1-1,1 1 1,0 0-1,0 0 0,0 0 1,-1 0-1,1-1 1,0 1-1,0 0 1,0 0-1,-1 0 0,1 0 1,0 0-1,0 0 1,-1 0-1,1 0 1,0 0-1,-1 0 1,1 0-1,0 0 0,0 0 1,-1 0-1,1 0 1,0 0-1,0 0 1,-1 0-1,1 0 0,0 0 1,0 0-1,-1 0 1,1 0-1,0 0 1,0 1-1,0-1 1,-1 0-1,1 0 0,0 0 1,0 0-1,0 1 1,-1-1-1,1 0 1,-12 18-231,12-17 232,0 1 1,0 0-1,0-1 1,0 1 0,0 0-1,0-1 1,1 1-1,-1 0 1,1-1-1,-1 1 1,1 0-1,-1-1 1,1 1-1,0-1 1,0 1 0,0-1-1,0 0 1,0 1-1,0-1 1,0 0-1,0 1 1,0-1-1,3 2 1,0-1 13,0 0-1,-1 0 1,2 0-1,-1-1 1,0 1 0,0-1-1,0 0 1,1 0 0,5 0-1,1 0 55,1-1 0,-1 0-1,0 0 1,1-1 0,-1-1-1,22-5 1,-19 2 33,0-1 0,-1-1-1,14-8 1,-23 13-74,0 0 0,0-1 0,0 0 1,0 0-1,0 0 0,-1-1 0,0 1 0,1-1 0,-1 1 0,0-1 0,-1 0 0,1-1 1,1-3-1,-4 7-21,1 1 1,-1 0 0,0 0-1,0-1 1,0 1-1,0 0 1,0 0 0,0-1-1,0 1 1,0 0 0,0-1-1,0 1 1,0 0-1,0 0 1,0-1 0,0 1-1,0 0 1,0 0 0,0-1-1,0 1 1,0 0-1,0-1 1,0 1 0,0 0-1,0 0 1,-1-1-1,1 1 1,0 0 0,0 0-1,0 0 1,0-1 0,-1 1-1,1 0 1,0 0-1,0 0 1,-1 0 0,1-1-1,0 1 1,0 0 0,-1 0-1,1 0 1,0 0-1,0 0 1,-1 0 0,1 0-1,-1 0 1,-18 3-118,-16 15-3,20-7 166,1 0 0,0 1 0,-18 21-1,29-30-13,0 1 0,0-1 0,0 1 0,1-1 0,-1 1 0,1 0 0,0 0-1,0 0 1,1 0 0,-1 1 0,1-1 0,0 0 0,0 1 0,0-1 0,1 0-1,-1 1 1,1-1 0,0 1 0,1-1 0,0 6 0,0-8-29,0 0 1,0 0-1,0-1 0,0 1 1,0-1-1,1 1 1,-1-1-1,1 1 1,-1-1-1,1 0 0,-1 1 1,1-1-1,0 0 1,0 0-1,-1 0 0,1-1 1,0 1-1,0 0 1,0-1-1,0 1 0,0-1 1,0 1-1,0-1 1,3 0-1,58 1-1229,-46-2 194,-8 1-103,0-1 0,1 0 0,-1-1 0,15-4 0,15-9-5686,-8-1-1372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26 15086,'0'0'5856,"-8"-3"-4163,-2 1-1216,1 0 1,0 1 0,-1 0-1,0 0 1,1 1 0,-11 1 0,18-1-436,-1 0 1,1 0 0,0 1-1,-1-1 1,1 1-1,0-1 1,-1 1 0,1 0-1,0 0 1,0 0 0,0 0-1,0 0 1,0 1 0,0-1-1,0 1 1,0-1 0,1 1-1,-1 0 1,0-1 0,1 1-1,-1 0 1,1 0 0,0 0-1,0 0 1,0 0-1,0 1 1,0-1 0,0 0-1,1 0 1,-1 1 0,1-1-1,-1 0 1,1 1 0,0-1-1,0 3 1,0-3-32,1-1 1,0 0-1,-1 0 0,1 0 0,0 1 0,0-1 1,-1 0-1,1 0 0,0 0 0,0 0 1,0-1-1,0 1 0,0 0 0,1 0 1,-1 0-1,0-1 0,0 1 0,1-1 1,-1 1-1,0-1 0,0 1 0,1-1 1,-1 0-1,0 0 0,1 0 0,-1 0 1,1 0-1,-1 0 0,0 0 0,3 0 0,47-2 242,-50 2-251,10-2-11,0-1-1,0 0 0,-1-1 1,1 0-1,-1 0 1,0-1-1,0-1 0,-1 1 1,0-2-1,0 1 1,0-1-1,-1 0 0,0-1 1,10-12-1,-42 32-444,20-8 444,-3 1 3,0 1 0,1 0 0,-1 0 0,1 1 1,1 0-1,-1 0 0,1 0 0,0 1 0,1 0 0,0 0 0,0 0 0,0 0 0,-3 16 1,7-23-56,0 0 1,0-1-1,0 1 1,0 0-1,1 0 1,-1-1-1,0 1 1,0 0 0,1 0-1,-1-1 1,1 1-1,-1 0 1,0-1-1,1 1 1,-1 0-1,1-1 1,0 1 0,-1-1-1,1 1 1,-1-1-1,1 1 1,0-1-1,-1 1 1,1-1-1,0 0 1,0 1 0,-1-1-1,1 0 1,0 1-1,0-1 1,-1 0-1,1 0 1,0 0-1,0 0 1,0 0-1,0 0 1,0 0 0,37-1-2431,-34 0 2018,5 0-686,0 0 0,-1-1 0,1-1 0,-1 1 0,0-1 0,12-6 0,17-11-4824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7559,'0'0'12353,"-8"0"-11483,2 1-639,0 0 0,1 1 0,-1-1-1,0 1 1,0 0 0,1 1 0,-1-1 0,-5 5-1,8-6-165,1 1 0,0-1 0,0 1 0,-1 0 0,1 0 0,0 0 0,0 0 0,0 0 0,1 1 0,-1-1 0,1 0 0,-1 1-1,1-1 1,0 1 0,0 0 0,0-1 0,0 1 0,0 0 0,0 0 0,1-1 0,0 1 0,-1 0 0,1 4 0,1-6-71,-1 0 1,0-1-1,1 1 0,-1 0 1,1 0-1,-1-1 0,1 1 1,0 0-1,-1-1 1,1 1-1,-1-1 0,1 1 1,0-1-1,0 1 0,-1-1 1,1 1-1,0-1 1,0 0-1,-1 1 0,1-1 1,0 0-1,0 0 0,1 1 1,27 4-736,-22-4 298,14 2-559,-13-3 829,0 1 0,0 0 1,-1 0-1,1 1 0,0 0 1,-1 1-1,1-1 0,-1 1 0,0 1 1,0 0-1,11 7 0,-18-11 247,1 0 0,-1 1 0,1 0 0,-1-1 0,1 1 0,-1-1 0,1 1 0,-1 0 0,0-1 0,1 1 0,-1-1 0,0 1 0,1 0 0,-1 0 0,0-1 0,0 1 0,0 0 0,0-1 0,0 1 0,0 0 0,0 0 0,0-1 0,0 1 0,0 0 0,0 0 0,0-1 0,-1 1 0,1 0 0,-1 1-1,-18 16 1393,-29 3-82,48-21-1376,-43 10 395,15-12-4319,22-4-1150,5-8-3256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48 11179,'0'0'7158,"9"1"-5161,-4-1-1798,51 1 3367,-55-1-3504,0 0 1,0 0 0,1 0 0,-1 0-1,0 0 1,0 0 0,1 0 0,-1-1-1,0 1 1,0 0 0,0-1-1,0 1 1,1-1 0,-1 1 0,0-1-1,0 0 1,0 0 0,0 1 0,0-1-1,0 0 1,-1 0 0,1 0-1,0 0 1,0 0 0,-1 0 0,1 0-1,0 0 1,-1 0 0,1 0 0,-1 0-1,0-1 1,1 1 0,-1 0-1,0 0 1,1 0 0,-1-1 0,0 1-1,0 0 1,0 0 0,-1-3 0,1 3-49,-1 0 1,0 0 0,1 0-1,-1 0 1,0 0 0,0 0 0,0 0-1,0 0 1,0 0 0,0 1 0,0-1-1,0 0 1,0 1 0,-1-1-1,1 1 1,0-1 0,0 1 0,0 0-1,-1-1 1,1 1 0,0 0 0,0 0-1,-1 0 1,0 0 0,-38-1-7,33 1 32,0 0-33,-1 0 1,1 0-1,-1 1 1,1 0-1,0 1 0,-1 0 1,1 0-1,0 0 0,-7 4 1,12-5 11,-1 1 1,1-1-1,-1 1 1,1 0 0,0 0-1,0 0 1,0 0-1,0 0 1,0 1-1,0-1 1,1 0-1,-1 1 1,1-1-1,-1 1 1,1 0-1,0-1 1,0 1 0,0 0-1,1 0 1,-1 0-1,1 0 1,-1-1-1,1 1 1,0 0-1,1 5 1,-1-5-14,1 0 1,0-1 0,0 1-1,0 0 1,0-1-1,0 0 1,1 1 0,-1-1-1,1 0 1,-1 1-1,1-1 1,0 0 0,0 0-1,0 0 1,0-1-1,0 1 1,1 0 0,-1-1-1,0 1 1,1-1-1,-1 0 1,1 0 0,-1 0-1,5 1 1,4 2-466,1-1 0,-1 0 0,1-1 0,17 1 0,18-2-4180,4-2-4698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194 201 12748,'0'0'6945,"3"-8"-4986,6-27-816,-9 34-1102,0 0 1,0 1 0,0-1-1,0 0 1,0 0-1,0 0 1,0 1-1,0-1 1,0 0-1,0 0 1,-1 1 0,1-1-1,0 0 1,-1 1-1,1-1 1,0 0-1,-1 1 1,1-1-1,-1 0 1,1 1 0,-1-1-1,0 1 1,1-1-1,-1 1 1,1-1-1,-1 1 1,0 0-1,1-1 1,-1 1 0,0 0-1,1-1 1,-1 1-1,0 0 1,-1-1-1,-26-1 356,25 2-310,-8 0 38,0 1 0,1 0 0,-1 1 0,1 0 0,0 1-1,-20 7 1,26-8-82,-1-1-1,1 1 0,0 0 0,0 0 0,0 1 1,0 0-1,1-1 0,-1 1 0,1 0 0,-1 0 0,1 1 1,0-1-1,0 1 0,1 0 0,-1 0 0,1 0 1,0 0-1,-3 7 0,4-10-34,1-1-1,0 1 1,0 0-1,0-1 1,0 1-1,0 0 1,0 0-1,0-1 1,0 1-1,1 0 1,-1-1-1,0 1 1,0 0 0,0-1-1,1 1 1,-1 0-1,0-1 1,1 1-1,-1-1 1,1 1-1,-1-1 1,1 1-1,-1-1 1,1 1 0,-1-1-1,1 1 1,-1-1-1,1 1 1,-1-1-1,1 0 1,0 1-1,-1-1 1,1 0-1,0 0 1,-1 0-1,1 1 1,0-1 0,-1 0-1,1 0 1,0 0-1,0 0 1,37 0 344,-31 0-252,10-3-68,1 0 0,-1-1 1,0-1-1,0 0 1,-1-2-1,0 0 0,0 0 1,0-2-1,-1 0 0,0 0 1,-1-2-1,0 0 0,-1 0 1,0-1-1,17-21 1,-25 27-1213,-13 16 875,-13 27 300,20-36 18,1 1-1,-1-1 0,1 0 1,-1 1-1,1-1 0,-1 0 1,1 1-1,0-1 1,0 0-1,-1 1 0,1-1 1,0 1-1,0-1 1,1 0-1,-1 1 0,0-1 1,0 1-1,1-1 1,-1 0-1,1 1 0,-1-1 1,1 0-1,-1 0 0,1 1 1,0-1-1,0 0 1,0 0-1,-1 0 0,1 0 1,0 0-1,0 0 1,0 0-1,1 0 0,-1 0 1,0 0-1,0-1 1,0 1-1,1-1 0,-1 1 1,0 0-1,1-1 0,-1 0 1,0 1-1,1-1 1,-1 0-1,1 0 0,-1 0 1,0 0-1,1 0 1,-1 0-1,2-1 0,6 1 108,0-1 0,-1-1-1,1 0 1,-1 0 0,0-1-1,0 0 1,11-5 0,1-3-76,0-1-1,-1-1 1,0 0 0,-1-1 0,0-1 0,-2-1 0,1-1 0,22-31 0,-124 143-1107,70-73 1190,0 1 1,1 1-1,2 1 0,-17 44 0,24-56-78,1 1 0,1 0 0,0 1 0,1-1 0,0 0 0,1 1 0,1-1 0,1 1 0,0-1 0,5 26 0,-4-33-21,0 1 0,1-1 0,0 0 0,1 1 0,-1-1 0,1-1 0,7 9 0,-10-14 57,-7-26 417,-8-4-248,-23-56 70,35 79-328,1 0 0,-1 0 1,1 0-1,0 0 1,0 0-1,1 0 0,-1 0 1,1-1-1,1 1 0,-1 0 1,4-12-1,-3 16-19,0 0-1,0 0 1,0 0-1,0 1 1,0-1 0,1 0-1,-1 1 1,1-1-1,-1 0 1,1 1 0,0 0-1,0-1 1,-1 1-1,1 0 1,0 0 0,0 0-1,0 0 1,0 1-1,0-1 1,0 0 0,0 1-1,0-1 1,4 1-1,57-3-2349,-37 4-20,16-4-4434,9-2-8212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17553,'0'0'6000,"1"10"-5012,-3 13-149,0 1 1,-7 34-1,4-38-686,1 0 0,1 1-1,2-1 1,-1 0 0,2 1-1,4 31 1,-2-48-172,1-10-295,0-10-528,-4-4-478,-1 1-1,-7-30 1,5 30 948,1 0 0,-1-29 1,4 47 383,0 1 0,1 0 0,-1-1 0,1 1 0,-1 0 1,1-1-1,-1 1 0,1 0 0,-1 0 0,1 0 0,-1-1 1,1 1-1,-1 0 0,1 0 0,-1 0 0,1 0 0,-1 0 0,1 0 1,-1 0-1,1 0 0,-1 0 0,1 0 0,-1 0 0,1 1 1,-1-1-1,1 0 0,-1 0 0,1 0 0,-1 1 0,1-1 0,18 6-4,68 24-1244,-26-19-5589,-29-9 569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181 258 10474,'0'0'5760,"-11"1"-4265,-4 0-989,0 1 0,0 0 1,0 2-1,-20 6 1,31-9-377,-1 1 1,1-1-1,0 1 1,0 0-1,0 0 1,0 0-1,1 0 1,-1 1-1,1-1 1,-1 1-1,1 0 1,0 0-1,0 0 1,0 1-1,0-1 1,1 1-1,0 0 1,-1-1-1,1 1 1,0 0-1,1 0 1,-1 0-1,0 6 1,2-10-119,1 1 1,-1 0-1,1 0 0,-1 0 1,1 0-1,0-1 1,0 1-1,-1 0 0,1-1 1,0 1-1,0-1 1,0 1-1,0-1 1,0 1-1,0-1 0,-1 1 1,1-1-1,0 0 1,0 0-1,0 1 0,0-1 1,0 0-1,0 0 1,1 0-1,-1 0 0,0 0 1,0 0-1,0 0 1,0-1-1,1 0 0,39-4 319,-25 0-241,-1-2 0,0 0 0,0 0 0,-1-1 1,0-1-1,21-18 0,-24 19-371,-1-1 0,-1 0 1,1 0-1,-2-1 1,1-1-1,-1 1 0,-1-1 1,11-22-1,-18 34 138,-1 0 0,1 0 1,-1 0-1,1 0 0,-1 0 0,1 0 0,0 0 0,0 0 1,-1 0-1,1 0 0,0 0 0,0 0 0,0 0 0,0 0 1,0 0-1,0 0 0,1 0 0,-1 0 0,0 0 0,0 0 1,1 0-1,-1 0 0,1 0 0,-1 0 0,1 0 0,-1 0 1,1 0-1,0 0 0,-1-1 0,2 2 0,0 0 53,0-1 0,1-1-1,-1 1 1,0 0 0,0 0-1,1-1 1,-1 1 0,1-1-1,-1 0 1,0 0 0,1 0-1,-1 0 1,3 0 0,4-1 119,0-1 0,0 1-1,0-1 1,0-1 0,-1 0 0,1 0 0,10-6 0,-3-1 288,-2-1 1,1-1 0,-1 0-1,18-22 1,-26 28-178,0-2 0,0 1 0,-1 0 0,0-1 0,-1 0 0,1-1 0,-2 1 0,1-1 0,-1 1 0,4-19 0,-10 20-184,-7 12-47,-9 14 29,5 2 290,0 0 0,1 1 0,2 1 0,0 0 1,1 0-1,2 1 0,0 0 0,2 1 1,0 0-1,2 0 0,-2 26 0,6-50-212,0 0 1,0 0-1,-1 0 0,1 0 0,0 0 1,0 0-1,0 0 0,1 0 0,-1 0 0,0 0 1,0 0-1,0 0 0,1 0 0,-1 0 1,0 0-1,1 0 0,-1 0 0,1 0 1,0 0-1,-1 0 0,1 0 0,0-1 0,-1 1 1,1 0-1,0 0 0,0-1 0,-1 1 1,1-1-1,0 1 0,0 0 0,0-1 1,0 0-1,0 1 0,0-1 0,0 0 0,0 1 1,0-1-1,0 0 0,0 0 0,0 0 1,0 0-1,0 0 0,2 0 0,-1 0 24,0-1-1,0 0 1,0 1-1,0-1 1,0 0-1,0 0 1,0-1-1,0 1 0,0 0 1,-1 0-1,1-1 1,0 1-1,-1-1 1,1 0-1,-1 1 1,0-1-1,1 0 1,-1 0-1,0 0 1,1-3-1,1-3 23,-1 0-1,0-1 1,0 1-1,-1-1 1,0 0 0,0 1-1,-1-1 1,-2-15-1,2 20-65,0 0-1,-1 0 1,0 0-1,0 0 1,0 0-1,0 0 1,0 0-1,-1 0 0,0 0 1,0 1-1,0-1 1,0 1-1,-1-1 1,1 1-1,-1 0 1,0 0-1,0 0 1,0 0-1,0 1 1,-5-4-1,8 6-10,-1-1 1,1 1-1,0 0 0,0 0 1,0 0-1,0 0 0,-1 0 1,1 0-1,0 0 0,0 0 1,0-1-1,0 1 0,-1 0 0,1 0 1,0 0-1,0 0 0,0 0 1,-1 0-1,1 0 0,0 0 1,0 0-1,0 0 0,-1 0 1,1 0-1,0 1 0,0-1 1,0 0-1,0 0 0,-1 0 0,1 0 1,0 0-1,0 0 0,0 0 1,0 0-1,-1 0 0,1 1 1,0-1-1,0 0 0,0 0 1,0 0-1,0 0 0,0 1 0,0-1 1,-1 0-1,2 12-513,11 13-680,-3-18 311,0-2-1,1 1 0,0-1 1,-1-1-1,2 1 0,-1-2 1,0 1-1,1-2 1,-1 1-1,1-1 0,0-1 1,0 0-1,17-1 1,14 1-3823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4:1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13036,'0'0'1185,"12"90"-352,-1-31 352,7 8-512,6 3-225,8-1-159,9 0-161,4-6-96,8-6 32,2-4-384,-3-5-417,-3-4-608,-9-6-962,-15-4-703,-12-5-1154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4260,'0'31'8392,"-2"-1"-3493,0-1-1671,4 48 0,-2-77-3216,0 1 0,0-1-1,0 1 1,0 0 0,0-1 0,1 1 0,-1-1 0,0 1 0,0 0 0,1-1 0,-1 1 0,0-1 0,1 1-1,-1-1 1,0 1 0,1-1 0,-1 1 0,1-1 0,-1 1 0,0-1 0,1 0 0,-1 1 0,1-1-1,0 0 1,-1 1 0,1-1 0,-1 0 0,1 0 0,-1 0 0,2 1 0,22-5 611,17-20 595,-30 15-1020,-1 0 0,-1-1 0,0-1 1,-1 1-1,0-1 0,0-1 0,9-19 0,-17 71-389,1-21 195,-1-6 51,-1-2-69,1-1-1,0 0 0,1 0 0,4 20 0,-5-29 27,0 1-1,0-1 0,1 0 1,-1 0-1,1 1 0,-1-1 1,1 0-1,0 0 0,-1 0 0,1 0 1,0 0-1,0 1 0,0-2 1,0 1-1,0 0 0,0 0 1,0 0-1,0 0 0,0 0 1,0-1-1,0 1 0,1-1 1,-1 1-1,0-1 0,0 1 0,1-1 1,-1 0-1,0 1 0,1-1 1,-1 0-1,0 0 0,1 0 1,-1 0-1,0 0 0,1 0 1,-1-1-1,0 1 0,1 0 0,-1-1 1,0 1-1,0-1 0,1 1 1,-1-1-1,0 0 0,0 1 1,2-2-1,6-5 81,0 0 1,0 0 0,0-1-1,-1 0 1,0 0-1,0-1 1,-1 0-1,-1 0 1,1-1-1,-1 0 1,-1 0-1,0-1 1,0 1-1,2-12 1,-5 19-57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133 194 3267,'0'0'15076,"-9"-5"-13907,7 3-1128,0 1 37,0-1 0,0 1 1,0 0-1,-1-1 0,1 1 1,0 0-1,0 0 0,-1 0 1,1 1-1,-1-1 0,1 0 1,-1 1-1,1 0 0,-1-1 1,1 1-1,-1 0 1,1 0-1,-1 1 0,1-1 1,-1 1-1,1-1 0,-1 1 1,1 0-1,0-1 0,-1 1 1,1 0-1,0 1 0,-1-1 1,1 0-1,0 1 0,0-1 1,0 1-1,0 0 0,1-1 1,-3 3-1,-1 2 232,1 0 0,-1 1 0,1-1 0,0 1 0,-6 13 0,9-19-293,1 0 1,-1 0 0,1 0-1,-1 1 1,1-1-1,-1 0 1,1 0 0,-1 0-1,1 0 1,0 1 0,0-1-1,0 0 1,0 0 0,0 1-1,0-1 1,0 0-1,0 0 1,0 1 0,0-1-1,1 0 1,-1 0 0,0 0-1,1 0 1,-1 1 0,1-1-1,-1 0 1,1 0-1,0 0 1,0 0 0,-1 0-1,1 0 1,0 0 0,0-1-1,0 1 1,0 0 0,0 0-1,0-1 1,0 1-1,0 0 1,0-1 0,0 1-1,1-1 1,-1 0 0,2 1-1,8 0 17,1 0 1,-1-1-1,1 0 0,-1 0 0,0-2 0,1 1 0,-1-2 0,0 1 0,0-2 1,0 1-1,0-1 0,0-1 0,16-10 0,6-5-1247,-2-1 1,52-45-1,-93 76 1501,1 0 1,-1 0-1,-8 14 0,16-21-155,-1 0 1,1 0-1,0 0 1,0 0-1,0 1 1,0-1-1,1 1 1,0-1-1,-1 1 1,1 0-1,1-1 1,-1 1-1,0 0 0,1 0 1,0-1-1,0 1 1,0 0-1,0 0 1,1 4-1,1-7-74,-1 1 0,1-1 0,0 1 0,-1-1 0,1 0 0,0 0 0,0 0 0,0 0 0,0 0-1,0 0 1,0 0 0,0-1 0,1 1 0,-1-1 0,0 1 0,0-1 0,0 0 0,1 0 0,-1 0 0,4-1 0,48-4 833,-37 0-894,0 0 0,-1-1 0,0-1 0,-1-1 0,0 0 1,0-1-1,0-1 0,-1 0 0,-1-1 0,0-1 0,0 0 0,-1 0 0,-1-1 0,0-1 0,-1 0 0,0 0 0,-1-1 0,10-24 0,-17 36-13,-1 0-1,0-1 1,0 1 0,0-1 0,0 1-1,-1-1 1,1 0 0,-1 1-1,0-1 1,-1-5 0,1 8 5,-1 0-1,1 0 1,-1-1 0,1 1 0,-1 0-1,0 0 1,0 0 0,0 0 0,0 0-1,1 1 1,-1-1 0,0 0 0,-1 0-1,1 0 1,0 1 0,0-1 0,0 1-1,0-1 1,0 1 0,-1-1 0,1 1-1,0 0 1,0-1 0,-1 1 0,1 0-1,0 0 1,0 0 0,-1 0 0,1 0-1,-3 1 1,-5 0 15,1 0-1,-1 0 1,0 1-1,1 1 1,-1-1-1,1 1 1,0 1-1,0 0 1,0 0-1,0 0 1,0 1-1,1 0 1,0 1 0,0-1-1,1 1 1,0 1-1,-8 8 1,8-7 30,-1 0 0,1 0-1,1 0 1,-1 1 0,2 0 0,-1 0 0,1 0 0,0 1 0,1-1 0,0 1 0,1 0 0,0 0 0,1 0 0,-1 0 0,2 11 0,0-17-89,1 0-1,0 0 1,-1 0 0,2 0 0,-1 0 0,0-1 0,1 1 0,0-1-1,0 1 1,0-1 0,0 1 0,0-1 0,1 0 0,0 0-1,-1 0 1,1-1 0,0 1 0,0 0 0,1-1 0,-1 0 0,0 0-1,8 3 1,-1 0-1071,0-1-1,1-1 1,0 0-1,0 0 1,0-1-1,0 0 1,13 0-1,32-1-10474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15791,'0'0'5579,"10"2"-3711,3-1-1557,1-1-1,0 0 1,-1-1-1,1-1 1,-1 0-1,1-1 1,-1 0-1,0-1 1,0-1-1,0 0 1,14-8-1,-12 6-143,-1-2-1,0 0 1,24-21 0,-35 28-138,0 0 0,0-1 0,0 0 0,-1 0 0,1 0 0,-1 0 0,0 0 0,0 0 0,0 0 0,0-1 0,0 1 0,-1-1 0,0 0 0,1 1 0,-2-1 0,1 0 0,0 0 1,-1 1-1,1-1 0,-1 0 0,0 0 0,-1-7 0,0 9-31,0 0 0,-1 1-1,1-1 1,0 0 0,-1 0 0,0 0 0,1 1 0,-1-1 0,0 1 0,0-1-1,1 1 1,-1 0 0,0 0 0,0 0 0,-1 0 0,1 0 0,0 0 0,0 0 0,0 1-1,-1-1 1,1 1 0,0 0 0,0 0 0,-1 0 0,1 0 0,0 0 0,-1 0-1,-3 1 1,-3-1-32,-1 1 0,1 1 0,0-1-1,0 1 1,-17 6 0,14-1 24,0 0 0,0 0 0,1 1 0,-1 0 1,2 1-1,-1 0 0,-10 13 0,14-15 6,1 1-1,1-1 0,-1 1 1,1 0-1,0 0 1,1 0-1,0 1 1,0-1-1,1 1 1,0 0-1,-2 14 0,5-21-23,0 1-1,-1-1 1,2 0-1,-1 1 1,0-1-1,0 0 1,1 0-1,-1 1 1,1-1-1,-1 0 1,1 0-1,0 0 1,0 0-1,0 0 1,0 0-1,1 0 0,-1 0 1,0 0-1,1 0 1,0-1-1,-1 1 1,1 0-1,0-1 1,0 0-1,-1 1 1,1-1-1,0 0 1,0 0-1,1 0 1,-1 0-1,0 0 1,0-1-1,0 1 0,1-1 1,-1 1-1,3-1 1,11 2-429,0 0 0,0-1 1,0-1-1,18-2 0,-23 1 86,7-1-1185,0 0 0,0-2 0,0 0 0,0 0 0,18-9-1,25-13-7913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0 15887,'0'0'4260,"-50"33"-3267,11-3-96,-4 6 96,-4 3-64,2 1-417,3-3-192,7-5-255,10-6-33,9-9-545,8-9-384,8-7-192,4-7-3075,6-11-1217,5-9 801</inkml:trace>
  <inkml:trace contextRef="#ctx0" brushRef="#br0" timeOffset="1">131 67 10314,'0'0'8424,"27"54"-8264,-11-33-32,2 0 0,7-6-384,-1-4-2307,2-7-4099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42 11563,'0'0'2082,"-8"11"-134,-20 30-164,3 1 0,-31 67-1,45-86-1311,2 0 1,1 1-1,1 0 0,1 1 0,1-1 1,1 1-1,-1 32 0,9-51-7,6-12-163,6-12 31,17-35-883,-3-2 1,34-86 0,3-4-974,-64 138 1504,0 1 1,1 0-1,0 1 0,0-1 1,0 1-1,1-1 0,5-4 1,-9 10 9,0-1 0,0 0 0,0 1 1,0-1-1,0 0 0,0 1 0,0-1 0,0 1 1,0 0-1,0-1 0,0 1 0,0 0 0,0 0 1,0-1-1,1 1 0,-1 0 0,0 0 0,0 0 1,2 1-1,-1 0-1,-1-1 0,1 1 0,-1 0 0,0 0 0,1 0 1,-1 0-1,0 0 0,0 0 0,0 1 0,0-1 0,0 0 0,0 1 0,0-1 1,0 1-1,0-1 0,-1 0 0,1 1 0,0 2 0,1 3 95,0 0-1,0 0 0,-1 0 1,0 1-1,0-1 1,0 1-1,-1-1 0,-1 0 1,1 1-1,-1-1 0,0 1 1,-1-1-1,0 0 0,0 0 1,0 0-1,-1 0 1,0 0-1,-1-1 0,1 1 1,-1-1-1,-1 0 0,1 0 1,-1 0-1,0-1 1,0 1-1,0-1 0,-1-1 1,0 1-1,0-1 0,0 0 1,-1 0-1,1 0 1,-1-1-1,0 0 0,0-1 1,0 1-1,0-1 0,0-1 1,0 1-1,-10-1 1,16 0-118,0-1 1,0 0-1,0 0 1,0 0 0,0 0-1,0 0 1,0 0-1,0 0 1,0 0 0,0-1-1,0 1 1,0 0 0,1-1-1,-1 1 1,0 0-1,0-1 1,0 1 0,0-1-1,0 1 1,1-1-1,-1 0 1,0 1 0,0-1-1,1 0 1,-1 0 0,0 1-1,1-1 1,-1 0-1,0-1 1,-2-29-5088,3 26 4005,0-20-6962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73 13805,'0'0'10405,"8"-1"-9322,-8 1-1073,5 0 52,-1 0 1,0 0-1,0-1 0,0 0 1,0 0-1,0 0 1,5-3-1,-8 4-52,1-1 1,-1 0-1,0 0 0,0 0 0,0 0 1,1 0-1,-1 0 0,0 0 1,0 0-1,-1 0 0,1 0 1,0-1-1,0 1 0,-1 0 0,1-1 1,0 1-1,-1 0 0,1-1 1,-1 1-1,0-1 0,0 1 0,1-1 1,-1 1-1,0-1 0,0 1 1,0 0-1,0-1 0,-1 1 0,1-1 1,0 1-1,-1-3 0,0 3-15,1 0 0,-1 0-1,1-1 1,-1 1 0,0 0-1,1 0 1,-1 0-1,0 0 1,0 0 0,0 0-1,0 0 1,0 0 0,0 0-1,0 1 1,0-1-1,0 0 1,0 0 0,0 1-1,-1-1 1,1 1 0,0-1-1,0 1 1,-1 0-1,1-1 1,0 1 0,-1 0-1,1 0 1,0 0 0,-1 0-1,1 0 1,0 0 0,0 0-1,-1 1 1,1-1-1,0 0 1,-1 1 0,1-1-1,0 1 1,0-1 0,0 1-1,-2 0 1,-3 2-26,0-1-1,1 1 1,-1 0 0,1 0 0,-1 0 0,1 1-1,-6 5 1,7-4 21,0 0 0,0 0-1,1 0 1,-1 0 0,1 1 0,0-1-1,1 1 1,0 0 0,0 0-1,0 0 1,-1 8 0,2-12 11,1 0 0,0 0 0,0 0 0,0-1-1,0 1 1,0 0 0,0 0 0,0 0 0,1 0 0,-1-1 0,1 1 0,-1 0 0,1 0 0,0-1 0,0 1 0,-1 0 0,1-1 0,0 1-1,1-1 1,-1 1 0,0-1 0,0 0 0,1 1 0,-1-1 0,0 0 0,1 0 0,0 0 0,-1 0 0,1 0 0,-1 0 0,1-1 0,0 1-1,0 0 1,-1-1 0,1 1 0,0-1 0,0 0 0,0 0 0,0 1 0,3-2 0,17 1 8,-1 0 0,1-2 0,0-1 1,0-1-1,-1-1 0,0 0 0,0-2 0,0 0 0,19-11 1,19-5 10,-59 23-32,0 0 0,0 0-1,1 0 1,-1-1 0,0 1 0,0 0 0,1 0-1,-1 0 1,0 0 0,0 0 0,1 0 0,-1 0-1,0 0 1,1 0 0,-1 0 0,0 0 0,0 0-1,1 0 1,-1 0 0,0 0 0,1 0 0,-1 0-1,0 0 1,0 0 0,1 0 0,-1 0 0,0 0-1,0 0 1,1 0 0,-1 1 0,0-1 0,0 0-1,1 0 1,-1 0 0,0 0 0,0 1 0,0-1-1,0 0 1,1 0 0,-1 1 0,-4 13-211,-24 32 234,11-20 28,16-25-32,0 1-1,0-1 0,1 0 1,-1 0-1,1 0 0,-1 0 1,1 1-1,-1-1 0,1 0 1,0 0-1,0 1 0,-1-1 1,1 0-1,0 1 0,0-1 1,0 0-1,0 0 0,1 1 1,-1-1-1,0 0 0,0 1 1,1-1-1,0 2 1,0-3-18,0 1 1,0 0 0,0-1 0,0 1 0,0-1 0,0 1 0,0-1 0,0 1 0,0-1-1,1 0 1,-1 0 0,0 1 0,0-1 0,0 0 0,0 0 0,1 0 0,-1 0 0,0-1 0,0 1-1,1 0 1,7-2-453,-2 0-1,1 0 1,0-1-1,0 0 1,-1 0-1,9-6 1,50-42-7150,-30 18 2488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5765,'0'0'12727,"-11"9"-11718,-2 1-553,1 0 0,1 1 1,0 0-1,0 1 0,1 0 0,1 1 0,0 0 1,0 1-1,2 0 0,-10 21 0,11-19-321,1 0-1,1 1 1,0-1 0,1 1-1,0 0 1,2 0 0,0 0-1,2 25 1,-1-41-126,0-1 0,0 1 0,0-1-1,0 0 1,1 1 0,-1-1 0,0 1 0,0-1 0,0 0-1,1 1 1,-1-1 0,0 0 0,0 1 0,1-1 0,-1 0-1,0 1 1,1-1 0,-1 0 0,0 1 0,1-1 0,-1 0-1,0 0 1,1 0 0,-1 1 0,1-1 0,-1 0 0,0 0-1,1 0 1,-1 0 0,1 0 0,-1 0 0,1 0 0,-1 0-1,0 0 1,1 0 0,-1 0 0,1 0 0,-1 0 0,1 0-1,-1 0 1,0 0 0,1 0 0,-1-1 0,1 1 0,-1 0-1,0 0 1,1-1 0,-1 1 0,1 0 0,17-15 168,-13 7-222,0 0 0,0-1-1,-1 0 1,-1 0-1,1 0 1,-2 0 0,1 0-1,-1-1 1,0 0-1,-1 1 1,0-11 0,-1 20 35,0 0-1,0 1 1,0-1 0,0 0 0,-1 0-1,1 1 1,0-1 0,0 0 0,0 0-1,0 0 1,0 0 0,-1 1 0,1-1-1,0 0 1,0 0 0,0 0 0,0 0-1,-1 0 1,1 0 0,0 1 0,0-1-1,-1 0 1,1 0 0,0 0 0,0 0 0,0 0-1,-1 0 1,1 0 0,0 0 0,0 0-1,-1 0 1,1 0 0,0 0 0,0 0-1,0 0 1,-1 0 0,1 0 0,0 0-1,0-1 1,0 1 0,-1 0 0,1 0-1,0 0 1,0 0 0,0 0 0,-1 0-1,1-1 1,0 1 0,0 0 0,0 0 0,0 0-1,0 0 1,-1-1 0,1 1 0,0 0-1,0 0 1,0 0 0,0-1 0,0 1-1,0 0 1,0 0 0,0-1 0,-11 20 25,10-17-1,1 0-1,-1 0 1,1 0 0,0 1 0,0-1-1,0 0 1,0 0 0,0 1 0,1-1-1,-1 0 1,1 0 0,-1 0 0,1 1-1,0-1 1,0 0 0,0 0 0,0 0-1,0 0 1,0 0 0,0-1 0,1 1-1,-1 0 1,1-1 0,-1 1 0,1-1-1,0 1 1,0-1 0,2 2 0,0-1 31,0-1 1,0 0 0,0 0-1,1 0 1,-1 0 0,0-1-1,0 1 1,0-1 0,1 0-1,-1 0 1,0-1 0,0 1-1,1-1 1,7-2 0,-4-1-3,0 1 0,-1-1 0,1 0 0,-1-1 0,1 0 0,-1 0 0,-1-1 0,1 0 0,-1 0 0,0 0 0,0-1 0,-1 1 0,0-2 0,6-9 0,-48 57-592,33-33 580,-1 1 0,1-1 0,1 1 0,0 0 0,0 0 0,0 0 0,-2 11 0,5-17-31,0-1 1,-1 1-1,1 0 1,0-1-1,0 1 1,0 0-1,0-1 0,1 1 1,-1 0-1,0-1 1,1 1-1,-1-1 1,1 1-1,-1-1 0,1 1 1,0-1-1,-1 1 1,1-1-1,0 1 1,0-1-1,0 0 0,0 1 1,1-1-1,-1 0 1,0 0-1,0 0 1,1 0-1,-1 0 1,1 0-1,-1 0 0,0-1 1,1 1-1,0 0 1,-1-1-1,1 0 1,-1 1-1,1-1 0,0 0 1,-1 1-1,1-1 1,0 0-1,2-1 1,2 2-453,1-1 0,0 0 0,0-1 1,-1 0-1,1 0 0,0-1 1,-1 1-1,1-1 0,12-6 1,-8 2-1445,-1 0 0,1-1-1,-1-1 1,15-13 0,5-8-4387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1890,'0'0'17019,"-10"11"-15194,-7 7-886,1 1 0,1 0-1,0 2 1,2 0 0,-19 39-1,25-44-704,0 1-1,2 0 0,0 0 1,1 1-1,0 0 0,-1 28 1,10-44 248,5-9-284,6-9-147,1-12-2354,23-56-1,-44 93 2403,1-1 0,0 1 0,0 0 0,1-1 1,0 1-1,-1 12 0,3-19-72,0 0 0,0 0 1,0 0-1,1 0 0,-1 0 0,0-1 1,1 1-1,-1 0 0,1 0 0,-1 0 1,1 0-1,0-1 0,0 1 1,0 0-1,0-1 0,0 1 0,0-1 1,0 1-1,1-1 0,-1 0 1,1 1-1,-1-1 0,1 0 0,-1 0 1,1 0-1,-1 0 0,1 0 1,0 0-1,0-1 0,-1 1 0,1 0 1,0-1-1,0 0 0,0 1 1,0-1-1,3 0 0,5 1 32,0-1 1,0 0-1,-1-1 0,1 0 0,0 0 1,-1-1-1,1-1 0,-1 1 1,17-8-1,-20 7-56,-1 0 1,1 0-1,-1 0 1,0 0 0,0-1-1,-1 1 1,1-1-1,-1-1 1,1 1-1,-1-1 1,-1 1-1,1-1 1,-1 0 0,1 0-1,-1-1 1,-1 1-1,3-8 1,-5 14-11,0-1 1,-1 0-1,1 1 1,-1-1-1,1 0 1,-1 0-1,1 1 0,0-1 1,-1 0-1,1 0 1,-1 0-1,1 0 1,-1 0-1,1 0 1,-1 0-1,1 0 1,-1 0-1,1 0 1,-1 0-1,1 0 1,-1 0-1,1 0 1,-1 0-1,1 0 1,-1 0-1,1-1 0,0 1 1,-1 0-1,1 0 1,-1-1-1,1 1 1,-1 0-1,1-1 1,0 1-1,-1 0 1,1-1-1,0 1 1,-1 0-1,1-1 1,0 1-1,0-1 1,0 1-1,-1-1 0,1 1 1,0-1-1,0 1 1,0-1-1,0 1 1,0 0-1,0-1 1,0 1-1,-1-1 1,2 1-1,-1-1 1,0 1-1,0-1 1,0 1-1,0-1 1,0 1-1,0-1 0,0 1 1,1-1-1,-1 1 1,0-1-1,0 1 1,1 0-1,-1-1 1,-31 21-52,27-16 142,1-1 0,-1 0 0,1 1 0,0 0 0,0 0 0,1 0 0,-1 0 1,1 0-1,0 0 0,0 1 0,0-1 0,1 1 0,-1-1 0,1 1 0,-1 7 0,2-11-66,1 0 0,0 0-1,-1 0 1,1-1 0,-1 1-1,1 0 1,0-1 0,-1 1 0,1 0-1,0-1 1,0 1 0,0-1 0,-1 1-1,1-1 1,0 0 0,0 1-1,0-1 1,0 0 0,0 0 0,0 1-1,0-1 1,0 0 0,0 0-1,0 0 1,0 0 0,1 0 0,34 0 247,-27-1-203,2 1-219,-1-2-1,0 1 1,0-1 0,0-1-1,0 0 1,15-6-1,30-9-912,-49 21 618,-9 10 286,-15 20 228,11-22-67,6-10 76,0 1 0,0-1 0,1 1 0,-1 0 1,0-1-1,1 1 0,-1 0 0,1 0 0,-1 0 0,1-1 0,0 1 0,-1 0 0,1 0 0,0 0 0,1 3 1,-1-4-16,1-1 0,-1 0 1,1 1-1,-1-1 1,1 0-1,0 1 1,-1-1-1,1 0 1,-1 0-1,1 0 1,-1 0-1,1 1 1,0-1-1,-1 0 0,1 0 1,-1 0-1,1 0 1,-1 0-1,1 0 1,0 0-1,-1-1 1,1 1-1,-1 0 1,1 0-1,-1 0 1,1-1-1,0 1 0,-1 0 1,1-1-1,0 1 1,7-4 99,-1-1 1,1 0 0,-1 0-1,0 0 1,7-8 0,-8 6-213,0 0 0,0-1 0,-1 1 0,0-1 0,7-14 0,7-13-553,-18 34 589,-1 1 0,1-1-1,-1 1 1,0 0 0,1-1 0,-1 1 0,1 0 0,0-1 0,-1 1 0,1 0 0,-1 0 0,1 0 0,-1-1 0,1 1-1,-1 0 1,1 0 0,0 0 0,-1 0 0,1 0 0,-1 0 0,1 0 0,0 0 0,-1 0 0,1 1 0,-1-1-1,1 0 1,-1 0 0,1 0 0,0 1 0,-1-1 0,1 0 0,-1 1 0,1-1 0,-1 0 0,0 1 0,2 0-1,23 20 1,-12-9 58,-4-7 3,1-1 1,0 0-1,0 0 1,1-1-1,-1-1 1,1 1 0,-1-2-1,1 1 1,0-1-1,18-2 1,-23 1-21,1 0 0,0 0-1,-1-1 1,1 0 0,-1-1 0,1 1 0,-1-1 0,0 0 0,0-1 0,0 0 0,0 0 0,0 0-1,0-1 1,-1 1 0,1-1 0,-1-1 0,0 1 0,4-6 0,-7 8-4,-1 0 0,1 0 0,-1 0 1,0 0-1,0 0 0,0 0 0,0 0 0,0 0 0,-1 0 1,1 0-1,-1-1 0,1 1 0,-1 0 0,0-1 1,0 1-1,0 0 0,0 0 0,0-1 0,0 1 0,-1-4 1,0 5-19,0-1 0,0 0 0,0 1 1,0-1-1,-1 1 0,1 0 0,0-1 1,0 1-1,-1 0 0,1 0 1,-1 0-1,1 0 0,-1 0 0,0 0 1,1 0-1,-1 0 0,0 1 0,0-1 1,1 1-1,-1-1 0,0 1 0,0 0 1,0-1-1,0 1 0,-2 0 1,-3 1 20,-1-1 1,0 1 0,1 0 0,-1 0-1,0 1 1,1 0 0,0 1 0,-1-1-1,1 1 1,0 1 0,1-1 0,-1 1 0,-10 8-1,13-9 35,1 0-1,0-1 0,-1 1 0,1 0 1,1 1-1,-1-1 0,0 0 1,1 1-1,-1 0 0,1-1 0,0 1 1,1 0-1,-1 0 0,0 0 0,1 0 1,0 1-1,0-1 0,1 0 1,-1 0-1,1 1 0,-1-1 0,2 0 1,-1 1-1,0-1 0,1 0 1,1 7-1,0-7-27,0 0 0,0 0 1,1 0-1,0 0 0,-1 0 0,1 0 1,1-1-1,-1 1 0,0-1 0,1 0 1,0 0-1,-1 0 0,1-1 0,0 0 1,1 1-1,5 1 0,11 5-144,43 13 0,15-4-2680,-25-12-2168,19-1-7153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3:4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47 2883,'-15'0'5632,"-18"-1"-4797,-1 2 1,1 2 0,0 1-1,-35 9 1,57-11-684,1 1 1,-1 1-1,1 0 0,0 0 1,0 1-1,1 0 1,-1 1-1,1 0 0,0 0 1,1 1-1,0 0 0,0 1 1,0 0-1,1 0 1,0 1-1,1-1 0,0 2 1,-6 9-1,2 5 112,1 0 0,1 1 1,1 0-1,1 0 0,1 1 0,-2 40 0,5-10-106,1-1 0,9 57-1,-7-96-110,2 1 0,0 0 0,1-1 0,0 1 0,2-1 0,0 0 0,0-1 0,2 1 0,0-1 0,0-1 0,12 15 0,-13-20-38,1-1 0,0 0 1,0 0-1,1-1 0,0 0 1,0 0-1,1-1 0,0 0 1,0-1-1,0 0 0,0 0 1,1-1-1,0-1 0,0 0 1,0 0-1,0-1 0,13 1 1,-6-3 84,0 0 1,-1-1 0,1 0-1,-1-2 1,0 0 0,0-1-1,0-1 1,0 0-1,-1-1 1,1-1 0,-2-1-1,1 0 1,-1-1 0,0 0-1,-1-1 1,25-23 0,-2-4 480,-1-1 0,-1-2 0,-3-1 0,39-64 0,-48 67 35,-1 0 1,28-70-1,-43 89-379,0 1 0,-2-1-1,0 0 1,-2 0 0,0-1-1,-1 1 1,0-1 0,-3-30 0,0 43-191,0 0 0,0 0 0,-1 1 0,0-1 1,0 0-1,0 1 0,-1 0 0,0-1 0,0 1 1,-1 0-1,0 0 0,0 1 0,0-1 1,-1 1-1,-7-8 0,3 6-20,-1 1 0,1 0 0,-1 0 1,0 0-1,0 2 0,0-1 0,-1 1 0,-20-5 0,-1 3-122,-1 1-1,0 2 0,0 1 0,0 2 1,-54 6-1,64-2-192,0 0 0,-24 10 0,-21 4-3256,24-14-4057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0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52 4740,'0'0'7634,"2"8"-6758,-2-6-792,1 0-1,0 0 1,-1 0 0,1 0 0,0 1-1,0-1 1,0 0 0,0 0 0,0-1-1,1 1 1,-1 0 0,0 0 0,1-1-1,0 1 1,-1-1 0,1 1 0,0-1-1,0 0 1,0 1 0,0-1 0,3 1-1,5 1 272,-1-1 0,0 0 0,0 0 0,1-1 0,13-1 0,675 0 2533,-674-1-2887,223-8 52,-190 3-17,1-1-1,67-19 0,-116 24-27,-5 1-2,0 1-1,1-1 0,-1 0 0,0 0 0,0-1 0,-1 1 0,1-1 0,0 0 1,0 0-1,-1 0 0,1-1 0,-1 1 0,0-1 0,6-6 0,-9 9 18,0-1-1,-1 0 1,1 0-1,-1 1 1,1-1-1,-1 0 1,1 1-1,-1-1 1,1 0-1,-1 1 1,1-1-1,-1 1 1,0-1-1,1 1 1,-1-1-1,0 1 1,1-1-1,-1 1 1,0 0-1,0-1 1,0 1-1,1 0 1,-1 0-1,0 0 1,0 0-1,0-1 1,1 1-1,-1 0 1,0 0-1,0 0 1,0 1-1,0-1 1,-1 0-1,-39-2 307,38 2-307,-135 2 702,-226 31 1,-131 65 319,208-20 216,479-117-929,351-56-493,-92 18-274,-423 70 424,-19 4 49,-10 1 125,-121 7 299,0 5 1,-152 33-1,186-28-265,-409 86-134,291-56-5105,153-34-2062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476 138 3908,'0'0'2519,"9"-7"124,15-8-1609,-5 4 632,0 0 0,-1-2 0,-1 0-1,26-26 1,-43 39-1591,1-1 1,-1 1-1,1-1 0,-1 1 0,1 0 0,-1-1 0,1 1 0,-1-1 0,0 1 0,1-1 0,-1 1 0,0-1 0,1 0 0,-1 1 0,0-1 0,0 1 0,0-1 1,0 0-1,1 1 0,-1-1 0,0 1 0,0-1 0,0 0 0,0 1 0,0-1 0,0 0 0,-1 1 0,1-1 0,0 1 0,0-1 0,0 0 0,-1 1 0,1-1 0,0 1 1,0-1-1,-1 1 0,1-1 0,-1 1 0,1-1 0,0 1 0,-1-1 0,1 1 0,-1-1 0,1 1 0,-1 0 0,1-1 0,-1 1 0,1 0 0,-1-1 0,0 1 1,1 0-1,-1 0 0,1 0 0,-1-1 0,0 1 0,1 0 0,-1 0 0,1 0 0,-2 0 0,-48-1 353,38 1-75,-24 1-64,0 1 0,1 1 0,-1 3 0,1 0 0,-44 15 0,55-12-205,1 0-1,0 1 1,0 1 0,1 1 0,1 1 0,0 1-1,1 1 1,-27 25 0,41-34-74,0 0 0,1 0 0,0 0 0,0 1 0,1-1 0,-1 1 0,2 1 0,-6 10 0,8-15-6,0-1 0,1 1 0,-1-1 0,1 1 0,-1 0 0,1-1-1,0 1 1,0-1 0,0 1 0,0 0 0,1-1 0,-1 1 0,1 0 0,-1-1 0,1 1 0,0-1 0,0 0 0,0 1 0,0-1 0,1 1 0,-1-1 0,0 0 0,1 0 0,0 0 0,0 0 0,-1 0-1,1 0 1,0-1 0,3 3 0,8 3-14,-1 0 0,1-1 0,1 0 0,-1-1 0,1 0 0,18 3 0,-21-6-31,0 0 0,-1 1-1,1 0 1,-1 1 0,0 0-1,0 1 1,0 0 0,-1 0-1,0 1 1,0 0 0,13 12-1,-20-15 39,0-1 0,0 1 0,0 0 0,-1 0-1,1 0 1,-1-1 0,0 1 0,0 1-1,0-1 1,0 0 0,0 0 0,-1 0 0,1 0-1,-1 0 1,0 1 0,0-1 0,0 0-1,-1 0 1,1 0 0,-1 1 0,1-1 0,-1 0-1,0 0 1,-1 0 0,1 0 0,0 0-1,-1 0 1,1-1 0,-1 1 0,0 0 0,0-1-1,-4 5 1,-7 7 133,-1 0 1,0-1-1,0-1 0,-20 13 0,25-19-50,-51 36 400,23-16-202,-42 35 0,78-60-285,0-1 1,0 1 0,0 0 0,1 0 0,-1-1-1,0 1 1,1 0 0,-1 0 0,0 0 0,1 0-1,-1-1 1,1 1 0,-1 0 0,1 0-1,0 0 1,-1 0 0,1 0 0,0 2 0,0-3-16,0 0 0,0 1 0,1-1 0,-1 1 0,0-1 0,0 1 0,1-1 0,-1 0 0,1 1 0,-1-1 0,0 1 0,1-1 0,-1 0-1,1 0 1,-1 1 0,0-1 0,1 0 0,-1 0 0,1 1 0,-1-1 0,1 0 0,-1 0 0,1 0 0,-1 0 0,2 0 0,45 1-1430,-33-1 1139,62-2-1308,-33 0 1097,1 2 0,57 7 1,-97-6 512,0-1 1,0 1 0,0 0 0,0 0-1,0 1 1,0-1 0,-1 1 0,1 0 0,0 0-1,-1 0 1,1 1 0,-1-1 0,0 1-1,0 0 1,3 3 0,-5-4 43,0-1 1,0 1-1,0 0 1,-1 0-1,1 0 1,0 0-1,-1 0 1,1 0-1,-1 0 1,0 0-1,0 0 1,0 0-1,0 0 1,0 0-1,0 0 1,0 0-1,-1 0 0,1 0 1,-1 0-1,0 0 1,1 0-1,-1 0 1,0 0-1,0 0 1,0 0-1,0-1 1,0 1-1,-1 0 1,1-1-1,-1 1 1,-2 2-1,-20 18 710,0 0-1,-1-2 1,-1 0 0,-44 23-1,36-22-175,0 1 0,-40 35-1,72-55-564,1-1-1,-1 1 0,0-1 1,0 1-1,1 0 0,-1 0 1,1 0-1,-1 0 0,1 0 1,0 0-1,0 0 1,0 1-1,0-1 0,0 0 1,0 1-1,1-1 0,-2 4 1,3-5-11,-1 0 1,0 1 0,1-1 0,-1 0 0,1 0-1,-1 1 1,1-1 0,0 0 0,0 0 0,-1 0-1,1 0 1,0 0 0,0 0 0,0 0-1,0 0 1,0 0 0,0-1 0,0 1 0,0 0-1,0-1 1,1 1 0,1 0 0,11 4-173,-1-1 0,1-1 1,-1 0-1,26 1 1,-22-2-98,106 11-3113,-38-10-4818,-38-3-4240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2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1140 11627,'0'0'9956,"13"-8"-8541,399-254 3085,-203 125-4238,-186 121-255,449-294-2,-24-32-679,-432 329 570,-12 11-23,0-1 0,0 0-1,0 1 1,-1-2 0,1 1 0,-1 0 0,0-1 0,0 1 0,0-1 0,-1 0 0,1 0-1,3-8 1,-10 11-3948,-10 4 815,-1 5-3343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8936,'0'0'10090,"46"5"-9225,-6-5-353,4 0-352,7 0-128,-1-1-896,-5-6-2179,0-4-1377,-11 1 224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 11723,'0'0'3187,"10"0"-1484,34-1-259,-7 0-509,0 1 0,0 2 0,53 9 0,-87-11-909,-1 0 0,0 1 1,1-1-1,-1 1 1,0 0-1,0-1 0,0 1 1,0 0-1,1 1 1,-1-1-1,0 0 0,-1 0 1,1 1-1,0-1 0,0 1 1,-1 0-1,1 0 1,-1-1-1,1 1 0,-1 0 1,0 0-1,2 3 1,-3-3 18,0 1 0,1-1 1,-1 1-1,0 0 0,-1-1 1,1 1-1,0-1 1,-1 1-1,1-1 0,-1 0 1,0 1-1,0-1 0,0 1 1,0-1-1,0 0 0,-1 0 1,-1 2-1,-8 11 171,-1 0-1,-1-1 0,0-1 0,-19 15 1,26-23-218,-66 60 247,-14 11-465,28-30-5256,50-42-1933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55 6182,'0'0'7063,"6"-8"-4389,17-27-95,-23 34-2523,1 1 0,-1 0 1,0 0-1,0 0 0,0-1 1,0 1-1,0 0 1,0 0-1,0 0 0,0-1 1,0 1-1,1 0 0,-1 0 1,0 0-1,0-1 1,0 1-1,0 0 0,0 0 1,-1-1-1,1 1 0,0 0 1,0 0-1,0 0 1,0-1-1,0 1 0,0 0 1,0 0-1,0 0 0,0-1 1,-1 1-1,1 0 1,0 0-1,0 0 0,0 0 1,0-1-1,0 1 0,-1 0 1,1 0-1,0 0 1,0 0-1,0 0 0,-1-1 1,-14-1 783,-13 3-288,11 3-316,1 0-1,0 1 1,0 0-1,1 1 1,0 1-1,0 1 1,0 0-1,-14 10 1,10-4 90,1 0 1,0 1-1,1 0 1,1 2-1,-19 23 1,30-33-315,1 0 1,-1 0-1,1 0 1,0 1-1,1-1 1,0 1-1,0 0 1,0 0-1,-2 15 1,5-21-30,0 1 0,0-1 1,0 1-1,0-1 0,0 1 1,0-1-1,0 1 0,1-1 1,0 0-1,-1 1 0,1-1 1,0 0-1,0 1 1,0-1-1,0 0 0,1 0 1,-1 0-1,0 0 0,1 0 1,0 0-1,-1-1 0,1 1 1,0 0-1,0-1 1,0 1-1,0-1 0,0 0 1,0 0-1,0 0 0,1 0 1,-1 0-1,0 0 0,1 0 1,-1-1-1,1 1 0,3-1 1,15 4-967,1-2-1,0-1 1,35-2 0,25-8-4800,-30-2-666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10794,'0'0'1762,"-9"1"640,1 2-1978,-1-1 0,1 1 0,0 0 1,0 1-1,0 0 0,0 1 0,1-1 0,-1 1 0,1 1 0,1-1 0,-1 1 0,1 0 1,0 1-1,0 0 0,1 0 0,0 0 0,-6 11 0,7-11-222,0 1 0,1 0 1,0 0-1,0 0 0,1 0 0,0 1 0,0 10 0,1-17-178,1-1 0,0 1-1,0 0 1,0 0 0,0 0-1,0 0 1,0 0-1,1 0 1,-1-1 0,0 1-1,1 0 1,0 0-1,-1 0 1,1-1 0,0 1-1,0 0 1,0-1-1,0 1 1,0-1 0,0 1-1,1-1 1,-1 0-1,0 1 1,1-1 0,-1 0-1,1 0 1,0 0-1,-1 0 1,1 0 0,0 0-1,-1-1 1,1 1-1,0 0 1,0-1 0,-1 0-1,1 1 1,4-1-1,2 1 18,0-1-1,0-1 1,0 1-1,0-1 1,0-1-1,0 1 1,0-1-1,0-1 1,0 0-1,0 0 1,-1 0-1,0-1 0,0 0 1,12-8-1,-14 8-9,0 0 0,0-1 0,0 1-1,-1-1 1,1 0 0,-1 0 0,0 0 0,-1 0-1,1-1 1,-1 0 0,0 1 0,-1-1-1,1 0 1,-1-1 0,0 1 0,-1 0 0,0 0-1,0-1 1,1-8 0,-3 13-9,1 0 0,-1 0 1,1 0-1,-1 0 0,0 0 1,0 0-1,0 0 0,0 0 1,0 0-1,0 1 0,-1-1 0,1 0 1,0 1-1,-1-1 0,1 1 1,-1-1-1,0 1 0,1 0 0,-1 0 1,0 0-1,0 0 0,0 0 1,0 0-1,0 0 0,0 1 0,0-1 1,0 1-1,0-1 0,0 1 1,0 0-1,-1 0 0,-2 0 0,2 0-127,0 0-1,0 0 0,0 0 1,0 0-1,1 1 0,-1-1 1,0 1-1,0 0 0,0 0 1,-4 2-1,5-2-93,1 0 0,0-1 1,0 1-1,0 0 0,0 0 0,0 0 0,0 0 0,0 0 0,1 0 0,-1 0 1,0 0-1,0 0 0,1 0 0,-1 0 0,1 0 0,-1 1 0,1-1 1,-1 0-1,1 0 0,0 1 0,-1-1 0,1 0 0,0 2 0,2 2-4232,5-4-2306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14606,'0'0'5765,"-15"58"-4291,7-32-161,-3 1-384,7 3-225,1-3-479,3-1-161,0-4 0,0-3-64,6-4 0,-3-5-513,-2-6-544,-1-1-768,-10-3-5638,-4-12 288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12300,'0'0'7238,"62"0"-5604,-23 0-481,9 0-384,2 0-577,4 0-128,-2 0-160,-4-2-1858,-6-6-2050,-7-5-2434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12396,'0'0'4228,"-30"59"-2787,16-31-224,1-1-160,3 2-256,2 2-417,5-3-256,2-1-63,1-2-1,0-2-641,0-6-704,0-6-673,0-4-2915</inkml:trace>
  <inkml:trace contextRef="#ctx0" brushRef="#br0" timeOffset="1">1 354 13261,'0'0'9128,"62"-11"-7879,-23-4-448,6-1-160,2 1-353,2-1-224,-8 1-64,-3 2-288,-12 2-1154,-7 0-608,-9-1-1121,-10-2-2049,0-2-4133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12075,'0'0'7656,"53"-1"-6247,-10 1-672,8 0-417,6 0-288,5 0-64,-1 0-1826,0-2-3010,-6-5-2980</inkml:trace>
  <inkml:trace contextRef="#ctx0" brushRef="#br0" timeOffset="1">763 19 14894,'0'0'5125,"-49"68"-2851,37-44-736,1 0-674,6-2-415,5 1-225,0-4-128,0 1-64,5-3-640,-1-1-417,-2-4-481,-2-2-640,0-8-1473,-9-2-3556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13261,'0'0'8007,"73"-14"-7366,-27 10-449,3 0-160,7-1-64,4 0-1666,-2-3-1985,1-5-1634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1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12556,'0'0'3342,"-11"2"-502,-6 3-2225,0 1 0,1 0 0,0 1 0,0 1 0,0 1 0,1 0 0,1 1 0,0 0 0,-16 15 0,18-13-181,0 0 1,0 1 0,1 1-1,-18 28 1,26-37-360,0 1 0,0-1 0,0 1 0,1 0 0,0 0 0,0 0 0,1 0 0,-1 0 0,1 0 0,1 0 0,-1 0 0,1 0 0,0 1 0,1-1 0,-1 0 0,1 0 0,2 8 0,-1-10-61,1 0 1,-1 0 0,1 0-1,-1 0 1,1-1-1,1 1 1,-1-1 0,0 0-1,1 0 1,-1 0-1,1-1 1,0 1 0,0-1-1,0 0 1,0 0-1,1 0 1,-1 0-1,0-1 1,9 2 0,-7-1 1,0-1 1,1 0-1,-1 0 1,0 0-1,1-1 1,-1 0-1,0 0 1,1 0-1,-1-1 1,0 0-1,1 0 1,-1-1-1,0 0 1,6-2-1,-10 3-16,0 0 0,0 0 1,-1 0-1,1 0 0,0 0 0,-1 0 0,1 0 0,-1-1 1,1 1-1,-1 0 0,0-1 0,1 1 0,-1-1 1,0 0-1,0 1 0,0-1 0,0 0 0,0 0 0,-1 1 1,1-1-1,-1 0 0,1 0 0,-1 0 0,1 0 1,-1 0-1,0 0 0,0 0 0,0 0 0,0 0 0,0 0 1,-1 0-1,1 0 0,-1 0 0,1 0 0,-1 1 0,0-1 1,1 0-1,-1 0 0,0 0 0,0 1 0,0-1 1,-1 0-1,1 1 0,0-1 0,0 1 0,-1 0 0,1-1 1,-1 1-1,1 0 0,-1 0 0,0 0 0,0 0 0,1 0 1,-1 0-1,0 1 0,0-1 0,0 0 0,0 1 1,-3-1-1,3 1-8,-49-3-117,48 3 122,1 0-1,0 0 1,0 0-1,0 0 0,0 0 1,0 1-1,-1-1 1,1 1-1,0-1 0,0 1 1,0 0-1,0 0 0,0 0 1,1 0-1,-1 0 1,0 0-1,0 1 0,1-1 1,-1 1-1,-1 1 1,3-3-1,0 1-1,0-1 1,0 1 0,0-1 0,0 1 0,0-1 0,0 1 0,0-1 0,1 1 0,-1-1 0,0 1 0,0-1 0,1 1 0,-1-1 0,0 1 0,0-1 0,1 0 0,-1 1 0,0-1 0,1 0 0,-1 1 0,1-1 0,-1 0 0,0 1 0,1-1 0,-1 0 0,1 0 0,-1 1 0,1-1 0,-1 0 0,1 0 0,-1 0 0,1 0 0,-1 0 0,1 0 0,-1 1 0,1-1 0,-1 0 0,1-1 0,-1 1-1,1 0 1,-1 0 0,1 0 0,-1 0 0,1 0 0,34 0-28,-29 0 20,21-2-806,0 0-1,48-12 1,5-1-384,-79 15 1211,0 0-1,0-1 1,-1 1 0,1 0-1,0 0 1,-1 0 0,1 0-1,0 0 1,-1 0 0,1 0-1,0 0 1,-1 0-1,1 1 1,0-1 0,-1 0-1,1 0 1,0 1 0,-1-1-1,1 0 1,0 1 0,-1-1-1,1 0 1,-1 1-1,1-1 1,-1 1 0,1-1-1,-1 1 1,1-1 0,-1 1-1,0 0 1,1-1 0,-1 1-1,0-1 1,1 1-1,-1 0 1,0-1 0,0 1-1,0 0 1,1-1 0,-1 1-1,0 0 1,0 0 0,0-1-1,0 1 1,0 0-1,0-1 1,-1 1 0,1 0-1,0-1 1,0 1 0,0 0-1,-1-1 1,1 1 0,0 0-1,-1-1 1,1 1-1,-1 0 1,-20 41 813,21-41-794,-2 2-8,-7 10-107,0 1 1,1-1 0,1 1-1,0 1 1,1-1 0,1 1-1,0 0 1,1 1 0,-4 25-1,9-24-6634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7399,'0'0'12038,"9"12"-11205,522 529 3346,-245-268-2982,-196-184-942,219 235 872,-307-323-1294,13 16 351,-14-17-335,-1 0 0,0 1 0,1-1-1,-1 1 1,0-1 0,1 0 0,-1 1 0,1-1 0,-1 0-1,1 1 1,-1-1 0,1 0 0,-1 0 0,1 1 0,-1-1-1,1 0 1,0 0 0,-1 0 0,1 0 0,-1 0 0,1 0-1,-1 0 1,1 0 0,0 0 0,-1 0 0,1 0 0,-1 0-1,1 0 1,-1 0 0,1-1 0,0 1 0,4-9-5529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2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4068,'7'4'9213,"26"-5"-7264,25-13 10,112-40 0,-62 16-1558,956-259 2466,-1041 292-2677,-5 0-198,0 1 1,0 1-1,25-1 1,-48 0-6127,3 3 4986,-8-6-3192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2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12139,'0'0'4036,"10"-1"-2835,98-5 1234,235-24-791,-342 29-1633,-1 1 1,1 0-1,0-1 1,-1 1-1,1 0 1,0 0-1,0 0 1,-1-1-1,1 1 1,0 0 0,0 0-1,-1 0 1,1 0-1,0 0 1,0 1-1,-1-1 1,1 0-1,0 0 1,0 0-1,-1 1 1,1-1-1,0 0 1,-1 1-1,1-1 1,0 1-1,-1-1 1,1 0-1,-1 1 1,2 0-1,-2 1 19,-1-1 1,1 0-1,0 0 0,-1 1 1,1-1-1,0 0 0,-1 0 0,0 0 1,1 1-1,-1-1 0,0 0 1,1 0-1,-1 0 0,0 0 1,-1 1-1,-51 46 934,46-43-831,-67 55 843,40-35-718,1 2 1,1 1 0,2 1-1,-37 45 1,63-68-368,0 0 1,1-1-1,-1 1 1,1 0-1,1 1 1,-1-1-1,1 1 1,-2 6-1,5-2-3558,9-10-4047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2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2 8680,'0'0'5424,"-11"0"-4490,-2-1-643,0 0 0,0 1-1,0 1 1,0 0-1,0 1 1,1 0 0,-1 1-1,-13 4 1,3 4 29,-1 1-1,2 1 1,0 2-1,1-1 1,0 2-1,1 1 1,1 1-1,1 0 1,-20 27-1,19-22-232,2 1-1,0 2 0,2-1 1,1 2-1,1 0 1,1 0-1,-14 52 0,23-70-80,1 0 0,0 1 0,0-1-1,1 1 1,0 0 0,1-1 0,0 1-1,1 0 1,-1-1 0,2 1 0,-1-1 0,2 1-1,-1-1 1,1 0 0,1 0 0,-1 0-1,1 0 1,1-1 0,0 1 0,0-1-1,1 0 1,0-1 0,0 1 0,7 6 0,22 16 23,1-1 1,1-1 0,49 26 0,-46-30-75,-2 1 1,-1 2-1,41 38 1,-71-59 43,-1 2 0,0-1 0,0 1 0,-1 0-1,1 0 1,-2 1 0,1-1 0,-1 1 0,-1 0 0,0 0 0,0 0 0,0 1 0,-1-1 0,-1 1 0,0-1 0,0 1 0,-1-1 0,0 1-1,0 0 1,-1-1 0,-1 1 0,1-1 0,-2 1 0,1-1 0,-1 0 0,-1 0 0,1 0 0,-2 0 0,-9 15 0,-23 31 475,-3-3 0,-1-1-1,-3-2 1,-65 56 0,-41 46 835,145-146-1285,-28 36 76,31-39-104,1 0 0,0 1 0,0-1 0,0 0 0,0 0-1,0 1 1,0-1 0,0 1 0,1-1 0,-1 0-1,1 1 1,0 0 0,-1-1 0,1 1 0,0-1-1,1 5 1,0-5-30,0-1-1,0 0 0,0 0 1,0 0-1,0 0 1,0 0-1,0 0 0,0 0 1,0 0-1,0 0 0,0-1 1,1 1-1,-1 0 1,0-1-1,0 1 0,1-1 1,-1 1-1,1-1 1,-1 0-1,0 0 0,1 1 1,-1-1-1,3 0 0,43-1-618,-33 1 461,82-3-225,-44 1 189,0 2 1,65 7-1,-113-6 230,0-1-1,1 1 0,-1 0 1,0 0-1,0 0 0,0 1 1,-1-1-1,1 1 0,0 0 0,-1 0 1,1 0-1,-1 1 0,1-1 1,-1 1-1,0 0 0,0 0 1,3 4-1,-4-4 3,-1 0 0,1 1 0,-1-1 0,1 1 1,-1 0-1,0-1 0,0 1 0,-1 0 0,1 0 0,-1 0 0,0-1 0,0 1 0,0 0 1,0 0-1,-2 4 0,-1 8 24,-2-1 0,0 0 0,-1 0 1,0 0-1,-1-1 0,-1 0 0,-13 19 0,-91 112 867,75-101-478,2 1 0,2 2 0,-33 61 0,64-103-436,-1-1 0,1 0 1,0 1-1,0 0 0,1 0 1,-1-1-1,1 1 0,0 0 0,1 0 1,-1 0-1,1 0 0,0 0 1,0 0-1,1 0 0,0 6 1,1-8-79,-1 1 0,1-1 0,0 0 0,1 1 0,-1-1 0,0 0 0,1 0 1,0-1-1,-1 1 0,1-1 0,0 1 0,0-1 0,1 0 0,-1 0 0,0 0 1,1 0-1,-1-1 0,1 1 0,5 0 0,29 12-241,-20-9-34,0 1 0,0 1 0,-1 1 0,0 1 0,21 13 0,-33-19 314,-1 1 0,0-1 0,0 1-1,-1 0 1,1 0 0,-1 0 0,0 1-1,0-1 1,0 1 0,-1-1 0,0 1 0,0 0-1,0 0 1,0 0 0,-1 0 0,0 0-1,0 1 1,0-1 0,0 0 0,-1 0 0,0 1-1,0-1 1,-1 0 0,0 6 0,-2 4 137,-1-1 0,0-1 0,0 1 1,-1 0-1,-1-1 0,-1 0 0,-14 23 1,-70 83 1159,45-63-683,29-35-144,2 0 0,0 2 1,1-1-1,-20 47 0,31-63-418,1 1-1,0-1 1,0 0-1,1 1 0,0-1 1,0 1-1,0-1 0,1 1 1,0 0-1,0-1 1,0 1-1,1-1 0,0 1 1,1-1-1,-1 1 1,1-1-1,1 0 0,-1 0 1,1 0-1,0 0 1,0 0-1,1 0 0,-1-1 1,1 0-1,5 6 1,7 4-642,0-1 1,0-1-1,1 0 1,1-1-1,0-1 1,27 13 0,-24-15-1331,0 0 0,1-2 0,25 6 0,14-3-4514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3046 4676,'0'0'3316,"-9"2"-386,2-1-2634,4 0-138,0 0 0,-1 0 0,1 0 0,0-1 0,-1 1 0,1-1 0,-1 0 0,1 0 0,-1-1 0,1 1 1,0 0-1,-1-1 0,1 0 0,-1 0 0,1 0 0,0 0 0,0-1 0,0 1 0,0-1 0,0 0 0,0 0 0,0 0 0,-2-2 1,-8-15 212,1-1 1,0 0-1,2 0 1,1-1-1,0-1 1,2 1 0,-9-42-1,8 36-66,-35-146 1120,7-2-1,-18-247 1,32-363-579,23 661-727,6 0 1,5 0 0,6 1-1,34-126 1,-40 208-98,2 1-1,1 1 1,3 0 0,0 1 0,3 1 0,1 0-1,2 2 1,1 1 0,1 1 0,2 1-1,63-55 1,-91 87-89,0-1 1,1 1-1,-1-1 0,0 0 0,1 1 0,-1-1 1,1 1-1,-1 0 0,1-1 0,0 1 0,-1-1 1,1 1-1,-1 0 0,1-1 0,0 1 0,-1 0 1,1 0-1,0-1 0,-1 1 0,1 0 0,0 0 1,-1 0-1,1 0 0,0 0 0,-1 0 0,1 0 1,0 0-1,-1 0 0,1 0 0,0 0 0,-1 1 1,1-1-1,0 0 0,0 1 0,-1 0-185,0 0-1,0 0 1,0 0 0,-1 0-1,1 0 1,0 0 0,-1 0-1,1 0 1,-1 0-1,1 0 1,-1 0 0,1 0-1,-1-1 1,0 1 0,1 0-1,-1 0 1,0 0 0,0-1-1,1 1 1,-1-1 0,-2 2-1,-16 12-7733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4004,'0'0'-1890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 10442,'0'0'9972,"-11"-2"-9422,8 1-528,1 0-5,-1 0 0,0 1 0,0-1 1,0 0-1,0 1 0,0 0 1,0 0-1,1 0 0,-1 0 1,0 0-1,0 0 0,0 1 0,0-1 1,0 1-1,0 0 0,1 0 1,-1 0-1,0 0 0,0 0 0,1 1 1,-1-1-1,1 1 0,0 0 1,-1 0-1,1 0 0,0 0 0,0 0 1,-2 3-1,-13 17 206,2 1 0,1 0 0,0 1 0,2 0 0,1 1 0,1 1 0,1-1 1,1 1-1,2 1 0,0 0 0,2 0 0,1 0 0,0 28 0,3-52-215,0 0 1,0 1-1,1-1 0,-1 0 0,1 0 1,0 0-1,0 0 0,0 0 0,1 0 1,-1 0-1,1 0 0,-1 0 1,1 0-1,0-1 0,0 1 0,0-1 1,0 1-1,1-1 0,-1 0 1,1 0-1,-1 0 0,1 0 0,0-1 1,0 1-1,-1-1 0,1 1 1,0-1-1,0 0 0,1 0 0,-1 0 1,0-1-1,0 1 0,0-1 1,0 0-1,1 0 0,-1 0 0,6-1 1,5 1-24,0-2 0,0 0 1,0-1-1,-1 0 0,1-1 1,-1 0-1,20-10 0,-7 2-873,45-25-1502,-66 34 1150,0 0 0,-1-1 0,0 0 0,1 1 0,-1-1 0,5-7 0,-5 1-5075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6951,'0'0'7553,"0"8"-6351,-1 37-556,4 84 2610,-3-128-3198,0 0 1,0 0-1,0 1 0,0-1 1,1 0-1,-1 0 1,0 0-1,1 0 0,-1 0 1,1 1-1,-1-1 1,1 0-1,-1 0 0,1 0 1,0 0-1,0 0 1,-1-1-1,1 1 0,0 0 1,0 0-1,0 0 0,0-1 1,0 1-1,0 0 1,0-1-1,0 1 0,0-1 1,1 1-1,-1-1 1,0 0-1,0 0 0,0 1 1,0-1-1,1 0 1,-1 0-1,0 0 0,0 0 1,1 0-1,-1 0 1,0-1-1,0 1 0,2-1 1,2 0 120,0-1 1,-1 1 0,0-1 0,1 0-1,-1-1 1,0 1 0,0-1 0,0 0-1,5-5 1,4-6 103,-1 0-1,-1 0 1,-1-1-1,13-23 1,-19 31-130,-1 1 0,0-1 0,0 0 0,0 0 0,-1 0 0,0 0 0,-1 0 0,1-1 0,-1 1 0,-1 0 0,0-1 0,0 1 0,-1-14 0,0 20-141,1 0 0,0 1 0,-1-1 0,1 0 0,-1 1 0,1-1 0,-1 1 0,1-1 0,-1 0 0,1 1 1,-1-1-1,0 1 0,1-1 0,-1 1 0,0 0 0,1-1 0,-1 1 0,0 0 0,0-1 0,1 1 0,-1 0 0,0 0 0,0 0 0,0 0 0,1 0 0,-1 0 0,0 0 0,0 0 0,0 0 0,1 0 0,-1 0 0,0 0 0,0 0 0,1 1 0,-1-1 0,0 0 0,-1 1 0,-27 15-74,22-9 60,1 1 0,0 0 0,0 0 0,-4 10 0,8-15-102,0 0-1,0 1 1,1-1-1,-1 1 1,1 0-1,0-1 0,0 1 1,1 0-1,-1 0 1,1 0-1,0-1 1,0 1-1,0 6 1,1-10 6,-1 1-1,1-1 1,-1 0-1,1 0 1,0 1 0,-1-1-1,1 0 1,-1 0 0,1 0-1,-1 1 1,1-1-1,0 0 1,-1 0 0,1 0-1,-1 0 1,1 0 0,0 0-1,-1 0 1,1-1-1,-1 1 1,1 0 0,0 0-1,-1 0 1,1-1 0,-1 1-1,1 0 1,-1 0 0,1-1-1,0 0 1,18-8-1633,23-37-7825,-19 16-2119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17809,'0'0'7175,"-1"9"-6567,-6 44-372,3 0 0,1 0 0,3 0 0,11 80 0,0-93 296,-7-26-3317,0 0-6925,-7-26 2524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12364,'0'0'11787,"59"-50"-10570,-26 35-608,10-2-513,1-1-128,0 0-1250,0-4-1825,-7-1-2145,-3-4-2948</inkml:trace>
  <inkml:trace contextRef="#ctx0" brushRef="#br0" timeOffset="1">478 0 16367,'0'0'7079,"-11"53"-6438,3-19 352,4 0-96,4 4-417,0-3-384,0-1-96,12-4 0,0-4-320,2-3-673,-6 0-769,-2-3-416,-6-7-1698,0-5-4099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83 471 15503,'0'0'8103,"54"-28"-6245,-25 9-673,3-4-768,-2-2-353,-1 2-32,0-1-289,-7 3-671,-8 2-738,-9 3-608,-5 1-1346,-5 2-1985,-18 0-5638</inkml:trace>
  <inkml:trace contextRef="#ctx0" brushRef="#br0" timeOffset="1">1 146 13741,'0'0'8488,"0"-60"-7239,20 43-128,6 3-800,6 0-289,6 3-128,2 2-1122,2 4-1056,-1-3-1826,-2 0-3395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5029,'0'0'10442,"74"-20"-9642,-34 12-223,13 1-129,8-2-320,9-3-63,5 2-226,4-2-800,-1 1-576,-3 2-1282,-5 1-736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19250,'0'0'4260,"-6"64"-2370,3-32-833,2 0-512,1 2-289,0-3-160,7-4-96,7-4 32,0-3-64,-1-2-288,-3-6-385,-4-2-576,-3-2-1058,-3-6-671,-7-2-6760,-6 0 2371</inkml:trace>
  <inkml:trace contextRef="#ctx0" brushRef="#br0" timeOffset="1">18 233 9737,'0'0'12588,"-18"-48"-11275,34 37-640,5 1-385,8-3-256,3 1-352,6-3-1890,3-3-1666,2-6-2914,2-1-641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15150,'-8'5'2616,"-4"4"-2103,0 1 0,1 0 0,0 0 0,0 1-1,1 0 1,1 1 0,0 1 0,-11 18 0,16-24-381,0 1-1,0-1 1,1 0-1,0 1 1,0 0-1,1 0 1,0 0 0,0 0-1,1 0 1,0 0-1,0 0 1,1 1 0,0-1-1,1 0 1,0 0-1,0 1 1,0-1 0,5 12-1,-3-15-122,1 0 0,-1 0-1,1-1 1,0 0 0,0 1 0,0-1-1,1-1 1,-1 1 0,1-1 0,0 0-1,0 0 1,0 0 0,0 0 0,1-1-1,-1 0 1,1 0 0,6 1 0,-8-2 19,0 0-1,-1 0 1,1 0 0,0 0 0,0-1-1,0 1 1,0-1 0,-1 0 0,1 0 0,0 0-1,0-1 1,0 1 0,-1-1 0,1 0-1,0 0 1,0-1 0,-1 1 0,1-1 0,-1 1-1,0-1 1,1 0 0,-1 0 0,0-1-1,0 1 1,0-1 0,4-4 0,-6 6 27,0 0 1,0 0-1,-1-1 1,1 1 0,0 0-1,0-1 1,-1 1-1,1-1 1,-1 1-1,1-1 1,-1 1-1,1 0 1,-1-1 0,0 0-1,0 1 1,0-1-1,0 1 1,0-1-1,0 1 1,0-1-1,-1 1 1,1-1-1,0 1 1,-1-1 0,1 1-1,-1 0 1,0-1-1,1 1 1,-1-1-1,0 1 1,0 0-1,0 0 1,0 0 0,0-1-1,0 1 1,0 0-1,0 0 1,-1 0-1,1 1 1,0-1-1,0 0 1,-1 0 0,1 1-1,-1-1 1,1 1-1,-1-1 1,1 1-1,-1-1 1,1 1-1,-1 0 1,-1 0 0,0-1-38,-1 0 1,1 1 0,0-1 0,0 1-1,-1 0 1,1 0 0,0 0 0,0 1-1,-1-1 1,1 1 0,0-1 0,0 1 0,0 0-1,0 0 1,0 1 0,0-1 0,0 1-1,0-1 1,0 1 0,0 0 0,1 0-1,-4 3 1,6-4-20,0-1 0,0 0 0,1 1-1,-1-1 1,0 0 0,0 0 0,1 1-1,-1-1 1,0 0 0,1 0 0,-1 1 0,0-1-1,1 0 1,-1 0 0,0 0 0,1 0-1,-1 0 1,0 1 0,1-1 0,-1 0 0,0 0-1,1 0 1,-1 0 0,0 0 0,1 0-1,-1 0 1,0 0 0,1 0 0,-1 0 0,1-1-1,-1 1 1,0 0 0,1 0 0,0 0 0,11-4-70,0-1 1,0 0 0,0 0-1,-1-1 1,0-1-1,0 0 1,0 0 0,-1-1-1,12-12 1,-6 6-334,0 2-1,30-19 1,-46 31 395,1 0 0,-1-1 0,1 1 0,0 0 0,-1-1 0,1 1 0,-1 0 0,1 0 1,0-1-1,-1 1 0,1 0 0,-1 0 0,1 0 0,0 0 0,-1 0 0,1 0 0,-1 0 0,1 0 0,0 0 0,-1 0 0,1 0 0,0 1 0,-1-1 0,1 0 0,-1 0 1,1 1-1,-1-1 0,1 0 0,0 0 0,-1 1 0,1-1 0,-1 1 0,0-1 0,1 1 0,0 0 0,5 26 111,-13 43 411,6-64-491,-2 57 143,3-62-201,0-1 0,1 1 0,-1-1-1,0 1 1,0-1 0,0 1 0,1-1-1,-1 1 1,0-1 0,0 1-1,1-1 1,-1 1 0,1-1 0,-1 0-1,0 1 1,1-1 0,-1 0 0,1 1-1,-1-1 1,1 0 0,-1 0-1,1 1 1,-1-1 0,1 0 0,-1 0-1,1 0 1,-1 0 0,1 0-1,-1 1 1,1-1 0,-1 0 0,1 0-1,-1 0 1,1-1 0,-1 1 0,1 0-1,-1 0 1,1 0 0,-1 0-1,1 0 1,-1-1 0,1 1 0,-1 0-1,1 0 1,0-1 0,23-14-3367,-18 8 1494,0-1 0,-1 0 0,0 0 0,6-12 0,4-15-6686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15983,'0'0'8808,"-3"69"-7174,3-46-577,0-1-769,13 4-224,1-4-32,1 1 0,-3 1-64,0-5-640,-4-1-770,-2-5-672,-6-4-384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0 412 13869,'0'0'9737,"55"-39"-9256,-20 25-193,6-3-224,3 2-512,2-4-2275,-3-3-2242,0-3-768</inkml:trace>
  <inkml:trace contextRef="#ctx0" brushRef="#br0" timeOffset="1">636 1 16720,'0'0'4228,"-37"59"-2434,16-24-65,-2 6-287,0-1-482,6-1-543,5-5-353,5-6-64,5-6-192,2-9-737,0-3-545,0-7-704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17104,'0'0'6086,"-9"52"-4837,7-25-64,2 4-544,2 4-289,9-1-224,4-2-64,2 0-96,-1-4 32,0-3-256,-1-5-481,-3-4-384,-1-4-833,-6-5-608,-3-3-2082</inkml:trace>
  <inkml:trace contextRef="#ctx0" brushRef="#br0" timeOffset="1">0 433 7527,'0'0'14478,"87"-17"-13838,-34-4-287,6-6-257,1-2-32,0-2-416,0-2-769,-7-1-1282,-1-6-2497,0-2-2211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9673,'-12'7'6673,"-20"13"-4830,1 1 1,-43 38-1,59-45-1285,0 0 0,1 0 0,1 2 0,0 0 0,1 0 0,1 1 0,-11 22 0,19-34-506,1 0 1,0 0 0,0 0 0,1 0 0,0 1 0,0-1-1,0 0 1,0 1 0,1-1 0,0 1 0,0-1 0,0 0-1,1 1 1,-1-1 0,1 0 0,3 9 0,-2-10-43,0-1 0,0 1-1,0-1 1,1 1 0,-1-1 0,1 0 0,0 0 0,0 0 0,0-1 0,0 1 0,1-1 0,-1 0 0,0 1 0,1-1 0,0-1 0,-1 1-1,1-1 1,0 1 0,0-1 0,0 0 0,0 0 0,5 0 0,1 0-80,1 0 0,0 0 1,0-1-1,0 0 0,-1-1 0,1 0 1,0-1-1,-1 0 0,12-4 0,-18 5 60,0 0-1,-1-1 0,1 0 0,0 0 1,0 0-1,-1 0 0,1 0 0,-1-1 1,0 1-1,0-1 0,0 0 0,0 0 1,0 0-1,0-1 0,-1 1 0,0-1 1,0 1-1,0-1 0,0 0 1,0 0-1,-1 0 0,1 0 0,-1 0 1,0 0-1,1-8 0,-2 11 26,0 0 0,0 0 0,0 0 0,0 0 0,0 0 0,0 0 0,0 0 0,-1 0 0,1 0 0,0 0 0,0 0 0,-1 0 1,1 0-1,-1 0 0,1 0 0,-1 0 0,1 1 0,-1-1 0,1 0 0,-1 0 0,0 1 0,1-1 0,-1 0 0,0 1 0,0-1 0,1 0 0,-1 1 0,0-1 0,0 1 0,0 0 0,-1-1 0,-2 0 9,1 0-1,-1 1 1,0-1-1,1 1 1,-1 0 0,1 0-1,-1 0 1,0 1-1,-4 0 1,-3 2 5,0-1 0,0 2 0,0 0 0,0 0 0,-10 6 1,15-7 78,1 0 1,-1 0-1,1 1 1,0 0-1,0 0 1,0 0-1,0 1 1,1-1-1,0 1 1,0 0 0,0 1-1,1-1 1,-1 0-1,-3 11 1,7-15-104,0 0 0,0 0 0,1 0 0,-1-1 0,1 1 0,-1 0 0,0 0 0,1-1 0,-1 1 0,1 0 1,0-1-1,-1 1 0,1-1 0,-1 1 0,1-1 0,0 1 0,0-1 0,-1 1 0,1-1 0,0 0 0,0 1 0,-1-1 0,1 0 0,0 0 0,0 1 1,0-1-1,0 0 0,-1 0 0,1 0 0,0 0 0,0 0 0,0 0 0,0 0 0,-1-1 0,1 1 0,0 0 0,1-1 0,38-4 70,-22-2-304,-1 0 0,0-2 1,-1 0-1,0 0 0,0-1 1,15-14-1,-15 12-149,1 0 0,1 0 0,0 2 0,26-12-1,-44 22 389,1 0-1,0 0 1,-1 0-1,1-1 0,0 1 1,-1 0-1,1 0 1,0 0-1,-1 0 0,1 0 1,0 0-1,-1 0 1,1 1-1,0-1 1,-1 0-1,1 0 0,0 0 1,-1 1-1,1-1 1,-1 0-1,1 1 0,-1-1 1,1 0-1,0 1 1,-1-1-1,0 1 0,1-1 1,-1 1-1,1-1 1,-1 1-1,1-1 0,-1 1 1,0-1-1,1 1 1,-1 0-1,0-1 0,0 1 1,0 0-1,1-1 1,-1 1-1,0-1 1,0 1-1,0 0 0,0-1 1,0 1-1,0 0 1,0-1-1,0 1 0,0 0 1,-1-1-1,1 1 1,0 0-1,-1 0 0,-7 41 887,8-42-880,-37 105 1741,27-81-1555,0 1 0,2 0 0,1 0 0,1 1 0,-5 37 0,10-27-2085,2-14-3500,3-10-5961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5093,'0'0'10143,"5"-1"-8093,8-1-1118,-1 0 1,1 1 0,0 1 0,0 0-1,0 0 1,17 4 0,36 1-90,-34-7-880,-1-2 0,1 0 1,-1-3-1,0 0 0,0-2 0,-1-1 1,-1-2-1,31-16 0,-58 27-860,-33 1-8744,6 0 2931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3 14414,'0'0'6587,"9"0"-5055,3-1-991,0 0 229,0 0-1,0 2 1,22 2 0,-34-3-753,1 0 0,0 1 1,0-1-1,0 1 1,0-1-1,0 1 0,-1 0 1,1-1-1,0 1 0,0 0 1,-1 0-1,1-1 0,-1 1 1,1 0-1,-1 0 0,1 0 1,-1 0-1,1 0 1,-1 0-1,0-1 0,1 1 1,-1 0-1,0 0 0,0 0 1,0 0-1,0 0 0,0 0 1,0 0-1,0 0 0,0 0 1,0 0-1,0 0 1,-1 0-1,1 0 0,0 0 1,-1 0-1,1 0 0,-1 1 1,-19 39 324,-7-11-273,-2-1-1,-1-2 1,0 0-1,-65 40 0,49-35-4,-68 61 0,113-92-64,0-1-1,0 0 1,1 1 0,-1-1-1,0 1 1,1-1 0,-1 1-1,1-1 1,-1 1 0,1-1-1,-1 1 1,1 0 0,-1-1-1,1 1 1,-1 0 0,1-1-1,0 1 1,-1 0 0,1 0-1,0-1 1,-1 1 0,1 0-1,0 0 1,0-1 0,0 1-1,0 0 1,0 0 0,0 0-1,0-1 1,0 1 0,0 0-1,0 0 1,1 0 0,-1-1-1,1 2 1,0-1-3,1 0 0,0 0 1,0-1-1,0 1 0,0-1 0,0 1 0,0-1 0,0 0 0,0 1 1,0-1-1,0 0 0,0 0 0,2-1 0,70-10-185,219-68-5359,-221 60 92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6374,'0'0'18129,"57"64"-17937,-36-43-128,1-3-32,-2-5-32,3-6-480,-2-3-641,3-4-609,-2-2-832,-2-15-961,0-8-1570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13132,'0'0'4421,"-43"60"-2916,22-19-64,-4 5-95,1 3-385,0 4-257,2 1-223,4-1-321,3-6-128,4-7-32,3-4-481,8-8-928,0-13-1153,0-8-2243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9385,'0'0'4196,"67"14"-2114,-37-10-641,5-1-576,7-3-353,2 0-351,3 0-129,2-3-32,-4-6-513,-1 0-544,-9-1-1185,-6-1-2466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7143,'0'0'12331,"3"66"-11978,-3-32-257,0 4-32,-3 0-513,1-5-543,-1-5-258,3-6-543,-2-10 319,-3-11-896,-5-1-2114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9449,'0'0'2146,"12"-2"-432,27-2-58,1 2 0,73 5 0,-89-1-1408,0 1 0,-1 1 0,0 1 0,0 1 0,0 2 0,34 15 1,-55-22-252,1 0 1,0 0 0,0 1 0,-1 0 0,1-1 0,-1 1 0,1 0-1,-1 0 1,0 0 0,0 1 0,0-1 0,0 0 0,0 1 0,0-1-1,-1 1 1,1 0 0,-1 0 0,2 3 0,-3-3 47,0-1 0,0 1 0,0-1 0,0 1 0,0-1 0,-1 1 0,1 0 0,-1-1 0,1 1 0,-1-1 0,0 0 0,0 1 0,0-1 0,0 0 0,0 1 0,-1-1 0,-1 2 0,-6 7 281,0-2-1,-1 1 1,0-1-1,0-1 1,-1 0-1,-21 12 1,-21 7 220,-1-2 0,-84 27 1,138-52-629,0 0 1,0-1-1,-1 1 0,1 0 1,0 0-1,0 0 0,0 0 1,0 0-1,-1 0 1,1 0-1,0 0 0,0 0 1,0 0-1,-1 0 1,1 0-1,0 0 0,0 0 1,0 0-1,0 0 1,-1 0-1,1 1 0,0-1 1,0 0-1,0 0 1,0 0-1,-1 0 0,1 0 1,0 0-1,0 0 1,0 0-1,0 1 0,0-1 1,0 0-1,-1 0 1,1 0-1,0 0 0,0 1 1,0-1-1,0 0 1,0 0-1,0 0 0,0 0 1,0 1-1,0-1 1,0 0-1,0 0 0,0 0 1,0 0-1,0 1 1,0-1-1,0 0 0,0 0 1,0 0-1,0 1 1,0-1-1,0 0 0,0 0 1,0 0-1,0 0 1,0 0-1,1 1 0,-1-1 1,12 2-5338,7-2-714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17328,'0'0'5542,"52"25"-5062,-28-24-320,3 4-96,0-4-256,-2 2-993,-2-3-1217,-4 0-737,-7 0-1410,-8 0-1280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11018,'0'0'7592,"58"17"-5927,-15-17-31,7 0-834,5 0-511,2 0-257,-7 5-1121,-11 4-3299,-6 1-7944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16 4837,'0'0'18534,"-10"-4"-18400,7 2-128,-1 0 0,0 1 0,0-1 1,0 1-1,0 0 0,0 0 0,0 1 0,-1-1 0,1 1 1,0 0-1,0 0 0,-7 1 0,2 1 18,1 0-1,-1 1 1,1 0 0,0 0-1,0 1 1,-12 7-1,-5 4 254,0 1-1,-31 26 1,50-37-207,0 0 1,1 0-1,-1 0 0,1 1 1,0 0-1,1 0 0,-1 0 1,1 1-1,1 0 0,-1-1 1,1 1-1,0 1 0,1-1 1,-3 12-1,5-17-63,0 0 1,0-1-1,0 1 0,0 0 1,0 0-1,1-1 1,-1 1-1,0 0 0,1-1 1,0 1-1,-1 0 1,1-1-1,0 1 0,0-1 1,0 1-1,0-1 1,0 1-1,0-1 0,0 0 1,1 0-1,-1 1 1,0-1-1,1 0 0,-1 0 1,1 0-1,-1-1 0,1 1 1,0 0-1,-1 0 1,1-1-1,0 1 0,1-1 1,9 3 12,-1 0-1,1-1 1,21 1 0,-24-3-39,179 2-5132,-130-6-679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7079,'0'0'9892,"-10"1"-7736,1 1-1853,0 0 0,1 1-1,-1-1 1,1 2-1,-1-1 1,1 2 0,0-1-1,0 1 1,1 0-1,0 0 1,0 1 0,0 0-1,0 0 1,1 1-1,0 0 1,0 0 0,1 0-1,-7 13 1,10-18-242,1 1 0,-1-1 0,1 1 0,0 0 0,0-1 0,0 1 0,0 0 0,0 0 0,1 0 0,-1 0 0,1 0 0,0 0-1,0-1 1,0 1 0,0 0 0,1 0 0,-1 0 0,1 0 0,0 3 0,1-4-29,-1 0 1,0 0-1,1 0 0,0 0 0,-1-1 0,1 1 0,0-1 1,0 1-1,0-1 0,0 1 0,0-1 0,0 0 0,0 0 1,0 0-1,1 0 0,-1 0 0,0-1 0,1 1 0,-1-1 0,0 0 1,1 1-1,-1-1 0,4 0 0,9 0 135,1 0 1,-1-2-1,0 1 0,0-2 1,0 0-1,24-8 0,-32 9-119,1-1-1,-2 0 0,1 0 0,0 0 1,-1-1-1,1 0 0,-1 0 0,0-1 1,0 0-1,-1 0 0,0 0 0,0-1 1,0 1-1,0-1 0,6-11 0,-11 16-35,1-1 0,0 1-1,0-1 1,-1 1 0,1-1 0,-1 0-1,1 1 1,-1-1 0,0 0 0,1 0-1,-1 1 1,0-1 0,0 0 0,0 1-1,-1-1 1,1 0 0,0 0 0,-1 1-1,1-1 1,-1 1 0,1-1 0,-1 0-1,0 1 1,0-1 0,0 1 0,0-1-1,0 1 1,0 0 0,0-1 0,0 1-1,0 0 1,-1 0 0,1 0 0,0 0-1,-1 0 1,1 0 0,-1 0 0,1 0-1,-1 1 1,1-1 0,-1 1 0,0-1-1,-3 0 1,-2-1-113,-1 0 1,0 1-1,1 0 0,-1 0 1,0 1-1,0 0 0,0 0 0,-11 2 1,8 5-4401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7079,'0'0'18001,"3"56"-17873,-6-23-96,1-1-32,2-1-160,0-4-385,0-6-159,0-4-385,0-10-1186,-4-3-1825,-10-4-2402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3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12332,'0'0'6854,"47"-4"-6181,-14 4-65,6 4-351,9 0-193,3-2-1474,7-2-3010,-4 0-2594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3 13901,'0'0'5162,"-11"-2"-3955,1 2-1039,0 0 0,0 0 0,0 1 0,0 0 1,0 1-1,0 0 0,0 0 0,1 1 0,-1 0 0,1 1 1,-14 7-1,4-1-9,0 0 1,0 1-1,1 1 1,1 0 0,0 1-1,1 1 1,0 1-1,-22 27 1,37-40-123,-1 0 0,1 0 0,-1 0 0,1 0 0,0 0 0,0 1 0,0-1 0,0 0 0,0 1 0,1-1 0,-1 1 0,1-1 0,-1 1 0,1-1 0,0 1 0,0 0 0,1 3 0,-1-5-17,1 1 0,0-1-1,-1 1 1,1-1 0,0 1 0,0-1-1,0 0 1,0 0 0,1 1 0,-1-1 0,0 0-1,0 0 1,1 0 0,-1 0 0,0 0 0,1-1-1,-1 1 1,1 0 0,-1-1 0,3 1 0,8 2 26,1 0 1,0-1 0,0-1 0,0 0 0,17-1-1,-20 0-47,-8 0-17,108-5-2926,-39-11-4296,-38 4-244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9161,'0'0'10724,"2"8"-9277,-1-5-1401,0 2 132,0 0 0,1 1 0,0-1 0,0 0 0,0 0 0,1 0 0,-1 0 0,5 5 0,-5-8-137,0 0 0,0-1 0,1 1 0,-1 0 0,0-1 1,1 1-1,-1-1 0,1 0 0,0 0 0,-1 0 0,1 0 0,0 0 0,0-1 0,0 1 0,-1-1 0,1 0 1,0 0-1,0 0 0,0 0 0,0 0 0,4-1 0,-1-1-41,0 1-1,0-1 1,0 0-1,0-1 1,-1 1-1,1-1 1,-1 0 0,1 0-1,-1-1 1,0 0-1,6-6 1,32-35-79,-41 43 78,-30 34 240,3-5 521,-23 36-1,43-56-701,1 0 1,-1 0-1,2 0 0,-1 0 0,1 1 0,0 0 0,0-1 0,1 1 0,0 0 0,1 0 0,-1 10 0,2-18-166,0 1 0,-1-1 0,1 1 0,0 0 0,0-1 0,0 1-1,1-1 1,-1 1 0,0-1 0,0 1 0,0 0 0,0-1 0,0 1 0,1-1 0,-1 1 0,0-1-1,0 1 1,1-1 0,-1 1 0,0-1 0,1 1 0,-1-1 0,1 0 0,-1 1 0,0-1 0,1 0-1,-1 1 1,1-1 0,-1 0 0,1 1 0,-1-1 0,1 0 0,0 0 0,-1 0 0,1 1-1,-1-1 1,1 0 0,-1 0 0,2 0 0,12 1-5294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10698,'0'0'4677,"70"16"-3396,-27-13-192,12-3-256,10 0-225,13 0-480,3-1-64,9-8-640,5-3-1218,-3 0-1473,-2-2-352,-8-1-994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3331,'0'0'14115,"1"5"-11814,4 22 780,-5-26-2898,0 0 0,0 1-1,1-1 1,-1 0-1,0 0 1,1 0 0,-1 1-1,1-1 1,-1 0-1,1 0 1,-1 0 0,1 0-1,0 0 1,0 0-1,-1 0 1,1 0 0,0 0-1,0 0 1,0 0-1,0-1 1,0 1 0,2 1-1,0-3-3662,-1-6-2163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5477,'0'0'17003,"1"9"-16282,-1 4-534,4 40 549,-4-52-713,0 1-1,1-1 1,-1 1-1,1 0 1,-1-1-1,1 1 1,-1-1-1,1 1 1,0-1-1,0 1 1,0-1-1,0 0 1,0 1-1,0-1 1,0 0-1,0 0 1,0 0-1,1 1 1,-1-1-1,0-1 1,1 1-1,-1 0 1,1 0-1,-1 0 1,1-1-1,0 1 1,2 0-1,6-1-46,-1 0 0,1 0 1,-1-1-1,1 0 0,0-1 0,-1 0 0,0-1 0,1 1 0,-1-2 1,0 1-1,-1-1 0,13-8 0,2-2-275,-2-2 0,0 0 1,25-25-1,-27 24-174,-13 11 396,-9 9 245,-35 43 1127,-9 21 534,-40 59 1102,78-111-2766,0 2 1,1-1 0,1 1 0,0 0 0,-7 35-1,9-7-308,5-44-85,0 1 0,0-1 0,0 1 0,0 0 0,0-1 0,0 1 1,0-1-1,1 1 0,-1-1 0,1 1 0,-1-1 0,1 1 0,-1-1 1,1 0-1,0 1 0,0-1 0,0 0 0,0 1 0,0-1 0,0 0 1,0 0-1,0 0 0,0 0 0,2 1 0,10 0-6167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18321,'0'0'6502,"-42"77"-6373,38-40-129,3-2 64,1-4-224,0-6-385,8-5-224,1-9-160,-2-4-128,-2-7-416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9353,'0'0'10410,"66"-8"-8681,-33 8-768,7-1-512,4 1-321,2 0-384,-2 0-1923,-1-2-3106,-2-4-5188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16432,'0'0'6886,"-45"53"-5957,27-18-481,2 1-223,3 4-65,6-2-128,6-4 0,1-4-64,0-5-769,7-3-416,1-5-513,-3-5-1409,-4-6-3203</inkml:trace>
  <inkml:trace contextRef="#ctx0" brushRef="#br0" timeOffset="1">0 323 13869,'0'0'7591,"68"-11"-6342,-23 0 129,6 1-802,1-2-480,-1 2-96,-7-2-896,-9 2-1315,-11-2-1536,-14-1-865,-10-3-2723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16239,'0'0'4196,"64"0"-2338,-11-3-64,8-2-321,4 3-864,-1 0-353,-3 2-256,-14 0-1217,-14 0-2691,-13 0-3971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12556,'0'0'10954,"-7"57"-10633,3-20-225,1 2-32,0 1-64,1-3 32,2-4-64,0-6-641,0-5-256,0-5-384,0-9-641,-10-7-6918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10474,'0'0'10922,"72"-32"-10249,-37 32-225,5 0-320,3 0-96,3 0-416,5 0-1762,1-6-2562,0-6-3012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4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13004,'0'0'3983,"-12"0"-1442,3 1-2316,0-1 1,0 2-1,0-1 1,0 1 0,1 0-1,-1 1 1,1 0-1,-1 1 1,1-1-1,0 1 1,0 1-1,1 0 1,-1 0-1,1 0 1,-8 9 0,-10 10 306,2 0 1,-39 52-1,54-65-431,1 1 0,0-1 0,0 1 0,2 1-1,0-1 1,0 1 0,1 0 0,0 0 0,1 0-1,-1 17 1,4-27-87,0 0 0,0 0 0,0 0-1,0 0 1,0-1 0,1 1 0,0 0 0,-1 0 0,1 0-1,0-1 1,0 1 0,1 0 0,-1-1 0,0 1-1,1-1 1,0 0 0,-1 1 0,1-1 0,3 3 0,0-2 54,-1 0 0,1 0 0,-1 0 0,1 0 0,0-1 0,0 0 0,0 0 0,0 0 0,10 2 0,-1-2 51,0 0-1,0-1 1,0-1 0,0 0-1,0-1 1,0 0-1,22-5 1,-32 5-94,-1-1 0,1 1 1,0-1-1,0 1 0,-1-1 0,1 0 1,-1 0-1,1-1 0,-1 1 0,0-1 1,0 0-1,0 1 0,0-1 0,0-1 1,-1 1-1,1 0 0,-1-1 0,0 1 1,0-1-1,1-4 0,-2 6-20,0 0 0,-1 0 0,0-1-1,1 1 1,-1-1 0,0 1 0,0 0 0,0-1 0,0 1-1,-1 0 1,1-1 0,-1 1 0,1 0 0,-1 0 0,0-1 0,0 1-1,0 0 1,0 0 0,0 0 0,-1 0 0,1 0 0,0 0 0,-1 0-1,0 1 1,1-1 0,-1 1 0,0-1 0,0 1 0,0-1-1,0 1 1,0 0 0,0 0 0,0 0 0,0 0 0,-3-1 0,0 0-22,-1 0 1,0 0-1,0 0 1,1 1 0,-1 0-1,0 0 1,0 0 0,0 1-1,0 0 1,0 0 0,-1 0-1,1 1 1,1 0-1,-9 2 1,14-3 15,0 0-1,-1 0 1,1 0-1,0 0 1,0 0 0,0 1-1,0-1 1,-1 0-1,1 0 1,0 0 0,0 0-1,0 0 1,0 0 0,0 0-1,-1 0 1,1 0-1,0 1 1,0-1 0,0 0-1,0 0 1,0 0-1,0 0 1,0 0 0,0 0-1,-1 1 1,1-1-1,0 0 1,0 0 0,0 0-1,0 0 1,0 1-1,0-1 1,0 0 0,0 0-1,0 0 1,0 0-1,0 1 1,0-1 0,0 0-1,0 0 1,0 0-1,0 0 1,0 1 0,1-1-1,-1 0 1,0 0-1,0 0 1,0 0 0,0 0-1,0 0 1,0 1 0,0-1-1,0 0 1,0 0-1,1 0 1,13 3-1,18-2 61,-11-3-45,0-1 0,0-1 0,-1-1 1,32-11-1,-31 9-159,1 0 1,0 2-1,38-5 1,-60 10 139,1 0 0,-1-1 0,0 1 0,1 1 0,-1-1 0,1 0 0,-1 0 0,1 0 0,-1 0 0,0 0 0,1 0 0,-1 0 0,1 1 0,-1-1 0,0 0 0,1 0 0,-1 0 0,0 1 0,1-1 0,-1 0 0,0 1 0,1-1 0,-1 0 0,0 1 0,0-1 0,1 0 0,-1 1 0,0-1 0,0 0 0,0 1 0,0-1 0,1 1 0,-1-1 0,0 0 0,0 1 0,-2 21 145,-13 21 423,4-20-233,0-3-253,2 0 0,0 1 0,1 0 1,2 1-1,0-1 0,-5 35 0,13-28-1275,11-16-3450,8-10-6279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7805 4548,'0'0'6935,"8"-2"-5670,26-10 107,0-2 0,-2-1 0,53-32 0,-15 8-390,248-164 353,-287 184-994,1 1 0,0 2 0,54-19 0,-46 19-249,73-39 0,297-225 1830,-21-27-1320,-213 166-660,-64 61 183,3 6-1,133-65 1,-185 106-93,148-68-32,25-14-16,695-441 75,-223 161-27,-555 320-39,218-94-18,59-22 35,-13-29 6,-132 67-10,181-120-17,-86 46-5,40-16-16,-153 87 27,97-51 24,218-126-12,-276 139-9,142-81 10,-439 270-8,887-460-11,-245 102 20,-369 199-13,21-23-90,115-62-57,-29 34 146,135-67-22,-198 128 53,244-112 695,-552 257-578,-22 9 1126,-11 1-1892,5-6-5109,9-8-1865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10890,'0'0'4645,"63"24"-2275,-37-16-929,-1-3-224,9-2-192,0-3-256,5 0-545,6 0-128,-2-10-96,1-1-128,-1 0-929,-7-1-608,-8-1-2147,-10 0-4356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20083,'0'0'6566,"65"51"-5989,-41-33-289,8-3-160,0-4-96,4-4 32,0-7-128,-2 0-352,-4-7-513,-2-10-993,-7-1-1505,-5-4-2243,-4-2-2978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13741,'0'0'8360,"-39"77"-6310,15-33-513,-7 7-576,-1 6-64,3 3-256,0-4-449,6-3-128,3-8-96,7-9-1249,3-10-1186,8-11-1056,-1-9-2371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17232,'0'0'11403,"-17"64"-10762,5-35-385,1 2-192,-1-1-32,5-5-32,4-3-609,3-6-1216,0-7-898,0-7-416,-11-2-7175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14638,'0'0'2541,"9"-7"-139,1 0-1824,1 0 0,1 1 0,-1 0 0,1 1 0,0 0-1,1 1 1,-1 0 0,0 1 0,1 1 0,0 0 0,24-1 0,-14 2-417,0 2-1,0 0 1,0 1 0,-1 2 0,25 5 0,-41-7-134,-1 0 1,0 0 0,1 0-1,-1 1 1,0 0 0,0 0 0,0 0-1,-1 1 1,1-1 0,-1 1-1,5 5 1,-6-5-21,-1-1 0,0 1 0,0-1 0,0 1 1,0 0-1,-1-1 0,1 1 0,-1 0 0,0 0 0,-1 0 0,1 0 0,0 1 1,-1-1-1,0 0 0,0 0 0,0 0 0,-2 7 0,0-4 31,0-1 0,0 0 0,-1 0 0,1 0 1,-2 0-1,1 0 0,0-1 0,-1 1 0,0-1 0,0 0 0,-1 0 0,0-1 0,0 1 0,-6 4 0,-9 6 217,-1 0-1,-28 14 1,35-21-174,-1 0 0,1 0 0,-1-2 0,-1 0 0,1 0-1,-1-2 1,0 0 0,0-1 0,-1 0 0,1-1 0,-19-1 0,33-1-199,1 0-1,-1 0 0,1-1 1,-1 1-1,1 0 0,0-1 1,-1 1-1,1-1 0,0 0 1,-1 1-1,1-1 0,0 0 1,0 0-1,0 0 0,0 0 1,-1 0-1,1 0 0,0 0 1,1 0-1,-1 0 0,0 0 1,0 0-1,0-1 0,1 1 1,-1 0-1,1-1 1,-1 1-1,1 0 0,-1-1 1,1 1-1,0-1 0,0-1 1,-1 0-362,1 0 0,1 0 0,-1 0 0,0 0 0,1 0 0,-1 0 0,1 0 0,0 0 0,0 0 0,0 0 0,0 1 1,1-1-1,-1 0 0,4-4 0,16-14-7474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17777,'0'0'9385,"-42"77"-9065,29-40-224,3-4-32,3-3-64,7-9-160,0-10-1409,7-11-1891,6-3-4067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15855,'0'0'8264,"77"22"-7079,-30-21-609,6-1-415,5 0-97,0 0-128,-5 0-993,-8 0-1410,-13 0-1536,-14 0-2243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13229,'0'0'9224,"83"22"-8295,-22-22-512,11 0-385,1-3-161,4-6-2049,-4 0-3491,-6 0-5702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22 993,'0'0'24850,"-13"-5"-24514,6 2-306,3 1-25,1 0 1,-1 0-1,1 1 1,-1 0-1,0-1 1,1 1-1,-1 0 1,0 1-1,0-1 0,0 1 1,0 0-1,0 0 1,0 0-1,1 0 1,-1 1-1,0-1 1,0 1-1,0 0 0,1 0 1,-1 1-1,0-1 1,-4 3-1,-7 6 54,1 0 0,-1 1-1,-21 22 1,32-29-48,0 0-1,0 1 1,1-1 0,0 1-1,0-1 1,0 1 0,0 0-1,1 0 1,0 1 0,0-1-1,0 0 1,1 1 0,0-1 0,0 1-1,0-1 1,0 7 0,2-10-16,-1 0 1,0 0 0,1 0 0,0-1-1,-1 1 1,1 0 0,0-1 0,0 1 0,0 0-1,0-1 1,0 1 0,0-1 0,1 0-1,-1 1 1,0-1 0,1 0 0,-1 0-1,1 0 1,-1 0 0,1 0 0,-1 0-1,1 0 1,0 0 0,-1-1 0,1 1 0,0-1-1,0 1 1,3-1 0,60 7-1098,-56-7 762,95 2-4843,-35-6-2851,-16-2-3935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11691,'0'0'2776,"-11"0"-208,-8 0-1337,1 1 1,-33 6-1,45-6-997,1 0 0,-1 1 0,1-1 0,0 1 0,-1 0 0,1 0 0,0 1 0,0 0 0,1 0-1,-1 0 1,1 0 0,-1 1 0,1-1 0,0 1 0,0 0 0,-5 7 0,8-10-199,1 1 0,-1-1 0,0 0 0,0 0 0,1 1 0,-1-1 0,1 1 0,-1-1 0,1 1 0,-1-1 0,1 1 0,0-1 0,0 1 0,0-1 0,0 1 0,0-1 0,0 1 0,0-1 0,1 1 0,-1-1 0,0 0 0,1 1 0,-1-1 0,1 1 0,1 2 0,0-2 7,0 0 0,0 0 0,0-1 1,0 1-1,1 0 0,-1-1 0,0 0 0,1 1 1,-1-1-1,1 0 0,0 0 0,-1 0 0,4 0 1,10 2 80,1 0 0,-1-2 0,27 0 0,-40-1-114,8 0 11,0 0 0,0-1 0,0-1-1,-1 0 1,18-5 0,-25 6 63,0 1 1,-1-1-1,1 0 0,-1 0 0,1-1 1,-1 1-1,0 0 0,1-1 0,-1 0 1,0 1-1,0-1 0,0 0 0,0 0 1,-1 0-1,1 0 0,0-1 0,-1 1 1,1 0-1,-1-1 0,0 1 0,0-1 1,0 1-1,0-1 0,0 1 0,-1-1 1,1 0-1,0-4 0,-2 5-31,0 0-1,1 0 1,-1 0 0,0 1-1,0-1 1,0 0-1,0 1 1,0-1 0,-1 1-1,1-1 1,0 1-1,-1 0 1,1-1-1,-1 1 1,1 0 0,-1 0-1,0 0 1,1 0-1,-1 0 1,0 1 0,0-1-1,0 0 1,1 1-1,-1 0 1,0-1-1,0 1 1,0 0 0,-3 0-1,-61-6-167,63 6 162,-18 1-213,18-1-3047,9-2-863,6 0 820,19-8-6042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16560,'4'9'6370,"-4"19"-6564,0-23 755,-4 59-10,-1 29-196,5-86-539,1 1 0,-1-1 0,1 0 0,1 1 0,-1-1 0,1 0 0,1 0 0,-1 0-1,5 8 1,-12-24-10951,-8-8 3527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16560,'0'0'1409,"10"52"-1409,-7-40 0,-3 1-64,0 1-481,0-2-576,0-2-768,0 0-674,0-3-1056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12844,'0'0'8392,"50"-1"-6758,-7 0-545,6-1-289,9-3-543,1-3-225,-2-5-2050,-4-4-3780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14798,'0'0'7895,"-11"2"-7532,-1 2-335,0 1 0,0 0 0,0 0 0,1 1 0,0 1 0,0 0 0,1 0 0,0 1 0,0 0 0,1 1 0,-1 0 0,-10 16-1,9-13 67,2 1-1,0 1 0,-11 20 0,18-29-75,-1 1 0,1-1 0,0 0 0,1 0 0,-1 1 0,1-1 0,0 1 0,0 0 0,1-1 0,0 1 0,0-1 0,0 1 0,2 8 0,-1-12-31,-1-1 0,1 1 0,0 0 0,0-1 0,0 1 0,0-1-1,0 1 1,1-1 0,-1 1 0,0-1 0,1 0 0,-1 0 0,1 0 0,-1 0 0,1 0 0,0 0 0,-1 0-1,1 0 1,0-1 0,-1 1 0,1-1 0,0 1 0,0-1 0,3 1 0,52 1-739,-44-2 513,10 0-1191,-1-2 1,38-7-1,8-10-6442,-34 6 126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31 12075,'0'0'2616,"-8"5"75,3-1-2331,2-3-114,1 1 1,-1-1 0,0 1 0,0 0 0,1 0 0,-1 0 0,1 0-1,0 0 1,0 1 0,-1-1 0,2 1 0,-1 0 0,0-1 0,0 1 0,1 0-1,0 0 1,-1 0 0,1 0 0,0 0 0,1 0 0,-1 1 0,0 5-1,2-8-179,-1 1-1,1-1 1,0 0-1,0 0 0,1 0 1,-1 0-1,0 0 0,0 0 1,0 0-1,1-1 0,-1 1 1,0 0-1,1-1 1,-1 1-1,1-1 0,-1 1 1,0-1-1,1 0 0,-1 0 1,1 1-1,-1-1 0,1 0 1,-1 0-1,1 0 1,-1-1-1,3 1 0,44-4 214,-28-2-446,-1 0 0,0-1 0,-1-1 0,1-1 0,-2 0 0,1-2 0,-1 0 0,-1-1 0,26-23 0,-64 57 352,1 1 0,2 1 0,0 1 0,2 1 0,1 0 0,-18 37 0,33-59-194,-1-1 0,1 0 0,0 1 0,0-1 0,0 1-1,0 0 1,1-1 0,-1 5 0,1-7-126,0 0 0,1-1 0,-1 1-1,0 0 1,1 0 0,-1-1 0,1 1 0,-1-1 0,1 1-1,-1 0 1,1-1 0,-1 1 0,1-1 0,0 1 0,-1-1-1,1 1 1,0-1 0,-1 0 0,1 1 0,0-1 0,0 0-1,-1 1 1,1-1 0,0 0 0,0 0 0,0 0 0,-1 0-1,1 0 1,0 0 0,0 0 0,0 0 0,-1 0 0,1 0-1,0 0 1,0 0 0,-1-1 0,1 1 0,0 0-1,1-1 1,13-3-5370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20243,'0'0'10154,"46"0"-19667,-35-9-2403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8808,'0'0'14857,"-2"10"-13608,2-8-1213,-2 2 27,1 0-1,0-1 1,0 1-1,0 0 1,0-1-1,1 1 1,0 0-1,-1 0 1,1-1 0,1 1-1,-1 0 1,1 0-1,-1 0 1,1-1-1,0 1 1,0 0 0,1-1-1,-1 1 1,1-1-1,-1 0 1,1 1-1,0-1 1,1 0 0,-1 0-1,0 0 1,1 0-1,0-1 1,0 1-1,-1-1 1,5 3-1,2-1-82,0 0-1,1 0 1,-1-1-1,1-1 1,0 0-1,0 0 1,0 0-1,0-2 1,0 1 0,0-1-1,0 0 1,16-4-1,-9 2-980,-1-1-1,0-1 1,0-1-1,-1 0 1,1-1 0,26-15-1,-6-6-4157,-34 26 4902,0-1 1,-1 0-1,1 1 0,0-1 0,-1 0 1,1 0-1,-1 0 0,0 0 0,0 0 0,0 0 1,0-1-1,0 1 0,0 0 0,0 0 1,0-4-1,-12 10 4036,-2 8-2112,1-1 0,0 1-1,-14 20 1,-54 87 1477,71-104-2641,0-1-400,0 0-1,1 1 0,1 0 1,0 0-1,1 0 1,1 1-1,0 0 0,1 0 1,1 0-1,-2 25 1,5-40-269,0-1 1,0 1-1,-1-1 1,1 1-1,0-1 1,0 1-1,0-1 1,0 1-1,0-1 1,0 1-1,0-1 1,1 1-1,-1-1 1,0 0-1,0 1 1,0-1-1,0 1 1,0-1-1,1 1 1,-1-1-1,0 1 1,1-1-1,-1 0 1,0 1-1,1-1 1,-1 0-1,0 1 1,1-1-1,-1 0 1,0 1-1,1-1 1,-1 0-1,1 0 1,-1 0-1,1 1 1,7-1-6503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4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15214,'0'0'9609,"-50"47"-8135,40-20-609,0 8-641,3-1-128,2 4-32,1-3-96,3-4 96,1-5-737,0-6-736,0-5-609,0-8-416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15727,'0'0'5541,"56"10"-3843,-16-4-33,7-1-1120,6-2-481,1-3-577,-3 0-3298,-8-1-7464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17809,'0'0'4420,"-17"66"-2883,5-32-800,4 0-577,-1 0-96,6-4-64,3 0 32,0-6-224,0-3-961,0-3-705,0-3-544,-9-5-1153,-5-5-1666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15086,'0'0'6182,"75"-17"-4068,-30 7-128,7-2-673,4-1-672,3-2-481,-6 2-128,-1 1-416,-15 2-1122,-9-1-1024,-13-3-545,-14 1-3267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17296,'0'0'4356,"55"-9"-2946,-14 5-161,10 1-961,8 1-256,2 2-768,1 0-1731,-7 0-1825,-5 8-3427</inkml:trace>
  <inkml:trace contextRef="#ctx0" brushRef="#br0" timeOffset="1">748 79 17585,'0'0'2722,"-55"73"-1344,44-44-97,5 3-320,6-3-705,0 0-224,7-6 0,5-5-737,1-2-864,-6-7-545,-4-6-1345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11627,'0'0'3956,"-5"9"-2472,1 1-1414,0 1 0,0-1 0,1 0 0,1 1 0,-1 0 0,2 0 0,-1 12 0,1-20-54,1-1 1,0 1-1,0 0 0,0 0 0,0-1 0,1 1 0,-1 0 1,1-1-1,-1 1 0,1 0 0,0-1 0,0 1 0,0-1 0,0 1 1,1-1-1,-1 0 0,1 1 0,-1-1 0,1 0 0,0 0 0,0 0 1,0 0-1,0 0 0,0-1 0,0 1 0,1-1 0,-1 1 0,0-1 1,1 0-1,-1 0 0,1 0 0,0 0 0,-1 0 0,1 0 1,0-1-1,-1 1 0,1-1 0,0 0 0,5 0 0,-2-1 217,0 0 1,0 0-1,-1 0 0,1-1 0,0 0 0,0 0 0,-1-1 0,1 1 0,-1-1 1,0-1-1,0 1 0,0-1 0,0 1 0,-1-1 0,1-1 0,-1 1 0,5-7 1,12-24-2054,-13-2-4721,-8 25-1931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14926,'0'0'4484,"56"3"-3395,-17 0-416,6-1-609,7 1-769,3-3-1921,2 0-4357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15150,'0'0'2968,"-9"-1"-507,2 0-2234,0 1 0,0 0-1,0 0 1,0 1-1,0 0 1,0 0-1,0 0 1,0 1-1,0 0 1,1 0-1,-1 1 1,1 0 0,0 0-1,-1 0 1,-8 8-1,2-2 162,1 1 0,1 0 0,-1 1 0,2 0 0,-13 16 0,20-23-348,0 1 0,0-1 0,0 1 0,1-1-1,-1 1 1,1 0 0,0 0 0,1 0 0,-1 1 0,1-1 0,0 0 0,0 0-1,1 1 1,0-1 0,0 0 0,0 1 0,0-1 0,3 10 0,-2-12-33,1 1 1,0 0-1,1-1 1,-1 0-1,1 1 1,-1-1-1,1 0 1,0 0-1,0 0 1,1-1-1,-1 1 1,0-1-1,1 0 0,0 0 1,-1 0-1,1 0 1,0 0-1,0-1 1,0 0-1,0 0 1,0 0-1,0 0 1,0-1-1,8 1 1,-10-1-4,1 1 0,0-1 0,0 0 0,-1 0 0,1 0-1,0 0 1,-1 0 0,1-1 0,0 1 0,-1-1 0,1 0 0,-1 0 0,1 0 0,-1 0 0,1 0 0,-1 0 0,1-1 0,-1 1 0,0-1 0,0 0 0,0 1 0,0-1 0,0 0 0,0 0 0,-1 0 0,1-1 0,0 1 0,-1 0 0,0-1 0,0 1 0,1-1 0,-2 1 0,1-1 0,0 1 0,0-1 0,-1 0 0,1 1 0,-1-5-1,0 7-6,-1-1 0,1 0 0,-1 1 0,1-1 0,-1 1 0,1-1 0,-1 0 0,1 1 0,-1-1 0,0 1 0,1-1 0,-1 1 0,0 0 0,1-1 0,-1 1 0,0 0 0,0-1 0,1 1 0,-1 0 0,0 0 0,0 0 0,1 0 0,-1 0 0,0 0 0,0 0 0,0 0 0,1 0 0,-1 0 0,0 0 0,0 0 0,0 0 0,1 1 0,-2-1 0,-30 9-124,28-6 131,0-1-1,0 1 1,1 0-1,0 1 1,-1-1-1,1 1 1,0-1 0,1 1-1,-1 0 1,-2 5-1,4-8 2,1 0-1,-1-1 0,1 1 0,0 0 1,-1 0-1,1 0 0,0 0 1,-1 0-1,1 0 0,0 0 1,0 0-1,0 0 0,0 0 0,0 0 1,0 0-1,0 0 0,0 0 1,0 0-1,1-1 0,-1 1 0,0 0 1,1 0-1,-1 0 0,0 0 1,1 0-1,-1 0 0,1-1 0,-1 1 1,1 0-1,0 0 0,-1-1 1,1 1-1,0 0 0,0-1 1,-1 1-1,1-1 0,0 1 0,0-1 1,0 1-1,0-1 0,-1 1 1,1-1-1,0 0 0,0 0 0,0 1 1,0-1-1,0 0 0,0 0 1,0 0-1,0 0 0,0 0 1,2-1-1,7 2 12,1 0 0,0-1 1,0-1-1,-1 0 0,1-1 1,0 0-1,-1 0 0,13-5 1,2-3-191,45-26 1,-40 19 53,-30 17 115,0 0 1,0 0 0,0 0 0,0 0-1,0 0 1,0 0 0,0 0 0,0 1 0,0-1-1,-1 0 1,1 0 0,0 0 0,0 0-1,0 0 1,0 0 0,0 0 0,0 0 0,0 1-1,0-1 1,0 0 0,0 0 0,0 0-1,0 0 1,0 0 0,1 0 0,-1 0 0,0 0-1,0 1 1,0-1 0,0 0 0,0 0-1,0 0 1,0 0 0,0 0 0,0 0 0,0 0-1,0 0 1,0 0 0,0 0 0,0 0-1,1 0 1,-1 1 0,0-1 0,0 0 0,0 0-1,0 0 1,0 0 0,0 0 0,0 0 0,0 0-1,0 0 1,1 0 0,-1 0 0,0 0-1,0 0 1,0 0 0,0 0 0,0 0 0,0 0-1,0 0 1,0 0 0,1 0 0,-1 0-1,0-1 1,-7 17-9,-12 18 182,18-32-173,-3 3 15,1 1 1,0-1 0,0 1-1,0 0 1,0 0 0,1 0-1,0 0 1,1 1 0,-1-1-1,0 9 1,2-15-95,0 1 0,1 0 0,-1-1 0,0 1 0,0-1 0,1 1 0,-1-1 0,0 1 0,0 0 0,1-1 0,-1 1 0,1-1 0,-1 0 0,1 1 0,-1-1-1,0 1 1,1-1 0,-1 0 0,1 1 0,0-1 0,-1 0 0,1 1 0,-1-1 0,1 0 0,-1 0 0,1 0 0,0 0 0,-1 0 0,1 1 0,0-1 0,-1 0 0,1 0 0,-1 0 0,1-1 0,0 1 0,-1 0 0,1 0 0,-1 0 0,2-1 0,26-7-5928,-3-7-2754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14253,'0'0'11339,"-42"62"-9865,40-41-802,2 1-512,0 0-64,6 1-63,3 3-802,-1-4-769,-2-1-640,-5 0 0,-1-7-448,-1-6-1987,-10-7-2850</inkml:trace>
  <inkml:trace contextRef="#ctx0" brushRef="#br0" timeOffset="1">0 89 4292,'0'0'18097,"51"-23"-17584,-15 23-417,7 0-64,-1 1-256,1-1-1826,-2 0-4228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13389,'0'0'13036,"-60"8"-12139,28 14 32,0 4-513,-1 2-192,5 3-160,2 0-32,6-2 0,5-4-64,8-5-704,2-5-866,5-9-1345,9-7-6534,6-17-3235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6887,'0'0'12812,"-23"60"-12044,17-33 385,6 6 33,0-2-706,3 1-256,10-3-160,0-3-32,-4-3-929,-2-5-960,-7-4-1346,0-4-2755,-7-4-2882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11723,'0'0'15086,"60"-28"-14413,-10 27-353,7 1-192,0 0-96,-2 0-224,-5 0-1762,-7 0-2626,-7-3-6246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4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48 5509,'0'0'13378,"-9"-9"-11616,6 6-1636,0-1 0,-1 1 0,1 0 0,0 0 1,-1 0-1,0 1 0,0-1 0,0 1 0,0 0 0,0 0 0,0 0 1,0 1-1,-1-1 0,1 1 0,-1 0 0,1 0 0,-1 1 0,1-1 1,-1 1-1,0 0 0,1 0 0,-1 1 0,1-1 0,-1 1 0,1 0 1,-8 3-1,0 2-21,-1 1 1,2 0-1,-1 1 0,1 0 1,0 1-1,1 0 0,0 0 1,0 1-1,1 1 1,1-1-1,0 2 0,0-1 1,1 1-1,0 0 0,1 1 1,0-1-1,1 1 1,1 0-1,0 0 0,1 1 1,0-1-1,-1 20 0,4-29-90,1-1 0,-1 1 0,0-1-1,1 1 1,0-1 0,0 0 0,0 1-1,0-1 1,0 0 0,1 0 0,-1 0-1,1 0 1,0 0 0,0 0 0,0 0-1,0 0 1,0-1 0,1 1 0,-1-1-1,1 0 1,0 0 0,0 0 0,0 0-1,0 0 1,0 0 0,0-1 0,0 0-1,0 1 1,1-1 0,-1 0 0,0-1-1,7 2 1,-2-1 16,0 0 1,1 0-1,-1-1 0,0 0 0,1 0 0,-1-1 1,0 0-1,0 0 0,0-1 0,0 0 0,0-1 1,0 1-1,9-6 0,32-28 634,-47 34-617,0 1-1,0-1 1,0 0-1,0 0 0,0 0 1,-1 0-1,1 0 1,-1 0-1,0 0 0,1-1 1,-1 1-1,0 0 1,0-1-1,-1 1 0,1-1 1,0 1-1,-1-1 1,0 1-1,1-1 0,-1 1 1,0-5-1,-1 6-38,0 1-1,0-1 1,0 0-1,0 0 1,1 1-1,-1-1 1,0 0-1,0 1 1,0-1-1,-1 1 1,1-1-1,0 1 1,0-1-1,0 1 1,0 0 0,0 0-1,0-1 1,0 1-1,-1 0 1,1 0-1,0 0 1,0 0-1,0 1 1,0-1-1,-1 0 1,1 0-1,0 1 1,0-1-1,-2 1 1,-35 13-94,34-12 79,-1 0 1,1 0-1,0 1 1,0 0-1,0 0 0,0 0 1,0 0-1,0 1 0,1 0 1,0-1-1,0 1 0,0 0 1,0 1-1,0-1 1,1 0-1,0 1 0,-2 4 1,4-8 4,0-1 0,0 1 0,1 0 0,-1-1 0,0 1 0,0-1-1,0 1 1,1 0 0,-1-1 0,0 1 0,1-1 0,-1 1 0,0-1 0,1 1 0,-1-1 0,1 0 0,-1 1 0,1-1 0,-1 0 0,1 1 0,-1-1 0,1 0 0,-1 1 0,1-1 0,0 0 0,-1 0 0,1 0 0,-1 1 0,1-1 0,0 0 0,-1 0 0,1 0 0,-1 0 0,1 0 0,1 0 0,27-1 73,-26 1-59,14-3 0,0-1 0,0-1 0,-1 0 1,1-1-1,-1 0 0,-1-2 0,1 1 1,20-16-1,-13 9-58,1 1 0,33-13 0,-57 26 38,1 0 1,-1 0-1,0 0 0,0-1 1,0 1-1,1 0 1,-1 0-1,0 0 1,0 0-1,1 0 0,-1 0 1,0 0-1,1 0 1,-1 0-1,0 0 1,0-1-1,1 1 0,-1 1 1,0-1-1,0 0 1,1 0-1,-1 0 1,0 0-1,0 0 1,1 0-1,-1 0 0,0 0 1,0 0-1,1 0 1,-1 0-1,0 1 1,0-1-1,1 0 0,-1 0 1,0 0-1,0 1 1,0-1-1,1 0 1,-1 0-1,0 0 1,0 1-1,0-1 0,0 0 1,0 0-1,0 1 1,1-1-1,-1 0 1,0 1-1,-5 17-135,-16 19 115,-11 5-252,-12 20 107,21-19-9793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1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141 150 10186,'0'0'2498,"-8"1"-619,-46 3 3064,53-4-3976,16 0 218,19-3-88,0-1 0,38-11 1,9-1-669,198-34-143,126-17-1384,-516 87 281,-143 46 0,161-40 828,-302 86 630,723-198 1469,-252 70-2208,1 3-1,140-4 1,-221 17 95,0 1-1,1 0 1,-1 1-1,1-1 1,-1 0-1,1 1 1,0 0-1,-4 2 1,-11 6 13,-243 89 876,210-83-524,-1-2-1,0-3 1,-66 6 0,118-16-362,0-1 0,0 0 0,0 0 0,-1 0 1,1 0-1,0 0 0,0 1 0,0-1 1,0 0-1,-1 0 0,1 0 0,0 0 0,0 0 1,0 0-1,-1 0 0,1 0 0,0 0 0,0 0 1,0 0-1,-1 0 0,1 0 0,0 0 1,0 0-1,0 0 0,-1 0 0,1 0 0,0 0 1,0 0-1,0 0 0,-1 0 0,1 0 0,0 0 1,0 0-1,0 0 0,-1 0 0,1-1 1,0 1-1,0 0 0,0 0 0,0 0 0,0 0 1,-1 0-1,1-1 0,0 1 0,0 0 1,0 0-1,0 0 0,0 0 0,0-1 0,0 1 1,0 0-1,0 0 0,-1 0 0,1-1 0,0 1 1,0 0-1,15-10-157,26-8-158,105-23-749,193-31 0,-197 46 860,-121 21 216,-21 5-11,-1 0 1,1 0 0,0 0 0,0 0 0,0 0 0,0 0-1,0-1 1,0 1 0,0 0 0,0 0 0,0 0 0,0 0 0,0 0-1,0 0 1,0 0 0,0 0 0,-1 0 0,1 0 0,0 0 0,0 0-1,0 0 1,0 0 0,0 0 0,0 0 0,0 0 0,0 0 0,0 0-1,0-1 1,0 1 0,0 0 0,0 0 0,0 0 0,0 0-1,0 0 1,0 0 0,0 0 0,0 0 0,0 0 0,0 0 0,0 0-1,0 0 1,0-1 0,0 1 0,0 0 0,0 0 0,0 0 0,0 0-1,0 0 1,0 0 0,0 0 0,-37 2 207,-41 13 6,0 4 0,-85 32 0,106-32-44,-81 28 224,38-11-224,-145 31 0,210-62-593,34-5 333,1 0 0,-1 1-1,1-1 1,-1 0 0,1 0 0,-1 0-1,1 0 1,-1 0 0,0 0 0,1 0-1,-1 0 1,1 0 0,-1 0 0,1 0-1,-1 0 1,1-1 0,-1 1 0,1 0-1,-1 0 1,1-1 0,-1 1-1,1 0 1,-1 0 0,1-1 0,0 1-1,-1 0 1,1-1 0,-1 1 0,1-1-1,0 1 1,-1-1 0,1 1 0,0 0-1,0-1 1,-1 1 0,1-1-1,0 1 1,0-1 0,0 0 0,0 1-1,-1-1 1,1 1 0,0-1 0,0 1-1,0-1 1,0 1 0,0-1 0,0 1-1,1-1 1,-1 1 0,0-1 0,0 1-1,0-1 1,0 1 0,1-1-1,-1 1 1,0-1 0,0 1 0,1-1-1,0 0 1,9-29-7956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0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4260,'0'0'12716,"-7"59"-12524,7-15 321,0 8 159,0 6-127,1 8-225,5-1-160,-3-3-96,1-2-64,2-10-832,1-11-1250,-3-13-2339,-1-9-1248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0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9353,'-10'59'1313,"2"0"-416,1 1 672,4-3-544,3-5-736,0-6-225,0-12-993,7-13-2466</inkml:trace>
  <inkml:trace contextRef="#ctx0" brushRef="#br0" timeOffset="1">53 697 12332,'-15'57'1345,"0"-8"-416,8-10 1057,2-9-1186,5-12-768,0-12-640,0-12-6695,5-7-1505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14221,'0'0'6823,"0"49"-6022,0-24-353,0 1-320,2-1-96,-1-5-224,0-3-256,-1-3-65,0-6-224,0-12-4355,-2-14-1154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10314,'0'0'2274,"0"75"0,0-38-160,0-4-1377,5-6-289,0-7 1,3-10-129,-1-10-320,-1-6-1217,-3-19-2947,-2-8-7783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4837,'0'0'11034,"3"-8"-9561,-2 17-1142,1 0 0,-1 0-1,-1 1 1,0-1 0,-2 18-1,0 5 78,50 687 393,-40-357-342,-8-129 288,1-188-643,-1-1-1,-3 1 1,-1-1-1,-21 87 1,18-75 158,7-59-220,1-1 0,-1 0 0,0 0 0,0 0 0,0 0 0,0 0 0,-2-6 0,0-10-69,25-379-15,0 17 84,-24 257-728,-21-170 0,6 154 889,1-147 0,-1 721 253,4 171-682,16-560-839,10 54 1,8-6-3966,-7-42-618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84 6246,'0'0'902,"-8"1"1415,-3-1-1501,-21 1 583,9-2 3230,43 2 5,22-4-3148,12 1-1040,665-34 1500,-292 9-1783,-281 18-163,-29 1 1204,209 11-1,-246 11-804,-58-9-156,0-1-1,44 2 1,42-6-991,-113 0-5,-22-3-3400,26 3 3764,0-1 0,0 1 1,1 0-1,-1-1 0,1 1 1,-1-1-1,0 1 0,1-1 0,-1 0 1,1 1-1,-1-1 0,1 0 1,-1 1-1,1-1 0,-1 0 0,1 1 1,0-1-1,0 0 0,-1 0 1,1 1-1,0-2 0,-1-13-11809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2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11275,'0'0'7420,"-3"10"-7308,-3 10-41,2 1 0,0 0 0,1 0 0,0 30 0,6 100 394,0-45-239,-7-9 217,-20 110 0,0 6 625,21-186-935,-1 50 140,4-72-265,0 0 0,0 0 1,1 0-1,0-1 0,0 1 0,0 0 1,0-1-1,1 1 0,0 0 0,0-1 0,0 0 1,3 5-1,-5-9-32,0 1 0,1 0 0,-1-1 0,0 1-1,1 0 1,-1-1 0,1 1 0,-1-1 0,1 1 0,-1-1 0,1 1 0,-1-1 0,1 0 0,-1 1 0,1-1 0,0 0 0,-1 1 0,1-1-1,0 0 1,-1 0 0,1 1 0,0-1 0,-1 0 0,1 0 0,0 0 0,-1 0 0,1 0 0,0 0 0,0 0 0,-1 0 0,1 0 0,0-1-1,-1 1 1,1 0 0,0 0 0,-1 0 0,1-1 0,0 1 0,-1 0 0,1-1 0,-1 1 0,1-1 0,-1 1 0,1-1 0,-1 1 0,1-1-1,-1 1 1,1-1 0,-1 1 0,1-1 0,-1 0 0,0 1 0,0-1 0,1 1 0,-1-1 0,0 0 0,1 0 0,10-41-2798,-10 11-2206,-1-3-4427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4644,'0'0'15743,"8"7"-14664,-4-4-952,0 0-26,0 0 1,0 0-1,0 0 1,0-1-1,0 1 1,1-1-1,-1 0 1,1 0-1,0 0 1,-1-1-1,1 0 1,0 0-1,0 0 1,10 0-1,51-5 741,0-2-1,83-19 0,-80 11-755,134-8 0,154 31-315,-349-9 148,0-1 0,1 0 1,-1-1-1,0 0 0,0 0 1,0-1-1,0 0 0,-1 0 1,9-5-1,-11 5-233,0 0 0,0 0 0,-1-1 0,1 0 0,-1 0 0,5-6 0,-7 8-227,0-1 0,0 0 0,0 1 0,-1-1 0,1 0 0,-1 0 0,0 0 0,0 0 0,0 0 0,0-1 0,0-5 0,0-7-4878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61 12075,'0'0'3679,"0"-9"-1640,-1 1-1505,0 5-373,1 1 1,-1-1-1,1 0 1,0 0 0,0 1-1,0-1 1,1 0-1,-1 0 1,0 0-1,1 1 1,0-1 0,0 0-1,0 1 1,1-4-1,-2 7-117,0-1 0,0 1 0,0-1 0,0 0-1,0 1 1,0-1 0,0 0 0,0 1 0,0-1 0,1 0-1,-1 1 1,0-1 0,0 0 0,0 1 0,0-1-1,1 0 1,-1 1 0,0-1 0,0 0 0,1 0 0,-1 1-1,0-1 1,1 0 0,-1 0 0,0 0 0,0 1-1,1-1 1,-1 0 0,0 0 0,1 0 0,-1 0 0,1 0-1,-1 0 1,0 0 0,1 0 0,-1 0 0,0 0-1,1 0 1,-1 0 0,0 0 0,1 0 0,-1 0 0,1 0-1,-1 0 1,0 0 0,1 0 0,-1 0 0,0-1 0,1 1-1,-1 0 1,0 0 0,0 0 0,1-1 0,-1 1-1,0 0 1,0 0 0,1-1 0,-1 1 0,0 0 0,0 0-1,1-1 1,-1 1 0,0 0 0,0-1 0,0 1-1,0 0 1,1-1 0,4 30 126,-4 10 178,-2 1 1,-2-1-1,-11 54 1,-3 30 414,17-59-560,0-63-232,0-1 1,0 1-1,0-1 1,1 0 0,-1 1-1,0-1 1,0 1-1,0-1 1,1 0 0,-1 1-1,0-1 1,1 0-1,-1 1 1,0-1 0,1 0-1,-1 0 1,0 1 0,1-1-1,-1 0 1,1 0-1,-1 0 1,1 1 0,-1-1-1,0 0 1,1 0-1,-1 0 1,1 0 0,-1 0-1,1 0 1,-1 0 0,1 0-1,-1 0 1,0 0-1,1 0 1,-1 0 0,1 0-1,-1 0 1,1-1-1,-1 1 1,1 0 0,-1 0-1,0 0 1,1-1 0,-1 1-1,0 0 1,1-1-1,-1 1 1,0 0 0,1 0-1,-1-1 1,0 1-1,1-1 1,-1 1 0,21-18-2000,-7-6-1223,1-6-2392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9641,'0'0'13245,"4"3"-12583,2-1-599,1 1 0,-1-1 0,1 0 1,0 0-1,-1-1 0,1 0 0,0 0 1,0-1-1,0 0 0,0 0 1,11-2-1,87-18 734,-29 3-533,6 14-919,-61 3 119,1-1 0,29-4 0,-49 4 21,1 1 0,-1-1 0,0 0 0,0 1 1,-1-1-1,1 0 0,0 0 0,0-1 1,0 1-1,-1 0 0,1-1 0,0 1 0,1-3 1,5-4-4462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9449,'0'0'13036,"0"10"-11696,-4 20-239,-13 57 0,9-56-988,2 0 0,1 0 0,-1 35-1,6-66-169,0 1 0,0 0 0,0 0-1,0 0 1,0 0 0,1 0 0,-1 0-1,0 0 1,0 0 0,1-1 0,-1 1 0,0 0-1,1 0 1,-1 0 0,1-1 0,-1 1-1,1 0 1,-1 0 0,1-1 0,0 1-1,-1-1 1,1 1 0,0 0 0,-1-1 0,1 1-1,0-1 1,0 1 0,0-1 0,0 0-1,-1 1 1,1-1 0,0 0 0,0 0-1,0 0 1,0 1 0,0-1 0,0 0-1,0 0 1,-1 0 0,1 0 0,0-1 0,0 1-1,0 0 1,0 0 0,0 0 0,1-1-1,1 0-653,1 0 0,-1 0 0,1-1 0,-1 1 0,0-1 0,0 1 0,1-1 0,-1 0 0,0 0 0,4-5 0,8-11-5070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9097,'0'0'14141,"11"0"-13217,39-3-569,1-3 1,83-20 0,-115 22-1057,-17 3-2790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3619,'0'0'8008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4:2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220 744 32,'-57'-17'7079,"4"-1"-6054,7-1 1409,12-1 0,10 1 449,19-7-577,5-3-800,29-6-513,13-9-129,18-8-31,18-5-288,12-7-353,7-4-160,5 2-448,0-1-1250,-7-4-2658,-11-1-10154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2242,'0'0'16624,"9"-9"-15674,8-9-633,-1-1 0,-1 0 0,-1-2 0,22-40 1,-24 43-171,-12 18-151,0 0 1,0 0 0,1 0 0,-1 0 0,0 0 0,0 0-1,0 0 1,0 0 0,0 0 0,1-1 0,-1 1 0,0 0 0,0 0-1,0 0 1,1 0 0,-1 0 0,0 0 0,0 0 0,0 0-1,0 0 1,1 0 0,-1 0 0,0 0 0,0 1 0,0-1-1,0 0 1,1 0 0,-1 0 0,0 0 0,0 0 0,0 0 0,0 0-1,1 0 1,-1 0 0,0 1 0,0-1 0,0 0 0,0 0-1,0 0 1,0 0 0,0 0 0,1 1 0,-1-1 0,0 0 0,0 0-1,5 34-792,-2-15 288,7 36-4889,-3-33-48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89 5285,'-46'49'2643,"45"-49"-2490,1 0 1,0 0 0,-1 0 0,1 1-1,0-1 1,-1 0 0,1 0 0,0 1-1,0-1 1,-1 0 0,1 1 0,0-1-1,0 0 1,-1 1 0,1-1 0,0 0-1,0 1 1,0-1 0,0 1 0,0-1-1,-1 0 1,1 1 0,0-1 0,0 1-1,0-1 1,0 0 0,0 1 0,0-1-1,0 1 1,1-1 0,-1 1 0,0-1 0,0 0-1,0 1 1,0-1 0,1 1 0,15 2 1874,21-8-644,-20-1-1291,-1 0 0,1-1-1,-1 0 1,-1-1-1,1-1 1,-1-1-1,-1 0 1,17-16-1,-30 26-65,0-1 0,0 0 0,0 1-1,0-1 1,0 0 0,0 0 0,0 0 0,-1 0-1,1 0 1,0 0 0,-1 0 0,1 0 0,-1 0-1,1 0 1,-1-1 0,1 1 0,-1 0 0,0-2-1,0 2 18,0 1 0,0-1 0,-1 1-1,1-1 1,0 1 0,-1 0-1,1-1 1,-1 1 0,1 0 0,-1-1-1,1 1 1,-1 0 0,1-1-1,-1 1 1,1 0 0,-1 0 0,1 0-1,-1-1 1,1 1 0,-1 0 0,1 0-1,-1 0 1,1 0 0,-1 0-1,0 0 1,1 0 0,-1 0 0,-4 0 48,1 1 1,0-1-1,0 1 1,-1 0-1,1 0 1,0 0-1,0 0 1,0 1-1,-6 3 1,7-3-16,0 0 0,-1 0 0,1 0 1,0 1-1,0-1 0,0 1 0,1 0 1,-1 0-1,1 0 0,-1 0 0,1 0 0,0 0 1,0 1-1,-1 4 0,3-8-62,1 1-1,-1-1 1,0 1-1,1-1 0,-1 0 1,1 1-1,-1-1 1,1 1-1,-1-1 1,1 0-1,-1 1 1,1-1-1,-1 0 1,1 0-1,-1 1 0,1-1 1,0 0-1,-1 0 1,1 0-1,-1 0 1,1 0-1,0 0 1,-1 0-1,1 0 1,0 0-1,-1 0 1,1 0-1,-1 0 0,1 0 1,0 0-1,-1-1 1,1 1-1,-1 0 1,1 0-1,-1-1 1,2 0-1,24-7 428,-15 3-378,1-1-1,-1 0 1,-1-1-1,1 0 1,-1 0-1,0-1 1,-1 0-1,0-1 1,12-14-1,-71 73 1512,33-12-819,18-21-2314,0-17 1277,-1 1 0,1-1-1,-1 1 1,1-1 0,0 0 0,-1 0-1,1 1 1,0-1 0,-1 0 0,1 0-1,0 0 1,0 1 0,-1-1 0,1 0-1,0 0 1,-1 0 0,1 0 0,0 0 0,0-1-1,-1 1 1,1 0 0,0 0 0,-1 0-1,1-1 1,1 0 0,18-8-14773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4612,'0'0'15247,"-38"89"-15247,32-36 32,1 9-32,4 1 0,1-2 0,0-5 32,6-4-32,4-8 32,6-5-64,-1-4-32,2 0-1185,-4 0-2723,-2-1-1826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6887,'-8'71'1633,"1"1"-768,1-1 160,4-6 480,2-8-288,5-7-352,10-11-544,2-5-610,4-9-1953,-2-2-224,2 1-193</inkml:trace>
  <inkml:trace contextRef="#ctx0" brushRef="#br0" timeOffset="1">127 680 3812,'0'57'3171,"0"3"-481,-2 3-1569,-2 3-672,-2 0-321,1-1-128,0-3-1057,3-6-2979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2242,'-6'65'-288,"1"9"3427,-1 9-513,2 3-640,-1 6-384,2 4-866,2 0-607,1-3-97,0-1-321,0-6-544,0-7-320,4-8-160,3-5 192,0-6 705,-1-3 352,3 1 32,0 4-1506</inkml:trace>
  <inkml:trace contextRef="#ctx0" brushRef="#br0" timeOffset="1">77 1628 1922,'8'89'2786,"-2"2"-1857,4 1-448,-2-5-417,-1-2 96,0-4-897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6502,'11'218'3630,"12"180"-1517,21 0-9105,12 119 8232,-15-101 616,-19-274-6260,-15-98 651</inkml:trace>
  <inkml:trace contextRef="#ctx0" brushRef="#br0" timeOffset="1">215 2313 3523,'-22'600'8622,"12"-502"-7055,-5 42-1501,5 2 1,10 152 0,3-231 751,-1-27-167,0 0 0,13 60-1,-15-121 2854,2 22-4367,-2 25-2194,0-13-2062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3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69 5157,'0'0'4548,"-8"-9"-1969,3 4-2221,-1-1 0,1 1 1,-1 0-1,0 1 0,0 0 1,0-1-1,-1 2 0,1-1 1,-1 1-1,0 0 0,0 1 1,0-1-1,0 1 0,-1 1 1,-8-2-1,-16 1-228,0 2 0,0 1 0,0 2 0,0 1 0,1 1 0,0 1 0,0 2 0,0 2 0,1 0-1,0 2 1,1 2 0,1 0 0,-34 24 0,29-17-41,2 2-1,1 2 1,0 1-1,2 1 0,1 1 1,2 1-1,0 2 1,2 0-1,2 2 1,-28 53-1,39-64 43,1 0-1,1 0 1,1 1-1,1 0 1,1 0 0,1 0-1,1 0 1,1 1 0,1 0-1,4 41 1,-2-51-109,1-1-1,1 0 1,0-1 0,1 1 0,0-1 0,1 1 0,1-1-1,0 0 1,0-1 0,1 0 0,0 0 0,1 0 0,1-1-1,-1 0 1,2-1 0,-1 0 0,1 0 0,1-1-1,-1 0 1,19 10 0,-11-10-17,0-1 0,0 0 0,0-1 0,1-1 0,0-1 0,0-1 0,0 0 0,1-1 0,-1-1 0,0-1 0,1-1 0,-1-1 0,0 0 0,23-7 0,-3-1 22,1-1 1,-2-3 0,0-1-1,-1-2 1,61-36-1,-64 31 104,-1-1-1,-1-2 1,-1 0-1,-1-3 1,-1 0-1,-2-2 1,47-65-1,-62 77-74,-1 0 0,-1-1 0,0-1 0,-1 1 0,-1-1 0,-1-1 0,-1 1 0,-1-1 0,-1 0 1,-1-1-1,0 1 0,-2 0 0,0-1 0,-2 1 0,0-1 0,-7-35 0,4 45-46,0-1 0,0 1 0,-1 0 0,0 0 0,-1 0-1,-1 1 1,0 0 0,0 0 0,-1 1 0,-1 0 0,1 0 0,-2 1 0,1 0 0,-1 1 0,0 0 0,-1 0 0,0 1-1,0 1 1,-1 0 0,0 0 0,0 1 0,-16-4 0,9 3-306,0 1 0,-1 1 0,0 1-1,0 1 1,0 1 0,0 0 0,0 1 0,0 2-1,0 0 1,0 1 0,0 1 0,1 0 0,-37 15 0,-10 12-3895,7 0-2680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4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42 166 9449,'0'0'1810,"-8"0"-123,-18 0-334,18 0-111,27 0-245,285-8 2443,156-22-2964,-190 11-367,1058-77-82,-1293 95-306,5-1-188,-35 1-1464,-18 0-2027,-25-2 311,-10-2-2305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4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56 9801,'8'-6'1901,"2"-1"-1579,-1 2 1,1-1-1,0 1 1,0 1-1,1-1 1,0 2-1,-1 0 1,1 0-1,0 1 1,0 0 0,16 0-1,38 0 43,0 2 1,0 4-1,-1 2 1,0 3-1,0 3 0,-1 3 1,0 2-1,83 36 1,-140-51-346,-1 1 0,1 0 1,0 0-1,-1 0 0,0 1 1,0 0-1,0 0 1,5 5-1,-9-7 7,0-1 0,0 0 0,-1 0 0,1 1 0,0-1 0,-1 0 0,1 1 0,-1-1 0,1 1 0,-1-1 0,0 0 0,0 1 0,1-1 0,-1 1 0,0-1 1,0 1-1,-1-1 0,1 1 0,0-1 0,0 1 0,-1-1 0,1 1 0,-1-1 0,1 0 0,-1 1 0,1-1 0,-1 0 0,0 0 0,0 1 0,0-1 0,0 0 0,0 0 0,0 0 0,0 0 0,0 0 0,0 0 0,0 0 0,-1 0 0,1-1 0,-2 2 0,-30 18 643,0-1 0,-1-1 0,-1-2 0,-66 20 0,12-3 102,58-21-533,-243 105 999,229-95-1175,2 2 0,0 2 0,-74 60 0,106-77-145,0 1-1,1 0 1,1 1-1,0 0 1,0 1-1,-9 16 1,14-20-572,1 0 1,-1 0-1,1 1 1,0-1 0,1 1-1,-2 14 1,2 11-6170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4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35 309 1954,'0'0'1868,"7"-8"-1558,24-24 557,1 1-1,53-38 1,-46 44-1218,63-43-1906,-42 14 5094,-51 38 2471,-16 10 677,-9 9-1962,-1 6-4599,-53 48 1793,3 3 0,-87 101 0,102-106-1142,36-33-457,30-29-1846,34-32-2054,-11 0 428,3-5-898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4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9833,'0'0'8963,"-3"13"-7660,-15 61-85,6-30-768,1 0-1,3 1 1,-3 45-1,11-65-368,1 0 0,6 38 0,4-14-3233,-10-45 1531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12812,'0'0'3459,"56"2"-3074,-14-11-193,10 0-128,7-2 0,9-4-128,5-3-1794,-2-3-832,-2-1-1282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4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11883,'0'0'8616,"88"4"-7751,-33-7-641,7-5-160,7-1-160,-2 1-1217,-1-2-1858,-11 1-1794,-8-2-1665</inkml:trace>
  <inkml:trace contextRef="#ctx0" brushRef="#br0" timeOffset="1">721 23 14414,'0'0'1441,"-45"48"609,31-24-32,8-4-609,6-2-832,6-7-513,21-8 0,12-3-64,8-2-1089,6-15-641,2-6-576,-2-5-1249,-6-1 31,-11 4-544,-8 3-160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3331,'0'0'3171,"-10"6"-544,-13 21-65,-10 7 353,-4 6-513,-3 4-512,0 2-225,4 0-159,4-2-449,7 0-320,5-2-513,8-1-192,4-1-385,1-6-1632,-3-1-1763,-5-5-4868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11275,'0'0'5402,"-10"7"-3517,2-1-1624,0 0 0,1 1 0,0 0 0,0 0 0,0 0 0,1 1 1,0 0-1,0 0 0,1 1 0,0 0 0,-5 13 0,6-11-27,0 1-1,1 0 1,-3 21 0,5-31-208,1-1 0,0 1-1,-1 0 1,1-1 0,0 1 0,0 0 0,0 0 0,0-1 0,0 1 0,1 0 0,-1-1 0,0 1 0,1 0 0,-1-1 0,1 1 0,0-1 0,-1 1 0,1 0 0,0-1 0,0 0 0,0 1 0,0-1 0,0 0 0,1 1 0,-1-1 0,0 0 0,1 0 0,-1 0 0,0 0 0,1 0 0,-1 0-1,1 0 1,-1-1 0,1 1 0,0-1 0,1 1 0,5 0 39,-1 0 0,1-1 0,-1 0 0,1 0 0,-1-1 0,1 0 0,-1 0 0,0-1 0,0 0 0,1 0 0,-1-1 0,9-5 0,4-3-43,0-2-1,29-23 0,-30 21 0,1 0 0,26-13 0,-45 27-19,-1 1-1,0 0 1,1 0 0,-1-1-1,0 1 1,1 0-1,-1 0 1,0 0 0,1 0-1,-1-1 1,1 1 0,-1 0-1,0 0 1,1 0 0,-1 0-1,1 0 1,-1 0 0,1 0-1,-1 0 1,0 0 0,1 1-1,-1-1 1,1 0 0,-1 0-1,0 0 1,1 0 0,-1 1-1,0-1 1,1 0-1,-1 0 1,0 0 0,1 1-1,-1-1 1,1 1 0,3 18 545,-11 38 1139,3-32-854,5-25-810,0 1 0,-1 0 0,1 0 1,0 0-1,0 0 0,-1-1 0,1 1 0,0 0 0,0 0 1,0-1-1,0 1 0,0-1 0,0 1 0,0-1 0,0 0 1,0 1-1,0-1 0,0 0 0,0 1 0,0-1 1,1 0-1,-1 0 0,0 0 0,0 0 0,0 0 0,0 0 1,0-1-1,0 1 0,0 0 0,0-1 0,2 0 1,42-8 340,24-21-208,-55 23-171,1 0 1,-1 1 0,1 0 0,0 2-1,0-1 1,25-2 0,-39 7 9,0 0 0,0 0 0,0 0 0,0 0 1,1 0-1,-1 0 0,0 1 0,0-1 0,0 0 0,0 1 0,0-1 0,0 1 1,0-1-1,0 1 0,0 0 0,-1-1 0,1 1 0,0 0 0,0 0 0,0 0 1,-1-1-1,1 1 0,0 0 0,-1 0 0,1 0 0,-1 0 0,1 0 1,-1 0-1,0 0 0,1 0 0,-1 0 0,0 0 0,0 1 0,0-1 0,0 0 1,1 0-1,-2 0 0,1 0 0,0 2 0,-7 58 0,3-31-63,19-74-10618,-12 10 1270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16303,'0'0'4292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11 11979,'0'0'8168,"-10"-4"-6716,5 3-1389,0-1 1,0 1-1,0 0 0,0 0 0,0 1 0,0 0 1,0-1-1,0 2 0,0-1 0,0 1 0,0-1 1,0 1-1,1 1 0,-1-1 0,0 1 0,0-1 1,1 1-1,-1 1 0,1-1 0,0 1 0,-1 0 1,1 0-1,0 0 0,-6 7 0,-4 2 83,1 0-1,1 0 1,0 2-1,-11 14 0,20-24-88,0 0-1,1 0 1,-1 0 0,1 1-1,0-1 1,0 1-1,0-1 1,1 1-1,-1-1 1,1 1-1,0 0 1,0 0-1,1 0 1,0-1-1,-1 1 1,2 0-1,-1 0 1,0 0 0,3 9-1,-2-13-50,1 1 1,-1 0-1,1 0 0,0-1 1,-1 1-1,1-1 0,0 0 1,0 1-1,0-1 0,0 0 0,0 0 1,0 0-1,0 0 0,0-1 1,0 1-1,1 0 0,-1-1 1,0 0-1,0 1 0,1-1 1,-1 0-1,4-1 0,55-2-402,-50 1-238,1 0 0,-1-1 0,0 0 0,0-1-1,13-6 1,25-18-5731,-10 1-2902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14382,'0'0'4895,"-6"8"-2877,1-2-1730,0 1 0,0 0-1,1 0 1,0 0 0,0 0 0,1 1 0,0 0 0,0-1 0,1 1 0,0 0 0,1 0 0,-1 0-1,1 15 1,1-14-225,2 43 77,-2-51-136,0 1 1,0-1-1,1 1 1,-1-1-1,0 0 0,0 1 1,1-1-1,-1 1 1,1-1-1,0 0 1,-1 1-1,1-1 0,0 0 1,0 0-1,-1 0 1,1 1-1,0-1 1,0 0-1,0 0 0,1 0 1,-1 0-1,0-1 1,0 1-1,0 0 1,1 0-1,-1-1 0,0 1 1,3 0-1,-2-1 4,-1-1 0,0 1 1,1-1-1,-1 1 0,0-1 0,0 0 0,0 1 0,0-1 0,0 0 0,0 0 0,0 0 0,0 0 0,0 0 0,0 0 1,0 0-1,0 0 0,0 0 0,-1 0 0,1 0 0,-1-1 0,1 1 0,-1 0 0,1 0 0,-1-1 0,1-1 1,9-39-113,-10 40 93,2-11-42,0-1 0,-1 0-1,-1 1 1,-2-19-1,2 31 51,0 1-1,0 0 0,0-1 0,0 1 1,0-1-1,0 1 0,0 0 0,-1-1 1,1 1-1,0 0 0,0-1 0,0 1 0,-1 0 1,1-1-1,0 1 0,-1 0 0,1-1 1,0 1-1,0 0 0,-1 0 0,1-1 1,-1 1-1,1 0 0,0 0 0,-1 0 0,1 0 1,0-1-1,-1 1 0,1 0 0,-1 0 1,1 0-1,0 0 0,-1 0 0,1 0 1,-1 0-1,1 0 0,-1 0 0,1 0 1,0 0-1,-1 0 0,1 1 0,-1-1 0,1 0 1,0 0-1,-1 0 0,1 0 0,0 1 1,-1-1-1,1 0 0,0 0 0,-1 1 1,1-1-1,0 0 0,0 1 0,-1-1 0,1 0 1,0 1-1,0-1 0,-1 0 0,1 1 1,0-1-1,0 0 0,0 1 0,0-1 1,0 1-1,0-1 0,-1 1 0,1 1 8,0 0 0,-1 0 0,1 0 0,0 0 0,0 0 0,0 0 0,0 0 0,0 0 0,0 0 0,1 0 0,-1 0-1,1 0 1,-1 0 0,1 0 0,0-1 0,0 1 0,0 0 0,0 0 0,0-1 0,0 1 0,0 0 0,1-1 0,-1 0 0,2 3 0,1-2 15,0 1 1,0-1 0,0 0-1,0 0 1,0-1 0,1 1-1,-1-1 1,0 0 0,1 0-1,6 1 1,6-1 43,0-1 0,0 0 0,1-1 0,32-6 0,-35 3-106,0 0 0,-1-2 0,1 1 0,-1-2-1,14-8 1,-24 13 32,0 0-1,0 0 1,0-1-1,0 1 0,-1-1 1,1 0-1,-1 0 1,0-1-1,0 1 1,0-1-1,0 1 0,0-1 1,-1 0-1,1 0 1,-1 0-1,0 0 1,-1-1-1,1 1 0,-1 0 1,2-9-1,-3 13 13,0-1 0,-1 0 0,1 1-1,0-1 1,-1 0 0,1 1 0,0-1-1,-1 1 1,1-1 0,-1 0 0,1 1 0,-1-1-1,1 1 1,-1-1 0,1 1 0,-1 0-1,0-1 1,1 1 0,-1-1 0,1 1 0,-1 0-1,0 0 1,1-1 0,-1 1 0,0 0-1,0 0 1,1 0 0,-1 0 0,0 0-1,1 0 1,-1 0 0,0 0 0,0 0 0,1 0-1,-1 0 1,0 0 0,1 1 0,-2-1-1,-30 9 168,26-5-42,1 0 0,0 0 0,-1 0 0,2 0 0,-1 1 0,0 0 1,1 0-1,-6 9 0,8-11-31,0 0 1,0 0 0,0 0-1,0 1 1,1-1-1,0 1 1,0-1-1,0 1 1,0-1 0,0 1-1,0 0 1,1-1-1,0 1 1,0 0 0,0 0-1,1 7 1,1-10-81,-1 1-1,1 0 1,-1-1 0,1 1 0,0 0 0,-1-1 0,1 0-1,0 1 1,0-1 0,0 0 0,0 0 0,0 0-1,1 0 1,-1-1 0,0 1 0,0-1 0,0 1 0,1-1-1,-1 0 1,0 1 0,1-1 0,-1-1 0,3 1-1,58-4-38,-3-15-1550,-55 18 955,-1-1 0,0 0 0,0 0 1,0 0-1,0-1 0,0 1 0,-1-1 0,1 0 0,-1 0 0,0 0 0,6-8 0,-8 7-3358,-1 1-1730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14 11691,'0'0'9294,"-9"-3"-6977,3 1-2110,-1 0 0,1 0-1,-1 0 1,0 1 0,1 0 0,-1 1 0,0 0-1,0 0 1,1 0 0,-1 0 0,0 1 0,0 1-1,1-1 1,-1 1 0,1 0 0,-1 0 0,1 1-1,-11 6 1,7-3-1,0 1-1,0 0 1,1 0 0,-10 11-1,17-15-158,-1 0 0,1 0-1,-1 0 1,1 0 0,0 0-1,0 0 1,0 1 0,1-1-1,-1 1 1,1-1 0,0 1 0,0 0-1,0 0 1,0-1 0,1 1-1,0 0 1,0 4 0,0-7-41,0 0 0,1 1 0,-1-1 1,1 0-1,-1 1 0,1-1 0,0 0 1,0 0-1,0 1 0,-1-1 0,1 0 1,0 0-1,0 0 0,0 0 0,1 0 1,-1-1-1,0 1 0,0 0 0,0 0 1,1-1-1,-1 1 0,0-1 0,1 1 1,-1-1-1,0 1 0,1-1 0,-1 0 1,1 0-1,2 1 0,50 0 140,-43-2-116,0 1-136,0-1 0,0 0 0,0-1 0,0 0 0,0-1 0,-1 0 0,0-1 0,1 0 0,-1 0 0,0-1 0,-1-1 0,1 1 0,-1-2 0,-1 1 0,1-1 0,-1-1 0,0 1 0,0-1 0,8-13 0,-10 5 71,-16 15-11,-17 17 26,18-8 121,1 0 0,0 1 0,-13 19 0,19-25-69,0 0 0,0 0 0,0 0 0,0 0-1,1 1 1,0-1 0,-1 0 0,1 1-1,0 0 1,1-1 0,-1 1 0,1-1 0,-1 1-1,1 0 1,0 0 0,1 6 0,0-9-74,0 0 0,0 0 0,1 0 0,-1 1-1,0-1 1,0 0 0,0 0 0,1-1 0,-1 1 0,0 0 0,1 0 0,-1-1 0,1 1 0,-1-1 0,1 1 0,-1-1 0,1 0 0,-1 1 0,1-1 0,-1 0 0,1 0 0,0 0 0,2 0 0,41-4-3300,-36 1 1982,0 0 0,0 0 1,0-1-1,-1 0 0,0-1 0,9-6 1,20-12-6137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13741,'0'0'3449,"-9"2"-844,-4 0-1785,0 1 0,0 1 0,1 0 0,-13 5 0,22-8-703,0 0 0,-1 1 0,2-1 0,-1 1 0,0-1 0,0 1 0,0 0 0,1 0 0,-1 0 0,1 0 0,-1 0 0,1 1 0,0-1 0,0 1 0,0 0 0,0-1 0,0 1 0,1 0 0,-1 0 0,1 0 0,0 0 0,0 0 0,0 1 0,0-1 0,0 5 0,2-7-128,-1-1-1,0 1 1,1 0-1,-1-1 1,1 1-1,-1-1 1,1 1-1,-1 0 1,1-1-1,0 1 0,-1-1 1,1 0-1,0 1 1,-1-1-1,1 1 1,0-1-1,0 0 1,-1 0-1,1 1 1,0-1-1,0 0 1,-1 0-1,1 0 0,0 0 1,0 0-1,1 0 1,28 1-680,-23-1 444,21 0-878,-19-1 998,0 1 0,0 0 0,0 0 0,1 1-1,-1 0 1,0 0 0,0 1 0,-1 1 0,17 5-1,-24-7 172,0 0-1,0 0 1,0 0-1,0 0 1,0 0-1,0 0 1,0 0 0,0 0-1,0 0 1,0 0-1,-1 1 1,1-1-1,-1 0 1,1 1-1,-1-1 1,1 0-1,-1 1 1,0-1-1,1 1 1,-1-1-1,0 1 1,0-1-1,0 0 1,0 1-1,0-1 1,-1 1-1,1-1 1,0 1-1,-1-1 1,1 0-1,-1 1 1,1-1-1,-1 0 1,0 0 0,1 1-1,-1-1 1,0 0-1,0 0 1,0 0-1,0 0 1,-1 1-1,-5 7 505,-1 0 0,0 0 0,-14 10 0,10-8 36,7-6-414,0 0 1,0 0-1,-1 0 0,0-1 0,0 1 0,0-2 1,0 1-1,-1-1 0,1 0 0,-1 0 0,-12 3 1,18-6-292,1-1 0,-1 0 0,1 1 0,-1-1 0,0 1 0,1-1 1,-1 0-1,1 0 0,-1 1 0,1-1 0,0 0 0,-1 0 0,1 0 0,0 0 1,-1 1-1,1-1 0,0 0 0,0 0 0,0 0 0,0 0 0,0 0 0,0 0 1,0 1-1,0-1 0,0 0 0,0 0 0,1 0 0,-1 0 0,0 0 0,1 1 1,-1-2-1,9-32-5994,7 2-2277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2434,'0'0'9615,"9"0"-5387,-2 0-3763,83-5 6732,-81 4-6917,-1 0 0,1-1 0,-1 0 0,1 0 0,-1-1 0,0 0 1,0-1-1,-1 0 0,12-7 0,-19 11-275,1 0 1,-1 0-1,1 0 0,-1-1 1,1 1-1,-1 0 0,1-1 1,-1 1-1,0 0 0,1-1 1,-1 1-1,1-1 0,-1 1 1,0-1-1,0 1 0,1 0 0,-1-1 1,0 1-1,1-1 0,-1 1 1,0-1-1,0 0 0,0 1 1,0-1-1,0 1 0,0-1 1,0 1-1,0-1 0,0 1 1,0-2-1,-15-3 192,-25 6-47,30 0-101,1 1 0,-1 1 0,1 0 0,-1 0 0,1 1 0,0 0 0,0 0 0,-14 11 0,19-13 22,0 1 0,1-1 1,-1 1-1,1 0 0,0 0 0,0 0 0,0 0 0,0 0 0,1 1 0,-1 0 1,1-1-1,0 1 0,0 0 0,0 0 0,1 0 0,-1 0 0,1 0 0,0 1 1,0-1-1,1 0 0,-1 1 0,1 4 0,1-6-61,0-1 0,0 1 0,0 0 0,0-1-1,1 1 1,0-1 0,-1 1 0,1-1 0,0 0 0,0 0 0,0 0-1,0 0 1,1 0 0,-1 0 0,0 0 0,1-1 0,-1 1 0,1-1 0,0 0-1,-1 0 1,1 0 0,0 0 0,0 0 0,0 0 0,0-1 0,4 1-1,13 2-715,0 0 0,30-1 0,-49-2 588,50-2-4868,4-10-4895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64 273 4869,'0'0'11760,"8"-5"-8877,24-15-428,-40 19 2464,-12 7-5006,-31 33 268,49-37-178,-1 1-1,1-1 1,0 0 0,0 1-1,1-1 1,-1 1-1,0-1 1,1 1-1,0 0 1,-1-1-1,1 1 1,0 0-1,0 0 1,1 0-1,-1 0 1,1 0-1,-1 0 1,1 5-1,2-7 11,-1 0 0,1 0-1,-1 0 1,1-1 0,0 1-1,0 0 1,-1-1 0,1 0 0,0 1-1,0-1 1,-1 0 0,1 0-1,0 0 1,0 0 0,0 0 0,-1-1-1,1 1 1,0 0 0,0-1-1,1 0 1,8-4-6,0 0 0,0-1 1,-1 0-1,0-1 0,0 0 0,-1-1 0,1 0 0,-2 0 0,1-1 0,-1 0 0,-1 0 1,0-1-1,0 0 0,7-14 0,-13 22-17,0 1-1,-1 0 1,1-1-1,0 1 1,-1 0 0,1-1-1,-1 1 1,1-1 0,-1 1-1,0-1 1,0 1-1,1-1 1,-1 0 0,0 1-1,-1-1 1,1 1 0,0-1-1,0 1 1,-1-1-1,1 1 1,0-1 0,-1 1-1,-1-3 1,1 3-14,0 1-1,0-1 1,0 1 0,0 0 0,0-1 0,0 1-1,0 0 1,0 0 0,0 0 0,0-1-1,0 1 1,0 0 0,-1 0 0,1 1 0,0-1-1,0 0 1,0 0 0,0 0 0,0 1-1,0-1 1,0 1 0,0-1 0,-2 2 0,1-2 28,0 1 0,0 0 1,0 0-1,0 0 1,0 0-1,0 0 0,1 1 1,-1-1-1,0 1 1,0-1-1,1 1 0,-1-1 1,1 1-1,0 0 1,0 0-1,-1 0 0,1 0 1,0 0-1,0 0 1,1 0-1,-1 0 0,0 0 1,1 0-1,-1 0 1,1 1-1,0-1 0,0 0 1,-1 0-1,2 1 1,-1 3-1,1-5 20,0 0 1,1-1-1,-1 1 0,0 0 0,0-1 1,0 1-1,1-1 0,-1 1 1,0-1-1,1 1 0,-1-1 1,0 0-1,1 0 0,-1 0 0,1 1 1,-1-1-1,0-1 0,1 1 1,1 0-1,29-4 243,-18 0-229,0 0-1,0-1 1,0-1 0,0 0 0,-1-1 0,0-1 0,0 0 0,-1-1-1,0 0 1,14-14 0,-10 7-34,0 0 0,-1-1 0,-1 0-1,-1-1 1,-1-1 0,14-26 0,-24 39-313,-5 9 118,-13 25 65,-24 45 266,31-52 12,0 0-1,1 0 1,1 1-1,1 1 1,1-1 0,1 1-1,1-1 1,1 1-1,1 0 1,1 0 0,1 0-1,1 0 1,1 0-1,10 37 1,-4-32-129,-4-15-15,0 1 0,-1-1-1,-1 1 1,-1-1 0,2 23-1,-4-36 0,0 1-1,0-1 0,0 1 1,0-1-1,0 1 0,0-1 1,0 1-1,0-1 0,-1 1 1,1-1-1,0 1 0,0-1 0,-1 1 1,1-1-1,0 0 0,0 1 1,-1-1-1,1 1 0,-1-1 1,1 0-1,0 1 0,-1-1 0,1 0 1,-1 0-1,1 1 0,-1-1 1,1 0-1,0 0 0,-1 0 1,1 1-1,-1-1 0,1 0 1,-1 0-1,0 0 0,1 0 0,-1 0 1,1 0-1,-1 0 0,1 0 1,-1 0-1,1 0 0,-1 0 1,1-1-1,-1 1 0,1 0 0,-1 0 1,1 0-1,0-1 0,-1 1 1,1 0-1,-1 0 0,1-1 1,-1 1-1,1 0 0,0-1 1,-1 0-1,-26-18 435,18 9-439,0 0 1,0-1-1,1 0 0,1-1 0,0 1 0,0-1 0,1-1 0,1 1 0,0-1 1,1 0-1,0 0 0,1-1 0,0 1 0,0-17 0,3 27-43,0 0-1,1 0 1,-1 0-1,1 0 1,0 0-1,0 0 0,0 0 1,0 1-1,1-1 1,-1 0-1,1 1 1,-1-1-1,1 1 1,0-1-1,0 1 1,0 0-1,0 0 1,1 0-1,-1 0 0,1 0 1,-1 1-1,1-1 1,-1 1-1,6-3 1,8-2-684,1 0 1,-1 0-1,24-3 0,-4-1-1680,18-7-4257,1-7-7597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3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7527,'0'0'2498,"55"-5"353,-29 5-64,-3 0-801,-1 5-961,-3 8-417,-1-2-191,0 3-225,-1-4-128,3-1-32,-2-4-32,-2-5-192,1 0-321,-2-7-640,-9-5-2819,-6-2-8648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16592,'0'0'2060,"0"8"-309,-5 85 3278,5-92-5009,0 0 1,0 0-1,0 0 0,0 0 1,0 0-1,1 0 0,-1-1 1,0 1-1,1 0 0,-1 0 1,1 0-1,-1-1 0,1 1 1,-1 0-1,1 0 0,-1-1 1,1 1-1,0 0 1,0-1-1,-1 1 0,1-1 1,0 1-1,0-1 0,-1 1 1,1-1-1,0 0 0,1 1 1,34 2 194,33-17-34,23-24-137,-73 28-112,1 1-1,-1 1 0,2 1 0,-1 0 0,1 2 0,0 0 0,28-2 0,-48 8 84,0-1 1,0 0-1,1 1 0,-1-1 0,0 1 0,0-1 1,0 1-1,0 0 0,0-1 0,0 1 0,0 0 1,0 0-1,0 0 0,0 0 0,0 0 1,-1 0-1,1 0 0,0 0 0,-1 0 0,1 0 1,-1 0-1,1 0 0,-1 1 0,1-1 0,-1 0 1,0 0-1,0 1 0,1-1 0,-1 0 0,0 0 1,0 1-1,-1 1 0,0 57 1738,-1-40-1104,25-23-382,-18 0-561,1 0 1,-1-1-1,0 0 0,0 0 1,8-8-1,17-30-5193,-16 12-311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4292,'0'0'22069,"52"30"-25721,-20-26-1889,3 3-6662</inkml:trace>
  <inkml:trace contextRef="#ctx0" brushRef="#br0" timeOffset="1">320 149 9257,'0'0'5610,"-12"1"-1873,6-1-3353,-17 1 851,1 2-1,-1 0 1,-26 8-1,43-9-956,-1 0 1,1 1-1,0-1 1,-1 1-1,2 1 0,-1-1 1,-8 7-1,12-8-213,0 0 0,0 0 1,0 0-1,0 0 0,0 0 0,1 1 0,-1-1 0,1 1 1,0-1-1,-1 1 0,1-1 0,0 1 0,1 0 0,-1-1 1,0 1-1,1 0 0,0 0 0,-1 5 0,2-6-54,-1-1-1,1 1 1,0 0-1,-1 0 1,1-1-1,0 1 1,0 0 0,0-1-1,0 1 1,1-1-1,-1 0 1,0 1-1,0-1 1,1 0-1,-1 0 1,1 0-1,-1 0 1,1 0-1,0 0 1,-1 0-1,1 0 1,0-1 0,0 1-1,-1-1 1,1 1-1,0-1 1,3 1-1,57 6-219,-32-7-1236,1 0 0,-1-2 0,31-6 0,-36 3-3395,48-17 0,-32 6-4102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66 15086,'-11'4'2221,"-3"0"-1636,-55 21 2639,65-23-2945,-1 0 0,0 1-1,0-1 1,1 1 0,-1 0-1,1 1 1,0-1 0,0 0-1,0 1 1,0 0 0,-5 7-1,9-10-261,-1 0 0,1-1-1,0 1 1,-1 0 0,1 0-1,0-1 1,-1 1 0,1 0-1,0 0 1,0 0 0,0-1-1,0 1 1,-1 0-1,1 0 1,0 0 0,1-1-1,-1 1 1,0 0 0,0 0-1,0 0 1,0-1 0,1 1-1,-1 0 1,0 0-1,1-1 1,-1 1 0,1 1-1,22 9 245,39-8-42,-53-3-172,24-2-67,0-1 0,-1-2 0,41-11 0,34-5-76,-106 20 165,0 1 0,1 0 0,-1 0 0,0 0 0,0 0 0,1 0 1,-1 0-1,0 0 0,0 0 0,1 1 0,-1-1 0,0 0 0,0 1 0,1-1 0,-1 1 0,0-1 0,0 1 0,0 0 0,0-1 0,0 1 0,0 0 0,0 0 0,1 1 0,-1-1 4,0 0 1,0 0-1,1 0 0,-1 0 1,0 0-1,1 0 0,-1 0 0,1-1 1,-1 1-1,1-1 0,-1 1 0,1-1 1,-1 1-1,1-1 0,3 1 1,18-1-362,0-1 0,0-1 0,0-1 0,0 0 0,34-12 0,-30 8-476,-1 1 0,1 2 0,43-3 0,-70 7 817,1 0 0,-1 1 0,1-1 0,-1 0 0,1 1-1,-1-1 1,1 0 0,-1 1 0,0-1 0,1 0 0,-1 1-1,0-1 1,1 1 0,-1-1 0,0 1 0,0-1 0,1 1-1,-1-1 1,0 1 0,0-1 0,0 1 0,0-1 0,0 1 0,0 0-1,1-1 1,-1 1 0,-1-1 0,1 1 0,0-1 0,0 1-1,0-1 1,0 1 0,0-1 0,0 1 0,-1-1 0,1 1-1,0-1 1,0 1 0,-1-1 0,1 2 0,-1-2-14,1 1 0,-1-1 0,1 1 0,0 0 0,-1-1 1,1 1-1,0 0 0,0 0 0,-1-1 0,1 1 0,0 0 0,0 0 1,0-1-1,0 1 0,0 0 0,0 0 0,0-1 0,0 1 0,0 0 0,1 0 1,-1-1-1,0 1 0,0 0 0,1-1 0,-1 1 0,0 0 0,1-1 0,-1 1 1,1 0-1,-1-1 0,1 1 0,-1-1 0,1 1 0,-1-1 0,1 1 1,0-1-1,-1 1 0,1-1 0,-1 0 0,1 1 0,0-1 0,0 0 0,-1 1 1,1-1-1,1 0 0,17-2-707,-1-1 0,1 0 0,-1-2 0,0 0 1,0-1-1,0-1 0,25-13 0,47-17-1602,-89 37 2506,0-1-1,0 1 1,0 0-1,0 0 0,1-1 1,-1 1-1,0 0 1,0 0-1,0 0 1,1 1-1,-1-1 1,0 0-1,0 0 0,0 1 1,0-1-1,1 0 1,-1 1-1,0-1 1,0 1-1,0 0 1,0-1-1,0 1 0,0 0 1,1 1-1,-1-1-113,1 0 1,-1 0-1,1 0 0,-1 0 0,1 0 0,0 0 0,-1 0 0,1-1 0,0 1 1,0-1-1,0 1 0,3 0 0,8-1-230,0 1 0,0-1 1,0-1-1,0-1 0,0 0 0,0 0 1,-1-1-1,1-1 0,-1 0 0,1-1 1,-1 0-1,-1-1 0,1 0 0,-1-1 0,13-10 1,-13 2 149,-22 11 387,-24 13 344,33-7-707,-1-1 0,0 1 0,1 0 1,-1 0-1,1 0 0,-1 1 0,1-1 1,0 0-1,0 1 0,0 0 0,0-1 1,1 1-1,-1 0 0,1 0 0,0 0 1,-1 0-1,1 0 0,1 0 1,-2 5-1,2-6-105,0 0-1,0 0 1,1 0 0,-1 0 0,0 0 0,1 0 0,0 0-1,-1-1 1,1 1 0,0 0 0,0 0 0,0-1-1,0 1 1,0 0 0,0-1 0,1 1 0,-1-1-1,0 1 1,1-1 0,-1 0 0,1 0 0,0 0-1,-1 0 1,1 0 0,0 0 0,0 0 0,-1 0 0,1-1-1,0 1 1,0 0 0,0-1 0,2 1 0,26 3-2871,2-3-2337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12460,'-4'9'4452,"-13"27"-3209,-3 4 30,2 1 1,2 0-1,1 1 0,2 1 1,-9 61-1,14 35 715,8-98-1522,-3 1-1,0-1 0,-15 59 0,14-93 605,1-21-579,4-27-226,2 25-276,1 0 0,1 0 1,1 0-1,0 0 0,0 1 1,2 0-1,18-27 0,-19 31-14,1 0-1,1 1 0,0 0 0,0 0 1,0 1-1,2 0 0,-1 1 1,1 0-1,0 0 0,18-8 0,-27 15-4,1 0 0,-1 0-1,0 0 1,1 0 0,-1 1 0,1-1-1,-1 1 1,1-1 0,0 1-1,-1 0 1,1 0 0,-1 0-1,5 1 1,-6-1 10,0 1 1,0-1-1,0 1 0,0-1 1,0 1-1,0 0 0,0-1 1,-1 1-1,1 0 0,0-1 1,0 1-1,0 0 1,-1 0-1,1 0 0,-1 0 1,1 0-1,0 0 0,-1 0 1,0 0-1,1 0 0,0 2 1,0 5-27,0 0 0,-1 0 0,0 0 0,0 0 0,0 0 0,-3 13 0,1-10 114,5-12-10,-1 0 1,0 0-1,0 0 0,1-1 0,-1 1 0,0-1 1,0 1-1,0-1 0,0 0 0,3-3 1,1-4-39,0 1 0,0-1 1,0-1-1,-2 1 0,1-1 1,-1 0-1,0 0 0,-1 0 1,0-1-1,-1 1 1,0-1-1,-1 1 0,0-1 1,0 0-1,-3-20 0,5 33-280,1 1-1,-1-1 1,0 0-1,1 0 1,0 0-1,-1 0 1,1-1 0,0 1-1,0-1 1,0 0-1,0 0 1,0 0-1,0-1 1,0 0-1,4 1 1,81 8-4344,42-6-9404,-97-3 6919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5701,'0'0'14964,"-8"3"-13597,-44 23 448,50-24-1688,0-1-1,0 0 0,0 1 1,0-1-1,0 1 0,0-1 1,1 1-1,-1 0 0,1 0 1,-1 0-1,1 0 0,0 0 0,-1 0 1,1 0-1,0 0 0,1 0 1,-1 1-1,0-1 0,1 0 1,-1 1-1,1-1 0,-1 0 1,1 1-1,0-1 0,0 0 0,1 4 1,-1-5-110,1 0 1,-1-1-1,1 1 1,0 0-1,0 0 1,-1 0-1,1 0 1,0 0-1,0-1 1,0 1-1,0 0 1,0-1-1,0 1 1,0-1-1,0 1 1,0-1-1,0 1 1,0-1-1,0 0 1,0 1-1,0-1 1,0 0-1,0 0 1,2 0-1,34 1 130,-27-2-69,35-2-298,1-2 1,-1-2 0,0-2 0,82-28-1,-78 22-50,-49 15 283,0 0 0,0 0 0,0 0-1,0 0 1,0 0 0,0 1 0,0-1 0,0 0 0,0 0-1,0 0 1,0 0 0,0 0 0,0 1 0,0-1 0,0 0 0,0 0-1,0 0 1,0 0 0,0 0 0,0 1 0,0-1 0,0 0-1,0 0 1,0 0 0,0 0 0,0 0 0,1 0 0,-1 1-1,0-1 1,0 0 0,0 0 0,0 0 0,0 0 0,0 0-1,0 0 1,1 0 0,-1 0 0,0 0 0,0 1 0,0-1-1,0 0 1,0 0 0,0 0 0,1 0 0,-1 0 0,0 0-1,0 0 1,0 0 0,0 0 0,0 0 0,1 0 0,-1 0 0,0 0-1,0 0 1,0 0 0,0 0 0,1 0 0,-1 0 0,0-1-1,0 1 1,0 0 0,0 0 0,0 0 0,1 0-1,-14 18 739,-9 18 258,22-35-991,-1-1 0,1 1-1,0-1 1,0 1 0,-1-1-1,1 1 1,0-1 0,0 1 0,0 0-1,0-1 1,0 1 0,0-1-1,0 1 1,0 0 0,0-1-1,0 1 1,0-1 0,0 1-1,0 0 1,0-1 0,1 1 0,-1-1-1,0 1 1,0-1 0,1 1-1,-1-1 1,0 1 0,1-1-1,-1 1 1,0-1 0,1 1 0,-1-1-1,1 1 1,-1-1 0,1 0-1,-1 1 1,1-1 0,-1 0-1,1 0 1,-1 1 0,1-1 0,-1 0-1,1 0 1,0 0 0,-1 0-1,1 0 1,-1 1 0,1-1-1,0 0 1,0-1 0,16 2 10,-1-2 1,1 0-1,-1-1 0,1-1 1,-1 0-1,0-1 1,0-1-1,20-8 0,-15 5-240,1 1 0,0 0 0,32-3 0,-53 10 207,-1 0 0,1 0 0,-1 0 0,0 1 0,1-1 0,-1 0 0,0 0 0,1 1-1,-1-1 1,0 0 0,0 1 0,1-1 0,-1 0 0,0 1 0,0-1 0,1 0 0,-1 1 0,0-1 0,0 0 0,0 1-1,0-1 1,1 1 0,-1-1 0,0 1 0,0-1 0,0 0 0,0 1 0,0-1 0,0 1 0,0-1 0,0 0 0,0 1 0,-1-1-1,1 1 1,0-1 0,0 0 0,0 1 0,0-1 0,0 1 0,-1-1 0,1 0 0,0 1 0,0-1 0,-1 1 0,-10 25 153,10-23-127,0-2-1,0 0 0,1 0 0,0 0-1,-1 0 1,1 1 0,-1-1-1,1 0 1,0 0 0,0 0-1,0 0 1,0 1 0,0-1-1,0 0 1,0 0 0,0 0-1,0 1 1,1-1 0,-1 0-1,0 0 1,1 0 0,-1 0-1,1 0 1,-1 0 0,1 0 0,1 2-1,-1-2 2,1 1-1,0-1 1,0 0 0,0 0-1,0 1 1,0-1-1,0-1 1,0 1 0,0 0-1,0-1 1,0 1-1,1-1 1,1 1-1,12 0 2,-1-1-1,1 0 1,20-3-1,-26 2-52,68-11-1089,-52 6 741,0 2-1,35 0 0,-60 3 387,-1 2-1,1-1 0,0 0 0,0 0 0,-1 0 0,1 0 0,0 0 0,0 1 0,-1-1 0,1 0 0,0 0 0,-1 1 0,1-1 0,0 1 0,-1-1 0,1 1 0,0-1 0,-1 1 0,1-1 0,-1 1 0,1-1 0,-1 1 0,0 0 0,1-1 0,-1 1 0,1 0 0,-1-1 0,0 2 0,10 8-5241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4869,'0'0'19784,"6"11"-18941,-2-2-743,2 3 37,1 0 0,0 0-1,13 16 1,-17-24-121,0-1-1,1 1 0,-1-1 1,1 0-1,-1 0 0,1 0 1,0-1-1,0 1 0,0-1 1,1 0-1,-1 0 0,0 0 0,1-1 1,-1 1-1,1-1 0,5 1 1,0-2-450,0 0 1,1-1 0,-1 0-1,-1 0 1,1-1 0,0 0 0,0-1-1,-1 0 1,1-1 0,-1 0-1,16-9 1,-12 5-201,0-1 0,-1 0 0,0 0 0,0-2 0,-1 1 0,0-2 1,9-12-1,-38 48 1615,1 2 1,0 0-1,2 1 1,1 1 0,2 0-1,0 1 1,-9 36-1,21-61-1052,-4 24 578,4-28-621,0 1 0,0-1 0,0 1 0,0 0 0,1-1 0,-1 1 0,0-1 0,0 1 0,0-1 0,1 1 0,-1 0 0,0-1 0,0 1 0,1-1 0,-1 0 0,1 1 0,-1-1 0,0 1 0,1-1 0,-1 1 0,1-1 0,-1 0 1,1 1-1,-1-1 0,1 0 0,-1 0 0,1 1 0,-1-1 0,1 0 0,0 0 0,-1 0 0,1 0 0,-1 1 0,1-1 0,-1 0 0,1 0 0,0 0 0,0-1 0,12 1-4872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17200,'0'0'1741,"-10"5"-81,4-2-1496,-3 1 271,0 0 0,1 1 0,0 0 0,-9 7 0,14-10-309,0 0-1,1 1 1,0-1 0,-1 1 0,1-1 0,0 1 0,0 0-1,1 0 1,-1-1 0,0 1 0,1 1 0,0-1 0,0 0-1,0 0 1,0 0 0,0 1 0,1-1 0,-1 6 0,1-8-102,1 1 0,-1 0 1,1-1-1,-1 1 1,1-1-1,0 0 1,-1 1-1,1-1 0,0 1 1,0-1-1,0 0 1,0 0-1,0 1 0,0-1 1,0 0-1,1 0 1,-1 0-1,0 0 0,1 0 1,-1-1-1,0 1 1,1 0-1,-1-1 1,1 1-1,-1-1 0,1 1 1,-1-1-1,1 0 1,0 1-1,-1-1 0,3 0 1,59 3 404,-52-4-310,-2 1-87,0-1 0,-1 0 0,1 0 0,-1-1 0,0-1 0,1 1 0,-1-1 0,13-7-1,-17 8-13,0 0 0,-1 0 0,0 0-1,1 0 1,-1-1 0,0 1 0,0-1-1,-1 0 1,1 0 0,0 0 0,-1 0-1,0 0 1,0 0 0,0-1 0,0 1-1,0-1 1,-1 1 0,1-1 0,-1 0-1,0 0 1,1-4 0,-3 6-4,1 1 0,0 0 0,-1-1 0,1 1 0,-1-1 0,1 1 0,-1 0 0,1-1 0,-1 1 0,0 0 1,0 0-1,0 0 0,0 0 0,0 0 0,0 0 0,0 0 0,0 0 0,0 0 0,0 0 0,-1 0 0,1 0 0,0 1 0,-1-1 0,1 1 0,0-1 0,-1 1 0,1-1 1,-1 1-1,1 0 0,0 0 0,-1 0 0,1 0 0,-1 0 0,-1 0 0,-59 0-510,56 1 334,-23 4-1103,17 3-866,8 4-4055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8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12396,'0'0'9545,"73"5"-8232,-28-5-768,4 0-225,9 0-256,1-7-32,6 1-801,-2-4-1217,-6-1-2017,-10-2-3204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 10282,'0'0'12769,"13"-2"-12224,-8 2-476,18-3 106,0 1-1,1 2 1,42 3 0,-60-2-141,-1 0 0,0 0 0,0 0 0,0 1 1,0 0-1,0 0 0,0 0 0,0 0 0,-1 1 0,1 0 1,5 4-1,-8-5-12,0 0 1,-1 0 0,1 0 0,-1 1-1,1-1 1,-1 0 0,0 1-1,0-1 1,0 1 0,0-1-1,0 1 1,0 0 0,-1-1 0,0 1-1,1 0 1,-1-1 0,0 1-1,0 0 1,0-1 0,-1 1-1,1 0 1,-1-1 0,1 1 0,-2 2-1,-2 4 150,0 1 0,0-1-1,-1-1 1,0 1 0,-1-1 0,0 0-1,0 0 1,0 0 0,-15 12-1,-9 6-66,-35 24 0,26-25-1253,11-14-3549,2-9-6156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8072,'0'0'15230,"-2"9"-13084,0-1-1775,-4 39 1488,6-45-1821,0 0-1,1 0 1,-1 0 0,0 0-1,1 0 1,0 0-1,-1 0 1,1 0 0,0 0-1,0 0 1,0 0 0,0 0-1,0-1 1,1 1 0,-1 0-1,0-1 1,1 1 0,-1-1-1,1 0 1,0 1-1,-1-1 1,1 0 0,0 0-1,2 1 1,6 2-10,0-1 1,0-1-1,1 0 1,-1 0-1,1-1 1,-1 0-1,15-1 0,74-9-607,-75 5-88,0-1 0,0-2 1,-1 0-1,31-15 0,-41 16-388,-1-1 0,1 0 1,-1-1-1,-1-1 0,13-10 0,-23 17-328,-13 11 1742,-21 20 1274,12-7-909,-59 67 2865,72-78-3063,-1 0 0,1 1 1,1 0-1,0 1 0,1 0 0,-6 13 1,12-25-562,0 0-1,-1 0 1,1 0 0,0 0 0,0 0-1,0 0 1,-1 0 0,1 0 0,0 0 0,0 0-1,0 0 1,1 0 0,-1 0 0,0 0 0,0 0-1,0-1 1,1 1 0,-1 1 0,1-1-164,-1-1-1,1 0 1,-1 1 0,1-1 0,-1 0 0,1 0 0,0 0 0,-1 1-1,1-1 1,-1 0 0,1 0 0,-1 0 0,1 0 0,0 0 0,-1 0 0,1 0-1,-1 0 1,1 0 0,0 0 0,-1 0 0,1-1 0,-1 1 0,1 0-1,-1 0 1,1 0 0,-1-1 0,1 1 0,-1 0 0,1-1 0,-1 1 0,1-1-1,14-12-8309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58 7976,'0'0'3459,"11"-6"-1612,4-2-1329,2 0 0,-1 1-1,1 1 1,0 1 0,1 1 0,-1 0 0,20-1-1,-4 2-221,1 1 0,-1 2 0,0 2 0,1 1 0,-1 1 0,42 12 0,-64-13-289,-1 0-1,0 2 0,0-1 0,0 1 1,-1 0-1,1 1 0,-1 0 1,0 1-1,-1 0 0,8 8 1,-10-8-3,-1 0 1,0 0-1,0 0 1,-1 0 0,0 1-1,0 0 1,-1 0-1,0 0 1,0 0 0,-1 1-1,0-1 1,0 1-1,-1-1 1,0 12 0,-1 0 50,-1 0 0,0-1 1,-2 1-1,0 0 1,-1-1-1,-2 0 1,1 0-1,-2 0 1,-1-1-1,-11 21 1,-15 20 922,-68 89 1,67-100-562,-4 5 137,-36 49 464,-84 153 0,141-220-922,1 1 0,1 1 0,2 0 0,2 1 0,2 0 0,1 1 0,2 0 0,-4 67 0,11-91-91,-1 11 18,0 1-1,2-1 1,1 1-1,11 50 1,-11-71-15,0 1 1,0-1-1,0 0 1,1 0-1,0 0 0,0-1 1,1 1-1,-1-1 1,1 0-1,1 0 0,-1 0 1,1 0-1,-1-1 0,1 1 1,1-1-1,-1-1 1,0 1-1,1-1 0,0 0 1,0 0-1,0 0 0,0-1 1,0 0-1,0 0 1,12 1-1,-2-1 7,0-1 1,0 0-1,1-1 1,-1-1-1,0 0 1,0-2-1,0 0 1,0 0-1,25-10 1,-19 4-532,-1 0 1,23-14 0,34-31-4783,-48 28-681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5:5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1890,'0'0'23254,"10"1"-21791,0-2-1344,0 0 1,0 0 0,0-1-1,-1 0 1,1-1 0,0 0 0,-1-1-1,0 0 1,0 0 0,0 0 0,0-2-1,-1 1 1,15-12 0,152-121 54,-158 124-161,-50 70-296,17-33 320,0 1 0,-19 43 0,30-56-26,1 0 0,0 0 1,1 0-1,0 1 0,1-1 1,0 1-1,1 0 0,0 0 1,1 15-1,0-25-112,1 1 0,-1 0 0,1 0-1,-1 0 1,1-1 0,0 1 0,0 0 0,0-1 0,0 1 0,0-1 0,0 1 0,1-1 0,3 4-1,-4-4-410,0-1 0,1 0-1,0 0 1,-1 0-1,1 0 1,-1 0-1,1 0 1,0 0 0,0-1-1,-1 1 1,1-1-1,0 1 1,0-1-1,2 1 1,18-1-12615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14414,'0'0'9449,"1"12"-8702,-1 30-167,-5 48-1,1-43-456,3 82-1,8-102-847,2-21-3157,-10-14-5273,-6-6-22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2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13325,'0'0'8424,"66"8"-6471,-30-7-735,5-1-834,4 0-320,-1 0-32,-1 0-961,-5-2-1761,-9-4-2339,-3 0-4132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10922,'0'0'17024,"-5"11"-16762,-14 19-90,-1-1 1,-1 0-1,-2-1 0,-1-2 1,-48 43-1,32-32-1551,-65 80 0,106-117 1273,-1 0 1,0 0 0,0 0-1,0 0 1,0 1 0,0-1 0,1 0-1,-1 0 1,0 0 0,0 0-1,0 0 1,1 0 0,-1 1-1,0-1 1,0 0 0,0 0-1,1 0 1,-1 0 0,0 0 0,0 0-1,0 0 1,1 0 0,-1 0-1,0 0 1,0 0 0,1 0-1,-1 0 1,0 0 0,0 0-1,0 0 1,1 0 0,-1 0-1,0-1 1,0 1 0,0 0 0,1 0-1,-1 0 1,0 0 0,0 0-1,0 0 1,0-1 0,1 1-1,-1 0 1,0 0 0,0 0-1,0 0 1,0-1 0,0 1-1,0 0 1,0 0 0,1 0 0,-1-1-1,0 1 1,0 0 0,22-22-5351,3-8-3438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2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0 9289,'0'0'9972,"-3"10"-9262,-8 31 430,1 1-1,3 1 1,1 0 0,2 0 0,3 73-1,2-105-1094,1 1-1,1 0 1,0-1-1,0 1 0,2-1 1,-1 0-1,12 21 1,15 4-2931,-26-33 837</inkml:trace>
  <inkml:trace contextRef="#ctx0" brushRef="#br0" timeOffset="1">0 395 11499,'0'0'10986,"55"8"-8968,-13-8 96,3 0-929,7 0-448,-3 0-353,-2 0-288,-8 0-64,-4 2-224,-5 1-1249,-9 0-1346,-7-3-2562,-3 0-5061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2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66 16143,'0'-2'341,"1"-1"0,-1 1 0,0-1 0,0 1-1,0 0 1,0-1 0,0 1 0,0-1 0,-1 1-1,1 0 1,-1-1 0,0 1 0,0 0 0,0 0 0,0 0-1,0 0 1,0-1 0,0 1 0,-3-2 0,1 2-217,1 0 1,-1 0 0,0 0-1,0 1 1,0-1-1,0 1 1,0 0 0,0 0-1,0 0 1,0 0-1,-1 1 1,1-1 0,0 1-1,-5 0 1,-8 0-97,0 0 0,0 2 0,0 0 0,0 1 0,0 0 0,1 1 0,0 1 0,-1 0 0,2 1 0,-1 1 0,-21 13 0,19-9 158,0 1-1,0 0 1,2 1 0,-1 1-1,2 0 1,0 1 0,0 1-1,-19 30 1,30-41-143,-1 1-1,1 0 1,0 0 0,1 1 0,0-1-1,0 1 1,0-1 0,0 1-1,1-1 1,0 1 0,1 9-1,0-13-35,0 1-1,1-1 0,-1 0 0,1 0 0,0 1 0,0-1 1,0 0-1,0 0 0,1 0 0,-1 0 0,1 0 0,0-1 1,0 1-1,0 0 0,0-1 0,0 1 0,1-1 0,-1 0 1,1 0-1,-1 0 0,1 0 0,0 0 0,0-1 0,0 1 1,3 0-1,11 4 51,0-1 1,0-1 0,1 0 0,0-1 0,-1-1-1,1-1 1,0-1 0,0 0 0,-1-1 0,1-1-1,0-1 1,-1 0 0,1-2 0,-1 0-1,0 0 1,26-14 0,-41 19-12,-1-1 1,1 0-1,0 0 0,0 0 1,0 0-1,0-1 1,-1 1-1,1 0 0,-1-1 1,1 1-1,-1-1 0,1 0 1,-1 1-1,0-1 0,0 0 1,0 0-1,0 0 1,0 0-1,0 0 0,0 0 1,-1 0-1,1 0 0,-1 0 1,1 0-1,-1 0 1,0 0-1,0 0 0,0 0 1,0 0-1,-1-3 0,0 2 1,-1 1 0,1-1 0,-1 1 0,1 0-1,-1 0 1,0 0 0,0 0 0,0 0 0,-1 0 0,1 1-1,0-1 1,-1 1 0,1-1 0,-1 1 0,1 0 0,-1 0-1,1 0 1,-1 0 0,0 0 0,0 1 0,1-1 0,-4 1-1,-59-6-147,61 6 91,0-1 1,0 1-1,1 0 1,-1 1-1,0-1 1,0 1-1,0-1 1,0 1-1,0 1 1,1-1-1,-1 0 0,0 1 1,-5 3-1,63-7-235,-29-3 279,0-2 0,46-19 1,-45 16-351,1 0 1,40-8-1,-67 18 302,0 0 0,1 0 0,-1 0 0,0 0 0,1 0 0,-1 0 0,0 0 0,0 0 0,1 0 0,-1 0 0,0 0 0,1 0 0,-1 0 0,0 0 0,0 0 0,1 1 0,-1-1-1,0 0 1,0 0 0,1 0 0,-1 0 0,0 1 0,0-1 0,1 0 0,-1 0 0,0 1 0,0-1 0,0 0 0,0 0 0,0 1 0,1-1 0,-1 0 0,0 1 0,0-1 0,0 0 0,0 0 0,0 1-1,0-1 1,0 0 0,0 1 0,0-1 0,0 1 0,-3 20-178,-11 19 214,-4-2-30,11-25 9,0 1 0,0 0 0,1 1 0,1 0 0,0 0 0,1 0 0,-3 30 0,7-45-87,-1 1-1,1 0 1,0-1-1,1 1 1,-1-1-1,0 1 0,0-1 1,0 1-1,0 0 1,0-1-1,1 1 1,-1-1-1,0 1 0,0-1 1,1 1-1,-1-1 1,0 1-1,1-1 1,-1 1-1,1-1 0,-1 1 1,1-1-1,-1 0 1,1 1-1,-1-1 1,1 0-1,-1 1 0,1-1 1,-1 0-1,1 0 1,-1 0-1,1 1 1,1-1-1,22-3-9195,-2-10-7272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2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14670,'0'0'5648,"10"6"-4346,12 3-970,0 0 0,0-1-1,0-1 1,29 5-1,105 11 148,-95-16-2089,98 24 0,-158-31 1591,0 0-1,0 0 1,0 0 0,0 1 0,0-1 0,0 0-1,-1 1 1,1-1 0,0 1 0,0-1 0,0 0-1,-1 1 1,1 0 0,0-1 0,-1 1 0,1-1-1,0 1 1,-1 0 0,1 0 0,0 0 0,-9 10-7,-33 6 493,36-15-382,-113 33 1635,74-24-1056,1 2 1,1 2-1,-43 21 0,85-36-672,-1 0 1,1 1-1,-1-1 1,1 0-1,-1 0 1,1 0-1,-1 0 1,1 1-1,-1-1 1,1 0-1,-1 0 1,1 1-1,0-1 1,-1 0-1,1 1 0,0-1 1,-1 0-1,1 1 1,0-1-1,-1 0 1,1 1-1,0-1 1,0 1-1,-1-1 1,1 1-1,0-1 1,0 1-1,0-1 1,0 1-1,0-1 0,-1 1 1,1 0-1,16 3-1081,28-4-2335,2-9-2469,9-7-4197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0:2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25 16912,'0'0'406,"-10"-1"15,3 1-293,-1 0 0,0 1-1,1 0 1,-1 0 0,0 1-1,1-1 1,-1 2-1,1-1 1,0 1 0,0 0-1,0 1 1,0-1-1,1 1 1,-1 1 0,1-1-1,0 1 1,0 0-1,1 1 1,-1-1 0,-4 8-1,7-9-7,0 0 0,1 0-1,0 0 1,0 0 0,0 0-1,0 0 1,0 1 0,1-1-1,0 0 1,0 1-1,0-1 1,1 1 0,-1 0-1,1-1 1,1 9 0,0-10-57,-1-1 1,1 1-1,1 0 1,-1-1-1,0 1 1,1-1-1,-1 1 1,1-1-1,0 0 1,-1 1 0,1-1-1,0 0 1,1 0-1,-1 0 1,0-1-1,1 1 1,-1 0-1,0-1 1,1 0-1,0 1 1,-1-1-1,1 0 1,0 0-1,0-1 1,4 2-1,11 1 113,0 0 0,-1-1 0,1 0 0,1-2 0,-1 0 0,0-1 0,28-5 0,-37 5-151,-1-1-1,1 0 1,0-1-1,-1 0 0,1 0 1,-1-1-1,0 0 1,0 0-1,-1-1 0,1 0 1,-1 0-1,0-1 0,0 0 1,-1 0-1,0 0 1,0-1-1,6-8 0,-10 12 2,-1 1-1,1-1 0,-1 1 0,1-1 0,-1 1 0,0-1 0,0 0 0,0 0 0,0 0 0,-1 1 1,1-1-1,-1 0 0,1 0 0,-1 0 0,0 0 0,0 0 0,-1 0 0,1 0 0,-1 0 1,1 0-1,-1 0 0,0 1 0,0-1 0,0 0 0,0 1 0,-1-1 0,1 0 0,-1 1 1,1-1-1,-1 1 0,0 0 0,0 0 0,0 0 0,0 0 0,-1 0 0,1 0 0,0 0 0,-1 1 1,1-1-1,-1 1 0,0 0 0,-5-2 0,-6-3-360,-1 1 0,0 0 0,0 1 0,0 1 0,0 1 0,-27-2 0,13 4-2211,10-2-1986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5958,'0'0'2247,"-8"3"-1937,-2 2-115,0 0 1,1 0-1,0 1 1,-15 11-1,21-15-33,0 1-1,0 0 1,0 0-1,0 0 1,0 0 0,0 1-1,1-1 1,0 1 0,0-1-1,0 1 1,0 0-1,0 0 1,1 0 0,0 0-1,-1 0 1,2 0-1,-2 8 1,2-11-153,0 0 0,0 0-1,1-1 1,-1 1 0,0 0 0,1 0 0,-1 0-1,0-1 1,1 1 0,-1 0 0,1-1-1,-1 1 1,1 0 0,-1-1 0,1 1 0,0-1-1,-1 1 1,1-1 0,0 1 0,-1-1-1,1 1 1,0-1 0,0 0 0,-1 1 0,1-1-1,0 0 1,0 0 0,0 0 0,0 1-1,-1-1 1,2 0 0,32 2-4,-27-2 24,104-4 995,156-26 1,-18 0 1085,193 8-1342,-470 24-753,0 1-1,-52 11 1,5 1 32,-186 21 367,-372 4 0,844-56-270,-90 3-102,595-26 1,-1770 86 2028,1023-43-2601,55-6-3237,33-9-1587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0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1045 45 8456,'-12'-7'2039,"8"5"-1899,-1-2-18,-1 1-1,0-1 1,0 1 0,0 1 0,0-1 0,0 1-1,-1 0 1,1 0 0,-1 0 0,1 1 0,-1 0-1,0 1 1,1 0 0,-1 0 0,0 0 0,-8 2-1,-2 3 3,-1 2-1,1 1 1,0 0-1,0 1 1,1 0-1,0 1 1,1 1-1,-23 22 1,1 2 45,1 2-1,-31 43 1,10-3 452,4 2 1,4 3-1,-48 105 0,-86 280 1090,136-319-1284,-36 201 0,68-261-239,4 1 0,4 0 0,8 155 1,1-212-153,3 1-1,0-1 1,2 0 0,1 0 0,2-1-1,1 0 1,2-1 0,0 0 0,2-1 0,36 52-1,-37-64-51,0 0-1,1 0 0,0-2 0,1 0 0,1 0 0,1-2 0,0 0 0,0-1 1,1-1-1,1 0 0,0-2 0,0 0 0,1-2 0,0 0 0,0-1 0,44 6 0,-44-10-55,1 0-1,-1-2 0,1 0 1,-1-2-1,1 0 0,-1-1 0,0-2 1,0 0-1,0-1 0,37-16 1,-36 11 38,-1-2 1,0 0 0,-1-1 0,0-1 0,-1-1-1,-1-1 1,0 0 0,-1-1 0,18-27 0,0-6 41,-2-2 1,-3 0 0,-2-3 0,-3 0-1,31-101 1,-17 16 232,26-186 0,-39 149-13,3-234 0,-29 310-188,-4 0-1,-4 0 0,-39-177 0,33 225-5,-2 0-1,-38-87 1,46 124-29,0 1-1,-1 0 1,0 1-1,-1 0 1,-1 0 0,-1 1-1,0 0 1,-1 1-1,0 1 1,-1 0-1,0 1 1,-17-10 0,22 16-84,0 1 0,0 0 0,-1 0 0,1 1 0,-1 0 0,0 1 0,0 0 0,0 1 0,0 0 0,0 1 0,0-1 0,-1 2 0,-18 3 0,12-1-751,0 2-1,0 0 0,1 1 0,0 1 1,0 1-1,0 0 0,-15 11 0,-20 17-3979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14221,'0'0'6337,"7"4"-4810,12 4-792,-1-2 1,1 0-1,0-1 0,21 3 1,-20-5-534,1 1 0,0 2 0,-1 0 0,37 16 0,-55-21-203,0 0 0,0 1 1,0-1-1,0 0 0,0 1 0,0 0 1,0-1-1,-1 1 0,1 0 0,-1 0 0,1 0 1,-1 0-1,1 0 0,-1 0 0,0 0 1,0 0-1,0 1 0,0-1 0,-1 0 0,1 1 1,0 2-1,-1 0 0,0-1 1,-1 0-1,1 1 1,-1-1-1,0 0 1,0 1-1,0-1 0,0 0 1,-1 0-1,0 0 1,-2 4-1,-8 11-1,-1-1-1,0 0 1,-29 29 0,31-36-2,-22 25-132,10-9-1013,-1-1 0,-33 26 1,42-43-4879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0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706 285 1602,'4'-10'827,"0"0"0,-1-1 1,0 1-1,0-1 1,-1 1-1,-1-1 1,0 0-1,0 0 1,-2-20-1,1 29-668,-1-1 1,1 1-1,-1 0 0,0 0 0,0 0 1,0 0-1,0 1 0,0-1 0,0 0 1,0 0-1,-1 0 0,1 1 0,-1-1 1,1 1-1,-1-1 0,0 1 0,1 0 1,-1 0-1,0-1 0,0 1 0,0 1 1,0-1-1,0 0 0,0 0 0,0 1 1,0-1-1,0 1 0,0-1 0,0 1 1,-1 0-1,1 0 0,0 0 0,0 0 1,-2 1-1,-4-1 10,-1 0-1,1 1 1,0 0 0,0 0 0,0 1-1,1 0 1,-16 6 0,-15 13-13,2 1 0,0 2 0,2 2 0,-41 38 0,28-18 98,2 2 0,-43 60 1,64-75-214,3 1 1,0 1-1,3 2 0,1-1 1,1 2-1,3 0 1,1 1-1,-10 55 1,9-12 7,4 0 1,3 1-1,7 89 1,0-129-10,2 1 1,3-1 0,1 0-1,2-1 1,1 0-1,3 0 1,1-1-1,3-1 1,33 61 0,-43-89-39,2 0 0,-1-1 1,1 0-1,1 0 0,0-1 1,0 0-1,1-1 0,1 0 1,-1-1-1,1 0 1,1-1-1,-1 0 0,1-1 1,0 0-1,1-1 0,-1-1 1,1 0-1,0-1 0,0 0 1,0-1-1,0-1 0,1 0 1,-1-1-1,0-1 0,1 0 1,-1-1-1,0 0 1,0-1-1,0-1 0,-1 0 1,1-1-1,-1 0 0,19-11 1,4-6 98,-2-1 0,0-2 0,-2-1 0,-1-2 0,-1-1 0,-2-1 0,-1-2 0,46-69 0,-31 33 423,-3-2 0,-3-1 0,46-134 0,-60 139-120,-3 0-1,-3-1 1,-4 0-1,-2-1 1,-3-1-1,-2-112 1,-8 145-383,-1 1 1,-1-1-1,-3 1 0,0 0 1,-2 1-1,-17-39 1,16 50-85,-1 0 1,0 1-1,-2 1 0,0 0 1,-1 1-1,-2 0 1,0 1-1,0 1 1,-33-24-1,38 33-119,1 1 0,-2 0 1,1 1-1,-1 1 0,0 0 0,-1 1 0,-23-7 0,30 10-96,-1 1-1,0 0 0,0 0 0,1 1 1,-1-1-1,0 2 0,0-1 0,0 1 0,1 0 1,-1 1-1,0 0 0,1 0 0,-1 0 1,1 1-1,-11 6 0,-23 20-4894,3 1-2984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1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2547 249 3683,'-250'-66'-306,"111"27"1849,-1 5 1,-179-18 0,-363 7 2417,555 35-3625,-167 8 0,272 3-263,0 2 0,0 0-1,0 2 1,1 1 0,-1 0 0,2 1-1,-1 2 1,1 0 0,0 1 0,1 1-1,0 0 1,1 2 0,0 0-1,1 1 1,0 1 0,-14 18 0,7-5-68,2 0 1,1 2-1,2 1 1,1 1-1,1 0 1,2 1 0,1 0-1,1 2 1,-7 35-1,-2 33 46,4 1 1,5 1-1,4 0 0,9 177 0,2-237-41,2 1 1,2-1-1,2-1 0,2 1 0,2-1 0,2-1 0,32 71 0,-34-91-3,1 0-1,1 0 1,1-2 0,0 0 0,2 0-1,1-2 1,0 0 0,1-1 0,1-1-1,1 0 1,0-2 0,1-1-1,1 0 1,40 17 0,-19-15 7,1-2 0,1-2-1,0-2 1,1-2 0,61 3 0,1-7 35,131-13 0,154-34 391,99-5 215,-132 44-772,-192 7-1276,326-38-1,-444 27 1732,1-2-1,-1-3 0,-1-2 0,-1-2 0,0-2 1,-1-2-1,-1-3 0,-1-1 0,-2-3 1,64-49-1,-58 33 883,-2-2-1,-2-2 1,56-76 0,-76 88-1061,-2-1 1,-1 0-1,-3-2 1,0-1-1,-3 0 0,15-50 1,-27 71-127,-1-1 1,0 0-1,-2 0 1,0 0-1,-1 0 0,-1-1 1,-1 1-1,-1 0 1,0 0-1,-2 0 0,0 0 1,-11-28-1,4 22-53,0 2 1,-2-1-1,0 2 0,-2 0 0,-1 0 0,-1 1 1,0 1-1,-36-32 0,8 15-123,-1 1 0,-2 3-1,-1 2 1,-1 2 0,-2 3 0,-105-41-1,45 30-271,-1 5 1,-171-26-1,57 32-2757,-278 2 1,419 23 1549,-32-2-1165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3876,'0'0'16992,"10"-3"-16538,650-269 1838,-167 62-2535,-472 201-2461,-45 12-3475,-11 6-782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66 16303,'0'0'2883,"3"-9"-1922,-2 3-817,-1 4-89,0-1 0,1 1 0,-1 0-1,1-1 1,-1 1 0,1 0-1,0 0 1,0 0 0,0-1 0,0 1-1,0 0 1,0 0 0,0 0-1,1 1 1,-1-1 0,1 0-1,0 0 1,-1 1 0,1-1 0,0 1-1,0 0 1,0-1 0,0 1-1,0 0 1,0 0 0,0 0 0,4 0-1,-6 1-51,0 0 1,1 0-1,-1 0 0,0 0 0,1 0 0,-1 1 0,0-1 0,1 0 0,-1 0 0,0 1 0,1-1 1,-1 0-1,0 0 0,0 1 0,1-1 0,-1 0 0,0 1 0,0-1 0,1 0 0,-1 1 0,0-1 1,0 0-1,0 1 0,0-1 0,0 1 0,0-1 0,0 0 0,0 1 0,0-1 0,0 0 0,0 1 1,0-1-1,0 1 0,0-1 0,0 0 0,0 1 0,0-1 0,0 1 0,0-1 0,-1 0 0,1 1 0,0-1 1,0 0-1,0 1 0,-1-1 0,1 0 0,-10 22 38,-13 8 182,-2-1 1,-2-1-1,0-1 0,-39 29 1,32-28 106,-115 94 1268,61-53-603,-103 105-1,186-169-978,0 0 0,1 0 0,-1 1 0,1-1 0,0 1 0,1 0 0,-1 0 0,-3 10 0,7-16-19,-1 1-1,1-1 0,0 1 0,0-1 1,0 1-1,0-1 0,0 1 0,0-1 0,0 0 1,0 1-1,1-1 0,-1 1 0,0-1 1,0 1-1,0-1 0,0 1 0,1-1 0,-1 0 1,0 1-1,0-1 0,1 0 0,-1 1 1,0-1-1,0 0 0,1 1 0,-1-1 0,1 0 1,-1 1-1,0-1 0,1 0 0,-1 0 1,1 1-1,-1-1 0,0 0 0,2 0 0,24 4-110,29-7 44,22-14 160,137-49-1,-99 28-594,-22 10-520,59-19-1977,-53 12-1843,-6-2-5202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127 112 6790,'9'-8'3497,"-3"3"-2728,34-31 2607,-37 33-2793,-1 1-1,1-1 1,-1 0-1,0 0 0,0 0 1,0 0-1,0 0 1,-1-1-1,1 1 1,-1-1-1,0 1 1,0-1-1,1-6 1,-2 9-501,-1 0 0,1 0 0,-1 1 0,1-1 1,-1 0-1,0 1 0,1-1 0,-1 0 0,0 1 1,1-1-1,-1 1 0,0-1 0,0 1 0,0 0 0,0-1 1,1 1-1,-1 0 0,0-1 0,0 1 0,0 0 1,0 0-1,0 0 0,0 0 0,0 0 0,0 0 1,0 0-1,1 0 0,-3 0 0,-30 4 284,24 0-341,1 0-1,0 0 1,0 1-1,0 0 1,1 1 0,0 0-1,0 0 1,0 0-1,0 1 1,1 0 0,-7 11-1,6-9-11,0 1 0,0 0 0,1 1 0,1-1 0,0 1-1,0 0 1,1 1 0,-3 15 0,6-25-16,1 0 1,-1-1-1,1 1 1,0 0-1,-1 0 0,1-1 1,0 1-1,0 0 1,0 0-1,0 0 0,1-1 1,-1 1-1,0 0 1,1 0-1,-1-1 0,1 1 1,0 0-1,-1-1 1,1 1-1,0-1 0,0 1 1,0-1-1,0 1 1,0-1-1,2 2 0,1-2 2,-1 1 0,1-1-1,-1-1 1,1 1 0,-1 0-1,1-1 1,-1 0-1,1 0 1,0 0 0,-1 0-1,1 0 1,5-2 0,0 0 10,1 0 1,-1-1-1,1 1 1,-1-2-1,0 0 1,0 0 0,0 0-1,9-8 1,63-51-6,-49 36 2,-31 27-10,-1 0-1,0-1 1,0 1 0,0 0 0,1 0 0,-1 0 0,0-1 0,0 1 0,0 0-1,1 0 1,-1 0 0,0 0 0,0 0 0,1 0 0,-1-1 0,0 1 0,1 0-1,-1 0 1,0 0 0,0 0 0,1 0 0,-1 0 0,0 0 0,0 0 0,1 0 0,-1 0-1,0 0 1,1 0 0,-1 1 0,0-1 0,0 0 0,1 0 0,-1 0 0,0 0-1,0 0 1,1 0 0,-1 1 0,0-1 0,4 14-191,-5 22-42,0-33 242,-9 70 4,-4-2 0,-36 113 0,43-162 269,-1 0-1,-13 25 1,19-43-104,1 0 1,-1-1-1,0 1 1,0-1-1,0 0 1,0 0-1,-1 0 1,1 0-1,-1 0 1,0 0-1,0 0 1,0-1-1,0 0 0,0 1 1,-1-1-1,1 0 1,-1-1-1,1 1 1,-1-1-1,0 1 1,-6 0-1,8-2-128,0-1 0,1 1 0,-1-1 0,0 0 0,0 0 0,1 0 0,-1 0 0,1 0 0,-1 0 0,0 0 0,1 0 0,0-1 0,-1 1 0,1 0 0,0-1 0,0 0 0,0 1 0,0-1 0,0 1 0,0-1 0,0 0 0,1 0 0,-1 0 0,0-3 0,-14-54 149,13 51-157,0-2-29,-3-11 3,1-1 0,1 1-1,1-1 1,0 0-1,2 0 1,2-26 0,-1 47-55,-1-1 1,1 0 0,0 1-1,-1-1 1,1 1 0,0-1-1,0 1 1,0-1 0,0 1 0,0-1-1,0 1 1,1 0 0,-1 0-1,0 0 1,1 0 0,-1 0-1,1 0 1,-1 0 0,1 0-1,-1 0 1,3 0 0,40-10-2604,-24 7 687,20-7-2862,4-3-3288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17 2723,'0'0'13281,"-11"-4"-11076,3 1-1825,5 2-283,0-1 0,0 1 0,0 0-1,0 0 1,0 0 0,0 0-1,0 1 1,0-1 0,0 1 0,0 0-1,-1 0 1,1 0 0,0 0-1,0 1 1,0-1 0,-1 1-1,1 0 1,0 0 0,0 0 0,0 0-1,0 0 1,1 1 0,-6 2-1,-3 6 95,1-1-1,0 1 1,0 1 0,1 0-1,0 0 1,1 1-1,1 0 1,0 1-1,0-1 1,1 1-1,1 0 1,0 1-1,1-1 1,1 1-1,-3 15 1,6-28-178,0 1 0,0-1 0,0 0 0,0 1 0,0-1 0,0 0 0,0 1 0,1-1 0,-1 0 0,0 1 0,1-1 0,-1 0 1,1 0-1,-1 1 0,1-1 0,0 0 0,-1 0 0,1 0 0,0 0 0,0 0 0,0 0 0,0 0 0,0 0 0,0 0 0,0 0 0,0-1 0,3 2 0,-1 0 18,1-2-1,-1 1 0,1 0 1,-1-1-1,1 1 0,-1-1 1,1 0-1,-1 0 0,1 0 1,5-2-1,4 0 72,-1-1 1,0-1-1,0 0 0,0-1 1,15-8-1,47-37 112,-68 46-223,0-1 0,-1-1 1,1 1-1,-1-1 1,0 0-1,0 0 1,-1 0-1,1-1 1,3-9-1,-5-8-2386,-12 13-3004,-8 5-2694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3619,'50'-29'12480,"1"4"-6887,-36 19-5135,1 0-1,0 1 1,0 0-1,0 1 1,1 1-1,0 1 1,32-1-1,-48 3-456,1 0 1,-1 0-1,1 0 0,-1 0 0,1 1 1,-1-1-1,0 0 0,1 1 1,-1-1-1,1 1 0,-1-1 0,0 1 1,0-1-1,1 1 0,-1 0 1,0 0-1,0 0 0,0 0 1,0 0-1,0 0 0,0 0 0,0 0 1,0 0-1,1 2 0,-1 0 8,0 0-1,0 0 1,-1-1 0,1 1-1,-1 0 1,0 0-1,1 0 1,-1 0 0,-1-1-1,1 1 1,-1 5-1,-2 4 73,0 0 0,-1 0 0,0-1-1,-10 20 1,-13 13 280,20-34-224,0 0 1,1 1-1,0 0 0,1 0 0,0 0 1,1 1-1,0 0 0,-5 23 0,9-34-134,0 0-1,0-1 1,0 1-1,0 0 1,0 0 0,0-1-1,0 1 1,0 0-1,1 0 1,-1-1-1,0 1 1,0 0-1,1-1 1,-1 1-1,0 0 1,1-1-1,-1 1 1,1-1 0,-1 1-1,1 0 1,-1-1-1,1 1 1,-1-1-1,1 1 1,-1-1-1,1 0 1,0 1-1,1 0 1,24 1 88,-20-3-77,-1 0 1,1-1 0,0 0 0,-1 1 0,1-2 0,-1 1-1,7-4 1,6-9 3,0 0 1,0-1-1,-2-1 0,0-1 0,-1 0 0,-1-1 0,0-1 0,-2 0 1,19-41-1,-30 56-79,1 1 0,-1-1 0,0 0 0,-1 0 0,1 1 0,-1-1 1,-1-9-1,1 13 47,0 0 0,0 1 0,0-1 0,0 1 0,0-1-1,0 0 1,-1 1 0,1-1 0,0 1 0,0-1 0,-1 1 0,1-1 0,0 1 0,0-1 0,-1 1 0,1-1 0,-1 1 0,1-1 0,0 1 0,-1-1 0,1 1 0,-1 0 0,1-1 0,-2 0 0,1 2 5,0-1 0,0 0-1,0 0 1,0 1 0,0-1 0,0 1 0,0-1 0,0 1-1,0-1 1,0 1 0,0-1 0,0 1 0,0 0 0,0-1-1,1 1 1,-1 0 0,0 0 0,1 0 0,-1 0 0,0 1-1,-1 1-3,-1 0 0,1 0-1,1 0 1,-1 0-1,0 0 1,1 1-1,-1-1 1,1 1-1,0-1 1,0 1-1,1 0 1,-1-1-1,1 1 1,0 0 0,0 5-1,0-7 10,0-1 1,1 1-1,-1 0 0,0 0 0,1 0 1,0 0-1,-1-1 0,1 1 1,0 0-1,0-1 0,0 1 0,0 0 1,0-1-1,1 1 0,-1-1 0,0 0 1,1 1-1,-1-1 0,1 0 1,-1 0-1,1 0 0,-1 0 0,1 0 1,0 0-1,0 0 0,-1-1 0,1 1 1,0-1-1,0 1 0,4-1 0,10 2 50,0-2 0,0 0 0,0-1 0,0-1-1,0 0 1,-1-1 0,1-1 0,0 0-1,-1-1 1,0-1 0,0-1 0,-1 0-1,0 0 1,0-1 0,-1-1 0,0-1-1,0 0 1,-1 0 0,0-1 0,19-25-1,-29 35-37,-1-1 1,0 0-1,0 0 0,0 0 0,0 0 0,0 0 0,0 0 0,-1 0 0,1 0 0,0 0 0,-1 0 1,0 0-1,1-3 0,-1 4-5,0 0-1,-1 1 1,1-1 0,0 0 0,0 1 0,-1-1 0,1 1-1,0-1 1,0 0 0,-1 1 0,1-1 0,-1 1 0,1-1-1,-1 1 1,1-1 0,-1 1 0,1-1 0,-1 1 0,1 0-1,-1-1 1,1 1 0,-1 0 0,0-1 0,1 1 0,-1 0-1,1 0 1,-2-1 0,-2 1-5,1 0 0,-1 0 0,1 0-1,-1 0 1,0 0 0,1 1 0,-1 0 0,1 0 0,-1 0-1,1 0 1,0 0 0,-1 1 0,1-1 0,-4 3 0,-11 8 24,0 1 1,-31 28 0,43-36 18,1 1 0,-1 0 0,1 0 0,0 0 0,0 1 0,1 0 0,0-1 0,0 2 0,1-1 0,0 0 0,-3 10 0,6-17-39,0 1 0,0 0 0,0 0 1,0-1-1,0 1 0,1 0 0,-1 0 0,0-1 0,0 1 0,0 0 0,1-1 0,-1 1 1,1 0-1,-1-1 0,0 1 0,1-1 0,-1 1 0,1 0 0,-1-1 0,1 1 1,-1-1-1,1 1 0,0-1 0,-1 0 0,1 1 0,0-1 0,-1 0 0,1 1 0,0-1 1,-1 0-1,1 0 0,0 1 0,-1-1 0,1 0 0,0 0 0,0 0 0,-1 0 1,1 0-1,0 0 0,0 0 0,-1 0 0,1 0 0,1-1 0,37-5 103,-19 0-79,-1-2 1,0-1-1,26-15 1,-30 15-56,0 1 1,1 0 0,0 1 0,0 1 0,0 0 0,20-3 0,-35 9 24,0 0 0,-1 0 0,1 0 1,0 0-1,0 0 0,-1 0 0,1 0 0,0 0 1,-1 1-1,1-1 0,0 0 0,0 0 1,-1 1-1,1-1 0,0 1 0,-1-1 0,1 0 1,-1 1-1,1-1 0,-1 1 0,1-1 0,-1 1 1,1 0-1,-1-1 0,1 1 0,-1 0 0,0-1 1,1 1-1,-1 0 0,0-1 0,1 1 0,-1 0 1,0-1-1,0 1 0,0 0 0,0 0 0,0-1 1,0 1-1,0 0 0,0 0 0,0-1 0,0 2 1,-6 45 22,2-25 71,5-21-73,0 0-1,-1-1 1,1 1-1,0-1 0,-1 1 1,1 0-1,0-1 0,0 0 1,-1 1-1,1-1 0,0 1 1,0-1-1,0 0 0,0 0 1,-1 1-1,1-1 0,0 0 1,0 0-1,0 0 0,0 0 1,0 0-1,0 0 0,0 0 1,0-1-1,-1 1 1,1 0-1,0 0 0,0-1 1,0 1-1,0 0 0,1-2 1,32-8 399,6-9-258,-26 11-187,1 1 1,0 0 0,0 1 0,1 0 0,-1 2-1,1 0 1,0 0 0,22 0 0,-37 3 12,0 1 1,0 0-1,0 1 0,0-1 1,0 0-1,0 0 0,-1 0 0,1 0 1,0 1-1,0-1 0,0 0 1,0 1-1,-1-1 0,1 1 1,0-1-1,0 1 0,-1-1 1,1 1-1,0-1 0,-1 1 1,1 0-1,-1-1 0,1 1 1,-1 0-1,1-1 0,-1 1 1,1 0-1,-1 0 0,0 0 1,1-1-1,-1 1 0,0 0 1,0 0-1,0 0 0,1 0 0,-1 0 1,0-1-1,0 1 0,0 0 1,0 0-1,-1 1 0,-11 47-145,4-18-3354,19-36-3131,1-9-139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6118,'0'0'16682,"-10"9"-14242,-28 32-764,36-37-1550,-1-1 0,1 1 0,0 0 0,0 0-1,0 0 1,1 0 0,-1 0 0,1 0 0,0 1 0,0-1-1,0 7 1,0-10-122,1 0 0,0 1 0,-1-1-1,1 0 1,0 1 0,0-1-1,0 0 1,0 0 0,1 1 0,-1-1-1,0 0 1,0 1 0,1-1 0,-1 0-1,1 0 1,-1 0 0,1 1 0,-1-1-1,1 0 1,0 0 0,0 0 0,-1 0-1,1 0 1,0 0 0,0 0-1,0 0 1,0-1 0,0 1 0,0 0-1,0-1 1,0 1 0,2 0 0,4 0 14,0-1 1,1-1 0,-1 1 0,0-1 0,0 0-1,0-1 1,0 0 0,0 0 0,0 0 0,0-1-1,-1 0 1,1 0 0,-1-1 0,0 0 0,9-7-1,-9 6-28,1 1-1,-1 0 0,1 0 0,0 0 0,0 1 0,1 0 1,-1 0-1,1 1 0,-1 0 0,1 0 0,11 0 1,-18 3 1,-1 0 0,1 0 1,0 0-1,-1 1 0,1-1 1,-1 0-1,0 0 0,1 1 1,-1-1-1,0 0 0,0 1 1,0-1-1,0 0 1,0 1-1,0-1 0,0 1 1,-1-1-1,1 0 0,0 0 1,-1 2-1,-17 31 9,16-31 0,0 1 0,-1-1 0,1 1 0,1-1 0,-1 1 0,0 0 0,1 0 0,0-1 0,0 1 0,-1 8 0,4-12 11,0 0 1,0 0-1,1 0 1,-1 0-1,0 0 1,0 0-1,0 0 1,0-1-1,1 1 1,-1-1-1,0 0 1,3-1-1,24-11-6,43-25 0,-56 28-209,1 0 0,0 1 0,1 1 0,-1 0 0,2 2 0,-1 0 0,36-6 0,-54 12 199,1 0 1,-1 0-1,1 0 0,-1 0 1,1 0-1,-1 0 1,1 0-1,-1 0 1,1 0-1,-1 0 1,1 1-1,-1-1 1,1 0-1,-1 0 0,1 1 1,-1-1-1,0 0 1,1 1-1,-1-1 1,1 0-1,-1 1 1,0-1-1,1 1 0,-1-1 1,0 0-1,1 1 1,-1-1-1,0 1 1,0-1-1,0 1 1,1-1-1,-1 1 1,0-1-1,0 1 0,0-1 1,0 1-1,0 0 1,0-1-1,0 1 1,0-1-1,0 1 1,0-1-1,0 1 1,-1-1-1,1 1 0,0-1 1,0 1-1,0-1 1,-1 1-1,1-1 1,0 1-1,-1-1 1,-13 30 84,-8-2-17,15-20-26,0 1-1,0 0 1,1 1-1,-10 19 1,17-29-238,0 1 0,-1-1 0,1 0 0,0 1 0,0-1 1,0 0-1,0 0 0,-1 0 0,1 1 0,0-1 0,0 0 0,0 0 0,0 0 0,0 0 0,0 0 0,0-1 0,0 1 0,-1 0 1,1 0-1,0-1 0,1 1 0,18-13-4155,5-6-2456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26 245 9129,'0'0'15977,"9"3"-15880,28 10-23,-36-13-69,0 0 0,-1 0-1,1 0 1,0 0 0,0 0 0,-1 0-1,1 0 1,0 0 0,-1-1 0,1 1-1,0 0 1,-1 0 0,1-1 0,-1 1-1,1 0 1,0-1 0,-1 1 0,1-1-1,-1 1 1,1-1 0,-1 1 0,1-1-1,-1 1 1,0-1 0,1 1 0,-1-1-1,0 0 1,1 1 0,-1-1 0,0 1-1,1-2 1,-1 1-5,0 1 0,0-1 0,0 1 1,0 0-1,0-1 0,0 1 0,0-1 0,0 1 0,0 0 1,0-1-1,0 1 0,0-1 0,0 1 0,0 0 0,0-1 1,0 1-1,0-1 0,-1 1 0,1 0 0,0-1 0,0 1 0,0 0 1,-1-1-1,1 1 0,0 0 0,0-1 0,-1 1 0,1 0 1,0 0-1,-1-1 0,1 1 0,0 0 0,-1 0 0,1 0 1,-1-1-1,1 1 0,0 0 0,-1 0 0,1 0 0,-1 0 0,1 0 1,0 0-1,-1 0 0,1 0 0,-1 0 0,1 0 0,0 0 1,-1 0-1,1 0 0,-1 0 0,1 0 0,-1 0 0,-4 3-1,0-1 0,1 0 0,-1 1 0,1 0 0,-1 0 0,1 1 0,0-1 0,0 1 0,0 0 0,1 0 0,0 0 0,-1 0 0,1 0 0,0 1 0,1 0 0,-1-1 0,1 1 0,0 0 0,1 0 0,-1 0 0,1 1 0,0-1 0,0 0 0,0 0 0,1 7 0,0-11 9,1 0 0,-1 0-1,1 1 1,0-1 0,-1 0 0,1 0 0,0 0 0,0 0 0,0-1 0,0 1 0,0 0 0,0 0-1,0 0 1,0-1 0,0 1 0,0-1 0,0 1 0,1-1 0,-1 1 0,0-1 0,0 1 0,1-1 0,-1 0-1,0 0 1,0 0 0,1 0 0,-1 0 0,2 0 0,41-2 130,-44 2-137,13-3-277,0 0-1,-1-1 1,1 0-1,-1-1 1,0-1-1,-1 1 1,12-9 0,-10 6-2380,1 1 1,0 0-1,29-9 1,-43 16 2591,0-1 1,0 1-1,1 0 1,-1 0 0,0 0-1,0 0 1,1 0 0,-1-1-1,0 1 1,1 0 0,-1 0-1,0 0 1,0 0 0,1 0-1,-1 0 1,0 0-1,1 0 1,-1 0 0,0 0-1,1 0 1,-1 0 0,0 0-1,0 0 1,1 0 0,-1 0-1,0 1 1,1-1-1,-1 0 1,0 0 0,0 0-1,1 0 1,-1 1 0,0-1-1,0 0 1,0 0 0,1 0-1,-1 1 1,0-1-1,0 0 1,0 0 0,0 1-1,1-1 1,-1 0 0,0 0-1,0 1 1,0-1 0,0 0-1,0 1 1,0-1 0,0 0-1,0 0 1,0 1-1,0-1 1,0 1 0,-7 19 2349,2-8-212,6-12-1881,1 1 0,-1-1 1,1 0-1,0 0 0,-1 0 0,1 0 0,-1 0 1,1 0-1,0-1 0,-1 1 0,1 0 0,-1-1 0,1 0 1,-1 1-1,3-2 0,24-14-149,-1 0 0,-1-2 0,0-2 0,32-30 0,-21 18-50,-18 15 487,54-47-4363,-67 58 3519,1-1 0,-1 0 0,0-1 0,-1 1 0,0-1 0,0 0 0,6-14 0,-9 10 4121,-8 14-1909,-7 18-1461,3 5-99,-2-1 0,0 0 0,-1 0 0,-19 24 1,-24 43 1403,45-66-682,1 1 0,0 0 0,2 0 0,-9 53 0,23-112-68,2-66 0,-8 84-894,-1 0 0,0 0 1,-1 0-1,-1 0 0,0 1 0,-1-1 1,-5-13-1,9 28-36,-1-1 1,1 1 0,0 0-1,0-1 1,0 1-1,0-1 1,0 1-1,-1 0 1,1-1-1,0 1 1,0-1 0,0 1-1,0-1 1,0 1-1,0 0 1,0-1-1,0 1 1,1-1 0,-1 1-1,0-1 1,0 1-1,0 0 1,0-1-1,0 1 1,1 0-1,-1-1 1,0 1 0,0 0-1,1-1 1,-1 1-1,0 0 1,1-1-1,-1 1 1,0 0 0,1-1-1,-1 1 1,0 0-1,1 0 1,0-1-1,24-1 197,44 14-638,-50-8-35,34 2-2653,-17-5-2224,10-1-7077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88 10410,'-7'-3'8493,"-24"3"-5792,27 2-2614,0-1 0,1 0-1,-1 1 1,1 0 0,0 0 0,-1 0-1,1 0 1,0 0 0,0 1-1,0 0 1,1-1 0,-1 1-1,1 0 1,-1 0 0,1 0-1,0 1 1,-3 4 0,2-1-4,0-1-1,0 1 1,1-1 0,0 1 0,0 0 0,0 0 0,1 0 0,-1 12 0,2-18-66,0 0 0,0-1 0,0 1 0,0-1-1,0 1 1,0 0 0,0-1 0,0 1 0,0-1 0,0 1 0,0 0 0,1-1 0,-1 1 0,0-1 0,0 1 0,1-1 0,-1 1 0,0-1 0,1 1 0,-1-1 0,1 1 0,-1-1 0,0 1 0,1-1 0,-1 0 0,1 1 0,-1-1 0,1 0 0,-1 1 0,1-1 0,0 0 0,-1 1 0,1-1 0,23-5 757,20-25 565,-27 12-1171,0 0-1,-2-2 1,-1 0-1,0 0 0,18-37 1,-26 46-121,-10 23-196,0-1 1,1 2 0,1-1-1,-2 20 1,4-30 146,-1 2-9,0-1 0,1 0-1,-1 1 1,1-1-1,0 0 1,0 1 0,1-1-1,-1 0 1,1 1 0,1 4-1,-1-7-2,0 0 0,1 1 0,-1-1 0,1 0-1,-1 0 1,1-1 0,-1 1 0,1 0 0,0 0 0,-1-1 0,1 1-1,0-1 1,0 0 0,-1 1 0,1-1 0,0 0 0,0 0 0,-1 0-1,1 0 1,0 0 0,2-1 0,1 0-32,0 1 1,0-1-1,-1 0 0,1-1 0,0 1 1,0-1-1,-1 0 0,1 0 0,-1-1 1,0 1-1,0-1 0,7-5 0,0-1 68,0-2 0,19-21 1,-30 32-7,1-1 1,-1 1 0,0 0 0,0-1 0,0 1-1,0 0 1,1-1 0,-1 1 0,0-1 0,0 1 0,0 0-1,0-1 1,0 1 0,0-1 0,0 1 0,0 0-1,0-1 1,0 1 0,0-1 0,0 1 0,0 0-1,0-1 1,0 1 0,-1-1 0,1 1 0,0 0 0,0-1-1,0 1 1,-1 0 0,1-1 0,0 1 0,0 0-1,-1-1 1,1 1 0,0 0 0,-1 0 0,1-1-1,0 1 1,-1 0 0,1 0 0,-1-1 0,-20-8 54,12 4-119,15 3 114,95-8-1025,-34-9-6415,-25 1-3474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14382,'0'8'3710,"-3"26"-2241,-1 0 0,-9 35 0,5-34-826,2 1 0,-3 56 0,9-91-640,0 0-1,0 0 1,0 0-1,0 0 0,0 0 1,0 0-1,1-1 0,-1 1 1,0 0-1,0 0 0,1 0 1,-1 0-1,1 0 0,-1 0 1,1-1-1,-1 1 0,1 0 1,-1 0-1,1-1 0,0 1 1,-1 0-1,1-1 0,0 1 1,0-1-1,-1 1 0,1-1 1,2 2-1,-1-2 10,1 1-1,-1-1 1,1 1-1,-1-1 0,1 0 1,0 0-1,-1 0 1,1 0-1,-1 0 1,4-2-1,63-21 145,-62 20-173,2-2 24,1 1-1,0 1 0,0 0 0,0 0 0,0 1 0,18-2 0,-28 4 17,1 0 0,-1 0 0,0 0 0,1 0 0,-1 0 0,0 0 1,0 0-1,1 0 0,-1 0 0,0 0 0,1 0 0,-1 0 0,0 1 0,0-1 0,1 0 0,-1 0 0,0 0 0,0 0 0,1 0 0,-1 1 0,0-1 0,0 0 0,0 0 0,1 1 0,-1-1 1,0 0-1,0 0 0,0 0 0,0 1 0,0-1 0,1 0 0,-1 1 0,0-1 0,0 0 0,0 0 0,0 1 0,0-1 0,0 0 0,0 1 0,0-1 0,0 0 0,0 0 0,0 1 1,-7 17 812,-16 14 89,9-18-740,-2 0 0,0-1 0,-20 12 0,28-19-111,-1-1 1,0 0-1,0-1 0,0 0 1,0-1-1,-1 0 1,0 0-1,-14 2 0,24-5-91,-1 0-1,1 0 0,-1 0 0,1 0 0,-1 0 1,1 0-1,-1 0 0,1 0 0,0 0 0,-1 0 1,1 0-1,-1 0 0,1 0 0,-1 0 0,1 0 1,-1 0-1,1-1 0,0 1 0,-1 0 0,1 0 0,0 0 1,-1-1-1,1 1 0,-1 0 0,1-1 0,0 1 1,-1 0-1,1-1 0,0 1 0,0 0 0,-1-1 1,1 1-1,0 0 0,0-1 0,0 1 0,-1-1 1,1 1-1,0-1 0,0 1 0,0 0 0,0-1 0,0 1 1,0-1-1,0 1 0,0-1 0,0 1 0,0-1 1,0 1-1,0-1 0,0 1 0,1 0 0,-1-1 1,0 1-1,0-1 0,0 1 0,1 0 0,-1-1 1,0 1-1,1-1 0,17-25-2869,40-24-6749,-23 25 1383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224 155 4740,'5'-15'81,"-4"12"325,19-72 4809,-9 13 2253,-15 72-4129,-9 13-2519,-4 7-857,-44 116 1405,6 2 0,-48 208 1,96-309-1305,17-57 336,18-39 112,-2-1 1,31-81-1,-4 7-437,-52 121-88,0 0 0,0 0 0,1 0 0,-1 0 0,1 1 0,0-1 0,0 0 0,0 1 0,4-5 0,1 12-200,-4 17 92,-3-22 123,0 13-5,1 0 0,0 0 0,1 0 0,0-1 0,5 16 0,-6-27 3,0 1 0,-1 0-1,1 0 1,0-1-1,0 1 1,0-1 0,0 1-1,0-1 1,0 1-1,1-1 1,-1 1 0,0-1-1,1 0 1,-1 0 0,1 0-1,0 0 1,-1 0-1,3 1 1,-1-2 6,-1 1 0,1-1 0,-1 0 0,0 0 0,1-1 0,-1 1 0,1 0 0,-1-1 0,0 1 0,1-1 0,-1 0 0,0 0 0,0 0 0,0 0 0,1 0 0,-1 0 0,0-1 0,3-2 0,17-15 232,-1-2 1,-1 0-1,0-1 0,-2-1 1,31-50-1,-55 112-462,-16 15 264,14-38-63,1 1 0,1 0-1,0 0 1,1 0 0,1 1 0,-3 26-1,8-43-58,-1-1 0,1 0-1,-1 0 1,0 0 0,1 1-1,-1-1 1,1 0-1,-1 0 1,0 0 0,1 0-1,-1 0 1,1 0 0,-1 0-1,1 0 1,-1 0 0,0 0-1,1 0 1,-1 0-1,1 0 1,-1-1 0,1 1-1,-1 0 1,0 0 0,1 0-1,-1-1 1,0 1 0,1 0-1,4-5-807,0 1 0,-1-1 0,0 0 0,0 0-1,0 0 1,-1-1 0,1 1 0,-1-1 0,-1 0 0,1 0-1,1-7 1,-1 7-418,13-35-7201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5605,'0'0'13741,"-4"47"-15054,12-34-2819,5-1-2562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5285,'0'0'17403,"-8"1"-15198,-6 2-2033,-1 1 1,1 0 0,0 1-1,1 0 1,-1 1 0,1 1-1,0 0 1,0 1-1,1 0 1,0 1 0,1 1-1,0-1 1,0 2-1,-14 17 1,25-27-175,-1-1 0,0 1 0,1 0 0,-1 0 0,0 0 0,1 0 0,-1 0 0,1 0 0,-1 0 0,1 0 0,0 0 0,0 0 0,-1 0 0,1 0 0,0 1 0,0-1 0,0 0 0,0 0 0,0 0 0,0 0 0,0 0 0,0 0 0,1 0 1,-1 0-1,0 0 0,1 1 0,-1-1 0,2 1 0,-1 0 5,1-1 0,0 0 1,-1 0-1,1 0 1,0 0-1,0 0 1,0-1-1,0 1 0,-1 0 1,1-1-1,0 1 1,0-1-1,0 0 0,3 0 1,10 1-27,0-2 1,0 0-1,17-3 1,-1-2-1576,46-16 0,-7-3-7271,-36 10-1263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 9225,'0'0'15871,"-9"-4"-15215,5 2-650,0 0-1,0 1 0,0 0 1,0-1-1,0 1 0,-1 1 1,1-1-1,0 1 0,0 0 1,-1-1-1,1 2 0,0-1 1,-1 1-1,1-1 0,0 1 1,0 0-1,0 0 0,0 1 1,0 0-1,0-1 0,0 1 1,0 0-1,-6 6 0,-8 2-2,9-7 0,1 1-1,0 1 1,1-1 0,-1 1-1,1 0 1,0 1 0,0 0-1,0 0 1,1 1 0,-7 9 0,13-16-6,0 1 0,1 0 0,-1-1 0,0 1 0,1 0 0,-1-1 0,1 1 0,-1-1 0,1 1 0,-1-1 0,1 1 0,-1-1 0,1 1 0,-1-1 0,1 1 0,-1-1 0,1 0 0,0 1 0,-1-1 0,1 0 0,0 0 0,-1 0 0,1 1 0,0-1 0,0 0 1,-1 0-1,1 0 0,0 0 0,-1 0 0,1 0 0,0 0 0,0 0 0,-1 0 0,1-1 0,1 1 0,40 0 76,-35 0-77,146-2-508,-152 2 507,-1 0 1,1 0-1,-1 0 1,1 0 0,-1 0-1,1 0 1,-1 0-1,1 0 1,-1 0-1,1 0 1,0 0 0,-1 0-1,1 0 1,-1 0-1,1 1 1,-1-1-1,0 0 1,1 0 0,-1 1-1,1-1 1,-1 0-1,1 1 1,-1-1-1,0 0 1,1 1 0,-1-1-1,1 0 1,-1 1-1,0-1 1,0 1-1,1-1 1,-1 1 0,0-1-1,0 1 1,1 0-1,-10 20 30,-25 16 398,-42 17 3,68-49-520,0-1-1,0 0 1,-1 0 0,1 0 0,-1-1 0,0-1 0,0 0-1,-9 2 1,18-4-23,-1 0-1,1 0 1,-1 0-1,1 0 0,0 0 1,-1 0-1,1 0 1,0 0-1,-1 0 1,1 0-1,0-1 0,-1 1 1,1 0-1,0 0 1,-1 0-1,1 0 1,0-1-1,-1 1 1,1 0-1,0 0 0,0-1 1,-1 1-1,1 0 1,0 0-1,0-1 1,-1 1-1,1 0 0,0-1 1,0 1-1,0 0 1,0-1-1,0 1 1,-1 0-1,1-1 1,0 1-1,0 0 0,0-1 1,0 1-1,0 0 1,0-1-1,0 1 1,0 0-1,0-1 1,5-17-5628,14-5-3666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30 6278,'0'0'13757,"-9"1"-11766,-2 0-1796,1 1 0,-1 0 0,1 0 0,-1 1 0,1 1 0,0 0 0,0 1 0,0-1 0,1 2 0,0-1 0,0 1 0,0 1 0,1 0 0,0 0 0,0 1 0,-7 8 0,14-15-192,1-1-1,0 0 1,-1 1-1,1-1 1,-1 0 0,1 1-1,0-1 1,-1 0-1,1 1 1,0-1-1,-1 1 1,1-1-1,0 1 1,0-1-1,-1 1 1,1-1-1,0 1 1,0-1 0,0 1-1,0-1 1,0 1-1,0-1 1,0 1-1,0-1 1,0 1-1,0-1 1,0 1-1,0-1 1,0 1-1,0-1 1,0 1 0,0-1-1,1 1 1,-1-1-1,0 1 1,0-1-1,1 1 1,-1-1-1,0 1 1,1-1-1,-1 0 1,0 1-1,1-1 1,-1 1 0,1-1-1,-1 0 1,0 0-1,1 1 1,-1-1-1,1 0 1,-1 0-1,1 1 1,-1-1-1,1 0 1,-1 0-1,1 0 1,-1 0 0,1 0-1,-1 0 1,1 0-1,-1 0 1,1 0-1,0 0 1,-1 0-1,1 0 1,-1 0-1,1 0 1,0-1-1,38-9 282,-21 1-233,0-2-1,-1 0 1,0-1-1,0-1 1,27-28-1,-6 6 10,-151 178-148,95-119 417,11-16-110,4-4-59,0 0 0,0 1 1,0-1-1,0 0 0,1 1 0,-1 0 0,-2 8 0,6-13-133,0 1 0,0-1 0,1 0 0,-1 1 0,0-1-1,0 0 1,0 0 0,1 0 0,-1 0 0,0 0 0,0 0 0,0 0 0,1-1 0,-1 1 0,0 0 0,0 0 0,0-1 0,0 1 0,2-2 0,3-1-166,-1-1 0,1 1 0,-1-1 0,0 0 0,-1 0 0,1-1 1,-1 1-1,6-9 0,-7 9-1180,0 0 1,0-1-1,-1 0 1,1 1 0,-1-1-1,2-8 1,1-7-10304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92 3523,'0'0'10036,"7"-10"-7548,-2 5-1756,31-38 1504,-34 40-1678,-1 1 0,1-1 0,-1 1 0,1-1 1,-1 0-1,0 1 0,0-1 0,0 0 0,-1 0 0,2-4 0,-40 12 1364,9 8-1887,1 2-1,1 0 0,0 2 1,1 1-1,1 2 0,-38 36 1,61-54-33,1-1 1,-1 1-1,1-1 1,-1 1 0,1-1-1,0 1 1,-1 0 0,1 0-1,0 0 1,0 0 0,1 0-1,-1 0 1,0 0 0,0 3-1,1-4-1,1-1-1,-1 1 1,1 0-1,-1 0 1,1-1-1,0 1 0,-1 0 1,1-1-1,0 1 1,0 0-1,-1-1 1,1 1-1,0-1 1,0 1-1,0-1 0,0 0 1,0 1-1,-1-1 1,1 0-1,0 0 1,0 0-1,0 0 0,0 1 1,0-1-1,0 0 1,0-1-1,0 1 1,0 0-1,0 0 0,1-1 1,30 0 77,-19 0-71,0 1 1,0 0-1,0 0 1,24 5-1,-35-4-11,1-1 0,-1 1 0,1 0-1,-1 0 1,1 0 0,-1 0 0,0 0 0,1 1-1,-1-1 1,0 1 0,0-1 0,0 1 0,0 0-1,-1 0 1,1 0 0,0 0 0,-1 0 0,1 0-1,-1 0 1,0 1 0,0-1 0,0 0 0,0 1-1,0-1 1,0 1 0,-1-1 0,1 1 0,-1 0-1,1 3 1,-1-2 67,1 1 0,-1-1 0,0 1 0,-1-1 1,1 1-1,-1-1 0,0 1 0,0-1 0,0 1 0,-1-1 0,1 0 0,-1 0 0,0 0 0,0 0 0,-1 0 0,1 0 0,-1-1 0,0 1 0,0-1 0,0 1 0,0-1 1,0 0-1,-1-1 0,0 1 0,1 0 0,-1-1 0,0 0 0,-7 3 0,-4 0 191,1 0 1,-1-2 0,0 1-1,0-2 1,0 0-1,-1-1 1,-17-1-1,31 0-286,0 0 1,0 0-1,0 0 0,1 0 0,-1-1 1,0 1-1,0-1 0,1 0 1,-1 1-1,0-1 0,1 0 0,-1 0 1,-2-2-1,4 3-99,-1 0-1,1-1 1,0 1 0,-1-1 0,1 1 0,-1-1-1,1 1 1,0-1 0,0 1 0,-1-1 0,1 0-1,0 1 1,0-1 0,0 1 0,0-1 0,0 0-1,-1 1 1,1-1 0,0 1 0,0-1 0,1 0-1,-1 1 1,0-1 0,0 1 0,0-1-1,0 0 1,0 1 0,1-1 0,34-10-9863,-15 4 3583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31 3459,'0'0'22854,"-10"-6"-22128,3 1-626,5 3-73,-1 0 1,1 0-1,-1 0 0,0 0 0,0 1 1,0-1-1,0 1 0,0 0 0,0 0 0,-1 0 1,1 0-1,0 1 0,0-1 0,-1 1 1,1 0-1,0 0 0,-1 0 0,1 0 1,0 1-1,0-1 0,-6 2 0,-8 5 187,0 1 0,1 1 0,-1 0 1,-16 13-1,27-17-129,-1 0 1,0 0 0,1 1-1,0 0 1,1 0-1,-1 0 1,1 1 0,0 0-1,1 0 1,-1 0 0,-4 13-1,8-19-90,1 0-1,-1 1 1,1-1-1,0 0 0,0 1 1,-1-1-1,1 0 1,0 1-1,0-1 1,0 0-1,0 1 0,1-1 1,-1 0-1,0 1 1,0-1-1,1 0 1,-1 1-1,1-1 1,-1 0-1,1 0 0,0 0 1,-1 1-1,1-1 1,0 0-1,0 0 1,0 0-1,0 0 0,0 0 1,0 0-1,0-1 1,0 1-1,0 0 1,0 0-1,1-1 0,-1 1 1,0-1-1,0 1 1,1-1-1,-1 0 1,0 1-1,1-1 1,-1 0-1,2 0 0,10 2-701,-1-1 0,1 0 1,24-3-1,-15 1-1623,7-1-2331,-2-6-2812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2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9161,'0'0'16559,"-10"14"-15635,-25 42 352,2 2 0,-42 104-1,68-145-1120,-18 57 226,23-67-369,1-1 0,0 0 0,0 0 0,0 1 0,1-1 0,0 0 1,0 1-1,1-1 0,1 10 0,-1-15-28,-1 0 1,1 0-1,-1 0 0,1-1 0,0 1 0,0 0 0,-1 0 1,1 0-1,0-1 0,0 1 0,0 0 0,0-1 1,0 1-1,0-1 0,0 1 0,0-1 0,0 0 1,0 1-1,0-1 0,0 0 0,0 0 0,0 0 1,0 0-1,1 0 0,-1 0 0,0 0 0,0 0 0,0 0 1,0 0-1,0 0 0,2-1 0,-1 0-499,0 1 1,1 0-1,-1-1 0,0 0 0,0 0 0,1 1 0,-1-1 0,0 0 0,0-1 1,0 1-1,0 0 0,0-1 0,2-2 0,4-12-8357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60 282 3683,'0'0'21189,"-3"12"-20933,-51 151 1826,54-163-2060,0 0 0,0 0 0,-1 1 0,1-1 1,0 0-1,0 1 0,0-1 0,-1 0 0,1 1 0,0-1 1,0 0-1,0 1 0,0-1 0,0 0 0,0 1 0,0-1 1,0 0-1,0 1 0,0-1 0,0 0 0,0 1 0,0-1 1,0 0-1,0 1 0,0-1 0,0 1 0,0-1 0,1 0 1,-1 0-1,0 1 0,0-1 0,0 0 0,1 1 1,-1-1-1,0 0 0,0 0 0,1 1 0,-1-1 0,0 0 1,0 0-1,1 1 0,-1-1 0,0 0 0,1 0 0,-1 0 1,0 0-1,1 0 0,-1 1 0,22-10 495,22-24-97,64-72 818,-107 105-1240,-1-1-1,0 1 1,0 0-1,1-1 1,-1 1-1,0 0 1,1-1-1,-1 1 1,0 0-1,1 0 1,-1-1-1,0 1 1,1 0-1,-1 0 1,1 0-1,-1-1 1,0 1-1,1 0 0,-1 0 1,1 0-1,-1 0 1,1 0-1,-1 0 1,0 0-1,1 0 1,-1 0-1,1 0 1,-1 0-1,1 0 1,-1 0-1,0 0 1,1 1-1,-1-1 1,1 0-1,-1 0 0,0 0 1,1 1-1,-1-1 1,1 0-1,-1 0 1,0 1-1,1-1 1,-1 0-1,1 1 1,0 25-68,-13 30 77,4-42 7,-6 11 5,14-19 49,10-10 77,64-55-54,-50 39-80,50-33-1,-74 53-15,0 0 1,0-1-1,0 1 1,0 0-1,0 0 1,1 0-1,-1-1 1,0 1-1,0 0 1,1 0-1,-1 0 1,0-1-1,0 1 1,1 0-1,-1 0 1,0 0-1,0 0 1,1 0-1,-1 0 1,0 0-1,0 0 1,1 0-1,-1 0 1,0 0-1,1 0 1,-1 0-1,0 0 1,0 0-1,1 0 1,-1 0-1,0 0 1,1 0-1,-1 0 0,0 0 1,0 0-1,1 0 1,-1 0-1,0 1 1,0-1-1,1 0 1,-1 0-1,0 0 1,0 1-1,0-1 1,1 0-1,-1 0 1,0 0-1,0 1 1,0-1-1,0 0 1,1 1-1,-6 20-123,-16 21 107,7-22 44,11-16-17,-1 0-1,1 1 1,0 0 0,0-1-1,0 1 1,1 0 0,0 0 0,-4 11-1,42-38 422,35-38-263,-45 37-226,0 1 1,33-20-1,-66 63-429,-36 37 382,35-50 147,0 0-1,1 1 1,1 0-1,-1 1 1,1-1 0,1 1-1,0 1 1,-5 13 0,26-25 303,-6-3-271,0-1 0,0-1 0,0 0 0,-1 0 0,0-1 1,0 0-1,8-8 0,53-62-12,-54 57 58,3-4-488,-31 48 9,-2 0 353,8-16 15,0 0-1,1 0 1,0 1 0,1 0 0,0 0-1,0 0 1,1 0 0,0 1 0,-2 18 0,5-28-2,0 1 0,0-1 1,0 1-1,0-1 1,0 1-1,0-1 0,1 0 1,-1 1-1,0-1 1,0 1-1,0-1 0,1 0 1,-1 1-1,0-1 1,1 1-1,-1-1 0,0 0 1,1 0-1,-1 1 1,0-1-1,1 0 0,-1 0 1,0 1-1,1-1 0,-1 0 1,1 0-1,-1 0 1,1 0-1,-1 1 0,0-1 1,1 0-1,-1 0 1,1 0-1,23-1 88,20-12 1,-18-1-146,-1-1 0,0-1 0,-1-1 0,-1-1 0,-1-1-1,39-43 1,-16 7-122,66-102 0,-109 146 103,-15 15-80,-18 17-53,-1 6 159,2 1 1,-30 36 0,48-49 82,0 0 1,1 0 0,1 1 0,1 0-1,0 0 1,1 1 0,-7 20 0,15-35-32,-1-1 1,0 0 0,1 1 0,-1-1 0,1 0-1,-1 1 1,1-1 0,0 1 0,0-1 0,-1 0-1,1 1 1,0-1 0,0 1 0,1-1 0,-1 1-1,0-1 1,0 1 0,1-1 0,-1 1 0,1-1-1,-1 0 1,1 1 0,-1-1 0,1 0 0,0 0-1,0 1 1,0-1 0,-1 0 0,1 0 0,0 0-1,1 0 1,-1 0 0,0 0 0,0 0 0,0 0-1,1-1 1,-1 1 0,0 0 0,0-1 0,3 1-1,1 0 13,0 0 0,0-1-1,0 0 1,1 0 0,-1-1-1,0 1 1,0-1 0,0 0 0,0 0-1,10-4 1,4-4-2,0 0 1,-1-1-1,0-1 1,0-1-1,-1 0 1,-1-1 0,27-28-1,91-117 44,-50 52-289,-305 479 234,210-345 70,9-22-15,9-18-14,1-4-25,-1-1 0,0 1-1,-1-1 1,-1 0 0,0-1 0,-1 1-1,2-33 1,-6 50-85,23 22-176,-14-20 249,0 0 1,0 0-1,1-1 1,-1 0-1,0-1 0,1 0 1,-1 0-1,0-1 1,0 0-1,16-5 1,-8 1-159,0 0 0,0-2 0,0 0 0,22-14 0,-31 20-220,-12 13 218,-13 13 121,-14 10 127,21-25-50,1 0 0,-1 1 0,2 0 0,0 1 0,-9 15 0,17-27-110,-1 1-1,1-1 1,0 1 0,-1-1-1,1 1 1,0-1 0,0 1-1,-1-1 1,1 1 0,0-1-1,0 1 1,0-1 0,-1 1-1,1-1 1,0 1-1,0-1 1,0 1 0,0-1-1,0 1 1,0-1 0,0 1-1,1 0 1,-1-1 0,0 1-1,0-1 1,0 1 0,0-1-1,1 1 1,-1-1 0,0 1-1,0-1 1,1 1-1,-1-1 1,0 0 0,1 1-1,-1-1 1,1 1 0,-1-1-1,0 0 1,1 1 0,-1-1-1,1 0 1,-1 0 0,1 1-1,-1-1 1,1 0-1,-1 0 1,1 0 0,-1 0-1,1 0 1,-1 1 0,2-1-1,0 0-418,0-1-1,1 1 1,-1 0-1,0-1 1,0 1-1,1-1 1,-1 1-1,0-1 1,0 0-1,0 0 1,0 0-1,3-2 1,12-13-6415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6951,'0'-14'12972,"0"5"-9417,-3 0-160,0 5-1697,0 4-993,1 0-385,2 8-448,0 2-1025,0 2-1153,0-2-1570,-3-1-2338,-3 0-7815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11 287 13293,'0'0'11648,"-2"9"-10725,-1 3-768,-2 33 80,5-44-240,1 0-1,-1-1 1,1 1 0,-1 0-1,1 0 1,-1-1-1,1 1 1,0 0-1,-1-1 1,1 1 0,0-1-1,0 1 1,0-1-1,-1 1 1,1-1 0,0 0-1,0 1 1,0-1-1,0 0 1,0 1 0,0-1-1,-1 0 1,1 0-1,0 0 1,0 0-1,0 0 1,0 0 0,0 0-1,0 0 1,0-1-1,1 1 1,34-7-601,-30 3 474,-1 0 0,1 0 0,-1 0 0,0-1-1,0 1 1,0-1 0,-1-1 0,0 1 0,6-10 0,-8 13 134,-5 30 318,-3-10-52,3-11-167,0 0 1,0 0-1,1 0 0,0 0 1,1 1-1,-1-1 1,1 1-1,1 0 0,0-1 1,0 11-1,1-17-82,-1 0 0,1 0 0,-1-1 0,1 1 0,0 0 0,-1 0-1,1 0 1,0 0 0,0-1 0,0 1 0,0 0 0,-1-1 0,1 1 0,0-1 0,0 1-1,0-1 1,0 1 0,0-1 0,0 0 0,0 1 0,1-1 0,-1 0 0,0 0 0,0 0 0,0 0-1,0 0 1,0 0 0,0 0 0,0 0 0,0 0 0,0 0 0,0-1 0,2 0 0,36-11 299,-18-1-275,-2-1 0,0 0 0,-1-1 0,0-1-1,-1-1 1,-1 0 0,-1-1 0,22-33 0,-1-5-490,50-110 1,-73 136 277,-9 21 117,-9 22 33,-20 43 151,6-13 339,-19 59 0,34-88-398,1 1 0,0-1 0,0 1-1,2 0 1,0 0 0,1 0 0,0-1 0,4 23-1,-3-32-73,1-1-1,0 1 1,0 0 0,0-1-1,1 1 1,-1-1-1,5 6 1,-6-9-19,-1 0 0,1 0 0,-1 0 0,1 0 0,0 0 0,0 0 0,0 0 0,-1 0 0,1 0 0,0-1 0,0 1 0,0 0 0,0-1 0,0 1 0,1 0 0,-1-1 1,0 1-1,0-1 0,0 0 0,0 1 0,1-1 0,-1 0 0,0 0 0,0 1 0,1-1 0,-1 0 0,0 0 0,0-1 0,1 1 0,-1 0 0,0 0 0,0-1 0,0 1 0,3-1 0,-3-3-175,-1 1 0,1 0 0,0-1 0,-1 1 0,0-1 0,0 1 0,0-1 0,0 1 0,-1-1 0,1 1 0,-1-1 0,0 1 0,0 0 0,-2-6 0,-6-6-476,0 0-1,-2 0 1,1 1 0,-2 0-1,0 1 1,0 0 0,-28-21-1,-31-33 5018,74 62-590,13 3-2776,19 1-1289,-33 1 548,122 0-1140,-42 0-6617,-44 0-949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3459,'0'0'20985,"-3"13"-19629,-9 32-785,-3-1-1,-1 0 1,-2-2 0,-23 42-1,-114 166 21,138-232-402,19-34 323,20-37-108,16-25-775,4 1 0,3 2 0,87-109 0,-129 181 301,0-1 0,0 1 0,0 0 0,1 0 0,-1 1 0,1-1 0,-1 1 0,1 0 0,0 0 1,0 0-1,0 0 0,8-2 0,-11 4 58,1 0 1,-1 0-1,1 0 0,-1 0 1,1 0-1,-1 1 1,1-1-1,-1 0 1,0 1-1,1-1 0,-1 1 1,0 0-1,1-1 1,-1 1-1,0 0 1,0 0-1,1 0 0,-1-1 1,0 1-1,0 0 1,0 1-1,0-1 0,0 0 1,-1 0-1,1 0 1,0 1-1,-1-1 1,1 0-1,0 1 0,-1-1 1,1 0-1,-1 1 1,0-1-1,0 1 1,1-1-1,-1 1 0,0-1 1,0 0-1,-1 4 1,2-1 56,-2 0 1,1 1 0,0-1 0,-1 0-1,0 0 1,0 0 0,0 0-1,0 1 1,-1-1 0,1-1 0,-1 1-1,0 0 1,0 0 0,-1-1-1,1 1 1,-1-1 0,0 0 0,0 0-1,0 0 1,0 0 0,0 0-1,-1-1 1,1 1 0,-1-1 0,0 0-1,-4 2 1,-2 1 17,1-1 1,-1 0-1,0 0 1,1-1-1,-2-1 0,1 1 1,0-2-1,0 1 1,-20-1-1,30-1-267,0 0 0,-1-1 0,1 1-1,-1 0 1,1 0 0,-1 0 0,1-1 0,-1 1 0,1 0-1,0 0 1,-1-1 0,1 1 0,0 0 0,-1-1-1,1 1 1,0-1 0,-1 1 0,1 0 0,0-1 0,0 1-1,-1-1 1,1 1 0,0-1 0,0 1 0,0-1 0,0 1-1,0 0 1,0-1 0,0 1 0,0-2 0,-1 1-1021,0-13-8571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44 3299,'0'0'10010,"6"-8"-6167,22-25-923,-28 33-2814,0 0-1,0 0 1,0 0 0,0 0-1,0-1 1,0 1-1,0 0 1,1 0-1,-1 0 1,0 0-1,0-1 1,0 1 0,0 0-1,0 0 1,1 0-1,-1 0 1,0 0-1,0 0 1,0 0 0,1 0-1,-1 0 1,0 0-1,0-1 1,0 1-1,1 0 1,-1 0-1,0 0 1,0 0 0,0 0-1,1 0 1,-1 0-1,0 1 1,0-1-1,0 0 1,1 0 0,-1 0-1,0 0 1,0 0-1,0 0 1,1 0-1,-1 0 1,0 0-1,0 1 1,4 11 1458,-3 19-1304,-1-28 238,-1 18-150,-1-1 0,-1 0 0,0 0-1,-2 0 1,0 0 0,-13 29 0,-58 110 198,56-120-479,15-21-450,14-13-4041,-6-6 3544,-1 1 1,0-1 0,1 0-1,-1 0 1,0 0-1,0 0 1,1 0 0,-1 0-1,0-1 1,0 1 0,0-1-1,1-1 1,10-12-6691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73 3619,'0'0'11537,"-5"5"-5160,-3 9-3732,7-14-2606,1 1 0,0 0 0,-1-1 0,1 1 0,0 0 0,0-1 0,-1 1 0,1 0 0,0 0 0,0-1 1,0 1-1,0 0 0,0 0 0,0-1 0,0 1 0,0 0 0,0 0 0,0-1 0,1 1 0,-1 0 0,0-1 1,0 1-1,1 0 0,-1-1 0,0 1 0,1 0 0,-1-1 0,1 1 0,-1 0 0,1-1 0,-1 1 0,1-1 0,-1 1 1,1-1-1,0 0 0,-1 1 0,1-1 0,0 1 0,-1-1 0,1 0 0,0 0 0,-1 1 0,1-1 0,0 0 1,0 0-1,-1 0 0,1 0 0,0 0 0,0 0 0,-1 0 0,1 0 0,0 0 0,0 0 0,-1 0 0,1 0 1,0-1-1,-1 1 0,1 0 0,0-1 0,-1 1 0,1 0 0,0-1 0,0 0 0,5-1-18,-1-1 0,1-1 0,-1 1 0,0-1 0,0 0-1,8-7 1,-6 3 77,-1 1-1,1-2 1,-1 1-1,-1 0 1,1-1-1,-2 0 0,7-16 1,-29 83 132,-41 87 1,34-87-89,10-31-95,12-22-53,0-1 0,0 1 0,1-1 0,-1 1 0,1 0 1,0 0-1,-2 10 0,4-15-522,23-7-11366,-17 4 6294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85 116 5733,'0'0'19336,"-4"1"-18813,-7-3-116,20-6 200,-5 5-491,0 0 0,0-1 0,0 1 0,0-1 0,-1 0 0,5-5 0,-6 5-32,0 1 0,0 0 0,-1-1 0,1 1 0,-1-1 0,0 0 0,0 1 0,0-1 0,0 0 0,0-4-1,-3 9-96,0-1-1,0 1 0,0-1 1,0 1-1,0 0 0,1 0 0,-1 0 1,0 0-1,0 0 0,1 0 0,-1 0 1,1 0-1,-3 3 0,-5 6-10,-17 17-137,-35 47-1,60-74 162,1 0 0,0 0 1,0 1-1,0-1 0,0 0 0,0 0 0,0 0 0,0 0 0,-1 1 0,1-1 0,0 0 0,0 0 0,0 0 1,0 1-1,0-1 0,0 0 0,0 0 0,0 0 0,0 0 0,0 1 0,0-1 0,0 0 0,0 0 1,0 0-1,0 1 0,0-1 0,0 0 0,0 0 0,1 0 0,-1 1 0,0-1 0,0 0 0,0 0 0,0 0 1,0 0-1,0 0 0,0 1 0,1-1 0,-1 0 0,0 0 0,0 0 0,0 0 0,0 0 0,1 0 0,-1 0 1,0 1-1,0-1 0,0 0 0,1 0 0,-1 0 0,0 0 0,0 0 0,0 0 0,1 0 0,18 0 11,22-7 5,-23 2-19,1 0 0,0 2-1,0 0 1,0 1 0,0 1-1,0 1 1,26 2 0,-43-1-1,-1-1 1,1 0 0,0 1-1,-1-1 1,1 1-1,-1 0 1,1 0 0,-1-1-1,1 1 1,-1 0 0,1 0-1,-1 0 1,0 1 0,0-1-1,0 0 1,1 0-1,-1 1 1,0-1 0,-1 1-1,1-1 1,0 1 0,0-1-1,-1 1 1,1-1 0,0 1-1,-1 0 1,0-1-1,1 4 1,-1-2 93,0 0 0,0 1-1,0-1 1,0 0 0,-1 1-1,1-1 1,-1 0 0,0 1 0,0-1-1,0 0 1,0 0 0,-1 0-1,-2 5 1,22-60 2531,14-66-1767,-32 117-863,1 0 0,-1 1 0,1-1-1,-1 0 1,1 1 0,-1-1 0,1 1-1,0-1 1,-1 1 0,1-1 0,0 1 0,-1 0-1,1-1 1,0 1 0,0 0 0,-1-1-1,1 1 1,0 0 0,0 0 0,-1 0-1,1 0 1,0 0 0,0 0 0,0 0-1,-1 0 1,1 0 0,1 0 0,29 6-49,-16-3 59,8-1-63,1 0-1,-1-2 1,1 0 0,39-7-1,-51 5-901,0 0-1,0-2 1,0 0 0,-1 0-1,1-1 1,14-8 0,4-8-6740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3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5349,'0'0'13319,"15"3"-12278,45 4-435,1-2 0,109-5 0,71 3-5910,-240-3 5275,0 0 1,0 0-1,0 0 0,0 0 0,0 0 0,0 0 0,0 0 0,-1 0 0,1 1 0,0-1 1,0 0-1,0 0 0,0 1 0,-1-1 0,1 1 0,0-1 0,0 1 0,-1-1 1,1 1-1,0-1 0,-1 1 0,1 0 0,0-1 0,-1 1 0,1 0 0,-1 0 0,1-1 1,-1 1-1,1 1 0,-1 0 45,0-1 1,0 1-1,-1-1 1,1 1-1,-1-1 1,1 1-1,-1-1 1,1 1-1,-1-1 1,0 0-1,1 1 0,-1-1 1,0 0-1,0 0 1,-1 2-1,-5 5 325,-1 0-1,0-1 0,-16 12 0,-121 70 2424,-49 34-755,176-108-1723,13-6-1626,10-6-4578,12-4 777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4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0 12364,'0'0'4697,"-9"7"-3586,-43 37 797,-52 55 1,-26 23-906,90-91-822,27-22-114,1 0-1,0 0 1,0 1-1,1 1 0,1 0 1,-11 14-1,21-24-69,1-1 0,-1 1-1,1-1 1,-1 1 0,1-1-1,0 0 1,-1 1-1,1-1 1,-1 0 0,1 1-1,0-1 1,0 0 0,-1 0-1,1 0 1,0 0 0,-1 0-1,1 1 1,0-1 0,-1-1-1,1 1 1,0 0-1,0 0 1,-1 0 0,1 0-1,0 0 1,-1-1 0,1 1-1,0 0 1,-1 0 0,2-1-1,27-5-121,49-21-568,1 3 1,1 4-1,117-14 0,-67 17-4731,-64 7-1270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4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0 710 14894,'0'0'763,"13"-11"-319,43-37 272,-3-3 1,83-104-1,-62 58-146,62-107-1,-135 201-551,10-13 479,-1 0 0,-1-1 0,-1 0 0,0-1 0,-1 1 0,5-22 0,-13 38-414,0 2 1,1-1 0,-1 0-1,0 0 1,1 0 0,-1 0 0,0 0-1,1 0 1,-1 1 0,0-1-1,1 0 1,-1 1 0,1-1-1,-1 0 1,1 1 0,-1-1 0,1 1-1,-1-1 1,1 1 0,-1-1-1,1 1 1,-1-1 0,1 1-1,0-1 1,-1 1 0,1 0 0,-1 0-1,-18 28-18,1 1 1,2 0-1,0 1 0,2 1 0,2 1 1,1 0-1,1 0 0,-6 46 0,12-65-259,2 1-1,0-1 0,0 1 0,2 0 0,0 0 0,0-1 0,5 24 1,-5-37 4,1 0 1,-1 1 0,1-1 0,-1 0 0,1 0-1,-1 0 1,1 0 0,0 0 0,0 0-1,0 0 1,-1 0 0,1 0 0,0 0 0,0 0-1,0 0 1,1-1 0,-1 1 0,0 0-1,0-1 1,0 1 0,0-1 0,1 1 0,-1-1-1,0 0 1,0 1 0,1-1 0,-1 0 0,0 0-1,1 0 1,-1 0 0,0 0 0,1 0-1,-1 0 1,0-1 0,3 0 0,25-7-6399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4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71 12139,'-15'-10'202,"0"1"-1,-1 1 0,0 0 0,0 1 0,-1 1 0,0 1 1,0 0-1,0 1 0,-1 1 0,0 0 0,1 2 0,-1 0 0,0 1 1,0 1-1,0 0 0,1 1 0,-1 1 0,1 1 0,-1 1 0,1 0 1,1 1-1,-1 1 0,1 0 0,-17 11 0,0 5-56,2 0 0,1 2 0,1 2 0,1 1 0,2 0 0,1 2 0,-31 48-1,12-10-135,4 3 0,-49 119-1,71-145-3,2 0 0,2 1 0,2 1 0,2 0 0,2 1 0,2 0 0,0 86 0,7-111-9,2 0 0,0-1 0,1 1 0,1-1 0,2 0 0,0 0 0,1-1 1,11 22-1,-11-29 8,1 1 0,1-1 0,0-1 0,1 1 0,0-2 0,1 0 0,1 0 0,0-1 0,0 0 1,1-2-1,28 17 0,-24-17 35,1-1 0,0 0 0,1-2 0,-1 0-1,1-1 1,0-1 0,1-1 0,-1 0 0,28-1 0,-19-4 104,0 0 0,0-2-1,-1-1 1,1-1 0,54-19 0,-31 3 169,0-3 0,-2-1 1,-1-3-1,-1-2 1,-2-2-1,53-48 0,-51 38 9,-2-2 0,-2-2 0,-3-2 0,-1-2 0,40-67 0,-60 83-223,-2 0 0,-1-2 0,-1 0 0,-2 0-1,-2-2 1,-2 1 0,-1-2 0,-2 1 0,3-60-1,-10 80-80,0 1-1,-1-1 0,-1 1 0,-1-1 0,0 1 1,-1 0-1,-1 0 0,-1 0 0,-1 1 0,0 0 1,-11-17-1,11 23-45,0 1-1,0 0 1,-1 0 0,0 1 0,-1 0 0,0 0 0,0 1-1,-1 0 1,0 1 0,-1 0 0,1 0 0,-1 1-1,-1 1 1,1 0 0,-1 1 0,0 0 0,-15-3-1,6 3-299,1 1-1,-1 1 0,1 1 0,-1 1 0,0 1 0,0 1 0,-23 4 0,3 4-2026,-41 13 0,25-4-3206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4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787 52 7175,'-28'2'413,"0"0"0,0 3 0,0 0-1,1 2 1,0 0 0,0 2 0,1 1 0,0 2 0,1 0 0,0 1 0,-28 21 0,10-3 196,1 1 0,2 2 1,1 2-1,2 1 0,-35 46 1,48-52-63,1 1 0,1 1 0,-30 63 0,44-78-472,1 1-1,0 0 1,1 0 0,1 1 0,1 0 0,1 0-1,0 0 1,2 0 0,1 23 0,0-35-68,1-1-1,0 0 1,0 1 0,1-1 0,0 0 0,1 0 0,-1 0 0,1 0-1,1-1 1,-1 1 0,1-1 0,0 0 0,1 0 0,-1 0 0,1 0-1,0-1 1,1 0 0,-1 0 0,1-1 0,0 1 0,0-1 0,1 0 0,-1-1-1,1 1 1,0-2 0,-1 1 0,1 0 0,1-1 0,7 1 0,9 2 22,1-2 1,0 0 0,0-2-1,0 0 1,0-2-1,0-1 1,36-6 0,-12-3 53,-1-2-1,0-1 1,89-42 0,-60 17 45,104-70 0,-141 82-100,-2-2 0,-1-1 0,-1-2 0,-2-1 0,43-55 0,-65 73 3,0 0 0,-2-1 0,0-1 1,0 0-1,-2 0 0,0 0 1,-1-1-1,-1-1 0,-1 1 0,0-1 1,-1 0-1,-1 0 0,-1 0 1,-1 0-1,-1 0 0,-2-24 0,1 34 18,-1 1-1,0-1 1,0 0 0,-1 0-1,0 1 1,-1 0-1,1-1 1,-2 1-1,1 1 1,-1-1 0,0 1-1,-1-1 1,0 2-1,0-1 1,0 1-1,-1 0 1,0 0 0,0 0-1,-1 1 1,0 0-1,1 1 1,-1 0-1,-1 0 1,1 1 0,-1 0-1,1 0 1,-16-2-1,6 2-48,0 0-1,1 2 0,-1 0 1,0 1-1,0 1 0,0 1 1,0 0-1,1 1 0,-1 1 1,1 1-1,0 0 0,0 1 1,-19 11-1,-49 35-2244,35-10-4826,33-24-1507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6:5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464 141 3716,'-242'11'5274,"248"-5"-2561,49 19-2581,-31-20 17,0 0 0,0-2 0,0-1 0,45-1 0,98-16 259,453-102-103,-608 115-303,-9 2 1,-1-1 0,1 1 1,-1-1-1,0 1 0,1-1 0,-1 0 1,1 0-1,-1 0 0,0 0 0,0-1 1,0 1-1,1 0 0,2-4 1,-5 5 15,0-1 1,0 1 0,0-1 0,-1 1 0,1 0-1,0-1 1,0 1 0,0 0 0,-1-1 0,1 1-1,0 0 1,-1-1 0,1 1 0,0 0 0,0 0-1,-1-1 1,1 1 0,-1 0 0,1 0 0,0 0-1,-1-1 1,1 1 0,0 0 0,-1 0-1,1 0 1,-1 0 0,1 0 0,0 0 0,-1 0-1,1 0 1,-1 0 0,1 0 0,-1 0 0,1 0-1,0 0 1,-1 0 0,0 0 0,-23-1 594,-84 2-118,0 5 0,-130 25 0,-212 63 233,265-53-650,93-18-413,77-19-658,57-12 118,520-98-855,-436 89 1747,139-40 1,-255 55-20,-5 1 3,-1 0 0,0 0-1,0 0 1,0-1 0,0 1 0,-1-1 0,1 0 0,0 0 0,-1-1 0,1 1 0,3-4-1,-7 6 3,1 0 0,-1 0 0,0-1 0,0 1 0,0 0 0,1 0 0,-1-1 0,0 1 0,0 0 0,0 0 0,0-1 0,0 1 0,0 0 0,0-1 0,1 1 1,-1 0-1,0-1 0,0 1 0,0 0 0,0 0 0,0-1 0,0 1 0,0 0 0,0-1 0,-1 1 0,1 0 0,0-1 0,0 1 0,0 0 0,0 0 0,0-1 0,0 1 0,-1 0 0,1 0 0,0-1 0,0 1 0,0 0 0,-1 0 0,1 0 0,0-1 0,0 1 0,-1 0 0,1 0 0,0 0 0,0 0 0,-1-1 0,-18-4 251,-50-1-20,0 3 1,0 3 0,-1 3 0,-92 16 0,-6 7 485,-281 82 0,421-96-807,31-7-359,19-3-380,68-8-1154,0-4 0,141-34 0,-80 10-2249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26 14542,'0'0'6956,"-8"1"-4623,-1 2-2129,1 0 0,-1 0 0,1 1 0,0 0 1,0 0-1,0 1 0,1 0 0,-1 1 0,1-1 0,1 1 1,-1 1-1,1-1 0,0 1 0,0 0 0,1 1 1,0-1-1,1 1 0,-1 0 0,1 0 0,1 0 1,-1 1-1,2-1 0,-3 11 0,5-18-196,0 0 1,0 0-1,0 0 0,0 0 0,0 0 0,0 0 0,0-1 1,1 1-1,-1 0 0,0 0 0,1 0 0,-1 0 0,1 0 1,-1 0-1,1 0 0,-1-1 0,1 1 0,-1 0 0,1 0 0,0-1 1,0 1-1,-1 0 0,1-1 0,0 1 0,0-1 0,0 1 1,-1-1-1,1 1 0,0-1 0,0 0 0,0 1 0,0-1 1,0 0-1,0 0 0,0 1 0,0-1 0,0 0 0,0 0 1,0 0-1,0 0 0,0-1 0,0 1 0,0 0 0,0 0 1,0-1-1,0 1 0,1-1 0,4 0 0,0 0 0,0-1 0,0 0 0,-1 0 0,1 0 1,8-6-1,9-9-113,-2-1 0,0 0 0,0-2 1,-2-1-1,-1 0 0,0-2 0,17-28 0,-51 79 142,2 1-1,-10 32 0,22-56-27,-15 48 353,16-49-334,0 0 0,0 0 0,1 0 0,-1 0 0,1 0 1,0 0-1,0 0 0,1 0 0,-1-1 0,1 1 0,1 7 0,-1-10-85,1 0 0,-1 1 0,0-1 0,0 0 0,1 0 0,-1 0 0,1 0 0,-1 0 0,1 0 0,-1 0 0,1-1 0,-1 1 0,1 0 0,0-1 0,-1 0 0,1 1 0,0-1 0,0 0 0,-1 0 0,1 0 0,0 0 0,0 0 0,-1 0 0,1 0 0,0-1 0,0 1 0,-1-1 0,3 0 0,2 0-845,1-1 1,-1 0-1,-1 0 0,1-1 1,0 1-1,9-7 0,8-10-5493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7:1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63 122 6438,'0'0'3395,"-9"1"-1799,-2-1-1162,7-1-183,0 1 0,0 0-1,-1 1 1,1-1 0,0 1 0,0 0 0,0 0-1,-5 2 1,41-1 3712,4 1-3554,287-2 927,440-4-1152,-3-43-1432,-720 42 1245,2 0-65,1-1 1,-2-2 0,74-22 0,-93 17 93,-22 12-19,0-1 0,1 1 0,-1 0 0,0 0 0,0 0 0,0-1 0,0 1 0,0 0 0,0 0 0,0-1 0,0 1 0,0 0 0,0 0 0,1-1 0,-1 1 0,0 0 0,-1 0 0,1-1 0,0 1 0,0 0 0,0 0 1,0-1-1,0 1 0,0 0 0,0 0 0,0-1 0,0 1 0,0 0 0,-1 0 0,1-1 0,0 1 0,0 0 0,0 0 0,0 0 0,-1 0 0,1-1 0,0 1 0,0 0 0,0 0 0,-1 0 0,1 0 0,-4-2 49,-1 0 0,1 1 0,0 0 0,-1-1 0,1 2 0,-1-1 0,-7 0 0,-514-4 345,303 6-396,-895 59 1014,1100-57-879,20-2-119,31 0-64,1278 26 85,-573-6-1371,-708-25 1392,-29-1-9,-19-2-5,-68-6 247,0 4 1,-129 2-1,122 5-166,-845 0 297,500 36-596,257-9-3585,130-17-2690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7:1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5349,'0'0'2925,"9"-7"-2097,13-5-654,1 0 0,0 2 0,1 0-1,0 2 1,0 0 0,36-6 0,47-3 703,0 5 0,117 0 0,219 23-816,-64 0-52,-60-21-319,166 5-757,-461 8 909,-30-1 53,-43-1 373,-1719 65 2305,1678-58-2502,-66 4 302,1142-75-1998,-5-73-789,-903 125 2523,-25 4-479,-32 5 34,1-1 0,-1-1 0,0 0 0,0-2 0,24-9 0,-44 15 348,-1 0 0,1-1-1,0 1 1,0 0 0,-1 0 0,1-1-1,0 1 1,-1 0 0,1-1-1,-1 1 1,1-1 0,0 1 0,-1-1-1,1 1 1,-1-1 0,1 0 0,-1 1-1,0-1 1,1 0 0,-1 1-1,1-1 1,-1 0 0,1-1 0,-13-7 528,-29 0 193,41 9-734,-83-10 952,-155 3 0,-83 27-360,-614 127 215,745-109-2130,-4-5-1618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7:3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3203,'0'0'11723,"9"-2"-10831,509-64 3253,272 0-3817,-410 38-50,-93 13-235,-279 17-119,-13 2 251,-16 2 238,-339 19 987,208-19-1263,-103 10-112,-385 12-290,667-30-930,-1-1 1,0-2-1,28-7 0,-5 1-304,119-32-4939,-82 13 416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238 160 384,'-9'-1'1159,"-67"-15"2254,46 8 650,-1 2 1,-60-5 1068,100 11-4951,547 12 2232,0-35-2082,52-25 76,300-9 1033,-835 56-1433,136 4 269,-185 0-440,0 0 0,0 1 0,0 2 0,-1 0 0,0 1 0,32 16 0,-90-22-44,-281-18-7,107 3-8,-965-1 687,851 16-405,174-2-57,0 7 0,-243 41 0,377-44-7,5-1-1,-1-1 0,1 2 0,0-1 0,0 1 0,1 1 0,-1 0 0,1 0 0,-16 10 0,24-14 3,1 0 0,0 1 0,0-1 0,-1 0-1,1 0 1,0 0 0,0 0 0,-1 0 0,1 0 0,0 0 0,0 1-1,0-1 1,-1 0 0,1 0 0,0 0 0,0 0 0,0 1-1,0-1 1,-1 0 0,1 0 0,0 1 0,0-1 0,0 0 0,0 0-1,0 1 1,0-1 0,0 0 0,-1 0 0,1 1 0,0-1 0,0 0-1,0 0 1,0 1 0,0-1 0,0 0 0,0 0 0,1 1 0,-1-1-1,0 0 1,0 0 0,0 1 0,0-1 0,0 0 0,0 0 0,0 1-1,0-1 1,1 0 0,-1 0 0,0 1 0,0-1 0,0 0 0,1 0-1,-1 0 1,0 0 0,0 1 0,0-1 0,1 0 0,-1 0 0,0 0-1,0 0 1,1 0 0,-1 0 0,0 0 0,0 0 0,1 1 0,22 0-97,-19-1 103,737-23 242,-312 4-138,-278 15-250,1051-47-4102,-1179 49 4136,-11 2 82,-1-1-1,1 0 1,0-1 0,14-4-1,-36 1 691,-15 1-183,-1052 25 2024,868-5-2498,-34 3-1122,82-14-3780,68-4-3347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1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1311 153 3844,'0'0'6646,"-5"-10"-5418,2 5-1108,0-1 1,-1 1-1,1 0 1,-1-1-1,0 2 0,-1-1 1,1 0-1,-1 1 1,0 0-1,0 0 1,0 0-1,-1 1 1,1 0-1,-1 0 0,-9-3 1,-26-10 185,0 3 0,-2 1-1,1 3 1,-1 1 0,-1 2 0,1 2 0,-1 2-1,0 2 1,0 1 0,-80 15 0,89-9-245,1 1 0,0 3 1,0 0-1,1 2 1,0 2-1,1 1 0,1 1 1,0 2-1,2 1 0,0 1 1,2 2-1,0 0 0,-42 50 1,46-45-1,1 1-1,1 1 1,2 2 0,1 0 0,1 0 0,2 2 0,1 0 0,-10 41 0,18-49-57,1-1 1,1 1-1,1 0 0,2 0 0,0 0 0,2 0 1,0 0-1,2-1 0,1 1 0,1 0 0,2-1 1,11 32-1,-8-32-2,0-2 0,1 1 0,1-1 1,2-1-1,0-1 0,1 1 0,1-2 0,1-1 0,1 0 1,0-1-1,2 0 0,0-2 0,0 0 0,2-2 1,0 0-1,1-2 0,0 0 0,0-1 0,1-2 0,1 0 1,39 8-1,-4-7 101,0-3-1,1-2 1,-1-2-1,72-7 1,-24-7 164,154-34-1,-204 33 23,0-3-1,-1-2 0,-1-2 1,69-35-1,-108 45-141,-1 0 1,-1 0-1,0-2 0,0 0 0,-1 0 0,0-2 1,-1 1-1,-1-2 0,0 0 0,-1 0 0,0-1 1,-1 0-1,-1-1 0,0 0 0,-1-1 0,-1 1 0,-1-1 1,5-21-1,-2-13-97,-2 0 0,-3 0 0,-2 0 1,-7-91-1,4 122-7,-1 0 0,-1 0 0,-1 0 0,-1 1 0,0-1 1,-2 1-1,0 0 0,-1 1 0,-1 0 0,0 0 0,-2 1 0,0 0 0,-1 0 1,0 2-1,-1-1 0,-1 2 0,-1 0 0,0 0 0,0 2 0,-1-1 1,-1 2-1,0 1 0,-1 0 0,-33-13 0,-6 2-86,-2 3-1,-100-19 0,-125 2-647,154 28-2023,44 8-2056,43 0-1743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2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149 122 3940,'0'0'7505,"-8"0"-6266,-23 1-75,107 0 3515,43-2-3902,-15-7-568,508-54 105,-583 55-186,-42 2 363,-50 0-11,-84 13-364,1 6 0,-165 39-1,213-35-45,-174 28 554,419-53-271,544-107-22,-672 109-296,-18 2 66,-32 2 35,-51 7-47,-134 27-1,101-12 77,-186 27 619,627-101-863,-54 7-60,-182 34 96,114-20 48,-182 25 25,-44 5 15,-45 4-15,0 3-1,-81 17 1,-135 43-758,165-37-1051,66-17-1086,19-9-2289,16-2-3889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4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237 162 8296,'0'0'1495,"-8"-4"-300,-1 2-935,6 1-181,0 1-1,0-1 1,0 0 0,0-1-1,0 1 1,0 0 0,0-1-1,0 0 1,-4-3 0,25 2 1036,538-35 2987,56-3-4248,-41 7-1605,-773 60 2220,58-6-431,-313 21 2,-301 42 369,961-110 93,764-65-1458,-594 65 732,-360 27 225,40-9 30,-52 9-28,-1 0-1,0 0 1,0 0 0,0 0 0,0 0 0,0 0 0,1 0-1,-1 0 1,0 0 0,0 0 0,0 0 0,0 0-1,0 0 1,1 0 0,-1 0 0,0-1 0,0 1-1,0 0 1,0 0 0,0 0 0,0 0 0,0 0 0,0 0-1,1-1 1,-1 1 0,0 0 0,0 0 0,0 0-1,0 0 1,0 0 0,0-1 0,0 1 0,0 0-1,0 0 1,0 0 0,0 0 0,0 0 0,0-1 0,0 1-1,0 0 1,0 0 0,0 0 0,0 0 0,0-1-1,0 1 1,0 0 0,0 0 0,-1 0 0,1 0-1,0 0 1,0 0 0,0-1 0,0 1 0,0 0 0,0 0-1,0 0 1,-1 0 0,1 0 0,0 0 0,0 0-1,0 0 1,0 0 0,0-1 0,-14-4 260,-43-6-118,0 4 0,0 2 0,-79 2-1,91 3-66,-286 6 71,0 14 0,-346 67 1,667-86-153,-53 9-38,-90 27 0,103-15-376,50-22 314,-1 0-1,0 1 0,0-1 1,1 1-1,-1-1 0,0 0 1,1 1-1,-1-1 1,1 1-1,-1 0 0,0-1 1,1 1-1,-1-1 1,1 1-1,0 0 0,-1-1 1,1 1-1,-1 0 0,1 0 1,0-1-1,-1 2 1,13 1-4141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3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15759,'0'0'5103,"-8"12"-4158,5-7-856,-2 1 36,0 1 1,1 0-1,0 0 0,0 0 1,1 0-1,0 1 1,0-1-1,0 1 1,1 0-1,0-1 0,1 1 1,-1 9-1,2-13-66,0-1 1,0 0-1,0 1 0,0-1 0,0 1 0,1-1 1,0 0-1,0 1 0,0-1 0,0 0 0,0 0 1,0 0-1,1 0 0,0 0 0,3 5 0,-2-6 17,-1 0 1,1-1-1,-1 1 0,1-1 0,0 0 1,0 0-1,-1 0 0,1 0 0,0 0 1,0-1-1,0 1 0,0-1 0,0 0 1,0 0-1,0 0 0,0 0 0,0-1 0,0 1 1,4-2-1,6-1 25,1-2 1,-1 0-1,0 0 1,0-1-1,-1-1 0,1 0 1,-2 0-1,1-1 1,12-12-1,-7 7-97,1 0-1,32-16 1,-50 28-6,1 1 0,0 0-1,-1 0 1,1 0 0,0 0 0,-1-1 0,1 1 0,0 0-1,0 0 1,-1 0 0,1 0 0,0 0 0,-1 1-1,1-1 1,0 0 0,-1 0 0,1 0 0,0 1 0,-1-1-1,1 0 1,0 1 0,-1-1 0,1 0 0,-1 1 0,1-1-1,-1 1 1,1-1 0,-1 1 0,1-1 0,-1 1 0,1-1-1,-1 1 1,1 0 0,-1-1 0,0 1 0,0-1 0,1 1-1,-1 0 1,0 0 0,0-1 0,0 1 0,1 0 0,-1-1-1,0 1 1,0 0 0,0-1 0,0 1 0,0 0-1,-1 0 1,1 0 0,-2 54 646,1-37-344,1-18-294,0 1 1,0-1 0,0 1 0,0-1 0,0 1-1,0 0 1,1-1 0,-1 1 0,0-1 0,0 1-1,0-1 1,1 1 0,-1-1 0,0 1 0,1-1-1,-1 1 1,0-1 0,1 0 0,-1 1 0,0-1-1,1 1 1,-1-1 0,1 0 0,-1 1 0,1-1-1,-1 0 1,1 0 0,-1 1 0,1-1 0,-1 0-1,1 0 1,0 0 0,25-2 197,22-17 35,-14-1-224,-26 13-140,1 1 0,1 0 1,-1 0-1,1 1 1,0 1-1,0 0 0,1 0 1,-1 1-1,1 0 1,13-2-1,-23 6 125,1-1 0,-1 1 0,0-1-1,0 1 1,0-1 0,0 1 0,0 0 0,0 0 0,-1-1-1,1 1 1,0 0 0,0 0 0,0 0 0,-1 0 0,1 0 0,0 0-1,-1 0 1,1 0 0,-1 0 0,0 0 0,1 1 0,-1-1-1,0 0 1,1 0 0,-1 0 0,0 0 0,0 1 0,0-1-1,0 0 1,0 0 0,0 0 0,-1 1 0,1 0 0,-5 28-1420,-2-17-2541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3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4452,'0'0'13933,"52"0"-17840,-25 0-5030</inkml:trace>
  <inkml:trace contextRef="#ctx0" brushRef="#br0" timeOffset="1">395 87 4965,'-8'3'10132,"-8"3"-8378,-6 3-150,0 0 1,0 2-1,-20 13 0,37-21-1491,1 0 0,-1 0 0,1 0 0,0 1 0,0-1 0,0 1 0,0 0 0,1 0 0,-1 1 0,1-1 0,0 1-1,1 0 1,-1-1 0,1 1 0,0 1 0,0-1 0,0 0 0,1 0 0,0 0 0,-1 7 0,2-10-112,0-1 1,0 1-1,0 0 0,1-1 0,-1 1 0,0 0 0,1-1 1,-1 1-1,1-1 0,0 1 0,-1-1 0,1 1 0,0-1 1,0 1-1,0-1 0,0 0 0,0 1 0,0-1 1,0 0-1,1 0 0,-1 0 0,0 0 0,3 1 0,0 1-13,1-1 0,0 0 0,-1-1-1,1 1 1,0-1 0,0 0 0,0 0-1,5 0 1,7 0-853,0-1-1,0-1 1,-1 0-1,19-5 1,40-17-9524,-42 8 2462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3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12556,'0'0'9374,"-8"11"-8317,6-8-1043,-4 5 194,0 0 0,0 1-1,1 0 1,0 1 0,0-1 0,1 1 0,0 0 0,1 0 0,1 0 0,-4 18 0,7 15 151,2-39 213,3-26-265,-4 12-307,0 0-1,-1-1 0,0 1 0,-1 0 0,-2-21 0,-1 28-207,12 7 0,24-2 322,0-2 1,57-5 0,-77 3-82,-1 0 0,1-1-1,-1 0 1,0 0 0,0-2 0,0 1-1,0-2 1,-1 1 0,0-1 0,13-10-1,-30 16 15,0 1 0,0-1-1,1 1 1,-1 0 0,0 1 0,1 0-1,-7 2 1,5 0 48,-1 1 0,1 0 0,0 0 0,-9 10 0,14-13-58,0 0-1,0 0 0,0 0 0,0 1 0,0-1 0,1 1 1,-1-1-1,1 1 0,0 0 0,0-1 0,0 1 0,0 0 1,0 0-1,1 0 0,-1 0 0,1 0 0,0 3 0,0-5-55,0-1 0,1 1 0,-1 0-1,1-1 1,-1 1 0,1 0 0,-1-1-1,1 1 1,0 0 0,-1-1 0,1 1-1,0-1 1,-1 1 0,1-1 0,0 1-1,0-1 1,-1 0 0,1 1 0,0-1-1,0 0 1,0 0 0,0 0 0,-1 1-1,1-1 1,0 0 0,0 0 0,0 0-1,1-1 1,33 1-2491,-26 0 1121,22-3-3480,3-8-2487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17649,'0'0'2140,"-3"10"-148,-1 1-1326,-57 169 4544,53-149-4972,1 1 1,1 0-1,2 0 0,0 36 1,4-68-301,0 1 0,0 0 0,0 0 1,0-1-1,0 1 0,0 0 1,1 0-1,-1-1 0,0 1 0,0 0 1,1 0-1,-1-1 0,0 1 0,1 0 1,-1-1-1,1 1 0,-1-1 0,1 1 1,-1 0-1,1-1 0,-1 1 1,1-1-1,0 0 0,-1 1 0,1-1 1,0 1-1,-1-1 0,1 0 0,0 1 1,0-1-1,-1 0 0,1 0 1,0 0-1,0 0 0,-1 0 0,1 0 1,0 0-1,0 0 0,-1 0 0,1 0 1,0 0-1,0 0 0,-1 0 0,1 0 1,0-1-1,0 1 0,-1 0 1,1-1-1,0 1 0,-1 0 0,1-1 1,-1 1-1,2-2 0,3 0-1149,0 0-1,0-1 1,0 0-1,0 0 1,-1-1-1,6-4 1,8-13-6439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15951,'0'0'3550,"-10"2"-806,9-2-2717,-10 2 776,0 1 0,0 0-1,-18 7 1,26-9-714,0 1 0,0-1 1,0 0-1,0 1 0,1 0 0,-1 0 1,1 0-1,-1 0 0,1 0 0,0 0 0,0 0 1,0 1-1,0-1 0,0 1 0,0 0 1,1-1-1,-1 1 0,1 0 0,0 0 1,0 0-1,0 0 0,-1 4 0,3-6-85,-1 0-1,1 0 1,-1 0-1,1 0 1,-1 0-1,1 0 1,-1-1-1,1 1 1,0 0-1,0 0 1,-1-1-1,1 1 1,0 0-1,0-1 1,0 1-1,0-1 1,0 1-1,0-1 0,0 1 1,0-1-1,0 0 1,0 1-1,0-1 1,0 0-1,0 0 1,0 0-1,0 0 1,0 0-1,0 0 1,0 0-1,0 0 1,1-1-1,39-1 32,-32 0-156,-1-1 0,0-1 0,1 1 0,-1-1 0,-1-1 0,1 1 0,-1-1 0,1-1 0,-1 1 0,-1-1 0,11-12 0,-13 13 158,-8 11 20,0 0 0,0-1 0,0 0 0,0 0 0,-8 6 0,9-8-36,0-1 0,1 1 0,-1-1 0,0 1 1,1 0-1,-1 0 0,1 0 0,0 0 0,0 0 0,0 1 0,1-1 0,-1 1 0,1-1 0,-1 1 1,1 0-1,1-1 0,-1 1 0,0 0 0,1 0 0,0-1 0,0 6 0,0-8-97,1 0 0,0 0-1,0 0 1,0-1 0,0 1-1,-1 0 1,1 0 0,0 0-1,0-1 1,1 1 0,-1 0-1,0-1 1,0 1 0,0-1 0,0 1-1,0-1 1,1 0 0,-1 1-1,0-1 1,0 0 0,1 0-1,-1 0 1,0 0 0,0 0-1,1 0 1,0-1 0,40-2-4756,-11-10-1002,2-7-2590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8616,'0'0'6358,"-8"4"-2861,3-2-3336,-42 25 3169,44-25-3130,1-1 0,0 1 0,-1 0-1,1-1 1,0 1 0,0 0 0,0 0-1,1 0 1,-1 1 0,0-1 0,1 0-1,-1 1 1,1-1 0,0 1 0,0-1-1,0 1 1,0 0 0,-1 4 0,32-5-252,-26-2-24,133 0-3394,-137-1 3509,1 1 0,-1 0 1,0 0-1,1 0 0,-1 0 1,0 0-1,0 0 1,1 1-1,-1-1 0,0 0 1,1 0-1,-1 0 0,0 0 1,1 0-1,-1 0 0,0 0 1,0 1-1,1-1 0,-1 0 1,0 0-1,0 0 1,1 1-1,-1-1 0,0 0 1,0 0-1,0 1 0,1-1 1,-1 0-1,0 0 0,0 1 1,0-1-1,0 0 1,0 1-1,0-1 0,1 0 1,-1 0-1,0 1 0,0-1 1,0 1-1,-7 14 1457,-16 12 185,7-16-1061,1 0-1,-26 13 1,36-21-811,0-1 0,-1 0 0,1 0-1,0-1 1,-1 1 0,1-1 0,-1 0 0,-5 0 0,-1-3-4347,6-6-3592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5541,'0'0'14756,"8"-3"-13876,29-11-401,-1-1 1,0-2-1,33-23 0,-68 40-458,-1 0 0,1 0 0,-1 0 0,1-1 0,-1 1 0,1 0 0,-1 0 0,0 0 0,1-1 0,-1 1 0,1 0 0,-1-1 0,1 1 0,-1 0 0,0-1 0,1 1 0,-1-1 1,0 1-1,0 0 0,1-1 0,-1 1 0,0-1 0,0 1 0,1-1 0,-1 1 0,0-1 0,0 1 0,0-1 0,0 1 0,0-1 0,0 1 0,0-1 0,0 1 0,0-1 0,0 1 0,0-1 0,0 1 0,0-1 0,-1 0 0,-21-5 309,-34 9-108,51-2-168,0 0 0,-1 1-1,1 0 1,0-1 0,0 2 0,1-1 0,-1 0-1,0 1 1,1 0 0,-1 0 0,1 0 0,0 1-1,0 0 1,1-1 0,-1 1 0,1 0-1,-1 1 1,1-1 0,1 1 0,-1-1 0,1 1-1,-1 0 1,1 0 0,1 0 0,-1 0-1,-1 10 1,3-13-40,0-1-1,1 0 0,-1 1 1,1-1-1,-1 0 1,1 1-1,-1-1 0,1 0 1,0 0-1,0 0 1,-1 1-1,1-1 0,0 0 1,0 0-1,0 0 1,0-1-1,0 1 1,1 0-1,-1 0 0,0 0 1,0-1-1,1 1 1,-1-1-1,0 1 0,0-1 1,1 1-1,-1-1 1,1 0-1,0 1 0,48 4-57,-47-4 33,85-2-3363,-42-4-1889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129 160 7751,'0'0'12188,"-8"-1"-9722,4 1-2401,-1-1-1,1 1 0,0 0 1,0 0-1,0 0 1,-1 1-1,1 0 1,0-1-1,0 1 0,0 1 1,0-1-1,0 1 1,0-1-1,1 1 0,-1 0 1,0 1-1,1-1 1,0 1-1,-1-1 1,1 1-1,0 0 0,0 0 1,1 0-1,-1 1 1,0-1-1,1 0 0,0 1 1,0 0-1,-2 4 1,2-2-66,-1-1 1,1 1-1,0-1 0,0 1 1,1 0-1,-1 6 1,2-11 6,-1-1 0,1 1 0,0 0 0,0-1 0,0 1 0,1 0 0,-1-1-1,0 1 1,0 0 0,0-1 0,0 1 0,1 0 0,-1-1 0,0 1 0,0-1 0,1 1 0,-1-1 0,1 1 0,-1 0 0,0-1 0,1 0 0,-1 1 0,1-1 0,0 1 0,0 0 19,1-1-1,-1 0 1,0 0 0,1 1 0,-1-1-1,0 0 1,1 0 0,-1 0 0,1 0-1,-1-1 1,0 1 0,1 0 0,-1-1-1,0 1 1,1-1 0,1 0 0,8-4 50,-1-1 1,0 0-1,-1 0 1,1-1-1,-1 0 1,0 0 0,-1-1-1,9-11 1,1-2-41,-2 0-1,20-33 1,-36 54-42,0 0 0,0 0-1,0-1 1,0 1-1,0 0 1,1 0 0,-1 0-1,0 0 1,0-1 0,0 1-1,0 0 1,0 0 0,0 0-1,0 0 1,0-1-1,0 1 1,0 0 0,1 0-1,-1 0 1,0 0 0,0 0-1,0-1 1,0 1-1,0 0 1,1 0 0,-1 0-1,0 0 1,0 0 0,0 0-1,0 0 1,1 0-1,-1 0 1,0 0 0,0 0-1,0 0 1,1 0 0,-1 0-1,0 0 1,0 0 0,0 0-1,1 0 1,-1 0-1,0 0 1,0 0 0,0 0-1,0 0 1,1 0 0,-1 0-1,0 0 1,0 0-1,0 1 1,5 12-81,-4-11 89,-1 0 0,0 0 1,1-1-1,0 1 0,-1 0 0,1 0 1,0 0-1,0-1 0,0 1 1,0 0-1,0-1 0,0 1 0,0-1 1,1 1-1,-1-1 0,1 0 1,2 3-1,2-3 47,0 0 0,-1 0 1,1-1-1,0 0 0,0 0 0,0 0 1,0-1-1,0 0 0,0 0 1,-1 0-1,1-1 0,0 0 0,-1 0 1,1 0-1,-1-1 0,0 0 0,0 0 1,0 0-1,0 0 0,-1-1 1,9-8-1,-2 2 55,-1 0-1,0-1 1,0-1 0,-1 1 0,-1-2 0,0 1 0,10-22-1,-107 273-655,78-200 674,2 0 1,1 1-1,2 0 0,0 60 1,11 39 209,-6-139-252,0-1 1,-1 1 0,1-1 0,0 0-1,0 1 1,0-1 0,0 0 0,0 0-1,0 0 1,0 0 0,0 0 0,0 0-1,0 0 1,1 0 0,-2-2 0,-5-15-73,2 1 1,0-1 0,1-1 0,1 1-1,0-1 1,2 1 0,0-1 0,1 0-1,1 1 1,3-24 0,-2 36-139,-1 1 1,1-1-1,0 1 1,1 0-1,-1 0 0,1 0 1,0 0-1,0 1 1,0-1-1,1 1 0,0 0 1,-1 0-1,2 0 1,-1 0-1,6-3 0,6-5-2555,1 2 0,35-16 0,-8 6-5754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10474,'0'0'10367,"-1"10"-8931,1-6-1303,-6 44 1330,6-46-1390,0 0 0,-1-1 0,1 1 0,0 0 0,0 0-1,1 0 1,-1-1 0,0 1 0,1 0 0,-1 0 0,1-1 0,-1 1 0,1 0 0,0-1 0,-1 1-1,1-1 1,0 1 0,0-1 0,0 1 0,1-1 0,-1 0 0,0 1 0,0-1 0,1 0-1,2 2 1,2-1 59,1-1-1,0 0 0,0 0 1,0 0-1,0-1 0,0 0 1,0 0-1,0 0 1,0-1-1,0 0 0,0-1 1,10-3-1,5-4 146,1 0-1,27-18 1,-36 19-254,1 0-1,-1 0 1,1 2 0,0 0-1,1 1 1,23-6-1,-38 11-24,0 0-1,0 0 1,0 0 0,0-1-1,0 1 1,0 0-1,0 0 1,1 0-1,-1 1 1,0-1-1,0 0 1,0 0 0,0 1-1,0-1 1,0 0-1,0 1 1,-1-1-1,1 1 1,0-1-1,0 1 1,0 0 0,0-1-1,0 1 1,-1 0-1,1-1 1,0 1-1,-1 0 1,1 0-1,-1 0 1,1 0 0,-1 0-1,1 0 1,-1 0-1,1 0 1,-1 0-1,0 0 1,1 1 0,-3 43 427,1-38-325,-2 10-38,1 0 218,3-16-276,0-2 0,0 1 0,0 0 0,-1 0 0,1 0 0,0 0 0,0 0 0,0-1 0,0 1 0,0 0 0,0-1 0,-1 1 0,1-1 0,0 1 0,0-1 0,-1 1 0,1-1 0,0 0 0,-1 1 0,1-1-1,0 0 1,-1 1 0,1-2 0,12-10-447,13-10-2302,-1-3-3649,-13 9 223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15759,'0'0'11403,"28"5"-18578,-5 9-512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14 14029,'0'0'7944,"-49"-13"-5766,23 13-1249,-3 0-321,1 10-127,1 6-97,6 2-64,7 1-63,6 1-129,8-2-128,2-5 0,19-4-96,6-4-641,6-3-1153,2-2-928,3-2-1539,1-11-6341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10954,'-8'3'5520,"2"-1"-4557,1-1-338,-1 0 0,1 1 0,0-1 1,0 1-1,0 0 0,0 1 0,1-1 1,-1 1-1,1 0 0,-1 0 0,1 0 1,0 1-1,-5 5 0,9-8-606,0-1-1,0 1 1,1-1 0,-1 1-1,0-1 1,1 1 0,-1-1-1,1 1 1,-1-1 0,1 1-1,-1-1 1,0 1 0,1-1-1,-1 0 1,1 1 0,0-1-1,-1 0 1,1 0 0,-1 1-1,1-1 1,-1 0 0,1 0-1,0 0 1,-1 0-1,1 0 1,0 0 0,-1 0-1,1 0 1,-1 0 0,1 0-1,0 0 1,-1 0 0,2 0-1,30 0 46,-29 0-4,29-2-1039,45-7 0,-46 4-180,45-1 0,-75 6 1219,0 0 1,0 0-1,0 0 0,0 1 0,0-1 1,1 0-1,-1 0 0,0 1 0,0-1 1,0 1-1,0-1 0,0 1 0,-1-1 1,1 1-1,0 0 0,0-1 0,0 1 1,0 0-1,-1 0 0,1-1 0,0 1 1,-1 0-1,1 0 0,0 0 0,-1 0 1,0 0-1,1 0 0,0 2 0,-1-2-12,1 0 0,-1 0 0,1 1 0,-1-1 0,1 0 0,0 0 0,-1 0 0,1 0 0,0 0 0,0 0 0,0 0 0,-1 0 0,1-1 0,0 1 0,0 0 0,0 0 0,1-1 0,-1 1 0,0-1 0,0 1 0,0-1 0,0 1 0,1-1 0,-1 0 0,0 0 0,3 1 0,14-1-293,0-1 1,0-1-1,0 0 0,0-1 0,22-8 1,-20 6-879,-1 1 1,1 0 0,35-1-1,-55 5 1201,1 0 0,0 1 0,-1-1 0,1 0 0,-1 1 0,1-1 0,-1 0 0,1 1 0,-1-1 0,1 1 0,-1-1 0,1 1 0,-1-1 0,0 1 0,1-1 0,-1 1 0,0-1 0,1 1 0,-1 0 0,0-1 0,0 1 0,0-1 0,0 1 0,1 0 0,-1-1 0,0 1 0,0 0 0,0-1 0,0 1 0,0 0 0,0-1 0,-1 1 0,1 0 0,0-1 0,0 1 0,0-1 0,-1 1 0,1 0 0,0-1 0,-1 1 0,1 0 0,-1-1-33,1 1 0,0-1-1,-1 1 1,1-1 0,0 1-1,0-1 1,0 1-1,-1-1 1,1 1 0,0-1-1,0 1 1,0-1 0,0 1-1,0-1 1,0 1-1,0-1 1,0 1 0,0-1-1,0 1 1,0-1 0,1 1-1,-1-1 1,0 1-1,0-1 1,0 1 0,1-1-1,-1 1 1,0-1 0,0 1-1,1-1 1,-1 1 0,1-1-1,-1 0 1,0 1-1,1-1 1,0 1 0,175 3-5375,-131-1 6170,-34-3-256,0 0 1,-1-1-1,1 0 0,0 0 0,11-4 1,-11 2-538,-1 0 1,1-1 0,-1 0-1,0-1 1,-1 0 0,1-1-1,-1 1 1,14-13-1,-23 18-37,0 0 0,0 0 0,0 0-1,0 0 1,1 0 0,-1 0-1,0 0 1,0 0 0,0 0-1,0 0 1,0 0 0,0-1 0,0 1-1,0 0 1,0 0 0,0 0-1,1 0 1,-1 0 0,0 0-1,0 0 1,0-1 0,0 1 0,0 0-1,0 0 1,0 0 0,0 0-1,0 0 1,0 0 0,0 0-1,0-1 1,0 1 0,0 0 0,0 0-1,0 0 1,0 0 0,0 0-1,0 0 1,0-1 0,0 1-1,-1 0 1,1 0 0,0 0 0,0 0-1,0 0 1,0 0 0,0 0-1,0 0 1,0-1 0,0 1-1,0 0 1,0 0 0,-1 0 0,1 0-1,0 0 1,0 0 0,0 0-1,0 0 1,0 0 0,0 0-1,-1 0 1,1 0 0,0 0 0,0 0-1,0 0 1,0 0 0,0 0-1,0 0 1,-1 0 0,-16 0 326,-21 10 244,36-9-540,1-1 0,0 1 0,-1 0 1,1 0-1,0 0 0,-1 0 0,1 1 0,0-1 0,0 0 1,0 0-1,0 1 0,0-1 0,0 1 0,0-1 0,1 1 1,-1-1-1,1 1 0,-2 2 0,2-3-11,1 0-1,-1 0 0,0 0 1,0 0-1,1 0 1,-1 0-1,0 0 0,1 0 1,-1 0-1,1 0 1,-1-1-1,1 1 1,0 0-1,-1 0 0,1 0 1,0-1-1,-1 1 1,1 0-1,0-1 0,0 1 1,0-1-1,1 1 1,3 2-133,1 0 1,0-1-1,0 0 1,-1 0 0,2-1-1,-1 1 1,0-1-1,9 0 1,17-1-2502,3 0-2830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16496,'0'0'5952,"-2"9"-4735,-6 25-593,1 0-1,2 0 1,1 0 0,1 1 0,4 55-1,0-88-611,-1-1-1,1 1 0,0-1 0,0 1 1,-1-1-1,1 0 0,0 0 1,0 1-1,1-1 0,-1 0 1,0 0-1,0 0 0,1 0 0,-1 0 1,0 0-1,1-1 0,-1 1 1,1 0-1,-1-1 0,1 1 0,-1-1 1,1 1-1,-1-1 0,1 0 1,-1 0-1,1 1 0,3-2 0,52 1 242,-44-1-213,21-2-2,-22 2-67,-1 0-1,1 0 0,23 3 1,-34-2 29,-1 0 0,1 1 0,0-1 0,0 1 0,0-1 0,0 1 0,0-1 0,0 1 0,-1 0 0,1-1 0,0 1 0,0 0 0,-1 0 0,1 0 0,0-1 0,-1 1 0,1 0 0,-1 0 0,0 0 0,1 0 0,-1 0 0,1 0 0,-1 0 0,0 0 0,0 0 0,0 0 0,0 0 0,0 0 0,0 0 0,0 0 0,0 0 0,0 0 0,0 0 0,0 0 0,-1 0 0,1 0 0,0 0 1,-1 0-1,1 0 0,-1 0 0,1 0 0,-1 1 0,-1 3 106,-1 1 1,1-1 0,-1 0-1,0 0 1,0 0-1,-5 5 1,-4 2 117,0 0 1,-1-2-1,-1 1 0,0-2 0,-26 14 0,33-19-161,0-1-1,-1 0 0,1 0 1,-1 0-1,0-1 0,0 0 0,0-1 1,0 0-1,0 0 0,0-1 0,0 0 1,0 0-1,0-1 0,-8-1 1,14 2-119,1-1 1,0 1 0,0-1-1,-1 1 1,1-1 0,0 1 0,0-1-1,0 0 1,0 1 0,0-1-1,0 0 1,0 0 0,0 0 0,0 0-1,0 0 1,0 0 0,1 0-1,-1 0 1,0 0 0,1 0 0,-1-1-1,0 1 1,1 0 0,0 0-1,-1-1 1,1 1 0,0 0 0,0 0-1,-1-1 1,1 1 0,0 0-1,0-1 1,1 1 0,-1 0 0,0-2-1,1 0-301,-1 1 1,1-1-1,0 1 0,0-1 0,0 1 1,0 0-1,0-1 0,0 1 0,1 0 0,-1 0 1,1 0-1,0 0 0,-1 0 0,1 0 1,0 0-1,4-2 0,4-1-2304,1 0 0,-1 0-1,21-4 1,7-2-5918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10 263 14189,'0'0'13458,"-2"6"-13292,0-4-134,1 1 0,0 0 0,0 0 0,1 0 0,-1 0-1,0 0 1,1 0 0,0 0 0,0 0 0,0 0 0,0 0 0,1 3 0,-1-5-15,1 1 1,0-1-1,0 0 1,0 0 0,0 1-1,0-1 1,0 0-1,1 0 1,-1 0-1,0 0 1,1 0-1,-1-1 1,0 1-1,1 0 1,-1-1-1,1 1 1,-1 0 0,1-1-1,-1 0 1,1 1-1,0-1 1,-1 0-1,1 0 1,-1 0-1,1 0 1,-1 0-1,1 0 1,1-1 0,4 0 6,0 0 1,0 0 0,0-1 0,0 0 0,0 0 0,0-1-1,-1 0 1,0 0 0,1 0 0,-1-1 0,0 0 0,-1 0-1,1-1 1,-1 1 0,1-1 0,-2 0 0,1-1 0,0 1-1,-1-1 1,0 0 0,-1 0 0,5-8 0,-8 12-25,0 7-74,-1-1 0,0 1 1,0-1-1,-1 0 0,0 0 1,1 0-1,-6 8 1,-7 22 133,14-32-57,-1 0 0,0 0 0,1 0 0,0 0 0,-1 1 0,1-1 0,0 0 0,0 0 0,0 0 0,0 0 0,1 1 0,-1-1 0,1 0 0,-1 0 0,1 0-1,0 0 1,-1 0 0,1 0 0,0 0 0,1 0 0,-1-1 0,0 1 0,0 0 0,1 0 0,-1-1 0,1 1 0,-1-1 0,1 0 0,0 1 0,3 1 0,-1-2 14,-1 0-1,1-1 1,0 1 0,0-1 0,0 1 0,0-1 0,0-1 0,0 1 0,0 0-1,-1-1 1,1 0 0,0 0 0,0 0 0,-1 0 0,1-1 0,0 0-1,3-1 1,6-5-76,0-1 1,0 0-1,-1 0 0,0-2 0,-1 1 1,0-1-1,0-1 0,-1 0 0,-1 0 1,0-1-1,7-14 0,-2 2-57,-2 0-1,0-1 1,-2 0-1,-1-1 1,7-33-1,-13 34 190,-11 38 269,-11 41 140,17-39-395,1 1-1,0-1 1,0 0 0,2 1-1,-1-1 1,2 1-1,0-1 1,4 14 0,2-3-82,0-1 0,2 0 1,19 35-1,-21-42-254,-18-27-489,-8-9-117,-45-31-427,41 35 1394,1-2 1,-33-33-1,54 50-87,-1 0-1,1-1 0,0 1 1,-1 0-1,1 0 1,0-1-1,-1 1 0,1 0 1,0-1-1,-1 1 0,1 0 1,0-1-1,0 1 1,0-1-1,-1 1 0,1 0 1,0-1-1,0 1 0,0-1 1,0 1-1,0-1 1,0 1-1,0 0 0,0-1 1,0 1-1,0-1 0,0 1 1,0-1-1,0 1 1,0 0-1,0-1 0,0 1 1,0-1-1,1 1 0,-1 0 1,0-1-1,0 1 1,1-1-1,-1 1 0,0 0 1,0-1-1,1 1 1,-1 0-1,0 0 0,1-1 1,-1 1-1,0 0 0,1 0 1,-1-1-1,1 1 1,-1 0-1,0 0 0,1 0 1,-1 0-1,1-1 0,-1 1 1,0 0-1,1 0 1,-1 0-1,1 0 0,-1 0 1,1 0-1,-1 0 0,1 1 1,42-1-148,-28 0 231,-11 0-133,103-4-156,-37-8-3206,-22-2-2725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14414,'0'0'6502,"-12"5"-4383,7-3-1916,-78 37 2053,78-36-2137,0 0 1,-1 0-1,1 1 0,1-1 1,-1 1-1,0 0 1,1 1-1,0-1 0,0 1 1,0-1-1,1 1 0,-1 1 1,1-1-1,-3 8 0,5-12-116,1-1 0,0 0-1,0 1 1,0-1 0,0 1-1,0-1 1,0 0 0,0 1-1,0-1 1,0 0 0,1 1-1,-1-1 1,0 0-1,0 1 1,0-1 0,0 1-1,0-1 1,1 0 0,-1 1-1,0-1 1,0 0 0,0 0-1,1 1 1,-1-1 0,0 0-1,1 0 1,-1 1-1,0-1 1,1 0 0,-1 0-1,0 0 1,1 1 0,-1-1-1,0 0 1,1 0 0,21 3-55,22-7-471,-44 4 522,47-8-885,72-1 0,-119 9 902,0 0 0,0 0 0,0 0 0,1 0 1,-1 0-1,0 0 0,0 0 0,0 0 0,0 0 0,1 0 1,-1 0-1,0 0 0,0 0 0,0 0 0,0 1 1,1-1-1,-1 0 0,0 0 0,0 0 0,0 0 0,0 0 1,0 0-1,1 1 0,-1-1 0,0 0 0,0 0 0,0 0 1,0 0-1,0 1 0,0-1 0,0 0 0,0 0 1,0 0-1,0 1 0,0-1 0,0 0 0,0 0 0,0 0 1,0 0-1,0 1 0,0-1 0,0 0 0,0 0 0,0 0 1,0 1-1,-6 12 428,-9 10-47,8-15-483,0-1 0,0-1 0,-1 1 0,1-1 0,-1 0 0,-1-1 0,1 0 0,-13 6 0,20-11-576,-2 1-273,2-16-11684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 4292,'2'-1'911,"0"0"0,-1 0 1,1 0-1,-1-1 0,0 1 0,1-1 0,-1 1 0,0-1 0,0 1 1,0-1-1,0 0 0,0 0 0,-1 1 0,1-1 0,0-3 1,-7-5 3919,-14 6-3848,13 5-945,0 1 0,0-1 0,0 1 1,0 0-1,0 1 0,0 0 0,1 0 0,-1 0 1,1 1-1,0 0 0,0 0 0,0 0 1,0 1-1,1 0 0,0 0 0,-5 6 1,4-5-28,1 0 0,0 1 0,0-1 0,0 1 0,1 1 1,0-1-1,0 0 0,1 1 0,0 0 0,0 0 0,1 0 0,0 0 1,-2 15-1,4-22-11,0 0 0,0 1 0,1-1 0,-1 0 0,0 0-1,0 0 1,1 0 0,-1 0 0,1 0 0,-1 0 0,1 0 0,-1 0 0,1 0 0,-1 0 0,1 0 0,0 0 0,0 0 0,-1 0 0,1-1 0,0 1 0,0 0 0,0-1 0,0 1 0,0 0 0,1 0-1,35 6-407,-23-7-181,0-1 0,0-1 0,20-4 0,-13 0-2229,1-2-1,33-16 1,-9 0-5430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11499,'0'0'6732,"-7"11"-4351,0-2-1971,1-2 89,0 1 0,1 0-1,-1 0 1,2 1-1,-1-1 1,1 1 0,0 0-1,1 0 1,-4 15 0,8-23-483,-1 0 1,1-1 0,0 1 0,-1 0 0,1 0-1,-1-1 1,1 1 0,0 0 0,0-1-1,-1 1 1,1-1 0,0 1 0,0-1 0,0 1-1,-1-1 1,1 1 0,0-1 0,0 0-1,0 0 1,0 1 0,0-1 0,0 0 0,0 0-1,0 0 1,0 0 0,0 0 0,0 0-1,0 0 1,0-1 0,0 1 0,-1 0 0,1 0-1,2-1 1,38-7 256,-20 0-290,0-1 0,21-12 1,-25 12-381,-1 1 0,2 0 1,-1 1-1,20-5 0,-36 12 404,0 0 0,-1-1 0,1 1 0,-1 0 0,1 0 0,0 0 0,-1-1 0,1 1 0,0 0 0,0 0 0,-1 0 0,1 0 0,0 0 0,-1 0 0,1 0 0,0 0 0,-1 0 0,1 0 0,0 1 0,-1-1 0,1 0 0,0 0 0,-1 1 0,1-1 0,-1 0 0,1 1 0,0-1 0,-1 1 0,1-1 0,-1 1 0,1-1 0,-1 1 0,1-1 0,-1 1 0,0-1 0,1 1 0,-1-1 0,0 1 0,1 0 0,-1-1 0,0 1 0,0 0 0,0-1 0,1 1 0,-1 0 0,0-1-1,0 2 1,-9 37 1341,2-14-698,7-24-640,1-1 0,-1 1 0,1-1 0,-1 0 0,1 1 0,-1-1 0,1 1 0,-1-1 0,1 0 0,0 0 0,-1 1 0,1-1 0,0 0 0,-1 0 0,1 0 1,0 1-1,-1-1 0,1 0 0,0 0 0,-1 0 0,1 0 0,0 0 0,-1 0 0,1-1 0,0 1 0,-1 0 0,1 0 0,0 0 0,-1-1 0,2 0 0,23-6-17,19-15-1852,-35 16 1103,-1 1-1,1 1 0,0 0 0,0 0 1,1 0-1,-1 1 0,1 1 1,17-3-1,-27 5 785,0 0 0,1 0 0,-1 0 0,1 1 0,-1-1 0,0 0 1,1 0-1,-1 1 0,0-1 0,1 0 0,-1 0 0,0 1 0,0-1 0,1 0 1,-1 1-1,0-1 0,0 0 0,0 1 0,1-1 0,-1 1 0,0-1 0,0 0 0,0 1 1,0-1-1,0 1 0,0-1 0,0 0 0,0 1 0,0-1 0,0 1 0,0-1 1,0 1-1,0-1 0,0 0 0,0 1 0,0-1 0,0 1 0,0-1 0,-1 0 0,1 1 1,0-1-1,0 0 0,-1 1 0,1-1 0,0 0 0,0 1 0,-1-1 0,1 0 1,0 0-1,-1 1 0,-15 25 714,14-23-713,-9 16 392,8-7-1268,5-5-3660,8-7-1654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17136,'0'0'2872,"-11"0"-507,-53 10 87,58-8-2298,0-1-1,0 1 1,1 0 0,0 1 0,-1-1 0,1 1-1,0 0 1,0 1 0,0-1 0,1 1 0,-6 5 0,9-8-164,1-1 1,-1 0 0,1 1-1,-1-1 1,1 0 0,0 1-1,-1-1 1,1 1 0,-1-1-1,1 0 1,0 1-1,0-1 1,-1 1 0,1-1-1,0 1 1,0-1 0,0 1-1,-1 0 1,1-1 0,0 1-1,0-1 1,0 1 0,0-1-1,0 1 1,0-1 0,0 1-1,0 0 1,0-1 0,1 1-1,-1-1 1,0 1 0,0-1-1,0 1 1,1-1 0,-1 1-1,0-1 1,0 1 0,1-1-1,-1 0 1,1 1 0,-1-1-1,0 1 1,1-1 0,-1 0-1,1 1 1,-1-1 0,1 0-1,-1 1 1,1-1 0,-1 0-1,1 0 1,-1 0 0,1 1-1,-1-1 1,1 0 0,-1 0-1,1 0 1,-1 0 0,1 0-1,-1 0 1,2 0 0,41 2-628,-36-3 497,28 0-843,-25-1 768,-1 1 1,0 1-1,1 0 1,-1 0-1,0 0 0,1 2 1,-1-1-1,0 1 1,10 3-1,-18-5 247,0 1 0,-1-1-1,1 1 1,-1-1 0,1 1-1,-1-1 1,1 1 0,-1 0-1,1-1 1,-1 1-1,1-1 1,-1 1 0,1 0-1,-1 0 1,0-1 0,0 1-1,1 0 1,-1-1 0,0 1-1,0 0 1,0 0 0,0 0-1,0-1 1,0 1 0,0 0-1,0 0 1,0-1 0,0 1-1,0 0 1,0 0-1,-1-1 1,1 1 0,0 0-1,-1 0 1,1-1 0,0 1-1,-1 0 1,1-1 0,-1 1-1,1-1 1,-1 1 0,1-1-1,-1 1 1,1-1 0,-2 2-1,-28 24 1823,19-19-1467,2 1-198,-1 0 0,0-1 0,-1-1 0,1 0 0,-1 0 0,0-1 0,-1 0 0,-19 5-1,31-11-340,0 1-1,-1-1 0,1 1 0,0 0 0,0-1 0,0 1 0,-1-1 1,1 1-1,0 0 0,0-1 0,0 1 0,0-1 0,0 1 0,0-1 0,0 1 1,0-1-1,0 1 0,0 0 0,0-1 0,0 1 0,0-1 0,1 1 1,-1-1-1,0 1 0,0 0 0,0-1 0,1 1 0,-1-1 0,0 1 0,0 0 1,1-1-1,-1 1 0,0 0 0,1-1 0,-1 1 0,0 0 0,1 0 1,0-1-1,14-19-4936,6-3-3148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15855,'0'0'2845,"-4"8"-437,0 1-1892,-1 0 58,1 0 0,0 0 0,0 0 0,1 1 0,0-1 1,1 1-1,-1 10 0,3-19-566,0 0 0,1 0 1,-1 0-1,0-1 0,1 1 1,-1 0-1,0 0 0,1-1 1,-1 1-1,1 0 0,0 0 1,-1-1-1,1 1 0,-1-1 1,1 1-1,0 0 0,0-1 1,-1 0-1,1 1 0,0-1 0,0 1 1,0-1-1,-1 0 0,1 1 1,0-1-1,0 0 0,0 0 1,0 0-1,0 0 0,-1 0 1,1 0-1,2 0 0,35 0 100,-31-1-63,16-2-369,0-1 1,-1-2-1,0 0 1,0-1-1,35-17 1,-3 2-64,-53 21 409,0 1-1,0-1 1,-1 1 0,1-1-1,0 1 1,0 0-1,0-1 1,0 1-1,0 0 1,0 0 0,0 0-1,0 0 1,0-1-1,0 1 1,0 0-1,-1 1 1,1-1 0,0 0-1,0 0 1,0 0-1,0 1 1,0-1-1,0 0 1,0 1 0,1 0-1,-1 18 2093,-1-18-2069,0 0 0,-1 0 0,1 0-1,0 0 1,-1 0 0,1 0 0,0 0-1,0 0 1,0 0 0,0 0 0,0 0-1,0 0 1,0 0 0,0 0 0,0 0-1,1-1 1,-1 1 0,0 0 0,1 0-1,-1 0 1,1 0 0,-1 0 0,0 0-1,1-1 1,0 1 0,-1 0 0,1 0-1,0-1 1,-1 1 0,1 0 0,0-1-1,0 1 1,-1-1 0,1 1 0,0-1-1,0 1 1,0-1 0,1 1 0,12 0-126,-1 0 0,1-1 0,-1 0 0,0-1 0,1-1 1,24-6-1,80-30-4577,-80 24 2253,-1 6 1497,-1 0-5498,-21 3 2125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4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 8072,'0'0'10111,"-4"12"-7336,-36 95 1584,23-66-3360,1 2 1,-18 82-1,27-87-1016,-1 14 276,8-50-167,2-6 1,9-32 78,8-29-454,28-62 1,-39 107-5,2 0 0,0 0 0,1 2 0,1-1 0,1 1 0,0 1-1,20-19 1,-30 33 252,0 0 1,0 1-1,1-1 0,-1 1 0,1 0 0,0 0 0,0 0 0,0 1 0,0-1 0,0 1 1,0 0-1,0 0 0,0 0 0,1 0 0,-1 1 0,0 0 0,0 0 0,1 0 1,6 1-1,-9 0 33,0 0 1,0-1-1,0 1 0,0 0 1,0 0-1,0 0 1,0 1-1,0-1 1,-1 0-1,1 1 1,0-1-1,-1 1 1,1-1-1,-1 1 0,1 0 1,-1 0-1,0-1 1,0 1-1,0 0 1,0 0-1,0 0 1,0 0-1,-1 0 1,1 1-1,-1-1 0,1 0 1,-1 0-1,0 0 1,0 0-1,0 1 1,0-1-1,0 0 1,0 0-1,-1 0 0,1 0 1,-1 1-1,0-1 1,-1 3-1,0 0 84,0 0 0,-1-1 0,1 1-1,-1-1 1,0 0 0,0 1 0,-1-1 0,1-1-1,-1 1 1,0 0 0,0-1 0,0 0 0,-1 0-1,-6 4 1,0-1 234,-1 0 1,0 0-1,0-1 0,-22 6 0,32-10-289,-1-1 0,1 1 0,0-1 0,-1 1 0,1-1-1,0 0 1,-1 0 0,1 0 0,0-1 0,-5 0 0,6 1-117,0-1 0,1 1 0,-1 0 0,0-1 0,1 1 0,-1 0 0,1-1 0,-1 1 0,1-1 0,-1 1 0,1-1 1,-1 1-1,1-1 0,-1 0 0,1 1 0,-1-1 0,1 1 0,0-1 0,-1 0 0,1 1 0,0-1 0,0 0 0,-1-1 0,1-1-629,1-1 0,-1 1 0,1-1 0,-1 1-1,1-1 1,0 1 0,0-1 0,1 1 0,-1 0 0,1 0-1,-1-1 1,1 1 0,3-4 0,19-25-9718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7207,'0'0'13816,"-8"10"-11265,-8 10-1814,2 0 0,0 1-1,2 1 1,0 0 0,2 1-1,0 0 1,-6 25 0,11-21-682,2 0 1,1 1-1,2 27 0,0-45-25,2-10-50,4-7-65,4-10-189,-5-2-347,0 1 1,-1-1-1,1-36 0,-5 57 631,1 0-1,-1 0 0,0 0 0,0 0 0,1 0 0,-1 0 1,1 0-1,0-1 0,-1 1 0,1 0 0,0 0 1,0-1-1,0 1 0,0 0 0,0-1 0,1 1 0,-1-1 1,0 0-1,1 1 0,-1-1 0,1 0 0,3 2 0,-1-1 9,1 1 0,0-1 0,0-1-1,0 1 1,1-1 0,-1 1 0,0-2-1,9 2 1,-4-2 3,1 0 0,0 0 0,-1-1 0,1 0 1,-1-1-1,1 0 0,-1-1 0,15-5 0,-17 4 38,1 0 1,-1-1-1,0 0 1,-1 0-1,1-1 0,-1 0 1,9-10-1,-22 23 119,0 0 0,1 0 0,-1 1-1,2 0 1,-1 0 0,1 0 0,0 1 0,0-1 0,1 1-1,1 0 1,-1 0 0,1 0 0,1 0 0,0 0 0,0 15-1,1-24-204,0 1-1,0 0 1,0 0-1,1 0 0,-1-1 1,0 1-1,1 0 0,-1 0 1,0-1-1,1 1 1,-1 0-1,1-1 0,-1 1 1,1 0-1,-1-1 1,1 1-1,0-1 0,-1 1 1,1-1-1,0 1 0,-1-1 1,1 1-1,0-1 1,0 0-1,-1 1 0,1-1 1,0 0-1,0 0 1,0 0-1,-1 1 0,1-1 1,0 0-1,0 0 0,0 0 1,0 0-1,-1-1 1,1 1-1,0 0 0,0 0 1,0 0-1,-1-1 1,1 1-1,0 0 0,0-1 1,2 0-422,0 0 0,0 0 0,0 0 0,0-1 0,0 1 0,-1-1 0,1 0 0,-1 1 0,1-1 0,-1 0 0,3-3 0,9-20-5145,1-5-2606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11851,'0'0'9513,"-12"54"-9385,12-35-96,11 1-1249,2-2-1281,3-3-2179,-1-4-1472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8264,'0'0'17670,"0"9"-16191,-2 26-496,2-33-933,0 0-1,-1 0 1,1 0 0,0 0-1,0 0 1,0 0 0,1 0-1,-1 0 1,0 0 0,1 0-1,-1 0 1,1 0 0,0-1-1,-1 1 1,1 0 0,0 0-1,0 0 1,3 2 0,5-4-307,0 0 1,0 0 0,1-1-1,-1 0 1,0-1-1,0 0 1,0 0-1,0-1 1,0-1 0,-1 1-1,17-10 1,-16 8 89,1 0 0,1 0 0,-1 1 0,1 1 0,-1 0 0,1 0 0,0 1-1,13-1 1,-23 4 279,-1-1-1,1 1 0,0 0 0,-1-1 1,1 1-1,-1 0 0,1 0 0,-1 0 1,1 0-1,-1-1 0,1 1 0,-1 0 1,0 0-1,1 0 0,-1 0 0,0 0 1,0 0-1,0 0 0,0 0 0,0 0 1,0 0-1,0 0 0,0 0 0,0 0 1,0 0-1,0 0 0,-1 0 0,1 0 1,-6 33 1295,5-31-1319,0 0-1,0 0 0,0 0 1,1 0-1,-1 0 1,1 0-1,0 0 0,0 0 1,0 0-1,0 0 1,1 4-1,-1-7-156,0 1-1,0-1 1,1 1 0,-1-1 0,0 1-1,0-1 1,1 0 0,-1 1 0,0-1 0,1 1-1,-1-1 1,0 0 0,1 0 0,-1 1-1,0-1 1,1 0 0,-1 1 0,1-1-1,-1 0 1,1 0 0,-1 0 0,0 0-1,1 1 1,-1-1 0,1 0 0,-1 0-1,1 0 1,23-9-6515,-8-3-3163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5477,'0'0'17937,"-36"48"-16367,19-21-321,2 4-384,2 0-545,6-5-256,5-1-32,2-11-32,3-3-544,10-10-642,5-1-864,-3-12-1089,-1-10-2370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17072,'0'0'6919,"38"14"-15984,-17-13 1570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8360,'0'0'7682,"9"-2"-7148,394-46 291,626-42-108,62 118 394,-81 20-1039,-1-55-16,-983 6-52,215-1-280,-238 2 73,0 0 1,0 0-1,0 1 0,-1 0 1,1-1-1,0 1 0,0 0 1,0 0-1,0 1 1,2 1-1,13 12-5869,-10-6 125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12364,'0'0'6523,"-9"4"-4708,2-1-1602,0 1 0,1-1 0,0 1 0,0 0 0,0 1-1,0-1 1,0 1 0,1 1 0,0-1 0,0 1 0,1-1 0,-1 1 0,1 1-1,0-1 1,1 1 0,0-1 0,0 1 0,0 0 0,1 0 0,0 0-1,0 0 1,1 1 0,-1 6 0,2-12-186,0-1-1,0 0 1,0 0-1,0 1 1,0-1 0,1 0-1,-1 0 1,0 0-1,1 0 1,-1 1 0,1-1-1,-1 0 1,1 0-1,0 0 1,-1 0-1,1 0 1,0 0 0,0 0-1,0 0 1,-1-1-1,1 1 1,0 0 0,0 0-1,0-1 1,0 1-1,2 0 1,0 0 34,0 0-1,1 0 1,-1 0 0,0-1-1,0 1 1,1-1 0,-1 0 0,1 0-1,5-1 1,-1 0 34,0 0 1,0-1-1,-1 0 1,1 0-1,-1-1 0,1 0 1,-1 0-1,8-5 0,-12 6-57,0 0 0,0-1 0,0 1-1,-1-1 1,1 1 0,-1-1-1,1 0 1,-1 0 0,0 0 0,0 0-1,0 0 1,0-1 0,-1 1-1,1-1 1,-1 1 0,0-1-1,0 1 1,0-1 0,0-6 0,-1 8-24,-1-1 0,1 1 0,-1 0 0,0-1 0,0 1 0,0 0 0,0-1 0,0 1 0,0 0 0,0 0 0,-1 0 0,1 0 0,-1 0 0,0 0 0,0 1 0,1-1 0,-1 0 0,0 1 0,0-1 0,-1 1 0,1 0 0,0 0 0,0 0 0,-1 0 0,1 0 0,0 0 0,-1 1 0,1-1 0,-4 0 0,-35-4-746,14 5-5647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8776,'0'0'15391,"-9"6"-12791,-9 6-1589,-1 0 1,-1-2 0,-40 16-1,103-10-3509,25 1 51,55 18-1923,-122-35 4366,0 1 0,1-1 0,-1 0 0,0 1 0,0-1 0,0 1 0,0-1 1,1 1-1,-1-1 0,0 1 0,0 0 0,0 0 0,0 0 0,-1-1 0,1 1 1,0 0-1,0 0 0,0 0 0,-1 0 0,1 0 0,0 0 0,-1 1 0,1-1 0,-1 0 1,1 2-1,-1-1 56,-1-1 0,1 0 1,-1 1-1,1-1 0,-1 1 1,0-1-1,1 0 0,-1 0 1,0 1-1,0-1 0,0 0 0,0 0 1,0 0-1,0 0 0,0 0 1,-1 0-1,-1 1 0,-8 5 381,-1-1 1,1 0-1,-17 6 0,10-5-327,-1-1 1,-34 7-1,14-10-4840,22-3-7011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59 11115,'0'0'14936,"-12"-3"-14605,4 0-297,5 2-28,-1-1 0,1 1 0,0 0-1,-1 0 1,1 0 0,-1 1 0,1-1 0,-1 1 0,1 0 0,-1 0 0,1 0 0,-1 0 0,1 1 0,-1-1 0,1 1 0,0 0 0,-1 0 0,1 0 0,0 1 0,0-1 0,0 1 0,-1 0 0,-2 2-1,1 0 17,0 0-1,0 0 1,1 1-1,-1 0 0,1 0 1,0 0-1,0 0 0,0 1 1,1-1-1,0 1 0,0 0 1,1 0-1,0 0 0,0 1 1,-2 9-1,4-16-18,0 1 0,0 0 0,0-1 1,0 1-1,0 0 0,0-1 0,0 1 0,1 0 0,-1-1 0,0 1 0,0 0 1,1-1-1,-1 1 0,0-1 0,1 1 0,-1-1 0,1 1 0,-1-1 0,1 1 0,-1-1 1,1 1-1,-1-1 0,1 0 0,-1 1 0,1-1 0,-1 0 0,1 1 0,0-1 0,0 0 1,28 4 162,29-14 193,-40 4-317,0-1-1,-1-1 0,0-1 0,23-14 0,-31 17-23,0-1 0,0 0 0,-1 0 0,0 0-1,0-1 1,-1 0 0,0-1 0,0 0 0,5-10 0,-4-2 106,-8 21-122,0 0 1,0-1-1,-1 1 1,1 0-1,0 0 1,0 0-1,0 0 1,0-1-1,0 1 1,0 0-1,0 0 1,0 0-1,0 0 1,-1 0-1,1-1 1,0 1-1,0 0 1,0 0-1,0 0 1,0 0-1,-1 0 1,1 0-1,0 0 1,0 0-1,0-1 1,0 1-1,-1 0 1,1 0-1,0 0 1,0 0-1,0 0 1,0 0-1,-1 0 1,1 0-1,0 0 1,0 0-1,0 0 1,-1 0-1,1 0 1,0 0-1,0 1 1,0-1 0,0 0-1,-1 0 1,1 0-1,0 0 1,0 0-1,0 0 1,0 0-1,-3 2 5,0 0-1,0 0 1,0 0-1,1 1 1,-1-1-1,1 0 1,-1 1 0,1 0-1,-3 3 1,0 2 25,1 1 0,-1-1 0,1 0 0,1 1 0,0 0 1,-4 18-1,6-25-75,1 0 0,-1 0 0,1 0 0,0 0 0,-1 0 0,1 0 1,0 0-1,1 0 0,-1 1 0,0-1 0,1 0 0,-1 0 0,1 0 0,-1 0 1,1 0-1,0 0 0,0 0 0,0-1 0,0 1 0,0 0 0,0 0 0,1-1 1,-1 1-1,1-1 0,-1 1 0,1-1 0,-1 1 0,1-1 0,0 0 0,0 0 1,-1 0-1,1 0 0,0 0 0,0 0 0,0-1 0,2 1 0,25 2-3752,5-3-3220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7015,'0'0'6155,"0"11"-3139,0 27-596,-2 1 0,-12 70 0,7-78-1787,3-19-447,0 1 0,1-1 0,1 1-1,0 0 1,1 0 0,1 0 0,0 0 0,2 16 0,-2-28-156,0 0-1,1-1 1,-1 1-1,0-1 0,1 0 1,-1 1-1,1-1 1,-1 1-1,1-1 1,-1 1-1,1-1 0,-1 0 1,1 0-1,-1 1 1,1-1-1,-1 0 0,1 0 1,-1 1-1,1-1 1,0 0-1,-1 0 0,1 0 1,-1 0-1,1 0 1,0 0-1,-1 0 1,1 0-1,-1 0 0,1 0 1,0 0-1,-1 0 1,1-1-1,-1 1 0,1 0 1,-1 0-1,1-1 1,0 1-1,-1 0 1,1-1-1,-1 1 0,0 0 1,1-1-1,0 0 1,22-16 1297,83-105 521,-74 82-1873,71-69 1,-82 95-670,-12 12-2081,-10 12-4273,-7 1 460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13132,'0'0'6599,"-4"56"-4774,4-39-832,0-4-256,9-3-545,11-6-96,6-4-896,3 0-1282,2-8-1153,0-7-2851,-7-2-3844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14 12684,'0'0'6742,"-6"8"-5743,-18 26-220,24-33-758,0-1 0,0 1 0,0-1 0,0 0 0,-1 1 0,1-1 0,0 1 0,0-1 0,0 1 0,0-1 0,0 1 0,0-1 0,0 1 0,0-1 0,0 1 0,0-1 0,0 1 0,1-1 0,-1 1 0,0-1 0,0 1 0,0-1 0,1 0 0,-1 1 0,0-1 0,0 1 0,1-1 0,-1 0 0,0 1 0,1-1 0,-1 0 0,1 1 0,-1-1 0,0 0 0,1 0 0,-1 1 0,1-1 0,-1 0 0,1 0 0,-1 0 0,0 1 0,1-1 0,-1 0 0,1 0 0,-1 0 0,1 0 0,-1 0 0,1 0 0,0 0 0,27 1 552,-25-1-429,8 0 202,0-1-1,0 0 1,0 0-1,0-1 1,11-4 0,-19 5-323,-1 1 1,1-1-1,0 0 0,-1 0 1,1 0-1,-1-1 1,0 1-1,1 0 1,-1-1-1,0 0 1,0 1-1,0-1 0,0 0 1,0 0-1,0 0 1,0-1-1,-1 1 1,1 0-1,-1-1 1,0 1-1,0-1 0,0 1 1,0-1-1,0 1 1,0-1-1,0-3 1,-1 6-51,0-1 1,-1 1-1,1-1 0,0 1 1,0-1-1,-1 1 1,1 0-1,0-1 1,-1 1-1,1 0 1,-1-1-1,1 1 1,0 0-1,-1-1 1,1 1-1,-1 0 1,1 0-1,-1-1 0,1 1 1,-1 0-1,1 0 1,0 0-1,-1 0 1,1 0-1,-1 0 1,1 0-1,-1 0 1,0 0-1,1 0 1,-1 0-1,1 0 0,-1 0 1,1 0-1,0 0 1,-1 0-1,1 0 1,-1 1-1,0-1 1,-22 7-488,18-3 504,-1-1-1,1 1 0,0 0 0,0 0 0,0 0 0,1 1 0,-1 0 0,1 0 0,1 0 0,-1 0 0,0 1 0,1-1 0,0 1 0,1 0 0,-1 0 0,1 0 0,0 0 0,-1 7 0,4-12 19,0 0-1,0 0 1,0 0-1,0 0 1,0 0-1,0 0 1,0 0-1,0-1 1,0 1-1,0 0 1,0-1-1,0 1 1,1-1-1,-1 0 1,0 1-1,0-1 0,1 0 1,-1 0-1,0 1 1,1-1-1,-1 0 1,0 0-1,0-1 1,1 1-1,-1 0 1,2-1-1,42-3 48,-29-1-516,0 0 1,0-1-1,-1-1 1,0-1-1,0 0 1,-1 0-1,0-2 1,0 1 0,-1-2-1,0 0 1,13-15-1,-23 20 637,-13 14 44,-16 15 324,22-18-410,1-3 158,1 0 0,-1 1 0,1 0 0,0 0 0,0 0 0,0 0 0,0 0 0,1 0 0,-3 6-1,41-7-2031,-36-1 1698,0 0-1,0 0 1,0 0 0,0 0-1,0 0 1,-1 0 0,1 0-1,0 1 1,-1-1-1,1 0 1,0 0 0,-1 1-1,0-1 1,1 0 0,-1 1-1,0-1 1,0 0-1,1 1 1,-1-1 0,0 1-1,0-1 1,-1 0 0,1 3-1,-5 35 398,-2-13-52,-1 0 0,-2 0 0,-1-1 1,-1 0-1,0-1 0,-2 0 0,-1-1 0,-30 36 0,15-31 1216,29-27-1446,-1 0 1,1 0 0,-1 0 0,1 0 0,-1 0-1,1 0 1,-1 0 0,1-1 0,-1 1 0,0-1 0,1 1-1,-1-1 1,0 1 0,0-1 0,1 0 0,-1 0-1,0 0 1,0 0 0,-2-1 0,3 1-53,0-1 0,1 0 0,-1 0 0,0 0 0,1 0 0,-1 0 0,1 0 0,-1 0 0,1-1 0,0 1 0,-1 0 0,1 0 0,0 0 0,0 0 0,0 0 0,-1-1 0,1 1 0,1 0 0,-1 0 0,0-3 0,4-24-51,1 12-155,0 1 0,1 0 1,1 1-1,0 0 0,1 0 0,0 0 1,13-15-1,2 0 1,2 1 1,28-25-1,-32 34 188,45-32 0,-61 47-25,1 0-1,0 1 0,0-1 0,1 1 0,-1 1 0,1-1 0,-1 1 0,1 0 0,0 1 0,0-1 0,0 1 0,0 1 0,11-1 0,-17 2 17,-1 0-1,1-1 1,-1 1-1,1-1 1,-1 1-1,1 0 1,-1-1-1,1 1 1,-1 0-1,0-1 1,0 1-1,1 0 1,-1-1-1,0 1 0,0 0 1,0 0-1,0-1 1,0 1-1,0 0 1,0 0-1,0-1 1,0 1-1,0 0 1,0 0-1,0 0 1,0-1-1,-1 1 1,1 0-1,0-1 0,-1 1 1,1 0-1,0-1 1,-1 1-1,0 1 1,-11 24 129,-24 19 1873,75-66-802,-20 9-1162,-3 0-54,1 1-1,0 1 1,0 0-1,1 2 1,1 0-1,26-8 1,-45 16 15,1 0 1,-1 0-1,0 0 0,0 0 1,1 0-1,-1 0 0,0 0 1,0 0-1,1 0 0,-1 0 1,0 0-1,0 0 0,1 0 1,-1 0-1,0 0 0,0 0 1,1 0-1,-1 0 0,0 0 1,0 0-1,1 1 0,-1-1 1,0 0-1,0 0 0,0 0 1,1 0-1,-1 1 0,0-1 1,0 0-1,0 0 0,0 0 1,0 1-1,1-1 0,-1 0 1,0 0-1,0 1 0,0-1 1,0 0-1,0 0 0,0 1 1,0-1-1,0 0 0,0 0 1,0 1-1,-3 17-43,-11 14 332,9-25-862,-2 5 2399,8-9-5352,6-5-6552,9-5-4127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 18610,'0'0'6246,"-8"-2"-4704,0 0-1379,-1 1 1,1-1-1,-1 2 0,0 0 0,-10 0 0,17 0-174,1 0 0,-1 0 0,0 0-1,0 0 1,1 0 0,-1 1 0,0-1-1,1 1 1,-1-1 0,1 1 0,-1-1-1,1 1 1,-1 0 0,1 0 0,-1 0 0,1 0-1,-1 0 1,1 0 0,0 0 0,0 0-1,0 0 1,-1 1 0,1-1 0,0 1-1,1-1 1,-1 0 0,0 1 0,0 0-1,1-1 1,-1 1 0,0-1 0,1 1 0,0 0-1,-1-1 1,1 1 0,0 0 0,0-1-1,0 1 1,0 0 0,0-1 0,1 4-1,1-3-55,0-1 0,1 1-1,-1 0 1,0-1 0,1 0-1,-1 1 1,1-1 0,0 0-1,-1 0 1,1-1 0,0 1 0,-1-1-1,1 1 1,0-1 0,5 0-1,0 1-248,-6 0 224,11 1-854,-1 0 0,0 2 0,22 7 1,-33-10 899,0-1 1,0 0-1,0 1 1,0-1-1,0 1 1,0-1-1,-1 1 1,1 0-1,0-1 1,0 1-1,-1 0 1,1-1-1,0 1 1,-1 0 0,1 0-1,-1 0 1,1 0-1,-1 0 1,1-1-1,-1 1 1,0 0-1,1 0 1,-1 2-1,0-1 115,-1 0-1,0-1 1,0 1-1,1-1 1,-1 1-1,0-1 0,0 1 1,-1-1-1,1 1 1,0-1-1,0 0 1,-1 0-1,1 0 0,-1 0 1,1 0-1,-1 0 1,1 0-1,-1 0 1,-2 0-1,-5 5 253,-1-1 1,1-1-1,-1 0 1,0-1-1,-1 1 0,1-2 1,0 0-1,-1 0 0,-14 0 1,25-2-392,0 0 1,-1 0-1,1 0 1,0 0-1,-1 0 0,1 0 1,0 0-1,-1 0 1,1 0-1,0-1 1,-1 1-1,1 0 1,0 0-1,0 0 0,-1 0 1,1-1-1,0 1 1,0 0-1,-1 0 1,1-1-1,0 1 1,0 0-1,0-1 1,0 1-1,-1 0 0,1 0 1,0-1-1,0 1 1,0 0-1,0-1 1,0 1-1,0 0 1,0-1-1,0 1 0,0 0 1,0-1-1,0 1 1,0 0-1,0-1 1,0 1-1,0 0 1,0-1-1,0 1 0,0 0 1,1-1-1,-1 1 1,0 0-1,0-1 1,0 1-1,1 0 1,-1 0-1,0-1 0,0 1 1,0 0-1,1 0 1,-1-1-1,0 1 1,1 0-1,-1 0 1,16-19-6344,5 4-1531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30 148 9321,'0'0'13036,"-15"50"-12043,10-33-128,-2 3-192,4-4-449,3-4-160,0-1-192,0-4-961,7-7-3812,1-10-1793</inkml:trace>
  <inkml:trace contextRef="#ctx0" brushRef="#br0" timeOffset="1">100 0 16912,'0'0'5862,"-7"66"-9482,14-49-1184,0 1-3108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5830,'0'0'12022,"-10"0"-9903,1 1-1644,0 1 0,0-1 1,1 1-1,-1 1 0,-16 6 0,22-7-280,-1 0 0,1-1 0,0 1 0,0 0-1,-1 1 1,1-1 0,0 0 0,1 1 0,-1 0 0,0 0-1,1 0 1,0 0 0,-1 0 0,1 0 0,0 0-1,1 1 1,-1-1 0,1 1 0,-3 6 0,4-9-185,0 0 1,0 0-1,1-1 1,-1 1 0,0 0-1,0 0 1,0 0 0,1-1-1,-1 1 1,0 0-1,1 0 1,-1-1 0,0 1-1,1 0 1,-1 0 0,1-1-1,0 1 1,-1-1-1,1 1 1,-1 0 0,1-1-1,0 1 1,-1-1 0,1 0-1,0 1 1,0-1-1,-1 1 1,1-1 0,0 0-1,0 0 1,0 1-1,-1-1 1,1 0 0,0 0-1,0 0 1,0 0 0,0 0-1,-1 0 1,2 0-1,42-1 223,-38 0-202,73-16-212,-67 13 89,1 1 0,0 0-1,1 0 1,-1 1 0,0 1-1,20 1 1,-33 0 103,1 1 0,0-1 0,0 1 0,-1 0 1,1-1-1,-1 1 0,1 0 0,-1 0 0,1 0 1,-1-1-1,1 1 0,-1 0 0,1 0 0,-1 0 0,0 0 1,0 0-1,1 0 0,-1 0 0,0-1 0,0 1 0,0 0 1,0 0-1,0 0 0,0 0 0,0 0 0,-1 0 0,1 0 1,0 0-1,-1 1 0,-7 35 847,8-35-690,0-1-135,0-1 1,-1 0-1,1 1 0,0-1 1,0 0-1,0 1 0,0-1 1,0 0-1,0 1 1,0-1-1,0 0 0,0 1 1,1-1-1,-1 0 0,0 1 1,0-1-1,0 0 0,0 1 1,0-1-1,1 0 0,-1 0 1,0 1-1,0-1 0,0 0 1,1 1-1,-1-1 0,0 0 1,0 0-1,1 0 0,-1 1 1,0-1-1,0 0 0,1 0 1,-1 0-1,0 0 0,1 0 1,18 2 523,29-11-866,-33 6-207,10 2-1766,-8 1-2569,-5 0-2557,-4 0-3947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48 4164,'0'0'8162,"8"-7"-3571,23-19-1243,-24 16 63,-11 6-1885,-12 3-840,14 1-448,-10 2-189,0 0-1,0 0 1,0 1-1,0 1 1,1 0-1,0 0 1,0 1-1,0 1 1,0 0-1,1 0 1,0 1-1,0 0 1,1 1-1,-1 0 1,2 0 0,-1 1-1,1 1 1,1-1-1,0 1 1,0 0-1,-7 16 1,13-25-69,1 0 1,-1 1 0,1-1-1,-1 0 1,1 0 0,-1 1 0,1-1-1,0 0 1,0 0 0,0 1-1,-1-1 1,1 0 0,1 1-1,-1-1 1,0 0 0,0 1-1,0-1 1,1 0 0,-1 0-1,0 1 1,1-1 0,-1 0-1,1 0 1,0 0 0,-1 0-1,1 1 1,2 0 0,-1 0-49,0-1 0,0 0 0,1 1 0,-1-1 0,0-1 0,1 1 0,-1 0 0,1 0 1,0-1-1,-1 1 0,1-1 0,-1 0 0,4 0 0,9-1-855,0 0 0,0-1 0,28-7 0,8-8-3609,-1-4-2921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10794,'-8'6'4538,"-4"1"-3247,2-2-422,1 1 0,-1 0 1,1 1-1,1 0 0,-1 0 0,1 1 0,0 0 0,1 0 0,-9 13 1,17-20-823,-1-1 0,1 1 0,-1 0 0,1-1 0,-1 1 0,1 0 0,-1-1 0,1 1 0,0-1 0,-1 1 0,1-1 0,0 0 0,0 1 0,-1-1 0,1 0 0,0 1 0,0-1 0,0 0 0,-1 0 0,1 0 0,0 0 0,0 0 0,0 0 0,-1 0 0,1 0 0,0 0 0,0 0 0,0 0 0,-1 0 0,2-1 0,32-1 135,40-14-44,-56 10-330,1 2 0,-1 0 0,1 1-1,20 0 1,-38 3 185,0 0-1,-1 0 0,1 0 0,-1 0 1,1 1-1,0-1 0,-1 0 0,1 0 1,-1 1-1,1-1 0,-1 0 0,1 1 1,-1-1-1,1 0 0,-1 1 0,1-1 1,-1 1-1,1-1 0,-1 1 0,0-1 1,1 1-1,-1-1 0,0 1 0,0-1 1,1 1-1,-1 0 0,0-1 0,0 1 1,0-1-1,0 1 0,1 0 0,-1-1 1,0 1-1,0-1 0,0 1 0,0 0 1,-1-1-1,1 1 0,0 0 0,0-1 1,0 1-1,0-1 0,-1 1 0,1 0 1,-1 0-9,1 0 1,0-1 0,0 1 0,-1 0 0,1 0 0,0-1 0,0 1 0,0 0 0,0 0 0,0-1 0,0 1 0,0 0 0,0 0 0,0 0 0,0-1-1,1 1 1,-1 0 0,0 0 0,0-1 0,1 1 0,-1 0 0,0-1 0,1 1 0,-1 0 0,1-1 0,-1 1 0,1 0 0,-1-1 0,1 1 0,0-1-1,-1 1 1,1-1 0,0 1 0,-1-1 0,1 0 0,0 1 0,-1-1 0,1 0 0,0 0 0,0 1 0,-1-1 0,1 0 0,0 0 0,0 0 0,0 0 0,0 0-1,9-1-628,1 0-1,-1-1 0,0-1 0,0 1 0,-1-2 0,1 1 0,17-11 0,18-5-4184,-12 8 217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17873,'0'0'8488,"-27"72"-7687,16-38-449,4 2-128,0-1 32,4-2-95,0-4-65,3-7-64,0-5 0,8-9-449,7-7-832,5-1-1377,5-5-1122,1-8-2498,5-5-3331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 5605,'0'0'13426,"-9"-4"-11595,7 3-1694,-9-2 428,1-1 0,-1 1 0,-20-2-1,30 4-530,-1 1-1,1-1 0,-1 1 1,1 0-1,-1 0 0,1 0 1,-1 0-1,0 0 0,1 0 1,-1 0-1,1 0 0,-1 0 1,1 1-1,-1-1 0,1 1 1,-1-1-1,1 1 0,-1 0 1,1 0-1,0-1 0,-1 1 1,1 0-1,0 0 0,0 0 1,0 0-1,0 1 0,0-1 0,0 0 1,0 0-1,0 1 0,0-1 1,0 0-1,1 1 0,-1-1 1,0 1-1,1-1 0,0 1 1,-1-1-1,1 1 0,0-1 1,-1 3-1,2-3-33,-1 0 0,1 0 1,-1 0-1,0 0 0,1 0 0,0 0 0,-1 0 0,1-1 1,-1 1-1,1 0 0,0 0 0,0-1 0,-1 1 0,1 0 1,0-1-1,0 1 0,0-1 0,0 1 0,0-1 1,0 1-1,0-1 0,0 0 0,0 0 0,0 1 0,1-1 1,33 7-261,-25-5 8,2 0-159,0 2-1,0-1 1,0 2 0,14 6 0,-25-11 431,1 1 0,-1 0 0,1 0 0,-1 0 0,0 0 0,0 0 0,1 0 0,-1 0 0,0 0 0,0 0 0,0 0 0,0 1 0,0-1 0,0 0 0,-1 1 0,1-1 0,0 1 0,0 1 0,-1-1 100,0-1 0,-1 1 1,1-1-1,0 1 0,-1-1 1,0 1-1,1-1 0,-1 0 1,0 1-1,1-1 0,-1 0 1,0 1-1,0-1 0,0 0 1,0 0-1,0 0 0,-1 0 1,1 0-1,0 0 0,0 0 1,-1 0-1,1-1 0,-3 2 1,-4 3 184,0-1 0,-1 0 0,1-1 1,-1 0-1,0 0 0,0-1 0,0 0 1,0-1-1,0 0 0,-16 0 1,25-1-366,-1 0 1,1 0 0,0 0 0,-1 0 0,1 0 0,-1-1 0,1 1 0,0 0 0,-1 0 0,1 0 0,0-1 0,-1 1 0,1 0 0,0-1 0,-1 1 0,1 0-1,0 0 1,0-1 0,-1 1 0,1-1 0,0 1 0,0 0 0,-1-1 0,1 1 0,0-1 0,0 1 0,0 0 0,0-1 0,0 1 0,0-1 0,0 1 0,0-1-1,0 1 1,0 0 0,0-1 0,0 1 0,0-1 0,0 1 0,0-1 0,0 1 0,1 0 0,-1-1 0,0 1 0,0 0 0,0-1 0,1 0 0,11-20-5104,5 7-367,2 0-1650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11627,'0'0'10223,"-4"8"-8723,1-4-1429,0 1 212,0 0 0,1 1 0,-1-1 0,1 0 0,-3 11 0,4-15-247,1 0 0,0 1 0,0-1 0,0 0 0,0 0 0,0 0 0,0 1 0,0-1 0,0 0 0,0 0-1,0 0 1,1 0 0,-1 1 0,0-1 0,1 0 0,-1 0 0,1 0 0,-1 0 0,1 0 0,0 0 0,-1 0 0,1 0-1,0 0 1,0 0 0,0-1 0,0 1 0,-1 0 0,1 0 0,0-1 0,0 1 0,1 0 0,-1-1 0,0 1 0,0-1-1,0 0 1,0 1 0,0-1 0,0 0 0,1 0 0,-1 0 0,1 1 0,17 0 125,0 0-1,0-1 1,0-1 0,0 0 0,0-2-1,25-6 1,-18 4-248,-1 1 1,39-2-1,-19 20 514,79-20-449,-41-5-4411,-39 6-1735,0-1-3773,-34 5 8062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2466,'0'0'17387,"-8"9"-16116,-13 20-732,1 0-1,1 1 1,2 1-1,1 1 1,2 0-1,1 1 1,1 1 0,-10 50-1,20-77-525,-1 10 33,-1-1 0,-1 0 1,-9 23-1,90-227 840,-60 149-875,-2 7-280,23-42 1,-33 67 240,1 0 0,0 0 1,0 0-1,0 0 0,1 1 0,0 0 0,0 0 1,1 1-1,-1-1 0,1 2 0,8-5 0,-11 7 6,1 0 0,-1 1-1,1 0 1,-1 0 0,1 0-1,-1 0 1,1 1 0,0 0-1,-1 0 1,1 0 0,-1 1-1,1-1 1,0 1 0,-1 0-1,1 0 1,4 3 0,-6-3 4,-1 0 1,0 0-1,0 0 1,1 0-1,-1 0 1,0 1-1,0-1 1,0 1-1,-1-1 1,1 1-1,0 0 1,0 0-1,-1-1 1,1 1-1,-1 1 1,0-1-1,0 0 1,0 0-1,0 0 1,0 1-1,0-1 1,0 0-1,-1 1 1,1-1-1,-1 1 1,0-1-1,1 0 1,-1 1-1,0-1 1,-1 1-1,0 4 1,0-5 77,0 0 0,0 0 0,-1 1 0,1-1 0,-1 0 1,1 0-1,-1 0 0,0 0 0,0-1 0,0 1 0,0-1 0,0 1 0,0-1 0,0 1 1,0-1-1,-1 0 0,1 0 0,0 0 0,-1 0 0,1-1 0,-6 2 0,-55 8 1997,56-9-1899,0 0 1,-1-1-1,1 0 0,0-1 0,-11-1 0,18 2-222,-1 0-1,1 0 0,-1 0 0,1 0 1,-1-1-1,1 1 0,-1 0 0,1 0 1,-1 0-1,1-1 0,-1 1 0,1 0 1,0-1-1,-1 1 0,1 0 0,0-1 1,-1 1-1,1 0 0,0-1 0,-1 1 0,1-1 1,0 1-1,0-1 0,-1 1 0,1-1 1,0 1-1,0 0 0,0-1 0,0 1 1,0-1-1,-1 0 0,2-1-284,0 0 1,0 0-1,-1 1 0,1-1 0,0 0 1,1 1-1,-1-1 0,0 1 0,0-1 0,1 1 1,-1-1-1,0 1 0,4-2 0,17-14-4957,4-3-2248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16784,'0'0'2002,"-9"9"101,-7 8-1464,1 0 0,1 0 0,0 2 0,2 0 0,0 0 0,1 1 0,1 0 0,0 1 0,-6 24 0,14-37-508,-1-1-52,1 1-1,0 0 0,0 0 0,1 0 0,0 0 0,1 1 1,-1-1-1,2 0 0,0 10 0,-1-18-51,1 0 0,-1 1 0,0-1 0,0 0 0,1 0 0,-1 0 0,0 1 0,1-1 0,-1 0 0,0 0-1,1 0 1,-1 0 0,1 0 0,-1 0 0,0 0 0,1 0 0,-1 0 0,0 0 0,1 0 0,-1 0 0,0 0 0,1 0 0,-1 0 0,0 0 0,1 0 0,-1-1 0,0 1 0,1 0 0,-1 0 0,0 0 0,1-1 0,-1 1-1,0 0 1,1 0 0,-1-1 0,0 1 0,0 0 0,0 0 0,1-1 0,-1 1 0,0 0 0,0-1 0,11-12 181,-5 5-302,0 0 1,-1-1-1,0 0 1,-1 0 0,0 0-1,0 0 1,-1-1-1,-1 0 1,1 1-1,-1-1 1,0-13 0,-4 41-683,1-16 773,0-1-1,1 1 1,-1 0-1,1-1 0,0 1 1,-1 0-1,1-1 0,0 1 1,0 0-1,0 0 0,0-1 1,1 1-1,-1 0 1,0-1-1,1 1 0,-1 0 1,1-1-1,-1 1 0,1-1 1,0 1-1,0-1 0,0 1 1,0-1-1,0 1 1,0-1-1,0 0 0,0 0 1,0 1-1,1-1 0,-1 0 1,2 1-1,4 1 21,1 0 0,0 0 0,0 0-1,0-1 1,0 0 0,0-1 0,0 1 0,0-2 0,1 1-1,-1-1 1,0 0 0,0-1 0,1 0 0,7-2 0,-9 2 4,0 0 1,0-1-1,0 0 1,-1 0 0,1-1-1,-1 0 1,1 0-1,-1 0 1,0-1-1,0 1 1,0-2-1,-1 1 1,0 0 0,1-1-1,-2 0 1,9-10-1,-13 14-20,0 1-1,0 0 1,0 0-1,0 0 0,0 0 1,0-1-1,0 1 1,0 0-1,0 0 1,0 0-1,0 0 0,-1-1 1,1 1-1,0 0 1,0 0-1,0 0 1,0 0-1,0 0 0,0 0 1,0-1-1,0 1 1,-1 0-1,1 0 0,0 0 1,0 0-1,0 0 1,0 0-1,0 0 1,-1 0-1,1 0 0,0 0 1,0 0-1,0-1 1,0 1-1,-1 0 1,1 0-1,0 0 0,0 0 1,0 0-1,0 0 1,-1 1-1,1-1 1,0 0-1,0 0 0,0 0 1,0 0-1,-1 0 1,1 0-1,0 0 1,0 0-1,0 0 0,0 0 1,0 0-1,0 0 1,-1 1-1,1-1 0,0 0 1,0 0-1,0 0 1,0 0-1,0 0 1,0 1-1,0-1 0,0 0 1,-1 0-1,-10 6 26,5-2 83,1 0 0,-1 1 1,1-1-1,0 1 0,1 1 0,-1-1 1,1 1-1,0-1 0,1 1 0,-1 0 1,1 1-1,0-1 0,1 0 1,0 1-1,0 0 0,-2 9 0,5-15-106,-1 0-1,1 0 0,0-1 0,-1 1 1,1 0-1,0 0 0,0-1 0,0 1 0,0 0 1,0-1-1,0 1 0,-1-1 0,1 1 1,1-1-1,-1 0 0,0 1 0,0-1 1,0 0-1,0 0 0,0 0 0,0 0 0,0 0 1,0 0-1,0 0 0,0 0 0,0 0 1,0 0-1,2-1 0,35-4-2447,-34 2 1330,0 1 0,0-1 1,0 0-1,0 0 1,0 0-1,-1 0 1,1-1-1,3-4 1,10-13-10273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14606,'0'0'9929,"27"58"-11178,-14-42-1153,-3-3-1922,4 1-2915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10954,'0'0'4116,"-10"5"-1041,-6 3-2022,0 1 0,0 0 1,-15 13-1,26-19-839,1 0 0,0 0 0,0 1 0,1 0 0,-1-1 0,1 1 0,-1 1 0,1-1 0,1 0 0,-1 1 0,1-1 1,-1 1-1,1 0 0,1 0 0,-1 0 0,1 0 0,-1 0 0,1 7 0,1-10-195,1-1-1,0 0 1,0 0-1,0 0 1,-1 0-1,1 0 1,0 0-1,1 0 1,-1 0-1,0 0 1,0-1-1,0 1 1,0 0-1,1-1 1,-1 1-1,0-1 1,0 1-1,1-1 1,-1 1 0,1-1-1,-1 0 1,0 0-1,1 0 1,-1 0-1,0 0 1,1 0-1,-1 0 1,1 0-1,-1-1 1,2 1-1,51-7-26,-8-7-549,-32 9 536,-1 1 0,1 0 0,0 1 0,0 0 0,17 0 0,-29 15 1606,-2-11-1525,0 1-1,0-1 0,0 1 0,0-1 1,0 1-1,1-1 0,-1 1 0,0-1 1,1 1-1,-1-1 0,1 1 0,-1-1 1,1 1-1,0-1 0,-1 0 0,1 1 0,0-1 1,0 0-1,2 2 0,7 0 55,0-2 0,0 0-1,0 0 1,0 0 0,16-3-1,6 2-2773,-2 2-5083,-16-1 654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8456,'0'0'12113,"-2"10"-11030,-17 89 1202,9-58-1967,2 0-1,1 1 1,0 51 0,7-91-301,0 0 0,0 0 0,0-1 0,0 1 0,0 0 0,1 0 1,-1-1-1,0 1 0,1 0 0,0-1 0,-1 1 0,1 0 0,0-1 0,0 1 0,0-1 0,0 0 0,0 1 1,0-1-1,0 0 0,0 1 0,1-1 0,-1 0 0,3 2 0,-2-2 40,1 0 0,0 0 0,0-1 0,0 1 0,0 0 0,0-1 0,0 0 0,0 0 0,-1 0 0,1 0 0,0 0 0,6-2 0,3-1 124,1 0 0,-1-1 0,0-1 0,0 0 0,15-9 0,6-9-77,-25 17-79,0 0 1,0 1-1,1 0 0,-1 0 1,17-5-1,-24 10-32,-1 0 0,1 0 0,-1 0 0,1 0 0,0 0 0,-1 0 0,1 0 0,-1 1 0,1-1 1,-1 0-1,1 0 0,-1 1 0,1-1 0,-1 0 0,1 1 0,-1-1 0,1 1 0,-1-1 0,0 0 0,1 1 0,-1-1 0,1 1 0,-1-1 0,0 1 1,0-1-1,1 1 0,-1 0 0,0-1 0,0 1 0,0-1 0,0 1 0,1-1 0,-1 1 0,0 0 0,0-1 0,0 1 0,0-1 0,0 1 0,-1 0 1,1-1-1,0 1 0,-2 32-45,2-31 59,-11 45 55,8-37-155,1 0-1,-1 0 0,2-1 1,-2 15-1,3-24 45,0 0 0,0 1 0,0-1 0,0 0 0,0 0 0,0 0 0,0 1 0,0-1 0,0 0 0,1 0 0,-1 0 0,0 0 0,0 1 0,0-1 1,0 0-1,0 0 0,0 0 0,0 0 0,1 0 0,-1 1 0,0-1 0,0 0 0,0 0 0,0 0 0,0 0 0,1 0 0,-1 0 0,0 0 0,0 0 0,0 0 0,0 1 0,1-1 0,-1 0 0,0 0 0,0 0 0,0 0 0,1 0 1,-1 0-1,0 0 0,0 0 0,0 0 0,0 0 0,1-1 0,-1 1 0,0 0 0,0 0 0,0 0 0,1 0 0,13-7-1368,10-10-1098,-2-5-1900,2-6-2125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 8456,'0'0'6956,"-8"11"-5034,-3 0-1398,6-7-305,2 0 0,-1 0 0,0 1-1,1-1 1,0 1 0,0-1-1,0 1 1,0 0 0,-3 10 0,6-15-143,0 0 1,0 0 0,-1 1 0,1-1-1,0 0 1,0 1 0,0-1 0,0 0-1,0 0 1,-1 1 0,1-1 0,0 0-1,0 1 1,0-1 0,0 0 0,0 1-1,0-1 1,0 0 0,0 1 0,0-1-1,0 0 1,0 1 0,0-1 0,0 0-1,1 1 1,-1-1 0,0 0 0,0 0-1,0 1 1,0-1 0,0 0 0,1 1-1,-1-1 1,0 0 0,0 0 0,1 1-1,-1-1 1,0 0 0,0 0 0,1 0-1,-1 1 1,0-1 0,0 0 0,1 0-1,-1 0 1,1 0 0,19-5 1581,18-18-624,-11-1-902,-23 19-262,1 1 1,-1-1 0,1 1 0,1 0 0,-1 0 0,1 1 0,-1 0 0,9-4 0,-13 7 47,-1 1 0,1-1 1,-1 1-1,1-1 1,-1 1-1,1-1 1,-1 1-1,1 0 0,-1-1 1,0 1-1,1-1 1,-1 1-1,0 0 0,1-1 1,-1 1-1,0 0 1,0 0-1,0-1 1,0 1-1,0 0 0,1-1 1,-1 1-1,-1 0 1,1 0-1,0-1 1,0 1-1,0 0 0,-1 1 1,0 27 82,-9 13 585,-29 77 1,3-7 1672,19-33-1219,-5 17-660,22-94-364,-1 0 0,1 0 0,-1 0 0,0 0-1,0 0 1,0 0 0,0-1 0,0 1 0,0 0-1,0 0 1,-1-1 0,1 1 0,-1 0 0,1-1-1,-1 0 1,0 1 0,1-1 0,-1 0 0,0 0-1,0 0 1,0 0 0,0 0 0,0 0 0,0-1-1,0 1 1,0-1 0,0 1 0,0-1 0,0 0-1,0 0 1,-1 0 0,1 0 0,0 0 0,-2 0 0,0-1 36,1 0 0,0 0 0,0 0 0,0-1 0,0 1 0,1-1 0,-1 0 0,0 1 0,1-1 0,-1-1 0,1 1 0,-1 0 0,1 0 0,0-1 0,0 1 0,0-1 0,0 0 0,1 0 0,-1 1 0,1-1 0,-2-5 0,0 1-84,1 0 0,0-1 1,0 1-1,1-1 0,0 1 1,0-1-1,1 1 0,0-1 0,0 0 1,1 1-1,0-1 0,0 1 0,1-1 1,0 1-1,0 0 0,1-1 1,0 1-1,0 0 0,1 1 0,-1-1 1,1 1-1,1-1 0,-1 1 0,9-8 1,-1 2-1093,1 1-1,0 0 1,28-17 0,50-23-10108,-53 31 1521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15567,'0'0'2519,"-10"11"-442,-10 13-1190,2 1 0,0 1 0,1 1 0,2 0 0,-14 33 0,10-4 365,3 0-1,-15 98 1,9-42-1110,21-104-122,0-3-9,1-1-1,-1 1 0,0-1 1,0 1-1,0-1 1,-1 0-1,0 1 0,1-1 1,-2 0-1,1 0 0,0 0 1,-6 6-1,7-54 551,6 4-549,3 1 0,1 0 1,2 0-1,23-54 0,-21 57-57,-3 8 9,4-12-13,23-47 0,-33 78 37,1 0 0,1 0 0,-1 0 0,1 1-1,1 0 1,-1 0 0,1 1 0,1 0 0,-1 0 0,15-10 0,-15 14-114,-1 1 0,1-1-1,-1 1 1,1 0 0,0 1 0,0-1 0,0 2-1,0-1 1,0 1 0,8 0 0,-12 0-15,-1 0 1,1 0 0,-1 0-1,1 0 1,-1 0 0,1 1-1,-1-1 1,0 1 0,1 0-1,-1 0 1,0 0 0,0 0-1,1 0 1,-1 0 0,0 0-1,0 1 1,0-1 0,0 1-1,-1-1 1,1 1 0,0 0-1,-1 0 1,1 0 0,-1 0-1,1 0 1,-1 0 0,0 0-1,0 0 1,0 1 0,1 4-1,-2-5 101,0 0 1,-1 1-1,1-1 0,-1 0 0,1 0 0,-1 1 1,0-1-1,0 0 0,0 0 0,0 0 0,0 0 1,-1 0-1,1 0 0,0 0 0,-1-1 0,0 1 1,1 0-1,-1-1 0,0 1 0,0-1 0,0 0 1,0 0-1,-4 2 0,-57 26 236,48-23-264,-44 16 1052,37-14-2435,51-23-16014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19 14318,'0'0'5285,"-10"0"-3759,2 0-1313,-1 1 1,0 0-1,1 1 0,-1-1 0,1 2 0,0-1 0,-1 1 1,-13 7-1,18-7-71,-1-1-1,0 1 1,1-1 0,0 1 0,-1 0 0,1 1-1,0-1 1,1 1 0,-1 0 0,1 0-1,0 0 1,0 0 0,0 1 0,0-1 0,1 1-1,-1-1 1,1 1 0,-2 8 0,4-11-92,-1-1 1,1 0-1,0 0 1,0 1-1,0-1 0,0 0 1,0 0-1,1 1 1,-1-1-1,0 0 1,0 0-1,1 0 1,-1 1-1,1-1 1,-1 0-1,1 0 1,0 0-1,-1 0 0,1 0 1,0 0-1,0 0 1,-1 0-1,1 0 1,0 0-1,0 0 1,0-1-1,0 1 1,0 0-1,0-1 1,1 1-1,-1-1 0,0 1 1,0-1-1,0 1 1,1-1-1,-1 0 1,0 0-1,0 1 1,1-1-1,-1 0 1,0 0-1,0 0 1,1-1-1,-1 1 0,0 0 1,2-1-1,5 0 231,0 1-1,0-2 1,-1 1-1,1-1 1,-1-1-1,12-4 0,-6 0-212,1 0 0,-1 0 0,0-2 0,-1 1 0,0-2 0,-1 1 0,1-2 0,-2 0 0,0 0 0,15-20 0,-20 17-221,-8 10-187,2 5 310,0 0 0,0-1-1,0 1 1,0 0-1,0 0 1,0-1 0,0 1-1,0 0 1,0 0 0,0 0-1,0 0 1,1 0-1,-1 0 1,1 1 0,-1-1-1,0 1 1,-1 1-25,1 0 0,0 0 0,0 1 0,0-1 0,0 0 0,0 0 1,1 1-1,-1-1 0,1 0 0,0 0 0,0 1 0,0-1 0,0 0 0,1 1 0,1 4 0,-1-6-149,-1-1 0,1 1 0,0-1 0,1 1 0,-1-1 0,0 0-1,0 1 1,0-1 0,1 0 0,-1 0 0,1 0 0,-1 0 0,1 0-1,-1 0 1,1-1 0,0 1 0,-1 0 0,1-1 0,0 1 0,-1-1-1,1 0 1,0 1 0,0-1 0,0 0 0,-1 0 0,1 0 0,0 0-1,0-1 1,-1 1 0,3-1 0,20-6-3912,1-12-2397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12268,'0'0'6486,"-11"4"-4244,0 0-1774,0 1 1,1-1-1,0 2 0,0 0 1,-13 10-1,20-15-327,0 1 0,1 0 0,-1 1 1,1-1-1,-1 1 0,1-1 0,0 1 1,0-1-1,0 1 0,0 0 0,0 0 0,1 0 1,-1 0-1,1 1 0,0-1 0,0 0 0,0 0 1,0 1-1,1-1 0,-1 1 0,1-1 0,0 0 1,0 1-1,0-1 0,0 1 0,1-1 0,1 5 1,-1-7-129,0 1 1,0-1-1,0 1 1,0-1-1,0 1 1,1-1-1,-1 0 1,0 0-1,1 0 1,-1 0-1,1 0 1,0 0-1,-1 0 1,1 0-1,0 0 1,-1-1 0,1 1-1,0-1 1,0 1-1,0-1 1,-1 0-1,1 0 1,0 0-1,0 0 1,0 0-1,0 0 1,-1 0-1,1 0 1,0-1-1,0 1 1,0-1-1,1 0 1,3-1 0,0 1 0,0-1 0,-1 0 0,1 0 0,-1-1 0,0 1 1,0-1-1,1-1 0,4-3 0,-6 3 7,-1 1 1,0-1-1,0 0 0,0 0 1,0 0-1,-1-1 0,1 1 1,-1-1-1,0 1 0,0-1 1,-1 0-1,1 1 0,-1-1 1,0 0-1,-1 0 0,1 0 1,-1 0-1,0 0 1,0 0-1,-1 0 0,0-5 1,0 8-74,1 1 1,-1 0-1,1 0 1,-1 0-1,0 0 1,1 1 0,-1-1-1,0 0 1,0 0-1,0 0 1,0 0-1,1 1 1,-1-1 0,0 0-1,0 1 1,-1-1-1,1 1 1,0-1-1,0 1 1,0 0-1,0-1 1,0 1 0,0 0-1,-1 0 1,1 0-1,0 0 1,0 0-1,0 0 1,0 0 0,-1 0-1,1 0 1,0 1-1,0-1 1,0 0-1,0 1 1,-2 0 0,0 0-318,1 0 0,-1 0 0,0 0 0,0 0 0,0 1 0,1-1 0,-1 1 0,1 0 0,-1 0 0,1 0 0,0 0 0,-3 3 0,-2 17-3380,9-8-2538,3-7-413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7239,'0'0'10826,"-6"13"-9336,-19 47 716,3 2 1,-19 81-1,30-95-1517,2-12 69,2 0 0,1 1 0,-1 37 0,11-72-597,3-10-401,4-9-487,-6 2 571,-2 0 1,1 0-1,-2 0 1,0-1-1,-1 1 1,0-1-1,-3-18 1,2 4 246,2 29-76,0 0 1,0 0 0,0 1 0,0-1-1,1 1 1,-1-1 0,0 1 0,0 0-1,1 0 1,-1 0 0,0 0-1,4 1 1,0-1 20,5-1-2,1 0-1,-1 0 1,1-1-1,-1-1 1,0 0-1,0-1 1,0 0-1,0 0 1,-1-1-1,0-1 1,0 0-1,0 0 1,-1-1-1,1 0 1,-2-1-1,1 0 1,-1 0-1,0-1 1,-1 0-1,0 0 1,0 0 0,-1-1-1,-1 0 1,9-21-1,-13 29-34,0 0-1,0 0 1,-1 0-1,1 1 1,0-1-1,-1 0 1,0 0-1,0 0 1,1 0-1,-1 0 1,0 0-1,0 0 1,-1 0-1,1 0 1,0 0-1,-1 0 1,-1-4 0,2 6-17,-1-1 1,0 1 0,0 0 0,1-1 0,-1 1 0,0 0-1,0-1 1,0 1 0,1 0 0,-1 0 0,0 0 0,0-1 0,0 1-1,0 0 1,1 0 0,-1 0 0,0 1 0,0-1 0,0 0 0,0 0-1,0 0 1,1 1 0,-1-1 0,0 0 0,0 1 0,1-1 0,-2 1-1,-6 3-56,0 1-1,0 0 0,0 1 0,1 0 0,-13 12 1,6-3 99,1 1 0,-20 29 0,30-40 0,1-1 0,-1 1 0,0 0 0,1 0 0,0 1 0,0-1 0,1 0 0,-1 1 0,1-1 0,1 1 0,-1-1 0,1 1 0,-1 0 0,2-1 0,0 7 0,-1-10-18,1-1 0,0 0 1,0 1-1,-1-1 0,1 1 1,0-1-1,0 0 1,1 0-1,-1 0 0,0 0 1,0 0-1,0 0 0,1 0 1,-1 0-1,1 0 0,-1 0 1,0-1-1,1 1 1,-1 0-1,1-1 0,0 1 1,-1-1-1,1 0 0,-1 0 1,3 1-1,49 1-252,-35-2-203,-15 0 396,-1 0 0,1 0 0,-1 0-1,1 0 1,-1 0 0,1 1 0,-1-1 0,1 1 0,-1 0 0,1-1 0,-1 1 0,0 0 0,0 1 0,1-1-1,-1 0 1,0 1 0,0-1 0,0 1 0,0-1 0,-1 1 0,1 0 0,0 0 0,-1 0 0,1 0 0,-1 0-1,2 4 1,-2-2 54,0 1-1,-1-1 0,1 1 0,-1-1 0,0 0 1,-1 1-1,1-1 0,-1 1 0,1-1 1,-2 0-1,1 1 0,0-1 0,-1 0 1,-2 5-1,-1 11-478,14-22-2285,18-29-2791,-13 6 449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80 7495,'0'0'5493,"9"2"-1339,3 1-3159,-1-1 0,1 0 0,-1-1 0,1-1 1,19 0-1,-28 0-874,-1-1 0,1 1 0,0 0 0,0-1 0,-1 1 0,1-1 0,0 0 0,-1 0 0,1 0 0,-1 0 1,0 0-1,1-1 0,-1 1 0,0-1 0,1 1 0,-1-1 0,0 0 0,0 0 0,-1 0 0,1 0 0,0 0 0,-1 0 0,1-1 0,-1 1 1,1 0-1,-1-1 0,0 1 0,0-1 0,-1 0 0,1 1 0,0-1 0,-1 0 0,1 1 0,-1-1 0,0-3 0,0 5-105,-1-1-1,1 1 0,-1 0 1,1 0-1,-1-1 1,1 1-1,-1 0 0,0 0 1,0 0-1,1 0 1,-1 0-1,0 0 0,0 0 1,0 0-1,0 0 0,0 0 1,0 0-1,-1 1 1,1-1-1,0 0 0,0 1 1,-1-1-1,1 1 1,0-1-1,0 1 0,-1 0 1,1-1-1,-1 1 0,1 0 1,0 0-1,-1 0 1,1 0-1,0 0 0,-2 1 1,-4-1-29,-1 0 1,1 0 0,0 1-1,0 0 1,-11 4 0,9-2 11,1 1 1,0 1-1,1-1 1,-1 1-1,1 1 1,0-1-1,0 1 1,1 1-1,-10 10 1,13-13-8,0-1 0,0 1 1,0 0-1,0 0 0,1 0 1,-1 0-1,1 0 1,0 0-1,1 1 0,-1-1 1,1 1-1,0-1 0,0 1 1,0 0-1,0 0 0,1-1 1,0 1-1,0 0 1,0 0-1,1 4 0,0-7-81,0 0 0,0-1-1,0 1 1,1 0 0,-1-1-1,0 0 1,1 1 0,-1-1-1,0 0 1,1 1 0,0-1-1,-1 0 1,1 0 0,0 0-1,-1 0 1,1-1 0,0 1-1,0 0 1,0-1 0,0 1-1,-1-1 1,1 0 0,3 0-1,50 2-2681,-47-2 2289,5-2-933,0 1 0,1-2-1,-1 1 1,0-2 0,-1 0 0,1 0-1,-1-1 1,13-8 0,15-9-4185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97 2114,'3'-2'1169,"27"-40"6296,-28 40-6988,-1 0-1,0 1 1,0-1-1,0 1 1,-1-1 0,1 0-1,0 0 1,-1 1-1,1-1 1,-1 0 0,1 0-1,-1 0 1,0 0-1,0 0 1,0 0 0,0 0-1,0 1 1,0-1-1,0 0 1,-1 0 0,1 0-1,-1 0 1,-1-2-1,1 3-320,-1 0-1,0 0 0,0 0 1,1 1-1,-1-1 0,0 1 1,0-1-1,0 1 0,0 0 1,0 0-1,0 0 0,0 0 1,0 0-1,0 0 0,1 0 1,-4 1-1,-32 7 55,30-6-106,1 1 1,-1-1-1,1 2 0,0-1 1,-10 7-1,14-9-89,1 0 0,-1 1-1,0-1 1,1 1 0,-1-1 0,1 1 0,-1-1-1,1 1 1,0 0 0,0 0 0,0-1 0,-1 1-1,2 0 1,-1 0 0,0 0 0,0 0 0,1 0-1,-1 0 1,1 1 0,0-1 0,-1 0-1,1 4 1,1-5-21,0 1-1,0-1 0,0 0 1,0 0-1,0 1 0,0-1 0,0 0 1,0 0-1,0 0 0,0 0 1,1 0-1,-1-1 0,0 1 1,1 0-1,-1-1 0,0 1 1,1 0-1,-1-1 0,1 0 1,-1 1-1,1-1 0,1 0 1,43 7-537,-37-7 246,19 3-645,-15-2 447,-1 0 1,1 0-1,-1 1 1,0 1-1,1 0 1,14 7-1,-26-10 495,0 1 0,0-1 0,0 1 0,0-1 0,0 1 0,-1-1 0,1 1 0,0 0 0,0 0 0,0-1-1,-1 1 1,1 0 0,0 0 0,-1 0 0,1 0 0,0 0 0,-1 0 0,0 0 0,1 0 0,-1 0 0,1 0 0,-1 0 0,0 0 0,0 0 0,0 0 0,0 1 0,0-1-1,0 0 1,0 0 0,0 0 0,0 0 0,0 0 0,-1 0 0,1 0 0,0 0 0,-1 0 0,1 0 0,-1 0 0,1 0 0,-1 0 0,1 0 0,-1 0 0,0 0-1,1 0 1,-1 0 0,0-1 0,0 1 0,0 0 0,-1 0 0,-42 36 2513,43-37-2466,-8 6 402,2-1-341,1 0 0,-1 0 1,0-1-1,0 0 0,-1-1 0,1 0 0,-1 0 1,1 0-1,-1-1 0,-10 2 0,18-4-249,0-1 1,-1 1-1,1 0 0,0-1 1,0 1-1,-1 0 0,1 0 1,0-1-1,0 1 0,0 0 1,0-1-1,-1 1 0,1 0 0,0-1 1,0 1-1,0-1 0,0 1 1,0 0-1,0-1 0,0 1 1,0 0-1,0-1 0,0 1 1,0-1-1,0 1 0,0 0 0,0-1 1,0 1-1,0 0 0,1-1 1,-1 1-1,0 0 0,0-1 1,0 1-1,1 0 0,-1-1 0,0 1 1,1-1-1,7-15-4130,8-5-3886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57 172 9673,'0'0'9545,"-10"54"-7559,-2-26-673,0 0-512,3-1-641,1-2-96,4-6-352,2-6-417,2-5-31,2-8-2275,8-13-1858</inkml:trace>
  <inkml:trace contextRef="#ctx0" brushRef="#br0" timeOffset="1">76 1 10794,'0'0'13517,"-9"66"-13517,12-43-1730,5-2-1248,2-3-3012,4-5-4420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12011,'0'0'11227,"-10"8"-9129,3-3-1766,-37 29 1428,40-32-1647,0 2 0,1-1-1,0 0 1,0 1-1,0-1 1,0 1 0,1 0-1,-1 0 1,1 0 0,-4 9-1,7-12-179,-1-1 0,0 1 0,1 0-1,-1-1 1,1 1 0,-1-1 0,1 1-1,-1-1 1,1 1 0,-1-1 0,1 1 0,-1-1-1,1 0 1,-1 1 0,1-1 0,0 0 0,-1 1-1,1-1 1,0 0 0,-1 0 0,1 0 0,0 0-1,-1 1 1,1-1 0,0 0 0,0 0 0,-1 0-1,1-1 1,0 1 0,0 0 0,38 1-1075,-17 0 443,-16 0 557,0 1 0,0 1 0,0-1 0,0 1 0,0 0-1,-1 1 1,1-1 0,-1 1 0,0 0 0,0 0 0,8 10 0,-11-13 201,-1 1 1,0-1-1,1 0 1,-1 1 0,0-1-1,0 1 1,0-1 0,0 1-1,0 0 1,0-1 0,0 1-1,-1 0 1,1 0-1,-1 0 1,1 0 0,-1-1-1,0 1 1,1 0 0,-1 0-1,0 0 1,0 0 0,-1 0-1,1 0 1,0 0 0,0-1-1,-1 1 1,0 0-1,1 0 1,-1 0 0,0-1-1,0 1 1,1 0 0,-1-1-1,-1 1 1,1-1 0,0 1-1,0-1 1,-1 1-1,1-1 1,0 0 0,-1 0-1,1 0 1,-4 2 0,-4 2 69,0-1 1,0 0 0,0-1 0,0 0-1,0 0 1,-1-1 0,1 0 0,-1-1-1,0 0 1,1-1 0,-1 0 0,-10-1 0,3-5-3173,8-7-3102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246 284 6278,'0'0'14451,"-10"-5"-12946,7 4-1421,-1-2 30,0 1 0,0 0 0,-1 0 0,1 0 0,-1 0 0,1 1 0,-1-1 1,1 1-1,-1 1 0,0-1 0,0 1 0,0-1 0,1 1 0,-1 1 0,0-1 0,0 1 0,1-1 0,-1 1 0,-6 3 0,-2 2-74,2 1 0,-1 1 0,1-1-1,0 2 1,-11 10 0,16-13-36,0-1 0,1 1 0,0 0 0,0 0 0,1 1 0,-1-1 0,1 1 0,1 0 0,-1 0 0,-3 12 0,7-19-1,0 0-1,0 1 1,0-1-1,0 0 1,0 1-1,-1-1 1,1 1 0,0-1-1,0 0 1,0 1-1,0-1 1,0 0-1,0 1 1,0-1-1,0 1 1,0-1-1,0 0 1,1 1 0,-1-1-1,0 1 1,0-1-1,0 0 1,0 1-1,1-1 1,-1 0-1,0 1 1,0-1-1,0 0 1,1 0-1,-1 1 1,0-1 0,1 0-1,-1 0 1,0 1-1,1-1 1,-1 0-1,0 0 1,1 1-1,18-4 157,17-17 170,16-19-100,90-87-1,-97 84 276,-65 103-114,15-49-389,-4 8 14,0 0 0,1 1 1,1 1-1,1-1 0,1 1 0,-4 41 0,9-62-11,0 0 1,0-1 0,0 1-1,0 0 1,0 0 0,0 0-1,0-1 1,0 1 0,0 0-1,1 0 1,-1 0 0,0-1-1,0 1 1,1 0 0,-1 0-1,1-1 1,-1 1-1,1 0 1,-1-1 0,1 1-1,-1-1 1,1 1 0,-1 0-1,1-1 1,0 1 0,-1-1-1,1 0 1,0 1 0,1 0 19,0-1 0,-1 0 0,1 0 0,-1 0 1,1 0-1,0 0 0,-1 0 0,1 0 1,-1-1-1,1 1 0,-1-1 0,1 1 0,1-2 1,46-26 873,-5-7-410,-1-2 0,65-72 1,-89 88-413,-1-2-1,-2 0 1,0-1 0,-1 0 0,-2-1 0,0-1-1,11-36 1,-18 36-114,-6 26 36,-1 0 0,1 0 0,0 0 0,0-1 0,0 1-1,0 0 1,0 0 0,0 0 0,-1 0 0,1 0 0,0 0 0,0-1 0,0 1 0,0 0-1,-1 0 1,1 0 0,0 0 0,0 0 0,0 0 0,0 0 0,-1 0 0,1 0-1,0 0 1,0 0 0,0 0 0,-1 0 0,1 0 0,0 0 0,0 0 0,0 0 0,0 0-1,-1 0 1,1 0 0,0 0 0,0 0 0,0 1 0,0-1 0,-1 0 0,1 0 0,0 0-1,0 0 1,0 0 0,0 0 0,0 1 0,0-1 0,-1 0 0,1 0 0,0 0 0,0 0-1,0 0 1,0 1 0,0-1 0,0 0 0,0 0 0,0 1 0,-32 39-273,20-22 220,-42 43 240,35-42-42,0 2-1,2 0 0,1 1 1,-22 38-1,37-59-131,0 1 0,0-1 0,1 1 0,-1 0 0,1 0 0,-1-1-1,1 1 1,0 0 0,0 0 0,0-1 0,0 1 0,0 0 0,0 0 0,0 0 0,1-1 0,-1 1-1,1 0 1,-1 0 0,1-1 0,-1 1 0,1 0 0,0-1 0,0 1 0,0-1 0,0 1 0,0-1 0,0 0-1,1 1 1,-1-1 0,0 0 0,1 0 0,-1 0 0,1 0 0,-1 0 0,1 0 0,-1 0 0,1 0-1,0-1 1,-1 1 0,3 0 0,11 4-347,0 0-1,1-1 0,27 3 1,-19-3-1936,-22-3 1837,11 1-2726,-5-3-2073,0-2-3713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11 6502,'0'0'21215,"-10"-2"-20334,-4-1-722,-1 0 0,0 2-1,0-1 1,-18 2 0,29 0-157,1 0 0,-1 0 1,1 0-1,-1 1 0,1-1 0,-1 1 0,0-1 0,1 1 0,0 1 1,-1-1-1,1 0 0,0 1 0,-1-1 0,1 1 0,0 0 0,0 0 0,1 0 1,-1 1-1,0-1 0,1 1 0,-1-1 0,1 1 0,0 0 0,0 0 0,0 0 1,0 0-1,-1 4 0,3-6-2,0-1 0,0 1 0,0 0 0,0-1 0,0 1 0,0-1 1,1 1-1,-1-1 0,0 1 0,0 0 0,1-1 0,-1 1 0,0-1 0,1 1 0,-1-1 0,0 1 1,1-1-1,-1 0 0,1 1 0,-1-1 0,1 1 0,-1-1 0,1 0 0,-1 0 0,1 1 1,-1-1-1,1 0 0,-1 0 0,1 1 0,-1-1 0,1 0 0,0 0 0,-1 0 0,1 0 0,-1 0 1,1 0-1,0 0 0,-1 0 0,2 0 0,33 0 31,-27 0-55,52-4-287,-44 2 76,1 1 0,0 0 1,0 2-1,0 0 0,22 4 1,-37-5 224,-1 0 1,0 0-1,1 1 1,-1-1-1,0 0 1,1 1 0,-1-1-1,0 1 1,1 0-1,-1-1 1,0 1-1,0 0 1,0 0-1,0 0 1,0 0 0,0 0-1,0 0 1,0 0-1,0 0 1,0 0-1,-1 0 1,1 1-1,0-1 1,-1 0 0,1 1-1,-1-1 1,1 0-1,-1 1 1,0-1-1,1 0 1,-1 1 0,0-1-1,0 1 1,0-1-1,0 0 1,0 1-1,-1-1 1,1 1-1,0-1 1,-1 0 0,1 1-1,0-1 1,-1 0-1,0 1 1,0 0-1,-1 3 104,-1-1 0,1 0 0,-1 0 0,0 0 0,0 0 0,-1 0 1,1 0-1,-1-1 0,0 0 0,1 0 0,-7 4 0,-4 0 231,0-1 1,-1-1 0,1 0-1,-1 0 1,0-2-1,0 0 1,0 0 0,-1-2-1,-21 0 1,36 0-382,1-1 1,-1 0-1,0 0 0,1 0 1,-1 0-1,0 0 0,0 0 1,1 0-1,-1 0 0,0 0 1,0 0-1,1 0 0,-1-1 1,0 1-1,1 0 0,-1 0 1,0-1-1,1 1 0,-1-1 1,0 1-1,1 0 0,-1-1 1,1 1-1,-1-1 0,1 1 1,-1-1-1,1 1 0,-1-1 1,1 0-1,0 1 1,-1-1-1,1 0 0,0 1 1,-1-1-1,1 0 0,0 1 1,0-1-1,-1 0 0,1 1 1,0-1-1,0 0 0,0 0 1,0 1-1,0-1 0,0 0 1,0 0-1,1 1 0,-1-1 1,0 0-1,1-1 0,0 0-737,-1 0 0,1 0-1,1 0 1,-1 0 0,0 1 0,0-1-1,1 0 1,-1 0 0,1 1-1,-1-1 1,1 1 0,0-1-1,0 1 1,-1 0 0,1 0 0,4-2-1,12-2-7624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39 9705,'0'0'11296,"-8"-7"-9374,5 4-1770,-1 0 0,0 0-1,0 0 1,0 0 0,0 1 0,0 0-1,0 0 1,-1 0 0,1 0 0,-1 0-1,1 1 1,-1 0 0,1 0 0,-1 0-1,0 1 1,0 0 0,1 0 0,-1 0 0,0 0-1,0 1 1,1-1 0,-1 1 0,0 1-1,1-1 1,-1 0 0,1 1 0,-6 3-1,3-2-78,1 1-1,-1 1 0,1-1 1,-1 1-1,2 0 0,-1 1 1,0-1-1,1 1 0,0 0 1,1 0-1,-1 1 0,1-1 1,0 1-1,1 0 0,-1 0 1,1 1-1,1-1 0,0 0 1,-3 16-1,5-22-63,0 1-1,0 0 1,0-1 0,0 1-1,0 0 1,1-1 0,-1 1 0,0-1-1,1 1 1,0 0 0,-1-1-1,1 1 1,0-1 0,0 1-1,0-1 1,0 0 0,0 1-1,0-1 1,0 0 0,0 0-1,0 1 1,3 0 0,-1 0 5,1 0 0,-1 0-1,1-1 1,0 1 0,-1-1 0,1 0 0,0 0 0,0 0 0,6 0 0,0 0 12,1-1 0,-1 0 1,0-1-1,1 0 1,-1 0-1,0-1 1,11-4-1,-14 3 36,0 0 0,0 0 1,-1 0-1,0-1 0,0 0 0,0-1 0,0 1 1,-1-1-1,6-6 0,-8 9-2,-1-1-1,1-1 1,-1 1 0,0 0-1,0-1 1,0 1 0,0-1 0,-1 1-1,1-1 1,-1 0 0,0 0-1,0 0 1,0 0 0,-1 1-1,1-1 1,-1 0 0,0 0 0,-1-6-1,1 9-140,0-1-1,-1 0 1,0 1-1,1-1 0,-1 1 1,0-1-1,0 1 1,0 0-1,0-1 1,0 1-1,0 0 0,0 0 1,-1 0-1,1-1 1,0 1-1,-1 1 1,1-1-1,0 0 1,-1 0-1,0 0 0,1 1 1,-1-1-1,1 1 1,-1-1-1,1 1 1,-4-1-1,-48-2-7552,44 3 4904,-9 0-4707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13 2819,'-5'-8'13887,"-9"4"-9617,-19 3-4332,26 1 1457,-4 1-1252,0 1-1,1 0 0,0 0 1,-1 1-1,1 1 1,0-1-1,1 2 1,-1-1-1,1 1 0,-1 1 1,1 0-1,1 0 1,-1 1-1,-7 7 1,9-8-54,0 0 1,1 1 0,0 0 0,0 0-1,0 1 1,1-1 0,0 1 0,0 0-1,1 1 1,0-1 0,1 1 0,-1-1-1,2 1 1,-1 0 0,1 1-1,-1 11 1,3-20-109,1 0 0,-1 1 0,0-1 0,0 1 0,0-1 0,1 0 0,-1 1 0,1-1 0,-1 0 0,1 0 0,0 1 0,-1-1 0,1 0 0,0 0 0,0 0 0,0 0 0,0 0 0,0 0-1,0 0 1,0 0 0,0 0 0,0 0 0,2 1 0,1-1-187,0 1-1,0 0 0,0-1 1,0 0-1,1 0 0,-1 0 1,8 1-1,7-2-1856,-1 0-1,31-4 1,-47 4 1902,40-9-5717,1-4-5081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54 2819,'0'0'15919,"0"-8"-13821,2-27-625,-2 35-1435,0-1-1,0 1 1,0-1-1,0 1 0,0-1 1,0 1-1,-1-1 1,1 1-1,0-1 1,0 1-1,0 0 1,-1-1-1,1 1 1,0-1-1,-1 1 1,1 0-1,0-1 1,-1 1-1,1 0 0,0-1 1,-1 1-1,1 0 1,0 0-1,-1-1 1,1 1-1,-1 0 1,1 0-1,-1 0 1,1 0-1,-1 0 1,1-1-1,-1 1 1,1 0-1,-1 0 1,1 0-1,0 0 0,-1 0 1,1 0-1,-1 1 1,1-1-1,-2 0 1,-17 7 566,5 6-406,1 0 1,0 0-1,0 2 0,1-1 0,1 1 0,1 1 0,-12 23 1,21-39-184,1 1 0,-1-1 0,1 0 0,0 1 0,-1-1 0,1 1 0,0-1 0,-1 1 0,1-1 0,0 1 0,-1-1 0,1 1 0,0-1 0,0 1 0,0-1 0,0 1 0,-1-1 0,1 1 0,0-1 0,0 1 0,0-1 0,0 1 0,0-1 0,0 1 0,0 0 0,1-1 0,-1 1 0,0-1 0,0 1 0,0-1 0,0 1 0,1-1 0,-1 1 0,0-1 0,0 1 0,1-1 0,-1 1 0,1-1 0,-1 0 0,0 1 0,1 0 0,26-6 287,31-23-92,-30 11-181,-17 10-23,0 0 0,0 1 0,1 0-1,-1 0 1,1 2 0,25-7-1,-36 11 10,0 1-1,-1 0 1,1-1-1,0 1 0,0 0 1,-1 0-1,1 0 1,-1 0-1,1-1 0,-1 1 1,1 0-1,-1 0 0,1 0 1,-1 0-1,0 0 1,0 0-1,1 1 0,-1-1 1,0 0-1,0 0 1,0 0-1,0 0 0,0 0 1,0 0-1,-1 0 0,1 1 1,-2 36 787,-8 0-429,7-30-292,1-1 0,0 1 1,1 0-1,-2 14 0,15-34 1094,26-40-609,-16 21-241,32-36 1,-53 66-331,-1 1-1,0-1 1,1 0-1,0 0 1,-1 1-1,1-1 1,-1 1 0,1-1-1,0 1 1,-1-1-1,1 1 1,0-1 0,-1 1-1,1-1 1,0 1-1,0 0 1,-1-1 0,1 1-1,0 0 1,0 0-1,0 0 1,0 0 0,1-1-1,0 17-314,-15 28-474,-14 2-548,8-12-655,28-47-8864,9-11 4877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13581,'0'0'8963,"-10"11"-7047,-1 1-1355,0 0-1,1 1 1,0 1-1,-7 15 1,13-22-383,0 0 1,1 0 0,0 1-1,0 0 1,1-1 0,0 1-1,0 0 1,1 0 0,0 0-1,0 0 1,1 0 0,1 14-1,-1-20-172,0 0 1,1-1-1,-1 1 0,1-1 0,-1 1 0,1-1 0,0 1 1,-1-1-1,1 0 0,0 1 0,0-1 0,0 0 0,0 1 1,0-1-1,1 0 0,-1 0 0,0 0 0,0 0 0,1 0 1,-1 0-1,2 0 0,1 1-49,1-1 0,-1 1 0,0-1 1,0 0-1,1-1 0,-1 1 0,9-1 0,6-1-337,0-1-1,33-7 1,-44 7 260,-15 9 1387,-28 13-656,16-10-379,-1-1 0,-26 9-1,5-16-349,41-2 66,-1 0 1,1 0-1,-1 0 0,1-1 0,-1 1 0,1 0 0,-1 0 0,1 0 1,-1 0-1,1-1 0,0 1 0,-1 0 0,1 0 0,-1-1 0,1 1 0,-1 0 1,1-1-1,0 1 0,-1 0 0,1-1 0,0 1 0,0-1 0,-1 1 1,1 0-1,-1-2 0,2 1-96,-1 0 0,0 0 0,0 0 0,1 0 1,-1 0-1,1 0 0,-1 0 0,1 0 0,-1 1 0,1-1 0,0 0 0,-1 0 1,1 0-1,0 1 0,-1-1 0,1 0 0,0 1 0,2-2 0,43-22-7592,-18 11 1238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8872,'0'0'7602,"-12"6"-3822,-14 7-2392,-16 7 1415,-58 38-1,100-58-2801,0 0 0,-1 0 0,1 0 0,0 0 0,0 0 0,0 0 1,0 0-1,0 0 0,0 0 0,0 0 0,0 0 0,-1 0 0,1 1 0,0-1 0,0 0 0,0 0 0,0 0 0,0 0 0,0 0 0,0 0 0,0 0 0,0 0 1,0 1-1,0-1 0,0 0 0,0 0 0,0 0 0,0 0 0,0 0 0,0 0 0,0 0 0,0 1 0,0-1 0,0 0 0,0 0 0,0 0 0,0 0 0,0 0 1,0 0-1,0 0 0,0 1 0,0-1 0,0 0 0,0 0 0,0 0 0,1 0 0,-1 0 0,0 0 0,0 0 0,0 0 0,0 0 0,0 0 0,0 1 0,0-1 1,0 0-1,0 0 0,1 0 0,-1 0 0,0 0 0,0 0 0,0 0 0,0 0 0,0 0 0,0 0 0,1 0 0,14 3-22,30-2-385,-33-1 64,-6 1 161,-1-1 1,1 1-1,-1-1 0,0 1 1,1 1-1,-1-1 0,0 1 1,0 0-1,0 0 1,7 5-1,-10-6 193,-1 0 0,1 0 0,-1 1 0,0-1 0,0 0 0,0 1 0,1-1 0,-1 1 0,-1-1 0,1 1 0,0 0 0,0-1 0,-1 1 0,1 0 1,-1-1-1,1 1 0,-1 0 0,0 0 0,1 0 0,-1-1 0,0 1 0,0 0 0,0 0 0,-1 0 0,1-1 0,0 1 0,-1 0 0,1 0 0,-1-1 0,0 1 0,1 0 0,-1-1 0,0 1 0,0-1 0,-2 3 0,-4 7 563,0 0 0,0-1 0,-1 0 0,-1-1 0,-15 14 0,20-19-357,-1 0 1,0 0 0,0 0 0,0-1 0,0 0 0,0 0-1,-1 0 1,1-1 0,-1 0 0,0 0 0,0 0 0,0-1-1,-9 1 1,14-2-222,0 0-1,1 0 0,-1 0 1,1 0-1,-1 0 1,0 0-1,1 0 0,-1 0 1,1 0-1,-1-1 1,1 1-1,-1 0 0,1 0 1,-1-1-1,1 1 1,-1 0-1,1-1 0,-1 1 1,1 0-1,-1-1 1,1 1-1,-1-1 0,1 1 1,0-1-1,-1 1 1,1-1-1,0 1 0,0-1 1,-1 1-1,1-2 1,1-21-1856,1 19 1011,-1 0 0,0-1-1,1 1 1,0 0 0,0 0 0,0 1 0,1-1 0,4-5-1,10-4-3960,3 0-2388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7911,'0'0'17404,"-8"11"-16945,4-5-428,-5 6 93,0 0 1,1 1 0,1 1-1,0-1 1,0 1 0,1 0-1,1 0 1,-5 24 0,10-37-122,0-1 1,0 1-1,1-1 0,-1 1 1,0-1-1,0 1 1,1-1-1,-1 0 1,0 1-1,1-1 0,-1 1 1,0-1-1,1 0 1,-1 1-1,0-1 0,1 0 1,-1 1-1,1-1 1,-1 0-1,1 0 0,-1 0 1,1 1-1,-1-1 1,1 0-1,-1 0 1,1 0-1,-1 0 0,1 0 1,-1 0-1,1 0 1,-1 0-1,1 0 0,-1 0 1,1 0-1,-1 0 1,1 0-1,-1 0 0,1 0 1,-1-1-1,1 1 1,-1 0-1,0 0 1,1-1-1,-1 1 0,1 0 1,-1-1-1,0 1 1,1-1-1,26-12 97,30-39 4,-46 40-152,2 0-1,-1 1 1,2 0-1,-1 1 0,20-11 1,-33 20 42,0 1 1,0 0 0,1 0-1,-1 0 1,0-1-1,0 1 1,0 0 0,1 0-1,-1 0 1,0 0-1,0 0 1,1 0-1,-1-1 1,0 1 0,0 0-1,1 0 1,-1 0-1,0 0 1,0 0 0,1 0-1,-1 0 1,0 0-1,0 0 1,1 0-1,-1 0 1,0 0 0,0 0-1,1 0 1,-1 1-1,0-1 1,0 0 0,1 0-1,-1 0 1,0 0-1,0 0 1,1 0-1,-1 1 1,0-1 0,0 0-1,0 0 1,0 0-1,1 1 1,-1-1-1,0 0 1,0 0 0,0 0-1,0 1 1,-3 15 25,-13 16 231,9-21-98,6-9-48,-1 0 0,0 1 0,1-1 0,0 0 0,-1 1 0,1 0 1,0-1-1,1 1 0,-1 0 0,0-1 0,0 5 0,4-7-57,0-1-1,0 1 1,0-1-1,0 0 1,0 0-1,0 0 1,-1-1-1,1 1 1,4-3-1,25-18 42,-22 14-122,1 0-1,0 0 1,0 2-1,1-1 1,0 1-1,0 1 1,1 0 0,-1 1-1,18-4 1,-29 8 26,-1 0 1,0 0-1,1 0 1,-1 0-1,1 0 1,-1 0-1,0 0 1,1 0-1,-1 0 1,1 0-1,-1 1 1,0-1-1,1 0 1,-1 0-1,1 0 1,-1 1-1,0-1 1,1 0-1,-1 0 1,0 1-1,0-1 1,1 0-1,-1 1 1,0-1-1,0 0 1,1 1-1,-1-1 1,0 0-1,0 1 1,0-1-1,1 0 1,-1 1-1,0-1 1,0 1-1,0-1 1,0 0-1,0 1 1,-2 23-29,-13 18 93,15-42-54,0 0 1,-1 1-1,1-1 1,0 0-1,0 0 1,0 1 0,-1-1-1,1 0 1,0 0-1,0 1 1,0-1 0,0 0-1,-1 0 1,1 1-1,0-1 1,0 0-1,0 1 1,0-1 0,0 0-1,0 0 1,0 1-1,0-1 1,0 0-1,0 1 1,0-1 0,0 0-1,0 0 1,0 1-1,0-1 1,1 0 0,-1 1-1,0-1 1,0 0-1,0 0 1,0 1-1,0-1 1,1 0 0,-1 0-1,0 1 1,0-1-1,0 0 1,1 0 0,-1 0-1,1 1 1,16-7-755,42-32-4564,-26 16-2014,-10 8-653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13 3171,'0'0'17110,"-1"8"-15808,-1 15-692,-2-1 1,0 0-1,-2-1 0,0 1 0,-10 21 1,-55 114 935,32-77-1063,31-62-457,-12 27 57,-17 52 0,120-291-412,-58 142 290,-11 20 8,9-18-294,35-57-1,-50 94 266,0 1 0,1 0 0,0 1 0,1 0 0,0 0 0,0 1 0,1 1 0,1-1 0,21-12 0,-29 20 11,1-1-1,-1 2 0,0-1 1,1 0-1,-1 1 0,1 0 0,0 0 1,-1 0-1,1 1 0,0-1 0,0 1 1,-1 0-1,6 1 0,-9-1 37,1 1 0,-1-1 0,0 0 1,0 1-1,1 0 0,-1-1 0,0 1 0,0 0 0,0-1 0,0 1 0,0 0 0,0 0 0,0 0 0,0 0 0,0 0 0,0 0 0,0 0 0,1 2 1,-1 0 13,-1-1 1,1 0 0,0 1-1,-1-1 1,0 1 0,1-1-1,-1 0 1,0 1 0,0-1-1,0 1 1,-1-1 0,1 1 0,-2 4-1,-1 0 116,0 1 0,0-1-1,-1 0 1,1 0 0,-2 0 0,1 0-1,-1 0 1,0-1 0,-1 0-1,-10 10 1,-69 50 1928,74-58-1765,8-5-228,0 0 0,-1-1 0,0 0 1,1 0-1,-1 0 0,0 0 0,0 0 0,0-1 0,0 1 0,0-1 1,-1 0-1,-5 0 0,9-1-150,1 0 1,-1-1-1,1 1 0,-1 0 1,1-1-1,-1 1 0,1 0 1,-1-1-1,1 1 0,-1-1 1,1 1-1,0-1 0,-1 1 1,1-1-1,0 1 1,-1-1-1,1 1 0,0-1 1,0 1-1,0-1 0,-1 1 1,1-1-1,0 1 0,0-1 1,0 0-1,0 1 0,0-1 1,0 1-1,0-1 0,0 1 1,0-1-1,0 0 0,0 1 1,1-1-1,-1 1 0,0-1 1,0 1-1,1-1 1,-1 0-1,9-25-4030,7 3-463,8-5-1976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6246,'0'0'16757,"-4"10"-15417,-20 46 412,-37 64 1,31-66-1058,-42 107 0,146-309-962,-71 140 287,7-17-317,-5 24 100,-2 15 79,-3-11 120,0 1 0,1 0 0,-1 0 0,1-1 0,0 1 0,0 0 0,0-1 0,1 1 0,-1-1 0,1 1 0,0-1-1,0 0 1,0 0 0,0 0 0,4 4 0,-3-5 18,-1-1 1,0 1-1,0-1 0,1 0 0,-1 0 0,1 0 0,-1 0 0,1-1 0,-1 1 0,1-1 0,-1 1 0,1-1 1,-1 0-1,1 0 0,0 0 0,-1 0 0,1-1 0,-1 1 0,1-1 0,0 1 0,-1-1 0,0 0 1,1 0-1,2-1 0,5-4 28,1 1 0,-1-2 0,0 1-1,-1-1 1,0-1 0,13-12 0,12-11-26,-41 38-70,0 1 0,0 0 0,-10 17 0,-1 0 150,-4 2 21,14-19-33,0 1-1,0 0 1,1 0-1,1 1 1,-1 0-1,1 0 1,1 1-1,-7 19 0,12-30-86,0 0-1,0 0 0,0 1 0,-1-1 0,1 0 0,0 0 0,0 0 0,0 1 0,0-1 0,0 0 1,0 0-1,0 0 0,0 1 0,1-1 0,-1 0 0,0 0 0,0 0 0,0 0 0,0 1 1,0-1-1,0 0 0,0 0 0,0 0 0,0 0 0,1 1 0,-1-1 0,0 0 0,0 0 0,0 0 1,0 0-1,0 0 0,1 0 0,-1 1 0,0-1 0,0 0 0,0 0 0,0 0 0,1 0 0,-1 0 1,0 0-1,0 0 0,0 0 0,1 0 0,-1 0 0,12-3-42,10-9-559,31-32-4466,-6-9-3510,-19 16 50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4228,'0'0'22966,"-25"54"-29885,22-45 1890,3-1-3811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5830,'0'0'8845,"-10"5"-4200,4-2-4203,-66 40 4586,68-41-4847,0 1 1,1 0 0,-1-1 0,1 1 0,0 0 0,0 1 0,0-1 0,0 0 0,0 1-1,1 0 1,0-1 0,0 1 0,0 0 0,0 0 0,0 1 0,1-1 0,0 0 0,-1 5-1,2-9-165,1 1 0,-1-1 0,1 1 0,-1 0 0,1-1 0,0 0 0,-1 1 0,1-1 0,0 1 0,-1-1 0,1 0 0,0 1 0,0-1 0,-1 0 0,1 0-1,0 0 1,0 1 0,-1-1 0,1 0 0,0 0 0,0 0 0,0 0 0,-1-1 0,1 1 0,0 0 0,1 0 0,24-4 327,26-20-238,-46 19-155,1 1 0,0 1 0,0-1 0,0 1 0,1 0 0,-1 1 0,0 0 0,1 0 0,12-1 0,-20 3 52,1 1 0,-1-1 0,1 1 0,-1 0 0,0-1 0,1 1 0,-1 0 0,0-1 0,0 1 0,1 0 0,-1-1 0,0 1 0,0 0 0,0-1 0,0 1 0,0 0 0,0-1 0,0 1 0,0 0 0,0-1 0,0 1 0,0 0 0,-1 0 0,1-1 0,0 1 0,0-1 0,-1 2 0,-7 26 277,7-26-229,1-1-40,-1-1 0,1 1-1,0 0 1,0 0 0,-1-1 0,1 1 0,0 0 0,0 0 0,0 0-1,0-1 1,0 1 0,0 0 0,0 0 0,0 0 0,0-1 0,0 1 0,1 0-1,-1 0 1,0-1 0,0 1 0,1 0 0,-1 0 0,1-1 0,-1 1 0,0 0-1,1-1 1,-1 1 0,1-1 0,0 2 0,1-2 32,0 1 0,-1 0 0,1-1 0,0 0 1,-1 1-1,1-1 0,0 0 0,-1 0 0,1 0 0,0 0 0,0 0 0,-1 0 1,3-1-1,64-19 1064,-54 16-1016,-2-1-128,0 2 1,0 0 0,0 0-1,0 1 1,22 0 0,-34 2 28,0 0 1,1 0 0,-1 0 0,1 0-1,-1 0 1,0 0 0,1 0 0,-1 0-1,1 1 1,-1-1 0,0 0 0,1 0-1,-1 0 1,1 1 0,-1-1 0,0 0-1,1 0 1,-1 1 0,0-1 0,0 0-1,1 1 1,-1-1 0,0 0 0,0 1-1,1-1 1,-1 0 0,0 1 0,0-1-1,0 1 1,0-1 0,1 0 0,-1 1-1,0-1 1,0 1 0,-4 20-51,-13 14-229,-5-1-3246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 5061,'23'-12'5341,"-5"-5"7493,-15 13-9928,-45 25-1123,-4 11-1568,27-20-1,0 0 0,0 2 0,2 0 1,0 1-1,-21 24 0,36-37-205,0 0 0,1 0 0,-1 0 0,1 0 0,-1 0 0,1 0 0,0 0 1,0 0-1,0 1 0,0-1 0,0 0 0,1 1 0,-1-1 0,1 0 0,0 1 0,-1-1 0,1 1 0,0-1 0,0 0 0,1 1 0,-1 2 0,1-3 1,1 0 1,-1 0-1,0 0 0,1-1 0,-1 1 1,1 0-1,-1-1 0,1 1 0,0-1 1,0 0-1,0 0 0,-1 1 0,1-1 1,0 0-1,1-1 0,-1 1 0,0 0 1,3 0-1,14 3-33,0-1 0,0-1 0,0-1 0,24-2 1,-28 1-135,6 0-940,-1-1 0,0 0 0,34-8 0,-7-6-4845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48 2691,'0'0'11381,"5"-8"-8103,14-26-919,-19 34-2274,0 0-1,0 1 0,-1-1 1,1 0-1,0 0 0,0 0 0,0 0 1,-1 0-1,1 0 0,0 0 1,0 0-1,0 0 0,-1 0 1,1-1-1,0 1 0,0 0 1,0 0-1,-1 0 0,1 0 1,0 0-1,0 0 0,0 0 0,0 0 1,-1-1-1,1 1 0,0 0 1,0 0-1,0 0 0,0 0 1,0 0-1,-1-1 0,1 1 1,0 0-1,0 0 0,0 0 0,0-1 1,0 1-1,0 0 0,0 0 1,0 0-1,0-1 0,0 1 1,0 0-1,0 0 0,0 0 1,0-1-1,0 1 0,0 0 1,0 0-1,0-1 0,-17 13 133,-16 21 203,2 2 1,1 1 0,2 2 0,1 1 0,-29 57 0,53-90-388,0 0 1,1-1 0,0 1 0,0 0 0,0 0 0,1 0 0,0 0-1,0 0 1,0 12 0,1-16-48,1 0 0,-1 0 1,0-1-1,1 1 0,-1 0 0,1 0 0,0-1 0,0 1 0,0 0 1,0-1-1,0 1 0,0-1 0,0 1 0,0-1 0,0 0 0,1 1 1,-1-1-1,1 0 0,-1 0 0,1 0 0,-1 0 0,1 0 1,0 0-1,-1 0 0,1-1 0,0 1 0,0-1 0,-1 1 0,1-1 1,0 0-1,0 1 0,0-1 0,0 0 0,-1 0 0,4-1 0,3 1-279,1 1-245,-1 0 0,1-1-1,0 0 1,0 0 0,0-1-1,-1-1 1,1 1 0,-1-1-1,1-1 1,-1 0 0,12-5-1,8-9-5301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46 4420,'0'0'12108,"-4"9"-10026,-12 29-721,15-37-1338,1 0-1,0-1 1,-1 1 0,1 0-1,0 0 1,-1-1-1,1 1 1,0 0 0,0 0-1,0-1 1,0 1 0,0 0-1,0 0 1,0-1 0,0 1-1,0 0 1,0 0 0,0 0-1,1-1 1,-1 1 0,0 0-1,0 0 1,1-1 0,-1 1-1,1 0 1,-1-1 0,0 1-1,1-1 1,-1 1 0,1 0-1,0-1 1,-1 1 0,1-1-1,-1 1 1,1-1 0,0 0-1,-1 1 1,1-1 0,0 1-1,-1-1 1,1 0 0,0 0-1,0 1 1,1-1-1,35 0 85,-30 0-43,-1-1-78,0 1 1,-1-1-1,0-1 0,1 1 0,-1-1 0,0 0 0,1 0 0,-1 0 0,0-1 0,-1 1 0,1-1 0,7-7 0,50-51-1789,-34 32 1422,-55 59 2278,-41 60 0,40-51-806,-3 1 136,15-21-915,1 1 1,0 0-1,2 1 1,0 0-1,2 1 0,0 1 1,-11 32-1,21-34-1486,1-21 988,0 0 0,0 1 0,1-1-1,-1 0 1,0 0 0,0 1 0,0-1 0,1 0-1,-1 1 1,0-1 0,0 0 0,0 0 0,1 1-1,-1-1 1,0 0 0,1 0 0,-1 0 0,0 1-1,0-1 1,1 0 0,-1 0 0,0 0 0,1 0-1,-1 0 1,0 0 0,1 0 0,-1 1 0,0-1-1,1 0 1,-1 0 0,1 0 0,-1-1 0,0 1-1,1 0 1,-1 0 0,0 0 0,1 0 0,-1 0 0,0 0-1,1 0 1,-1 0 0,0-1 0,0 1 0,1 0-1,-1 0 1,0-1 0,1 1 0,-1 0 0,8-8-10198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5669,'0'0'18183,"-1"11"-17292,-1 53 224,-18 101 0,14-140-1032,0 0 0,-1-1 0,-1 0 0,-2 0 0,0-1 0,-1 0 0,-23 33 0,-80 89-19,98-127-1035,-1-1 0,-1-1 1,0 0-1,-2-1 0,-31 18 1,17-18-4187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 15951,'0'0'9855,"-8"8"-8852,-28 24-383,35-30-593,-1-1 0,1 0 1,-1 1-1,1-1 0,0 1 1,-1-1-1,1 1 0,0 0 1,0 0-1,0-1 0,0 1 1,1 0-1,-1 0 0,0 0 1,1 0-1,-1 0 0,1 0 1,0 0-1,0 0 0,0 2 1,0-3-23,1 1 0,-1-1 0,1 0 0,0 0 0,0 1 0,-1-1 0,1 0 0,0 0 0,0 0 0,0 0 0,0 0 0,0-1 0,1 1 0,-1 0 0,0 0 0,0-1 0,1 1 0,-1 0 0,0-1 0,3 1 0,7 2-104,0-1-1,0 0 1,0-1 0,19-1-1,-30 0 99,24 1-192,-17 0 197,-1 0 1,1-1-1,0 0 1,0 0-1,0-1 1,-1 1-1,1-2 1,0 1-1,-1-1 1,9-3-1,-15 5 45,1 0 0,-1-1-1,1 1 1,-1-1 0,0 1 0,1-1 0,-1 1-1,0-1 1,0 1 0,1-1 0,-1 1-1,0-1 1,0 1 0,0-1 0,0 1 0,0-1-1,1 1 1,-1-1 0,0 0 0,0 1 0,0-1-1,-1 1 1,1-1 0,0 1 0,0-1 0,0 1-1,0-1 1,0 1 0,-1-1 0,1 1 0,0-1-1,0 1 1,-1-1 0,1 1 0,0-1-1,-1 1 1,1-1 0,-1 1 0,0-1 0,-21-22 908,12 13-481,7 6-371,0 1-38,0-1 0,0 1 0,1-1 0,-1 0 0,1 0 0,0 0 0,0-1 0,0 1 0,0 0 0,1-1 0,0 1 0,-2-10 0,7 13-69,0 0 0,-1 0 0,1 0 0,0 0-1,0 0 1,0 1 0,0 0 0,0 0 0,0 0-1,6 1 1,-3-1-22,55 1-1546,0-1-5401,-31 0-1085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2498,'0'0'4485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3812,'0'0'21754,"3"5"-21402,-2-2-327,0 1 0,0-1-1,0 0 1,-1 1 0,1-1 0,-1 0 0,0 1 0,0-1-1,0 0 1,-1 1 0,1-1 0,-1 0 0,0 1 0,1-1 0,-1 0-1,-1 0 1,1 0 0,0 0 0,-1 0 0,0 0 0,0 0-1,0 0 1,-2 3 0,-14 17 414,-34 38 0,32-38-103,-15 15 58,21-24-334,1 1 0,0 0-1,1 0 1,0 2 0,-9 17-1,21-34-137,1 0 0,-1 0-1,0 0 1,0 0 0,0 0 0,0 0-1,0 0 1,0 0 0,0 0-1,0 0 1,0 0 0,0 0-1,1 0 1,-1 0 0,0 0 0,0 0-1,0 0 1,0 0 0,0 0-1,0 0 1,0 0 0,0 0 0,0 0-1,0 0 1,0 0 0,0 0-1,1 1 1,-1-1 0,0 0-1,0 0 1,0 0 0,0 0 0,0 0-1,0 0 1,0 0 0,0 0-1,0 0 1,0 0 0,0 0 0,0 1-1,0-1 1,0 0 0,0 0-1,0 0 1,0 0 0,0 0 0,0 0-1,0 0 1,0 0 0,0 0-1,0 0 1,0 1 0,0-1-1,0 0 1,0 0 0,12-9-2488,13-14-1684,-9 1-234,3-4-689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7911,'0'0'15978,"4"8"-14926,-1 4-767,0 0 0,-1 0 0,-1 0 1,0 0-1,0 1 0,-1-1 0,-1 1 0,0-1 0,0 0 1,-1 0-1,-5 14 0,3-6-155,-1 3-242,1 0-1,0 0 1,2 0-1,1 1 1,1 28-1,4-42-2823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3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8232,'0'0'19410,"59"26"-18321,-29-26-448,1 0-385,0 0-192,-3-4-288,-1-1-865,-4-1-1858,-3-3-4260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3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46 141 2819,'0'0'15684,"-7"8"-13704,-1-2-1406,5-4-370,0 1-1,1-1 1,-1 0-1,1 1 1,-1 0-1,1-1 1,0 1-1,0 0 1,0 0-1,0 0 1,-2 6 0,13-21 4434,10-11-3332,20-26-823,-33 41-397,17-23 560,36-38-1,-63 106-239,-11 13-519,5-23-85,2 0-1,1 0 1,1 1-1,-4 55 1,10-82-304,0 2-2609,11-17-16930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1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3844,'0'0'12459,"50"1"-10505,-26-1-320,5-1-577,6-4-673,2 1-256,-2 1-64,-1 1-64,-7 2-128,-7 0-1153,-8 1-865,-10 7-1602,-2 2-928,-10-2-4453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7079,'0'0'16912,"92"24"-15631,-38-26-608,2-5-481,-2 1-160,-4 3-64,-9-3-1794,-7-1-2498,-12-4-6374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177 153 3940,'0'0'6705,"5"-10"-3000,-2 5-3506,20-48 4031,-21 49-3876,-1 0 0,0 0 0,0 0-1,0 0 1,0 0 0,-1 0 0,0 0 0,0 0 0,0-1 0,0 1-1,-1 0 1,1 0 0,-1 0 0,-2-6 0,2 9-303,0 0 0,0 0-1,0-1 1,0 1 0,0 0 0,0 0 0,0 0 0,0 0 0,-1 0 0,1 0 0,0 0-1,-1 1 1,1-1 0,-1 0 0,1 1 0,-1-1 0,1 1 0,-1 0 0,1-1 0,-1 1-1,1 0 1,-1 0 0,1 0 0,-1 0 0,0 0 0,1 0 0,-1 1 0,1-1 0,-1 0 0,1 1-1,-1-1 1,-1 2 0,-2-1-34,0 1 0,0 0 0,0 0 0,0 1-1,0 0 1,1 0 0,-1 0 0,-4 4 0,-4 7 27,0 0-1,1 1 1,1 1 0,1 0-1,-17 32 1,22-38-18,1 0 0,0 1 1,0-1-1,1 1 0,0 0 0,1 0 0,0 0 1,1 0-1,1 0 0,-1 0 0,3 16 0,-2-25-11,1 0 0,0 0 0,0 0 0,0 0 0,1 0 0,-1-1 0,0 1-1,1 0 1,-1-1 0,1 1 0,-1-1 0,1 1 0,0-1 0,0 0 0,-1 0-1,1 0 1,0 0 0,0 0 0,0 0 0,0 0 0,0-1 0,0 1 0,1-1-1,-1 1 1,0-1 0,0 0 0,0 0 0,0 0 0,1 0 0,3-1 0,3 1 89,1-1 1,-1 0 0,0 0 0,0-1 0,0-1 0,10-3 0,-10 2-10,1-1 1,-1-1-1,0 1 0,0-2 0,0 1 1,-1-1-1,0 0 0,-1-1 0,1 0 1,-1 0-1,-1 0 0,0-1 0,0 0 1,-1 0-1,0-1 0,0 0 0,-1 0 0,0 0 1,-1 0-1,0 0 0,-1-1 0,0 1 1,-1-1-1,1-14 0,-2 24-99,1 0 0,-1 0 0,0 0 0,0 0 0,0 0 0,0 0 0,0 0 0,0 0-1,0 0 1,0 0 0,0 0 0,0 0 0,-1 0 0,1 0 0,0 0 0,-1 0 0,1 0 0,-1 0 0,1 0 0,-1 0 0,1 0 0,-1 0-1,0 0 1,1 1 0,-1-1 0,0 0 0,0 0 0,1 1 0,-1-1 0,0 1 0,0-1 0,0 0 0,0 1 0,0 0 0,0-1 0,0 1-1,0 0 1,0-1 0,0 1 0,0 0 0,0 0 0,0 0 0,0 0 0,0 0 0,0 0 0,0 0 0,0 0 0,0 0 0,-2 1-1,0 0-161,-1 1-1,0-1 1,1 1-1,0 0 0,0 0 1,-1 0-1,1 1 0,0-1 1,1 1-1,-1-1 0,0 1 1,-3 5-1,4-5-421,0 1-1,0 0 1,0 0-1,0 0 1,1 0 0,0 0-1,-2 6 1,1 17-7645,2-16 38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16944,'0'0'5189,"-49"68"-2851,32-39-768,5-3-994,3-2-448,8 0-96,1-4-256,0-7-897,0-1-128,7-7-385,4-5-608,1 0-1089,0-8-2274,4-11-4869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18 7399,'0'0'10778,"-8"-2"-8509,4 2-2130,-1-1 0,0 1 1,0 0-1,0 0 0,0 1 0,1 0 1,-1-1-1,0 2 0,0-1 0,1 0 0,-1 1 1,1 0-1,-1 0 0,1 0 0,0 1 1,0-1-1,0 1 0,0 0 0,1 0 0,-1 1 1,1-1-1,-1 1 0,1 0 0,-5 7 1,7-10-81,0 1 0,0-1 0,0 0 0,0 0 0,0 1 0,0-1 0,0 1 0,0-1 0,1 1 0,-1-1 0,1 1 0,-1-1 0,1 1 1,-1-1-1,1 1 0,0 0 0,0 2 0,0-4-30,1 1 1,-1 0-1,0-1 1,1 1-1,-1-1 1,1 1 0,-1-1-1,1 0 1,-1 1-1,1-1 1,0 0-1,-1 1 1,1-1-1,-1 0 1,1 1-1,0-1 1,-1 0-1,1 0 1,0 0-1,-1 0 1,1 0 0,0 0-1,-1 0 1,1 0-1,0 0 1,-1 0-1,2 0 1,6-1 84,0 0 1,0-1 0,-1 0 0,1-1-1,12-5 1,48-36 30,1 1-423,-69 43 265,0 0 0,1 0 0,-1 0 1,1 0-1,-1 0 0,0 1 0,1-1 1,-1 0-1,0 0 0,0 0 0,1 1 1,-1-1-1,0 0 0,0 0 0,1 1 1,-1-1-1,0 0 0,0 1 0,1-1 1,-1 0-1,0 1 0,0-1 0,0 0 1,0 1-1,0-1 0,0 0 0,0 1 1,1-1-1,-1 1 0,0-1 1,0 0-1,0 1 0,0-1 0,-1 0 1,1 1-1,0-1 0,0 0 0,0 1 1,0-1-1,0 1 0,-1-1 0,-1 21-23,-26 59 177,22-68 68,1 0 1,0 1 0,1 0-1,0-1 1,1 1 0,1 0-1,0 1 1,1-1 0,0 20-1,1-31-194,1 0 0,-1 0 1,1-1-1,-1 1 0,1 0 0,0-1 0,0 1 0,0-1 0,0 1 1,0-1-1,0 1 0,1-1 0,1 2 0,-2-2 29,0 0-1,0 0 1,0 0-1,0 0 1,0 0-1,0 1 0,-1-1 1,1 0-1,0 0 1,-1 1-1,1-1 1,-1 0-1,1 1 1,-1-1-1,1 2 1,-5-1 154,0-1 0,-1 0 1,1 0-1,0 0 0,0 0 1,-1-1-1,1 1 0,0-1 0,-6-1 1,7 2-42,-18 0 89,14 0-151,0 0 0,-1-1-1,1 1 1,-1-1 0,1-1 0,-1 1-1,1-2 1,0 1 0,-1-1 0,1 0-1,-11-4 1,18 6-184,-1-1 0,1 1 0,-1 0 0,1-1 0,-1 1 1,1-1-1,0 1 0,-1-1 0,1 1 0,0-1 0,-1 1 0,1-1 0,0 1 0,0-1 0,-1 1 0,1-1 1,0 1-1,0-1 0,0 0 0,0 1 0,0-1 0,0 1 0,0-1 0,0 0 0,0 1 0,0-1 0,0 1 0,0-1 1,0 0-1,0 1 0,0-1 0,1 1 0,-1-1 0,0 1 0,0-1 0,1 1 0,-1-1 0,0 1 0,1-1 1,-1 1-1,1-1 0,-1 1 0,1 0 0,-1-1 0,1 1 0,-1-1 0,1 1 0,0 0 0,31-20-9031,-25 17 6459,20-12-10210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11691,'0'0'9737,"-28"50"-7463,16-23-864,1-1-545,7-1-257,1-4-256,3-6-287,0-4-33,6-6-225,1-5-896,0 0-480,-3-8-353,-3-6-1089,-1-6-2786,0-7-6951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19346,'0'0'10026,"-2"45"-22262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30 9545,'0'0'17777,"-7"8"-17718,-22 25-59,28-32-46,0 1 1,0-1 0,0 0 0,0 1 0,0-1 0,1 0-1,-1 1 1,1-1 0,-1 1 0,1-1 0,-1 1-1,1-1 1,0 1 0,0-1 0,0 1 0,0-1 0,0 1-1,0 0 1,0-1 0,0 1 0,1-1 0,-1 1 0,1-1-1,-1 1 1,1-1 0,-1 0 0,1 1 0,0-1-1,0 0 1,-1 1 0,1-1 0,0 0 0,0 0 0,1 0-1,0 2 1,5 2-232,0 1-1,0-2 0,0 1 0,1-1 1,7 4-1,1 1-204,-13-8 447,1 1-1,-1 0 0,0 0 1,0 1-1,0-1 0,-1 1 1,1-1-1,-1 1 0,1 0 1,-1 0-1,0 0 0,0 0 1,0 0-1,1 5 0,-2-6 67,-1 0-1,0 0 0,0 0 0,0 0 1,0 0-1,-1 0 0,1 0 1,-1 0-1,1 0 0,-1 0 1,0 0-1,1 0 0,-1 0 0,0 0 1,0-1-1,0 1 0,-1 0 1,1-1-1,0 1 0,-1-1 0,1 1 1,-1-1-1,1 1 0,-1-1 1,0 0-1,-3 2 0,-9 7 578,-1 0-1,-27 12 0,37-19-766,0-1 0,0 0 0,-1 0 0,1 0 0,-1-1 0,0 1 0,0-2 0,1 1 0,-1 0 0,0-1 0,0 0 0,-6-1 0,0-7-3605,1-10-2503</inkml:trace>
  <inkml:trace contextRef="#ctx0" brushRef="#br0" timeOffset="1">108 19 16239,'0'0'5221,"72"-14"-3075,-41 10-961,-4 3-992,0 1-193,-2 0-1730,-5 0-1633,-2 0-4965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11883,'0'0'15983,"70"-14"-15566,-27 10-289,-1 1-64,-4 2-64,-1 1-384,-7 0-1186,-7 1-1313,-12 6-384,-6-2-1217,-5 3-2338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14029,'0'0'5862,"72"0"-3652,-33-8-480,5 4-930,0-2-640,-8 2-224,-3-1-2018,-10 0-3843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7399,'0'0'18204,"5"9"-17184,-2-5-922,-1-1-36,0 0 0,0 0 0,0 0 1,0 0-1,-1 1 0,1-1 0,-1 1 0,0-1 0,0 1 1,0-1-1,0 1 0,-1 0 0,1-1 0,-1 1 1,0 0-1,0 0 0,0-1 0,-1 1 0,1 0 0,-2 3 1,-33 75 482,25-64-510,1 1 1,1 0 0,-9 37 0,17-55-29,-1 0 1,1-1-1,0 1 0,0 0 1,0 0-1,0 0 0,0-1 0,0 1 1,0 0-1,0 0 0,0-1 1,1 1-1,-1 0 0,0 0 0,0-1 1,1 1-1,-1 0 0,0-1 1,1 1-1,-1 0 0,1-1 0,-1 1 1,1-1-1,-1 1 0,1 0 1,-1-1-1,1 1 0,0-1 0,-1 0 1,1 1-1,1 0 0,29 3 296,-19-5-293,-1 0 0,0-1 1,21-6-1,17-16-3474,-47 23 2715,1-1 0,-1 0 0,0 0 0,0 0 0,0 0 0,0 0 0,-1 0 1,1-1-1,0 1 0,1-4 0,3-9-7200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12748,'0'0'10186,"-22"51"-7752,17-36-672,2 3-769,3-1-289,-2 5-447,2 0-129,-1 3-96,1 3-449,0-2-1120,0 0-1506,0-5-1377,0-6-4004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15439,'0'0'5733,"-52"51"-4260,40-27-352,4 2-800,-2-1-257,5 1 0,4-5-256,1-4-1089,0-6-577,0-3-705,8-7-2017,1-1-2883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2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64 17617,'0'0'7938,"-9"10"-7367,-2 0-481,-40 42 516,47-47-519,0 0 0,0 0 0,0 0 0,0 1 0,1-1 0,0 1 0,0 0 0,-4 12 0,7-18-81,1 1 1,-1-1-1,0 1 1,0 0-1,0-1 1,1 1-1,-1-1 1,0 1-1,1 0 1,-1-1-1,0 1 1,1-1-1,-1 1 1,1-1-1,-1 0 1,1 1-1,-1-1 1,1 1-1,-1-1 1,1 0-1,-1 1 1,1-1-1,0 0 1,-1 0-1,1 1 1,-1-1-1,1 0 1,0 0-1,-1 0 1,1 0-1,0 0 1,-1 0-1,1 0 1,0 0-1,1 0 1,32 0 242,-26-1-188,61 0 59,-27-1-236,65 6 0,-106-4 98,1 0 1,-1 0-1,0 0 0,1 0 1,-1 1-1,0-1 0,0 0 0,1 0 1,-1 1-1,0-1 0,0 1 1,1 0-1,-1-1 0,0 1 0,0 0 1,0-1-1,0 1 0,0 0 1,0 0-1,0 0 0,0 0 0,0 0 1,-1 0-1,2 2 0,-2-2 14,0 1 0,0-1-1,0 1 1,0-1-1,0 1 1,0-1 0,0 1-1,-1-1 1,1 0 0,-1 1-1,1-1 1,-1 0 0,0 1-1,1-1 1,-1 0-1,0 1 1,-2 1 0,-3 4 71,0 1 0,-1-2 1,0 1-1,-1-1 0,-8 6 1,-7 3 720,-1-2 0,-30 14 0,44-23-725,-1 0 0,0-1 0,0 0 0,0 0 0,0-1 0,0-1 0,0 0 0,-14 0 0,23-2-440,0 1 0,0-1 0,-1 0 0,1 0 1,0 0-1,0 0 0,0 0 0,0 0 0,1 0 1,-1 0-1,0-1 0,0 1 0,1-1 0,-1 0 1,1 1-1,-1-1 0,1 0 0,0 0 0,0 0 1,0 0-1,0 0 0,0 0 0,-1-4 0,-11-20-7177</inkml:trace>
  <inkml:trace contextRef="#ctx0" brushRef="#br0" timeOffset="1">150 65 17200,'0'0'2338,"55"-17"1602,-20 8-1153,5 1-1346,0 3-960,0 0-481,-3 2-1410,-3-4-2914,-5-3-7495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7015,'0'0'14670,"-20"63"-12877,-13-28-864,-8 0-513,-3 1-159,4-3-65,3-5-96,9-6-64,9-10 0,13-7-352,12-13-3140,15-14 1026,4-7-1409,6-8-3236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8168,'0'0'9192,"-15"75"-7270,-4-42-705,4 2 33,0-2 127,4-2-320,6-3-481,4-2-415,1-5-97,1-4-385,9-5-1376,-4-3-2083</inkml:trace>
  <inkml:trace contextRef="#ctx0" brushRef="#br0" timeOffset="1">1 309 17136,'0'0'9417,"49"-18"-9097,-9 17-63,8 1-97,4 0-160,-2 0 32,-4 0-833,-10 5-1761,-9-2-1762,-10-1-3652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16143,'0'0'6438,"63"41"-6438,-42-33-1345,2-3-2146,2 0-3396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4356,'0'0'20078,"-1"9"-19721,1-3-319,0-5-28,-1 1 0,1 0 0,-1-1 0,1 1 1,0 0-1,0 0 0,0-1 0,0 1 0,0 0 0,0 0 0,1-1 1,-1 1-1,0 0 0,1-1 0,0 1 0,-1 0 0,1-1 1,0 1-1,0-1 0,-1 1 0,1-1 0,1 0 0,-1 1 1,0-1-1,0 0 0,0 0 0,1 1 0,-1-1 0,0 0 1,1 0-1,-1 0 0,1-1 0,-1 1 0,1 0 0,0-1 0,-1 1 1,1-1-1,0 1 0,-1-1 0,5 1 0,2-1-49,1 0-1,0-1 0,0 0 1,0 0-1,0-1 0,-1 0 1,1-1-1,-1 0 0,12-5 1,4-5-2098,39-26-1,-10 5-3061,-75 69 7462,11-21-1521,-21 23 442,2 2 0,1 2 0,2 0 0,-39 84 0,64-119-1365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4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14189,'0'0'4287,"7"-1"-1143,10-5-2444,0 0 0,-1 0-1,0-2 1,0 0 0,-1 0 0,18-14-1,88-73 226,-106 82-688,-15 13-236,0 0 0,0 0 1,0 0-1,1 0 1,-1 0-1,0-1 1,0 1-1,0 0 1,0 0-1,0 0 1,0 0-1,0 0 1,0-1-1,0 1 1,0 0-1,0 0 1,1 0-1,-1 0 1,0 0-1,0 0 0,0 0 1,0-1-1,0 1 1,0 0-1,1 0 1,-1 0-1,0 0 1,0 0-1,0 0 1,0 0-1,0 0 1,1 0-1,-1 0 1,0 0-1,0 0 1,0 0-1,0 0 1,1 0-1,-1 0 1,0 0-1,0 0 0,0 0 1,0 0-1,1 0 1,-1 0-1,0 0 1,0 0-1,0 1 1,0-1-1,0 0 1,0 0-1,1 0 1,-1 0-1,0 0 1,0 0-1,0 0 1,0 1-1,0-1 1,0 0-1,0 0 0,0 0 1,0 0-1,1 1 1,-6 14 70,-12 20-9,-20 45-2398,27-54-843,2 1 1,-10 46 0,17-59-9438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5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15471,'0'0'6512,"-6"10"-5791,1 1-623,0 0 1,0 0-1,1 0 0,0 1 0,1-1 1,0 1-1,1 0 0,0 0 0,1 13 0,0-24-90,1 0-1,0 0 1,0 0-1,0 1 1,0-1-1,0 0 1,0 0-1,0 0 1,1 0-1,-1 1 1,0-1-1,1 0 1,-1 0-1,1 0 1,-1 0-1,1 0 1,-1 0-1,1 0 1,0 0-1,-1 0 1,1 0-1,0 0 1,0 0-1,0-1 1,0 1-1,-1 0 1,1-1-1,2 2 1,0-2 98,0 1 0,-1-1 0,1-1 0,-1 1 1,1 0-1,-1-1 0,1 1 0,-1-1 0,1 0 0,-1 1 0,1-1 1,-1-1-1,0 1 0,3-2 0,54-38 1327,-49 33-1350,0 0 0,0 1 0,0 0-1,1 1 1,0 0 0,23-9 0,-33 15-74,0-1 0,-1 1 0,1 0 0,0 0 0,0-1 0,-1 1 0,1 0 0,0 0 0,0 0 0,0 0 0,0 0 0,-1 0 0,1 0 0,0 0 0,0 0 0,0 1 0,-1-1 0,1 0 0,0 0 0,0 1 0,-1-1 0,1 0 0,0 1 0,-1-1-1,1 1 1,0-1 0,-1 1 0,1-1 0,0 1 0,-1 0 0,1-1 0,-1 1 0,1 0 0,-1-1 0,0 1 0,1 0 0,-1 0 0,1 1 0,0 36 544,0-11-106,-1-26-428,0-1-1,1 1 0,-1-1 1,1 0-1,-1 1 0,1-1 0,0 1 1,-1-1-1,1 0 0,-1 1 1,1-1-1,-1 0 0,1 0 1,0 0-1,-1 1 0,1-1 0,0 0 1,-1 0-1,1 0 0,0 0 1,-1 0-1,1 0 0,0 0 1,-1 0-1,1 0 0,0-1 0,-1 1 1,1 0-1,-1 0 0,1-1 1,0 1-1,-1 0 0,1 0 1,-1-1-1,1 1 0,-1-1 0,2 0 1,23-13 785,-8 2-524,-9 5-274,1 1 1,-1 0 0,1 0 0,0 1 0,0 0 0,0 1 0,1 0-1,-1 1 1,1 0 0,0 0 0,0 1 0,13-2 0,-22 4-36,0 1 0,0-1 1,0 0-1,0 0 0,-1 1 1,1-1-1,0 0 0,0 1 0,0-1 1,-1 1-1,1-1 0,0 1 1,-1-1-1,1 1 0,0 0 1,-1-1-1,1 1 0,-1 0 0,1-1 1,-1 1-1,1 0 0,-1 0 1,1 0-1,-1-1 0,0 1 1,0 0-1,1 1 0,1 35 308,-12 1-1648,10-36 1049,-1-1 1,1 0-1,-1 1 1,0-1-1,0 0 1,0 0-1,1 0 1,-1 1-1,0-1 1,-1 0 0,1 0-1,0 0 1,0 0-1,0-1 1,-1 1-1,1 0 1,-3 1-1,-1-4-4927,1-8-3621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5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19763,'0'0'5285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5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5605,'0'0'21872,"-10"0"-21840,5 0-33,0 0 0,0 1-1,0 0 1,0 0 0,0 0 0,0 1 0,0-1 0,0 1 0,1 0 0,-1 1 0,1-1 0,-1 1 0,1 0 0,0 0 0,0 0 0,0 1 0,1-1-1,-1 1 1,1 0 0,0 0 0,0 0 0,0 0 0,0 1 0,-1 5 0,1-7-5,1 0 0,1 1 0,-1-1 0,0 1 0,1-1 1,0 1-1,0 0 0,0-1 0,0 1 0,1 0 0,-1 0 0,1 0 0,0 0 0,1 6 0,0-8 8,0 0-1,0 0 0,1-1 0,-1 1 1,1-1-1,-1 1 0,1-1 1,-1 1-1,1-1 0,0 0 0,0 0 1,0 0-1,-1 0 0,1 0 0,0 0 1,0-1-1,0 1 0,0 0 0,0-1 1,1 0-1,-1 1 0,0-1 0,0 0 1,0 0-1,0 0 0,0-1 0,3 0 1,67-2-2241,0-10-4779,-35 4-72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5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3331,'0'0'21962,"1"5"-21300,-1 3-488,0 1 1,0-1-1,-1 1 0,-1-1 0,1 1 1,-1-1-1,-1 0 0,-5 14 0,4-11-112,0 1-1,1-1 1,0 1 0,1 0-1,-2 15 1,23-63 1246,-15 25-1326,-1-1 0,-1 0 0,0 1-1,1-24 1,-3 34-291,0 3 216,0-1 1,1 1-1,0 0 1,-1-1-1,1 1 1,0-1 0,0 0-1,0 1 1,0-1-1,0 0 1,0 1 0,0-1-1,0 0 1,1 0-1,2 2 1,6-1 96,0 0-1,1-1 1,0 0 0,-1-1 0,1 0 0,0-1 0,-1 0-1,1 0 1,-1-1 0,0-1 0,18-6 0,-4 0 26,0-1-1,0-1 1,36-23 0,-58 32-19,0 2-3,-1-1-1,1 0 1,-1 0-1,0 0 1,1 0-1,-1 0 0,0 0 1,0 0-1,0 0 1,0 0-1,0 0 1,0-1-1,0 1 1,0 0-1,0-1 1,0 1-1,-1-1 1,1 1-1,0-3 0,-28 6 58,18 1 109,-1 1 1,1 1 0,0-1 0,0 2 0,0-1 0,0 1 0,1 1 0,0-1 0,1 1 0,-1 1 0,1-1 0,-9 15 0,15-21-164,1 0 1,-1 0-1,1 0 1,0 0-1,-1 0 1,1 0-1,0 0 1,0 0-1,0 0 1,0 0-1,0 0 1,0 0-1,0 0 1,0 0-1,0 0 1,0 0-1,1 0 1,-1 0-1,0 0 1,1 0-1,-1 0 1,1 0-1,-1 0 1,1 0-1,-1 0 1,1-1-1,0 1 1,0 1-1,2 0-90,-1-1-1,1 1 0,-1-1 0,1 0 0,-1 1 1,1-1-1,0 0 0,0-1 0,0 1 0,3 0 1,12 1-1958,0-1 1,30-1 0,-38-1 137,18-2-3168,-1-5-1146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8456,'0'0'13410,"-9"3"-12663,1-1-525,1 1-1,-1 1 0,1-1 1,0 1-1,0 0 1,-9 7-1,14-9-169,0 0 0,0-1 0,-1 1 0,1 0 0,0 0 0,0 0 0,1 1-1,-1-1 1,0 0 0,1 1 0,0-1 0,-1 1 0,1-1 0,0 1 0,0-1 0,0 1 0,1 0 0,-1 0 0,1-1 0,-1 1 0,1 0 0,0 0 0,0 0 0,0 0 0,1-1 0,0 5 0,0-6-44,0 0 1,0 0 0,0 0-1,0 0 1,1 0 0,-1 0-1,0-1 1,1 1 0,-1 0-1,0-1 1,1 1 0,-1-1-1,1 1 1,-1-1 0,1 0-1,-1 1 1,1-1 0,-1 0 0,1 0-1,-1 0 1,1 0 0,1-1-1,35-1 193,-26-2-337,-1 1-1,0-1 1,0-1-1,-1 0 1,1 0 0,-1-1-1,0-1 1,0 0 0,-1 0-1,13-13 1,-33 30 279,1 1 1,1-1-1,0 2 0,0-1 1,1 1-1,-11 22 0,18-33-167,1-1 1,-1 0-1,1 1 0,0-1 0,-1 1 0,1-1 0,0 0 0,0 1 0,-1-1 0,1 1 0,0-1 0,0 1 0,0-1 0,0 1 0,-1-1 0,1 1 0,0-1 0,0 1 0,0-1 0,0 1 0,0-1 0,0 1 0,0 0 1,1-1-1,-1 1 0,0-1 0,0 1 0,0-1 0,0 1 0,1-1 0,-1 0 0,0 1 0,0-1 0,1 1 0,-1-1 0,0 1 0,1-1 0,-1 0 0,1 1 0,-1-1 0,0 0 0,1 1 0,-1-1 0,1 0 0,-1 0 1,1 1-1,-1-1 0,1 0 0,-1 0 0,1 0 0,-1 0 0,1 0 0,-1 0 0,1 0 0,-1 0 0,1 0 0,-1 0 0,1 0 0,-1 0 0,1 0 0,-1 0 0,1 0 0,-1 0 0,1 0 0,-1-1 0,1 1 0,0-1 1,35-14-4386,-16-2-636,1-1-2007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9993,'0'0'7517,"-8"4"-5099,3-3-2185,-1 1 331,0 0-1,0 0 1,0 1 0,1 0 0,-1 0 0,1 0 0,-1 0-1,1 1 1,0 0 0,0 0 0,-4 6 0,8-10-558,1 1 0,0-1 0,0 1 0,0-1 0,0 1 0,0-1 0,0 1 0,0 0 0,0-1 0,0 1 1,0-1-1,1 1 0,-1-1 0,0 1 0,0-1 0,0 1 0,1-1 0,-1 1 0,0-1 0,1 1 0,-1-1 0,0 1 0,1-1 0,-1 0 0,0 1 0,1-1 1,-1 1-1,1-1 0,-1 0 0,1 0 0,-1 1 0,1-1 0,-1 0 0,1 0 0,-1 1 0,1-1 0,-1 0 0,1 0 0,-1 0 0,1 0 0,0 0 1,0 0-1,29 5-102,-28-5 64,31 3-942,34 6-2397,-66-9 3385,0 0 1,-1 0-1,1 0 0,0 0 1,-1 1-1,1-1 0,0 0 1,-1 0-1,1 1 0,0-1 1,-1 0-1,1 1 0,-1-1 1,1 0-1,-1 1 0,1-1 1,-1 1-1,1-1 0,-1 1 1,1-1-1,-1 1 0,1-1 1,-1 1-1,0 0 0,1-1 1,-1 1-1,0-1 1,0 1-1,0 0 0,1-1 1,-1 1-1,0 0 0,0-1 1,0 1-1,0 0 0,0 0 1,0-1-1,0 1 0,0 0 1,0-1-1,-1 1 0,1 0 1,0-1-1,0 1 0,-1-1 1,1 1-1,0 0 0,-1-1 1,1 1-1,0-1 1,-1 1-1,1-1 0,-1 1 1,1-1-1,-1 1 0,0 0 1,-30 26 1932,21-22-1650,1 1 0,-1-2 0,0 1 0,0-1 0,-1-1 0,1 0 0,-1 0 0,0-1 0,1-1 0,-19 1 0,28-2-478,1 0 0,-1 0 0,0 0 0,1 0 0,-1-1 0,1 1 0,-1 0 1,1-1-1,-1 1 0,0 0 0,1-1 0,-1 1 0,1 0 0,0-1 0,-1 1 0,1-1 0,-1 1 0,1-1 0,0 1 0,-1-1 0,1 1 0,0-1 0,-1 0 0,1 1 0,0-1 0,0 1 0,0-1 0,-1 0 0,1 1 0,0-1 0,0 1 1,0-1-1,0 0 0,0 1 0,0-1 0,0 0 0,0 1 0,1-1 0,-1 1 0,0-2 0,0-2-2110,0-10-8899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 10410,'0'0'9604,"0"9"-8008,0-7-1576,0 0 68,0-1 0,-1 1 0,1-1 0,0 1 0,0-1 0,0 1 0,0 0 0,0-1 0,1 1 0,-1-1 0,0 1 0,1-1 1,-1 1-1,1-1 0,-1 0 0,1 1 0,0-1 0,0 1 0,-1-1 0,1 0 0,0 0 0,0 0 0,0 1 0,0-1 0,1 0 0,-1 0 0,0 0 0,0-1 0,1 1 0,-1 0 1,0 0-1,1-1 0,-1 1 0,1-1 0,-1 1 0,1-1 0,-1 1 0,1-1 0,-1 0 0,1 0 0,-1 0 0,1 0 0,0 0 0,-1 0 0,1 0 0,2-1 0,5-1 114,1 0 0,-1-1 0,0 0-1,0 0 1,0-1 0,0 0 0,-1 0-1,1-1 1,-1 0 0,0-1-1,-1 0 1,1 0 0,-1-1 0,-1 1-1,1-2 1,-1 1 0,0-1 0,6-11-1,-11 18-192,0 0-1,0 0 0,0 0 1,-1 0-1,1-1 0,0 1 1,-1 0-1,1-1 0,-1 1 0,0 0 1,1-1-1,-1 1 0,0 0 1,0-1-1,0 1 0,0-1 1,0 1-1,0 0 0,0-1 1,0 1-1,0-1 0,-1 1 0,1 0 1,-1-1-1,1 1 0,-1 0 1,0-2-1,-1 2-15,0 0 1,0 0-1,1 0 0,-1 0 0,0 0 1,0 1-1,0-1 0,0 1 1,0-1-1,0 1 0,0 0 0,1 0 1,-1 0-1,0 0 0,0 0 1,-4 0-1,-5 2-82,0 0 0,0 1-1,0 0 1,0 0 0,-16 8 0,-47 35-274,69-43 358,0 1 0,1-1 0,-1 1 0,1 1 0,0-1 0,0 0 0,0 1 0,1 0 0,-1 0 1,1 0-1,0 0 0,-2 7 0,5-11 6,0 1 0,0-1 1,0 0-1,0 1 0,1-1 0,-1 0 1,0 1-1,1-1 0,-1 0 0,0 0 1,1 1-1,0-1 0,-1 0 0,1 0 1,0 0-1,0 0 0,-1 1 0,1-1 1,0 0-1,0-1 0,0 1 0,0 0 1,0 0-1,1 0 0,-1-1 0,0 1 1,0 0-1,0-1 0,1 1 0,-1-1 1,0 1-1,1-1 0,-1 0 0,0 0 1,1 1-1,1-1 0,61 9 103,-53-8-99,123 5-1359,-89-6-2046,-1-3-3441,6-5-10477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3972,'0'0'21060,"-10"2"-21098,8-2 38,-44 15-6,44-14 5,0 0-1,0 0 1,0 0-1,0 0 1,1 0-1,-1 1 1,0-1-1,1 1 1,-1-1 0,0 1-1,1 0 1,0 0-1,-1-1 1,1 1-1,0 0 1,0 0-1,0 0 1,0 0-1,1 0 1,-1 1-1,1-1 1,-1 0 0,1 0-1,-1 3 1,2-4-6,-1 0 0,1 0 0,-1-1 0,1 1 0,-1 0 0,1-1 1,-1 1-1,1 0 0,0-1 0,-1 1 0,1-1 0,0 1 0,-1-1 0,1 1 1,0-1-1,0 0 0,0 1 0,-1-1 0,1 0 0,0 1 0,0-1 1,0 0-1,0 0 0,0 0 0,-1 0 0,3 0 0,32 2-235,-26-1 114,-3-1 60,5 0-31,-1 1 0,0 0 0,0 0 0,0 1 0,0 0 0,0 0-1,0 1 1,0 1 0,-1 0 0,15 8 0,-23-12 112,-1 0-1,1 1 1,0-1-1,-1 1 1,1-1-1,-1 1 1,1 0-1,-1-1 1,1 1-1,-1-1 1,1 1-1,-1 0 1,1 0 0,-1-1-1,0 1 1,1 0-1,-1-1 1,0 1-1,0 0 1,0 0-1,1 0 1,-1-1-1,0 1 1,0 0-1,0 0 1,0 0 0,0-1-1,-1 1 1,1 1-1,-1-1 65,0 1 0,0-1 0,0 0 1,0 0-1,0 0 0,0 0 0,0 0 0,0 0 0,-1 0 0,1 0 0,0 0 0,-1-1 0,-2 2 1,-47 12 1520,46-13-1494,-5 1-34,1-1-1,-1 0 1,1 0 0,-1-1-1,0 0 1,1 0-1,-1-1 1,1-1 0,-16-3-1,16-8-2781,11 2-3811,7 2-3294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14638,'0'0'3091,"-9"1"-208,-64 18 1626,70-18-4381,0 0 1,0-1 0,0 2 0,0-1 0,0 0 0,0 0-1,0 1 1,1 0 0,-1-1 0,0 1 0,1 0 0,-1 0-1,1 1 1,0-1 0,0 0 0,0 1 0,0 0 0,0-1-1,1 1 1,-1 0 0,1 0 0,-1 0 0,1 0 0,-1 3-1,3-4-142,-1-1 0,0 0 0,1 0-1,-1 0 1,1 0 0,0 0-1,-1-1 1,1 1 0,0 0 0,-1 0-1,1 0 1,0 0 0,0-1-1,0 1 1,0 0 0,0-1 0,0 1-1,0-1 1,0 1 0,0-1-1,0 0 1,0 1 0,0-1 0,0 0-1,0 1 1,1-1 0,38 7-1086,-30-6 600,41 5-1923,-35-6 2138,0 2 1,-1 0 0,1 0-1,-1 2 1,0 0 0,0 0-1,15 8 1,-29-12 309,-1 0-1,1 1 1,-1-1 0,1 0 0,-1 0 0,0 1 0,1-1-1,-1 0 1,0 1 0,1-1 0,-1 1 0,0-1 0,1 0-1,-1 1 1,0-1 0,0 1 0,1-1 0,-1 1 0,0-1-1,0 1 1,0-1 0,0 1 0,0-1 0,0 1 0,0-1-1,0 1 1,0-1 0,0 1 0,0-1 0,0 1 0,0-1-1,0 1 1,0-1 0,0 1 0,0-1 0,-1 1 0,1-1-1,0 0 1,0 1 0,-1-1 0,1 1 0,0-1-1,-1 0 1,1 1 0,0-1 0,-1 0 0,1 1 0,-1-1-1,1 0 1,0 1 0,-1-1 0,1 0 0,-1 0 0,1 0-1,-1 1 1,1-1 0,-1 0 0,1 0 0,-1 0 0,0 0-1,-36 15 923,32-13-867,-14 6-32,0-1 0,0-1 0,0-1 0,-1 0 0,0-2 0,-23 2 0,36-6-3112,6-4-3225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116 226 3972,'7'-9'4452,"10"-12"-2842,21-27 2726,-33 42-3031,-1 0 1,0 0-1,0 0 0,-1-1 1,4-10-1,-7 17-1167,1-1-1,-1 1 0,0 0 0,0-1 1,0 1-1,0-1 0,0 1 0,0 0 1,0-1-1,0 1 0,0 0 0,0-1 1,0 1-1,0-1 0,-1 1 0,1 0 1,0-1-1,0 1 0,0 0 0,0-1 1,-1 1-1,1 0 0,0-1 0,0 1 1,0 0-1,-1-1 0,1 1 0,0 0 1,-1 0-1,1-1 0,0 1 0,-1 0 1,1 0-1,0 0 0,-1 0 0,0-1 0,-19 0 1147,-23 11-1314,30-4 41,1 0 1,0 1-1,0 0 1,1 1 0,-12 10-1,18-14-17,0 0 1,1 0-1,-1 1 0,1-1 1,1 1-1,-1 0 0,0 0 1,1 0-1,0 1 0,1-1 0,-1 1 1,1-1-1,0 1 0,-2 6 1,4-11 1,0-1 0,0 1 0,0 0 0,0-1 0,0 1-1,0-1 1,0 1 0,0 0 0,0-1 0,0 1 0,1 0 0,-1-1 0,0 1 0,0-1 0,0 1 0,1 0 0,-1-1 0,0 1 0,1-1 0,-1 1 0,1-1 0,-1 1 0,0-1 0,1 0 0,-1 1 0,1-1 0,-1 1 0,1-1 0,-1 0 0,1 1 0,0-1 0,-1 0 0,1 0 0,0 1 0,29-2 73,27-20 88,-31 6-135,0-1 1,-1 0-1,-1-2 1,0-1-1,-2-1 1,0-1-1,-1-1 0,-2 0 1,24-35-1,-60 82-77,-34 56-279,47-73 315,1-1 0,0 0 0,0 1 0,0 0 0,1 0 0,0 0 0,1 0 0,-1 0 0,2 0 0,-1 10 0,2-16 41,-1-1 0,1 0 0,0 1 0,-1-1 0,1 0 0,0 1 0,0-1 0,0 0 0,0 0 0,0 0 0,0 0 0,1 0 0,-1 0 0,0 0 0,0 0 0,1-1 0,-1 1 0,0 0 0,1-1 0,-1 1 0,1-1 0,-1 1 0,1-1 0,-1 0 0,1 0 0,-1 0 0,1 0 0,-1 0 0,1 0 0,-1 0 0,1 0 0,-1 0 0,4-2 0,3 2 144,0-1-1,0-1 0,1 0 1,-1 0-1,8-3 1,3-5-116,-1-1 1,0 0 0,0-1 0,-2-1-1,29-27 1,-52 48-110,2 0 1,-1 1-1,1-1 0,0 1 0,1 0 1,0 1-1,0-1 0,-4 19 0,10-28 97,-1 1-1,0 0 1,1-1-1,-1 1 0,0 0 1,1-1-1,-1 0 0,1 1 1,-1-1-1,0 0 1,1 0-1,-1 0 0,1 0 1,-1 0-1,1 0 0,-1 0 1,1 0-1,-1-1 0,0 1 1,3-2-1,14-5 48,0-1 0,-1 0 0,0-2-1,-1 0 1,0 0 0,23-21 0,-1 2-236,-48 63-895,6-28 978,1-1 15,0-1-1,0 1 0,1 0 0,-1-1 0,1 1 0,0 1 1,1-1-1,-1 0 0,1 0 0,0 1 0,0-1 0,0 0 1,1 1-1,0-1 0,1 10 0,0-14-119,0 1 1,-1-1-1,1 0 0,0 0 0,0 0 1,0 0-1,0-1 0,1 1 0,-1 0 1,0 0-1,0-1 0,0 1 0,1 0 1,-1-1-1,0 1 0,1-1 0,-1 0 1,0 1-1,1-1 0,-1 0 0,1 0 1,-1 0-1,0 0 0,1 0 1,-1 0-1,1 0 0,2-1 0,1 0-1071,0 1 1,0-1-1,0-1 0,0 1 0,0-1 0,7-3 1,9-9-8639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14958,'0'0'11051,"12"5"-10171,-6-3-818,0 0 0,0 0 0,0 0-1,1-1 1,-1 0 0,0 0-1,1 0 1,-1-1 0,0 0-1,1 0 1,-1-1 0,0 0-1,1 0 1,-1 0 0,0-1-1,0 0 1,9-4 0,-7 2 12,0 2-33,-1-1 0,0 1 0,0-2-1,-1 1 1,1-1 0,-1 0 0,1-1 0,-1 1-1,-1-1 1,11-10 0,-18 14-54,0 0-1,-1 1 1,1-1 0,0 1-1,0 0 1,0 0 0,0 0-1,0 0 1,-1 0 0,1 0-1,-2 1 1,-6 2 2,0 0 0,0 0 0,1 1 0,-1 0 1,1 1-1,0 0 0,0 1 0,-12 10 0,17-13 2,0 0 0,0 0 0,0 1 1,0-1-1,1 1 0,0 0 0,-1 0 0,2 0 0,-1 1 0,0-1 0,1 1 0,-1-1 0,1 1 0,1 0 1,-1 0-1,1 0 0,0 0 0,-1 8 0,2-11-85,0-1 0,1 0 0,-1 1 0,1-1 0,-1 0 0,1 1 0,0-1 0,-1 0 0,1 0 0,0 0 0,0 0 0,0 0 0,0 0 0,0 0 0,0 0 0,0 0 0,0 0 0,0 0 0,1-1 0,-1 1 0,0 0 0,1-1 0,-1 1 0,0-1 0,1 1 0,-1-1 0,0 0 0,3 1 0,44 3-6234,-45-4 5693,37 0-9060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10442,'0'0'11141,"-3"9"-9700,-47 155 2461,42-136-3222,2 0 0,-7 53 0,13-91-926,-1 1 0,0-1 0,0 1-1,-1-1 1,0 1 0,-1-1 0,0 1 0,-6-14 0,8 23 43,24 13-224,-12-10 274,-1 0-1,1 0 1,0-1 0,0-1 0,0 0-1,0 0 1,-1-1 0,18-2 0,6-2-2694,47-12-1,-63 12 1155,-9 3 1035,0-1 1,0 0-1,-1-1 0,1 0 1,-1 0-1,0 0 0,1-1 1,8-6-1,-24 11 7199,-30 16-3943,-14 27 78,48-42-2538,1 0 0,0 1-1,0-1 1,0 0-1,0 1 1,1-1 0,-1 1-1,1-1 1,-1 1 0,1 0-1,0 0 1,0 0 0,0 0-1,0-1 1,1 1 0,-1 0-1,1 0 1,0 0 0,0 6-1,1-8-50,0 0-1,0 0 0,0-1 1,0 1-1,0 0 0,0-1 1,0 1-1,1-1 1,-1 1-1,0-1 0,0 1 1,1-1-1,-1 0 0,0 0 1,1 0-1,-1 0 1,0 0-1,1 0 0,-1 0 1,0 0-1,3-1 0,32-4 1175,25-25-432,-57 28-808,1-1-1,-2 1 1,1-1 0,0 0 0,0 0 0,-1 0-1,0-1 1,1 1 0,-1-1 0,-1 0 0,1 0-1,3-6 1,-6 10-25,0-1-1,0 0 1,1 1 0,-1-1-1,0 0 1,0 0-1,0 1 1,0-1 0,0 0-1,0 1 1,-1-1-1,1 0 1,0 0 0,0 1-1,0-1 1,-1 0-1,1 1 1,0-1 0,-1 1-1,1-1 1,-1 0-1,1 1 1,0-1 0,-1 1-1,1-1 1,-1 1-1,0-1 1,1 1 0,-1-1-1,-27-9-456,-28 5-2661,50 4 2176,-6 2-5128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9:0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7495,'0'0'12615,"0"9"-11371,-3 20-430,-1 0 1,-1 0 0,-18 53 0,11-46-553,3 1 1,-7 48-1,52-194 822,-21 41-1677,-15 71 587,0 0 0,0 1 1,0-1-1,1 0 0,-1 0 0,1 1 0,0-1 0,0 0 1,0 0-1,0 0 0,0 0 0,1 0 0,-1 0 0,1-1 0,0 1 1,0 0-1,0-1 0,0 1 0,0-1 0,1 0 0,-1 0 1,1 0-1,-1 0 0,5 2 0,-2-2 24,0 0 1,0 0-1,1-1 0,-1 0 0,0 0 1,1 0-1,-1 0 0,0-1 1,1 0-1,-1 0 0,1-1 0,-1 0 1,0 0-1,9-2 0,-4-1 80,-1 0-1,1-1 0,-1 1 1,0-2-1,-1 1 0,1-1 1,-1-1-1,0 0 0,-1 0 1,1 0-1,-2-1 0,1 0 1,-1 0-1,0-1 0,-1 1 1,9-18-1,-14 26-105,0 0-1,0 0 1,-1 0-1,1 0 1,0 0-1,0 0 1,0 0 0,0 0-1,0 0 1,0 0-1,0 0 1,0 0-1,0 0 1,0 0-1,0 0 1,0 0-1,-1-1 1,1 1 0,0 0-1,0 0 1,0 0-1,0 0 1,0 0-1,0 0 1,0 0-1,0 0 1,0 0-1,0 0 1,0 0-1,0 0 1,0 0 0,0 0-1,0 0 1,0 0-1,0-1 1,0 1-1,0 0 1,0 0-1,0 0 1,0 0-1,0 0 1,0 0 0,0 0-1,0 0 1,0 0-1,0 0 1,0-1-1,-10 12-185,-10 16 68,13-17 122,0 1-1,1 0 1,1 1 0,-1-1-1,2 1 1,0 0 0,0 0-1,1 0 1,0 0-1,-1 22 1,4-32 11,0-1 0,0 0-1,1 0 1,-1 0 0,0 1 0,1-1-1,-1 0 1,1 0 0,-1 0 0,1 0-1,-1 0 1,1 0 0,0 0 0,0 0 0,-1 0-1,1 0 1,0 0 0,0-1 0,0 1-1,0 0 1,0 0 0,0-1 0,1 1-1,34 8 276,-22-9-139,0 0-1,-1-1 1,20-4-1,-19 2-101,0-1-1,0-1 1,-1 0-1,26-14 1,-34 16-31,0 0 1,0 0 0,0 0-1,0-1 1,0 1 0,-1-1 0,1 0-1,-1-1 1,0 1 0,-1-1 0,1 0-1,-1 0 1,0 0 0,4-9-1,-7 14-1,1-1-1,-1 0 0,0 1 0,0-1 0,1 0 1,-1 0-1,0 1 0,0-1 0,0 0 0,0 1 1,0-1-1,0 0 0,0 0 0,0 1 0,-1-1 1,1 0-1,0 1 0,0-1 0,-1 0 0,1 1 1,0-1-1,-1 0 0,1 1 0,0-1 0,-1 1 1,1-1-1,-1 1 0,1-1 0,-1 1 0,1-1 1,-1 1-1,1-1 0,-2 0 0,-1 1 2,1-1-1,0 0 0,-1 1 0,1 0 1,-1-1-1,1 1 0,-1 0 1,1 0-1,-1 1 0,-2-1 1,-4 2-13,2 0 1,-1 0 0,0 0 0,0 1 0,-12 6 0,14-4 24,1-1 0,0 1 1,0-1-1,0 1 0,1 1 1,-1-1-1,-2 7 0,6-12-23,0 1 0,0 0-1,1 0 1,-1 0 0,1 0-1,-1 0 1,1 0-1,-1 0 1,1 0 0,-1 0-1,1 0 1,0 0-1,0 0 1,-1 0 0,1 0-1,0 0 1,0 0 0,0 0-1,0 0 1,0 0-1,1 1 1,-1-1 0,0 0-1,0 0 1,1 0-1,-1 0 1,0 0 0,1 0-1,-1 0 1,1 0 0,0 0-1,-1-1 1,1 1-1,0 0 1,-1 0 0,1 0-1,0-1 1,0 1 0,0 0-1,0-1 1,0 1-1,-1-1 1,1 1 0,0-1-1,0 1 1,0-1-1,1 0 1,-1 1 0,0-1-1,0 0 1,2 0 0,57 5-2864,-19-8-4002,1-6-7446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 13741,'0'0'2456,"0"12"-310,-2 73 1173,-20 122 1,4-61-2763,15-126 1414,8-50-819,2 5-1062,12-44-138,2 1 0,3 1 0,35-66 0,-56 128 22,-1-1 0,1 1 0,1 0 0,-1 0 0,1 0 0,0 1-1,0-1 1,0 1 0,0 0 0,1 0 0,0 0 0,0 1 0,0 0-1,0 0 1,0 0 0,1 0 0,-1 1 0,1 0 0,0 0 0,-1 0-1,1 1 1,0 0 0,0 0 0,0 1 0,0-1 0,0 1 0,0 0-1,10 2 1,-14-1 7,-1-1 0,1 1 0,-1-1 0,1 1 0,-1 0 0,1 0 0,-1 0 0,1-1 0,-1 1 0,0 0 0,0 1 0,1-1-1,-1 0 1,0 0 0,0 0 0,0 1 0,0-1 0,0 1 0,-1-1 0,1 1 0,0-1 0,-1 1 0,1-1 0,-1 1 0,1-1 0,-1 1 0,0 0-1,0-1 1,0 1 0,0 0 0,0-1 0,0 1 0,0 0 0,-1 2 0,0 0-15,0 0 0,0 0 0,0 0 0,0 0 0,-1-1 0,0 1 0,0 0 1,0-1-1,0 1 0,0-1 0,-1 0 0,0 0 0,-3 3 0,-4 3 190,-1 0 0,0-1 0,0-1 0,-1 0 0,0 0 0,0-1 0,-1-1 0,0 0 0,0-1-1,0 0 1,0-1 0,-1 0 0,-22 1 0,36-4-187,-1 0 0,0 0 0,1 0-1,-1 0 1,1 0 0,-1 0 0,0 0-1,1 0 1,-1 0 0,0 0 0,1 0-1,-1 0 1,0 0 0,1 0 0,-1 0-1,1-1 1,-1 1 0,1 0 0,-1-1 0,0 1-1,1 0 1,-1-1 0,1 1 0,-1 0-1,1-1 1,0 1 0,-1-1 0,1 1-1,-1-1 1,1 1 0,0-1 0,-1 0-1,1 1 1,0-1 0,0 1 0,-1-1 0,1 1-1,0-1 1,0 0 0,0 1 0,0-1-1,0 0 1,0 1 0,0-1 0,0 0-1,0 1 1,0-1 0,0 1 0,0-1-1,1 0 1,-1 1 0,0-1 0,0 1-1,1-1 1,-1 0 0,0 1 0,1-1 0,-1 1-1,0-1 1,1 1 0,-1-1 0,1 1-1,0-1 1,2-3-973,0-1 0,1 1 0,-1 0 0,1 0 0,0 1 0,6-5 0,15-6-5744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3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165 270 11147,'0'0'14776,"-8"-6"-14135,-29-16-278,35 22-349,1 0 0,0 0 0,-1 0 0,1-1 0,-1 1 0,1 1 0,-1-1 0,1 0 0,-1 0 0,1 0 1,-1 1-1,1-1 0,-1 1 0,1-1 0,0 1 0,-1 0 0,1-1 0,0 1 0,0 0 0,0 0 0,-1 0 0,1 0 0,0 0 0,0 0 0,0 0 0,0 0 1,1 0-1,-1 1 0,0-1 0,0 0 0,1 1 0,-2 1 0,2-2 74,-1 1-1,0-1 1,0 1 0,0-1 0,0 0 0,0 0-1,0 1 1,0-1 0,0 0 0,-1 0-1,1 0 1,0 0 0,-1-1 0,1 1-1,-2 1 1,4-9 424,0 4-630,-5 9 82,-11 13 13,10-13 18,0 0 1,0 1-1,0-1 0,1 1 1,0 0-1,1 0 0,0 0 1,0 1-1,-2 7 1,5-14 5,0-1 1,0 0-1,0 1 1,0-1-1,0 0 1,0 1 0,0-1-1,0 0 1,0 1-1,0-1 1,0 0-1,0 0 1,0 1 0,0-1-1,0 0 1,1 1-1,-1-1 1,0 0 0,0 0-1,0 1 1,1-1-1,-1 0 1,0 0-1,0 1 1,1-1 0,-1 0-1,0 0 1,0 0-1,1 0 1,-1 1-1,0-1 1,0 0 0,1 0-1,-1 0 1,0 0-1,1 0 1,17-1 130,16-13 99,-22 7-228,-1 0 0,0-1 0,-1-1 0,0 0 0,0 0 0,-1-1 0,0-1 0,15-20 0,-22 25-24,-26 37-262,7-12 149,13-13 137,1-4 5,1 1 0,0-1 0,0 1 0,1 0-1,-1 0 1,0-1 0,1 1 0,0 0 0,0 1-1,0-1 1,0 0 0,0 0 0,1 0 0,-1 0-1,1 4 1,3-6 37,1 0 0,-1-1-1,1 1 1,-1-1 0,1 0 0,-1 0-1,1 0 1,6-2 0,-9 2-31,11-2-57,0 0 1,0-2-1,0 1 1,19-10 0,-21 9-151,0 0 1,1 0-1,-1 0 1,1 2 0,0-1-1,22-1 1,-40 13 340,3-8 231,5-11-239,2 4-413,1 1 0,0-1 0,1 0 0,-1 1 0,1 0-1,0 0 1,1 1 0,-1-1 0,1 1 0,0 0 0,0 0 0,11-4 0,4-5-1104,3-3-439,-2-1 1,0-1 0,-1-1-1,28-33 1,-35 35 1865,-1-1 0,-1 0-1,16-30 1,-23 31 1891,-12 18 905,-18 24-1104,12-9-1426,2 1 0,0 1 0,1 0 0,0 0 0,2 1 0,-7 22 0,11-29-195,0 0-1,1 1 1,1-1 0,0 1 0,1-1 0,0 1 0,1-1 0,0 1 0,1 0-1,0-1 1,5 16 0,-5-25-108,0 0 1,0 0-1,1 0 0,-1-1 1,1 1-1,0-1 0,0 1 1,0-1-1,0 0 0,0 1 1,0-1-1,1 0 0,2 1 1,-4-2-15,-1-1 1,1 1 0,-1-1-1,1 0 1,0 1 0,-1-1-1,1 0 1,0 0 0,-1 0-1,1 1 1,0-1 0,-1 0 0,1 0-1,0 0 1,0 0 0,-1 0-1,1 0 1,0-1 0,-1 1-1,1 0 1,0 0 0,0-1 0,0 1-35,0-1 1,0 0 0,0 0-1,-1 0 1,1 0 0,0 0-1,-1 0 1,1 0 0,-1 0-1,1 0 1,-1 0 0,0 0-1,1 0 1,-1 0 0,0 0-1,0-1 1,0 1 0,0 0-1,0-1 1,1-5-103,-1 0 0,0 0 1,-1 0-1,0 0 0,0 0 0,0 0 1,-1 0-1,0 1 0,0-1 0,-1 0 1,1 1-1,-2 0 0,-4-8 0,-4-3 416,-2 0 0,1 1 1,-18-15-1,25 25-47,40 17-526,54 24-7948,-48-23 1334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118 166 10730,'0'0'12497,"-9"1"-10975,4-1-1410,1 0 0,-1 1 0,0-1 0,0 1 0,1 1 0,-1-1 0,1 1 1,-1-1-1,1 1 0,0 0 0,-1 1 0,1-1 0,0 1 0,1 0 0,-1 0 0,0 0 1,1 0-1,0 1 0,0-1 0,0 1 0,0 0 0,0 0 0,1 0 0,0 0 0,-1 1 1,2-1-1,-1 0 0,0 1 0,1 0 0,0-1 0,-1 9 0,2-12-101,0 1-1,-1 0 1,1-1 0,0 1-1,1-1 1,-1 1-1,0-1 1,0 1 0,1-1-1,-1 1 1,0-1 0,1 0-1,0 1 1,-1-1-1,1 1 1,0-1 0,0 0-1,0 0 1,0 1 0,0-1-1,0 0 1,0 0-1,0 0 1,0 0 0,0 0-1,1 0 1,-1 0 0,0-1-1,1 1 1,-1 0-1,0-1 1,1 1 0,-1-1-1,1 0 1,-1 1-1,1-1 1,-1 0 0,1 0-1,-1 0 1,1 0 0,1 0-1,1 0 5,-1 0 0,1-1 0,0 1 0,-1-1 0,1 0 0,-1 0 0,0 0 0,1-1 0,-1 1 0,0-1 0,0 0 0,0 0 0,0 0 0,0 0 0,0 0 0,0 0 0,3-5-1,-1-1-36,0 0-1,-1 0 1,0 0-1,-1 0 1,1-1-1,-2 0 1,1 1-1,-1-1 1,0 0 0,-1 0-1,0 0 1,-1 0-1,0-10 1,0 19 15,0 0 0,0-1 1,0 1-1,0 0 1,0 0-1,0 0 1,0 0-1,0-1 1,0 1-1,-1 0 1,1 0-1,0 0 1,0 0-1,0-1 1,0 1-1,0 0 1,0 0-1,-1 0 1,1 0-1,0 0 1,0 0-1,0 0 1,0-1-1,-1 1 1,1 0-1,0 0 1,0 0-1,0 0 1,0 0-1,-1 0 1,1 0-1,0 0 1,0 0-1,0 0 1,-1 0-1,1 0 1,0 0-1,0 0 0,0 0 1,0 0-1,-1 0 1,1 0-1,0 0 1,0 0-1,0 1 1,-1-1-1,1 0 1,0 0-1,0 0 1,0 0-1,0 0 1,0 0-1,-1 0 1,1 1-1,0-1 1,0 0-1,0 0 1,0 0-1,0 0 1,0 1-1,0-1 1,0 0-1,0 0 1,0 0-1,-1 1 1,1-1 4,0 0 0,0 1 0,0-1 0,-1 0 0,1 1 1,0-1-1,0 1 0,0-1 0,0 0 0,0 1 0,0-1 1,-1 1-1,1-1 0,0 1 0,0-1 0,0 0 0,1 1 1,-1-1-1,0 1 0,0-1 0,0 0 0,0 1 0,0-1 1,0 1-1,1-1 0,-1 0 0,0 1 0,0-1 0,0 0 1,1 1-1,-1-1 0,0 0 0,1 1 0,-1-1 0,0 0 1,0 0-1,1 1 0,-1-1 0,1 0 0,-1 0 0,0 0 1,1 1-1,-1-1 0,1 0 0,5 2 19,0 0-1,0 0 0,0-1 1,1 0-1,-1 0 1,0-1-1,1 1 1,-1-1-1,0-1 1,1 1-1,-1-1 1,9-2-1,-2 0-41,-1-1 0,0 0 0,0 0 0,0-1 0,14-9 0,-11 5-68,-1 0-1,0-1 1,-1-1-1,0 0 1,0-1 0,-1 0-1,-1-1 1,0-1-1,11-18 1,-31 48 101,-53 109 317,54-107-271,1 2 0,1-1 0,0 1 0,2 0 0,-3 29 0,6-24-146,1 0 0,1 0 0,1 0 0,1 0 0,1-1 0,2 0 0,0 0 0,17 41 0,-19-55-40,-2-6 123,-1 0-1,1-1 1,-1 1-1,0 0 1,0 0-1,0 1 0,0 5 1,-26-55 1771,16 25-1483,-2-4-269,0-1 1,1-1-1,2 1 0,0-1 1,-5-45-1,12 69-63,1 1 0,0 0 0,0 0-1,1-1 1,-1 1 0,0 0 0,0 0 0,1-1-1,-1 1 1,0 0 0,1 0 0,0 0 0,-1-1-1,1 1 1,-1 0 0,1 0 0,0 0 0,0 0-1,0 0 1,0 1 0,0-1 0,0 0 0,0 0-1,0 0 1,0 1 0,0-1 0,0 1 0,0-1-1,0 1 1,2-1 0,43-7-3915,-27 6 1524,21-4-4159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14478,'0'0'5552,"1"8"-3903,-1 22-482,-2-1-1,-1 0 0,-6 30 1,3-21-660,-3 63 0,10-75-231,0-39-266,0-44-819,-17-10 19,16 66 699,29 13-614,-7-2 92,-5-7-844,0 0 1,0-2-1,0 0 1,19-1-1,-24 0 230,35 0-4586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125 189 12492,'0'0'3528,"-9"3"-543,-1 1-2484,0 0 1,0 1-1,1 0 1,0 1-1,0 0 1,-11 8 0,17-11-416,0-1 0,0 0 1,1 1-1,-1-1 0,0 1 0,1 0 1,0 0-1,-1 0 0,1 0 1,0 0-1,1 0 0,-1 1 1,1-1-1,-1 1 0,1-1 0,0 1 1,0-1-1,0 1 0,1 0 1,0-1-1,-1 1 0,1 0 1,0 0-1,1-1 0,0 6 0,0-7-69,0-1-1,0 0 0,0 0 0,0 0 1,0 0-1,0 0 0,0 0 0,0 0 1,0 0-1,1-1 0,-1 1 0,0 0 1,1-1-1,-1 1 0,1-1 0,-1 1 1,0-1-1,1 0 0,-1 1 0,1-1 1,-1 0-1,1 0 0,-1 0 0,1 0 1,-1-1-1,1 1 0,-1 0 0,3-1 0,1 0 21,-1 0 0,1 0-1,0 0 1,-1 0-1,1-1 1,-1 0-1,8-4 1,-7 1-42,0 0 1,-1 0 0,0 0-1,1-1 1,-2 0 0,1 0-1,-1 0 1,0 0-1,0-1 1,0 1 0,2-10-1,8-48-650,-13 61 178,1 5 408,0-1 0,0 1 0,0 0 1,0-1-1,1 1 0,-1-1 0,0 1 1,1-1-1,-1 0 0,1 0 0,-1 1 1,1-1-1,0 0 0,-1 0 0,1-1 1,0 1-1,0 0 0,-1 0 0,1-1 1,0 1-1,0-1 0,0 0 0,0 0 1,0 1-1,0-1 0,2-1 0,54-1-2228,-49 0 2094,-1-1-1,0 0 0,0 0 0,0-1 1,0 0-1,-1 0 0,1-1 0,-1 0 1,0 0-1,-1-1 0,1 1 0,-1-2 0,11-12 1,-11 11 365,-1 1 0,1-1 1,-1 0-1,-1 0 1,1 0-1,-1 0 0,-1-1 1,0 0-1,0 0 0,0 0 1,-1 0-1,1-17 0,-28 67 1435,16-19-1258,2 1 1,0-1-1,1 2 1,1-1-1,1 0 1,1 1-1,1 0 1,2 0-1,1 23 1,0-44-335,-1 0 0,1 0 0,0 0 0,0 0 0,0 0 1,0 0-1,0 0 0,0 0 0,3 3 0,-3-6-4,-1 1 0,1 0 0,-1 0 0,1-1 0,0 1 0,-1-1 0,1 1 0,0 0 0,-1-1 0,1 1 0,0-1 0,0 1 0,0-1 0,-1 0 0,1 1 0,0-1 0,0 0 0,0 0 0,0 1 0,0-1 0,0 0 0,0 0 0,-1 0 0,1 0-1,0 0 1,0 0 0,0 0 0,0-1 0,0 1 0,0 0 0,0 0 0,0-1 0,-1 1 0,2-1 0,-1-1-4,0 1 0,0 0 0,0-1 0,-1 1 0,1-1 0,0 1 0,-1-1 0,0 1 0,1-1 0,-1 0 0,0 1 0,0-1-1,0 0 1,0 1 0,0-1 0,0 1 0,0-1 0,-1-2 0,-6-31 8,1 22 8,0 1 1,-1 0-1,0 1 0,-1 0 1,0 0-1,-1 0 0,0 1 1,-1 1-1,-17-14 0,44 32-1782,-6-4-707,1 0-1,-1-1 1,23 6-1,-1-5-3849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 4708,'0'0'17799,"-10"-3"-16454,5 2-1237,0 1-1,-1-1 1,1 1-1,-1 0 1,1 0 0,0 0-1,-1 1 1,1 0-1,0 0 1,0 0 0,-1 1-1,1 0 1,0 0 0,0 0-1,1 0 1,-1 1-1,0 0 1,1 0 0,0 0-1,0 0 1,0 1 0,0 0-1,0 0 1,-4 6-1,5-7-2,0 0 0,1 0 0,-1 0 0,1 1 1,0-1-1,-1 1 0,2 0 0,-1 0 0,0 0 0,1-1 0,-2 7 0,3-9-93,0 0 0,0 0 0,0 0 1,0-1-1,1 1 0,-1 0 0,0 0 1,0-1-1,0 1 0,1 0 0,-1-1 1,0 1-1,1 0 0,-1-1 0,1 1 0,-1 0 1,0-1-1,1 1 0,0-1 0,-1 1 1,1-1-1,-1 1 0,2 0 0,0 0 9,0 0-1,1 0 0,-1 0 1,0-1-1,1 1 0,-1-1 1,1 1-1,-1-1 0,1 0 1,3 0-1,-1 0-46,-1 0 0,1-1 0,0 1-1,0-1 1,-1 0 0,1-1 0,-1 1 0,1-1-1,-1 0 1,0 0 0,0 0 0,1-1 0,-1 1-1,4-4 1,2-4-146,0 1 1,-1-2-1,12-15 0,15-17-24,-37 81-327,-1-28 488,0-2-216,1 1 0,0 0 0,0-1 0,0 1 0,1 0 1,1 9-1,0-16 173,-1 0 1,1 0 0,-1 0 0,1-1-1,0 1 1,0 0 0,0 0 0,0-1 0,0 1-1,0 0 1,0-1 0,0 1 0,1-1-1,-1 1 1,1-1 0,-1 0 0,1 0-1,-1 0 1,1 1 0,0-1 0,0-1 0,-1 1-1,1 0 1,0 0 0,0-1 0,0 1-1,0-1 1,0 0 0,0 1 0,0-1-1,0 0 1,3 0 0,-2 0-498,1 0 0,0 0 0,-1 0 0,1 0 0,0-1-1,-1 1 1,1-1 0,-1 0 0,1 0 0,4-2 0,14-14-5863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5733,'0'0'19411,"0"9"-18771,-1 4-444,3 29 463,-1-41-628,-1 0 1,1 0 0,0 0-1,-1-1 1,1 1 0,0 0 0,0 0-1,0 0 1,0-1 0,0 1 0,-1 0-1,1-1 1,0 1 0,0-1-1,1 1 1,-1-1 0,0 0 0,0 1-1,0-1 1,0 0 0,0 0 0,0 0-1,0 0 1,1 0 0,-1 0 0,2 0-1,33-3 383,-24-1-384,-1 0 0,0-1 0,0 0 0,0-1 0,-1 0 0,11-8 0,-9 5-23,1 1-1,28-12 1,-41 20-3,1 1 1,-1 0 0,0-1 0,1 1 0,-1 0 0,0-1 0,1 1-1,-1 0 1,0-1 0,0 1 0,1 0 0,-1 0 0,0-1 0,0 1-1,0 0 1,0 0 0,0-1 0,0 1 0,0 0 0,-1-1 0,1 1-1,0 0 1,0 0 0,0-1 0,-1 2 0,-5 25 210,3-20-117,-9 38 220,12-44-299,-1 0-1,1 0 1,0 0-1,0 0 1,-1 0-1,1 0 0,0 0 1,0 0-1,0 0 1,0 0-1,0-1 1,0 1-1,1 0 1,-1 0-1,0 0 1,0 0-1,1 0 1,-1 0-1,1 0 1,-1-1-1,1 1 1,-1 0-1,1 0 1,-1 0-1,1-1 1,-1 1-1,1 0 1,0-1-1,0 1 1,-1-1-1,1 1 1,0-1-1,0 1 1,0-1-1,-1 1 1,1-1-1,0 0 1,2 1-1,1-1 9,0 1 0,0-1-1,0-1 1,0 1 0,1-1 0,-1 1-1,0-1 1,0 0 0,0 0-1,-1-1 1,1 1 0,0-1 0,7-4-1,-3-1-186,0 1 0,0-2 0,13-14 0,2-3-609,-36 63 304,8-30 299,-5 7-1602,6-5-4129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14382,'0'0'5829,"-47"69"-3234,36-34-674,1 0-479,6 4-449,3-2-385,1 1-255,0-4-225,0-6-64,0-6-32,8-5 32,2-7-513,2-8-896,6-2-2018,-1-8-3556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101 182 9961,'2'-4'700,"0"1"0,0-1-1,-1 1 1,1-1-1,-1 0 1,0 0-1,0 0 1,0 0-1,-1 0 1,1 0 0,-1 0-1,0 0 1,0 0-1,-1 0 1,0-4-1,1 6-565,-1 1 0,0-1 0,0 0 0,0 1 0,0-1 0,0 1 0,0-1 0,0 1 0,0-1 0,0 1 0,-1 0 0,1-1 0,-1 1 0,1 0 0,-1 0 0,1 0 0,-1 0 0,1 0 0,-1 1 0,0-1 0,0 0 0,1 1 0,-1-1 0,0 1 0,0 0 0,0 0 0,0-1 0,1 1 0,-1 0 0,0 1 0,0-1 0,0 0 0,-2 1 0,1 0-121,0 0-1,-1 0 1,1 0 0,0 1 0,0 0 0,0-1 0,0 1 0,0 0 0,0 0 0,1 1 0,-1-1-1,1 1 1,-1-1 0,-2 6 0,3-6-7,1-1 0,-1 1 1,1 0-1,0 0 0,0 0 0,0 0 0,0 0 0,0 0 0,0 0 1,0 0-1,1 0 0,-1 0 0,1 0 0,0 0 0,-1 1 0,1-1 1,0 0-1,0 0 0,0 0 0,1 1 0,-1-1 0,1 0 0,-1 0 1,2 4-1,-1-5 12,1 0 1,-1 0 0,0 0 0,1 0-1,-1-1 1,1 1 0,-1 0 0,1-1-1,0 1 1,-1-1 0,1 0 0,-1 1-1,1-1 1,0 0 0,-1 0 0,1 0-1,3 0 1,30-4 220,-27 2-222,0 0 0,1-1 0,-1 0 0,0 0 0,-1-1 0,1 0 0,-1-1 0,1 0 0,-1 0 0,-1 0 0,1-1 0,-1 0 0,7-7 0,-6 4 110,0 1 0,0-1 1,-1 0-1,0-1 0,0 0 1,-1 1-1,0-2 0,-1 1 1,5-20-1,-29 76 779,2-9-851,12-21 11,1 0 0,1 0-1,0 1 1,1-1 0,1 1 0,1 0 0,0 0 0,2 25-1,-1-41-98,0 1 1,0 0-1,1-1 0,-1 1 0,0-1 0,1 1 0,-1-1 0,1 1 0,-1-1 0,1 1 0,0-1 0,0 0 0,0 1 0,0-1 0,0 0 0,0 1 0,0-1 0,0 0 0,0 0 1,0 0-1,1 0 0,-1 0 0,0 0 0,1-1 0,-1 1 0,1 0 0,-1-1 0,1 1 0,-1-1 0,1 1 0,-1-1 0,1 0 0,-1 0 0,1 0 0,0 1 0,-1-2 0,3 1 0,25-11-4480,-27 10 3727,0-1 0,0 0-1,0 1 1,0-1 0,0 0 0,0 0 0,-1 0-1,1 0 1,-1-1 0,2-2 0,6-17-8989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7719,'0'0'16128,"8"7"-14965,-1-1-923,0-2 0,0 1 0,0-1-1,1 0 1,-1 0 0,1-1 0,13 4-1,-19-6-181,0-1-1,1 1 1,-1-1-1,1 1 0,-1-1 1,0 0-1,1 1 1,-1-1-1,1 0 1,-1-1-1,1 1 0,-1 0 1,0-1-1,1 0 1,-1 1-1,0-1 0,1 0 1,-1 0-1,0 0 1,0 0-1,0-1 1,0 1-1,0 0 0,0-1 1,0 0-1,0 1 1,-1-1-1,1 0 0,-1 0 1,1 0-1,-1 0 1,0 0-1,1 0 1,-1-1-1,0 1 0,-1 0 1,2-4-1,-1 5-49,-1-1 0,1 1 0,-1-1 0,1 1 0,-1-1-1,0 1 1,0 0 0,0-1 0,0 1 0,0-1 0,0 1 0,0-1 0,0 1-1,0-1 1,-1 1 0,1-1 0,-1 1 0,1 0 0,-1-1 0,0-1-1,0 3-11,0-1-1,0 0 0,0 1 0,1-1 0,-1 0 1,0 1-1,0-1 0,0 1 0,0 0 1,0-1-1,0 1 0,0 0 0,0 0 0,0-1 1,0 1-1,0 0 0,0 0 0,-1 0 0,1 0 1,0 0-1,-1 1 0,-1 0-11,-1-1 0,1 1 0,0 0 0,0 0 0,-1 1 0,1-1-1,0 1 1,0 0 0,1-1 0,-1 1 0,0 1 0,1-1 0,-1 0 0,1 0 0,-1 1 0,-2 4 0,1 0 28,0 0 0,1 0 0,0 1 1,0-1-1,1 1 0,-3 13 0,5-20-1,0 1-1,-1-1 1,1 1-1,0-1 1,0 1-1,0-1 1,1 1 0,-1-1-1,0 1 1,1-1-1,-1 1 1,0-1-1,1 0 1,0 1-1,-1-1 1,1 0-1,0 1 1,0-1 0,0 0-1,-1 0 1,1 0-1,1 0 1,-1 0-1,0 0 1,0 0-1,0 0 1,0 0 0,1 0-1,-1-1 1,0 1-1,1 0 1,-1-1-1,0 1 1,1-1-1,-1 0 1,1 1-1,-1-1 1,1 0 0,-1 0-1,1 0 1,1 0-1,13 0-5,-1-1 0,1-1 1,-1 0-1,0-1 0,1-1 0,-2 0 0,1-1 0,0-1 0,-1 0 1,0-1-1,15-9 0,30-14-94,-58 30 92,-1 0-1,0 0 1,1 0-1,-1 1 0,1-1 1,-1 0-1,0 0 1,1 0-1,-1 0 0,0 1 1,0-1-1,1 0 0,-1 0 1,0 1-1,1-1 1,-1 0-1,0 1 0,0-1 1,0 0-1,1 1 1,-1-1-1,0 0 0,0 1 1,0-1-1,0 0 1,0 1-1,1-1 0,-1 0 1,0 1-1,0-1 0,0 0 1,0 1-1,0-1 1,0 1-1,0-1 0,0 0 1,-1 1-1,1-1 1,0 0-1,0 1 0,0-1 1,0 1-1,-2 31 487,1-7 452,1-24-919,1 0 1,-1 0 0,1 0 0,-1 0 0,1 0 0,0 0 0,0 0-1,-1-1 1,1 1 0,0 0 0,0 0 0,0-1 0,0 1-1,0-1 1,0 1 0,0-1 0,0 1 0,0-1 0,0 1-1,0-1 1,0 0 0,0 0 0,0 1 0,0-1 0,0 0 0,2 0-1,38 0 180,-30-1-145,7 0-69,-1-1 0,1-1 0,-1 0 1,0-2-1,21-7 0,33-8-520,-71 20 528,0 0-1,1-1 1,-1 1 0,0 0 0,0 0-1,1 0 1,-1 0 0,0 0 0,1 0 0,-1 0-1,0 0 1,1 0 0,-1 0 0,0 0-1,1 0 1,-1 0 0,0 0 0,1 0-1,-1 0 1,0 1 0,1-1 0,-1 0 0,0 0-1,0 0 1,1 0 0,-1 1 0,0-1-1,0 0 1,1 0 0,-1 1 0,0-1-1,0 0 1,0 0 0,1 1 0,-1-1 0,0 0-1,0 0 1,0 1 0,0-1 0,0 0-1,0 1 1,1 0 0,-4 17 31,3-17-12,-1 0 0,1 0 1,0-1-1,-1 1 0,1 0 1,0 0-1,0 0 0,-1 0 0,1 0 1,0 0-1,0 0 0,0 0 1,0 0-1,0 0 0,0 0 0,0-1 1,1 1-1,-1 0 0,0 0 1,0 0-1,1 0 0,-1 0 0,1 0 1,-1-1-1,1 1 0,-1 0 1,1 0-1,0 0 0,5 1 25,0-1-1,0 0 0,0 0 1,0-1-1,0 1 1,0-1-1,0-1 1,0 1-1,0-1 0,9-3 1,60-23-315,-26 8-610,-44 32-161,-5-11 740,0 0 0,1 1 0,-1-1 1,1 0-1,-1 0 0,1 0 0,0 0 0,0 0 0,0-1 1,0 1-1,0 0 0,0 0 0,3 2 0,24 1-8454,-9-5 635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 17360,'0'0'6583,"-11"-2"-4624,-2-1-1614,0 2 0,0 0 0,0 0 1,1 1-1,-21 3 0,30-3-300,-1 1-1,1-1 1,-1 1-1,1 0 1,-1 0-1,1 0 1,0 0-1,-1 1 1,1-1-1,0 1 0,0 0 1,0 0-1,0 0 1,1 0-1,-1 0 1,0 1-1,1-1 1,0 1-1,0 0 1,-1 0-1,2-1 1,-1 2-1,0-1 1,0 0-1,1 0 1,0 0-1,0 1 1,0-1-1,-1 7 1,2-9-49,-1 1 1,1-1-1,0 0 1,0 1-1,0-1 1,1 1-1,-1-1 1,0 1 0,0-1-1,1 0 1,-1 1-1,1-1 1,-1 0-1,1 1 1,0-1-1,-1 0 1,1 0-1,0 0 1,0 1-1,0-1 1,0 0 0,0 0-1,0 0 1,0-1-1,2 2 1,0 0-18,0 0 0,0-1 1,1 0-1,-1 1 1,1-1-1,-1-1 0,1 1 1,0 0-1,6-1 0,-3 1-10,0-1 0,-1 0-1,1-1 1,-1 0 0,1 0-1,-1 0 1,1-1 0,-1 0-1,0 0 1,1-1-1,5-3 1,-1-3 31,-1 0 0,0-1 0,0 0 0,-1-1 0,0 0 0,13-23 0,-21 33 416,-18 25 332,14-21-672,1 1 0,-1 0 0,1 0-1,0 0 1,1 0 0,-1 0 0,1 0 0,-1 1 0,1-1 0,0 6 0,1-9-62,0 0 0,0 1 0,1-1 0,-1 0 0,0 0 0,1 0 1,0 1-1,-1-1 0,1 0 0,-1 0 0,1 0 0,0 0 0,0 0 1,0 0-1,0 0 0,0 0 0,0 0 0,0-1 0,0 1 0,0 0 1,0 0-1,0-1 0,0 1 0,0-1 0,1 1 0,-1-1 0,0 0 0,0 1 1,1-1-1,-1 0 0,0 0 0,0 0 0,1 0 0,-1 0 0,0 0 1,1 0-1,1-1 0,7 1-30,0-1 0,0 0 0,0-1 0,0 0 0,0-1 0,0 0 0,-1 0 0,0-1 0,1 0 0,10-7 0,29-12-491,-48 22 504,-1 1 0,0 0 1,1 0-1,-1-1 1,1 1-1,-1 0 1,0 0-1,1 0 1,-1 0-1,1-1 1,-1 1-1,1 0 1,-1 0-1,1 0 0,-1 0 1,1 0-1,-1 0 1,0 0-1,1 0 1,-1 1-1,1-1 1,-1 0-1,1 0 1,-1 0-1,1 0 1,-1 1-1,0-1 0,1 0 1,-1 0-1,1 1 1,-1-1-1,0 0 1,1 1-1,-1-1 1,0 0-1,0 1 1,1-1-1,-1 0 0,0 1 1,0-1-1,1 1 1,0 25 291,1 5 114,-2-30-397,1 0-1,-1-1 1,0 1-1,0 0 1,1 0 0,-1-1-1,0 1 1,1 0-1,-1-1 1,1 1-1,-1 0 1,1-1 0,-1 1-1,1-1 1,0 1-1,-1-1 1,1 1-1,0-1 1,-1 1-1,1-1 1,0 1 0,0-1-1,-1 0 1,1 0-1,0 1 1,0-1-1,-1 0 1,1 0-1,0 0 1,1 0 0,34-1-1575,-28 0 36,0 0-1,0-1 1,0 0 0,13-6-1,11-6-5294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4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132 123 11018,'0'0'15466,"3"-8"-14233,-2 6-1174,0-1 3,-1 1 0,1 0 1,0 0-1,0 0 0,-1-1 0,0 1 0,1 0 0,-1 0 0,0-1 0,0-3 0,-1 5-52,0 0 0,1 0 0,-1 0 0,0 0 0,0 1 0,1-1 0,-1 0 0,0 1 0,0-1 1,0 0-1,0 1 0,0-1 0,0 1 0,0 0 0,0-1 0,0 1 0,0 0 0,0-1 0,0 1 0,0 0 0,-1 0 0,1 0 0,0 0 0,0 0 0,0 0 0,0 1 0,0-1 0,0 0 0,0 0 0,0 1 0,0-1 0,-2 1 0,-4 1 30,1 0 0,-1 0-1,1 1 1,-1 0 0,1 0 0,0 0-1,0 1 1,1-1 0,-8 7 0,10-8 6,0 1-1,0 0 1,0 0 0,0 0-1,1 0 1,-1 0 0,1 1-1,0-1 1,0 0 0,0 1-1,0 0 1,1 0 0,-1-1-1,1 1 1,0 0 0,-1 7-1,2-10-35,0 0 0,0 0-1,0 0 1,0 0 0,0 0-1,0 0 1,1 0 0,-1 0 0,0 0-1,1 0 1,-1 0 0,1 0-1,-1 0 1,1-1 0,-1 1-1,1 0 1,-1 0 0,1-1-1,0 1 1,-1 0 0,1-1 0,0 1-1,0 0 1,0-1 0,-1 1-1,1-1 1,0 1 0,2 0-1,0 0 15,1-1 1,-1 1-1,1 0 0,0-1 0,0 0 0,-1 1 0,1-1 0,4-1 0,2 0-7,0-1-1,0 0 1,0 0 0,-1-1 0,14-6-1,0-4-157,0-1 1,0-2-1,-2 0 0,0-1 0,-1-1 0,0-1 1,27-36-1,-37 41 183,-17 20 13,-16 24 24,19-21-1,0 0 0,0 0 0,1 1 0,0-1 1,1 1-1,0-1 0,0 1 0,1 0 0,0 15 0,1-20-191,1 0 1,-1 0-1,1 0 0,0 0 1,0 0-1,1 0 0,0 0 0,4 8 1,-4-10-273,0 1 0,0-1 0,1 0 0,-1-1 0,1 1 1,-1 0-1,1-1 0,0 0 0,0 1 0,0-1 0,1 0 0,-1 0 1,5 1-1,20 6-7014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0:5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46 4773,'0'0'15588,"-10"-8"-14846,-32-21-193,40 27-529,0 1 0,0 0 0,0 0 0,-1 0 0,1 1 0,0-1 0,-1 0 0,1 1-1,0 0 1,-1-1 0,1 1 0,0 0 0,-1 0 0,1 0 0,-1 1 0,1-1-1,0 1 1,-1-1 0,1 1 0,0 0 0,0-1 0,-1 1 0,1 0 0,0 1 0,0-1-1,0 0 1,0 1 0,0-1 0,1 1 0,-1-1 0,0 1 0,1 0 0,-1 0-1,1 0 1,-1 0 0,1 0 0,0 0 0,-2 4 0,0-1 14,0 1 1,1 0-1,0 0 0,-1 0 1,2 1-1,-1-1 1,1 0-1,0 1 0,0-1 1,1 1-1,0-1 1,1 8-1,-1-13-21,1 1 0,0-1-1,0 0 1,0 1 0,0-1 0,0 0 0,0 0-1,1 0 1,-1 0 0,0 0 0,0 0-1,1 0 1,-1-1 0,1 1 0,-1 0 0,1-1-1,-1 1 1,1-1 0,-1 1 0,1-1 0,-1 0-1,1 0 1,0 0 0,-1 0 0,1 0 0,1 0-1,46-4 289,-40 1-271,1 0 0,-1-1 1,0 0-1,0-1 0,0 0 0,0 0 1,-1-1-1,0 0 0,0-1 0,-1 0 1,1 0-1,-2 0 0,1-1 0,6-10 1,-12 17 54,-10 36 43,7-31-75,1-1 0,0 1 0,0-1 0,0 1 0,0-1 0,0 1-1,1 0 1,0-1 0,-1 1 0,2 4 0,0-8 0,-1 1 1,1 0-1,0 0 0,0-1 1,0 1-1,1 0 0,-1-1 1,0 0-1,0 1 0,0-1 1,0 1-1,0-1 0,1 0 1,-1 0-1,0 0 0,0 0 1,0 0-1,1 0 0,-1 0 1,0 0-1,0 0 0,0 0 0,1-1 1,-1 1-1,1-1 0,35-7 1011,7-11-533,25-10-401,-65 28-141,1-1 0,-1 1 0,1 0 0,-1 0 0,1 1 0,0 0 0,-1-1 0,1 2 0,0-1 0,-1 0 0,1 1 0,5 1 0,-9-1 4,0 0-1,0 0 0,0 0 1,0 0-1,0 0 0,0 0 0,0 0 1,0 1-1,0-1 0,0 0 1,-1 1-1,1-1 0,0 0 1,-1 1-1,0-1 0,1 1 1,-1-1-1,0 1 0,1-1 1,-1 1-1,0-1 0,0 1 1,0-1-1,0 1 0,-1 1 1,1-2 2,-1 0 1,1 1 0,0-1 0,0 0 0,0 0-1,0 0 1,0 0 0,0 0 0,0 0 0,0 1 0,0-1-1,0 0 1,1 0 0,-1 0 0,0 0 0,1 0 0,-1 0-1,1 0 1,-1 0 0,1 0 0,0 0 0,-1 0 0,1 0-1,0-1 1,0 1 0,-1 0 0,1 0 0,0-1-1,0 1 1,0 0 0,0-1 0,0 1 0,1 0 0,4-1-392,-1 0 1,0 0 0,1-1 0,-1 0 0,0 0 0,1 0 0,-1 0-1,0-1 1,0 0 0,0 0 0,7-5 0,30-20-7555,-39 25 7071,24-16-8399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87 137 7751,'0'0'10976,"-9"5"-8280,-69 35 2215,83-39-4977,0-1 1,0 1-1,0-1 0,-1 0 0,1 0 0,0 0 0,0-1 1,7-1-1,3-5-138,0 0 1,0 0 0,0-1 0,-1-1-1,-1-1 1,1 0 0,-2 0 0,1-1 0,-2-1-1,1 0 1,-1-1 0,-1 0 0,14-24-1,-24 37 271,1 0-1,-1 0 0,0-1 1,1 1-1,-1 0 0,0-1 0,0 1 1,1 0-1,-1-1 0,0 1 1,0 0-1,1-1 0,-1 1 1,0-1-1,0 1 0,0 0 0,0-1 1,0 1-1,0-1 0,0 1 1,0 0-1,0-1 0,0 1 1,0-1-1,0 1 0,0-1 0,0 1 1,0 0-1,0-1 0,0 1 1,0-1-1,-1 1 0,1 0 1,0-1-1,0 1 0,0 0 0,-1-1 1,1 1-1,-17 7 791,-19 23-242,31-24-432,0 1 0,0 0 0,1 0 1,0 0-1,0 1 0,0-1 0,-3 14 1,6-19-163,1 0 0,-1-1 0,1 1 0,-1 0 0,1 0 0,0 0 0,0 0 0,-1 0 0,2-1 0,-1 1-1,0 0 1,0 0 0,0 0 0,1 0 0,-1 0 0,1-1 0,0 1 0,-1 0 0,1 0 0,0-1 0,0 1 0,0-1 0,0 1 0,0-1 0,1 1 0,-1-1 0,0 1 0,1-1 0,-1 0 0,1 0 0,-1 0 0,1 0 0,-1 0 0,1 0 0,0 0 0,0-1 0,-1 1 0,3 0 0,13 3-67,-1-1 0,1 0 0,0-1 1,22-1-1,30-6-3958,-23-9-2487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17264,'0'0'1815,"-3"12"145,-4 16-582,-24 109 2438,28-119-3674,1-1-1,0 1 1,2 0 0,0 0 0,0 0 0,4 18 0,-1-28-751,-2-14-2363,-7-20-1684,-39-50-1279,12 26 10663,30 45-2320,31 7-737,78 8-1724,55-8-10860,-100-4 18215,-67-1-3768,-13-1-1824,14 4-1451,1 1 0,-1-1 0,1 1 0,0 0 0,-1 0 0,1 0 0,0 1 0,0-1 0,0 1 0,0 0 0,-5 3 1,7-4-227,1 1 0,-1-1 0,1 0 0,-1 0 0,1 1 1,0-1-1,0 1 0,-1-1 0,1 1 0,0-1 1,0 1-1,1 0 0,-1-1 0,0 1 0,0 0 0,1 0 1,-1 0-1,1 0 0,0-1 0,0 1 0,-1 0 0,1 0 1,0 0-1,0 0 0,1 0 0,-1 0 0,0 0 1,1 0-1,-1-1 0,2 3 0,-2-3-17,1 0 0,0 1 0,0-1 0,0 0 0,0 0 0,0 0 0,0 0 0,0 0 1,0-1-1,0 1 0,0 0 0,0 0 0,1-1 0,-1 1 0,0-1 0,0 1 0,1-1 0,-1 1 0,1-1 0,-1 0 0,0 0 0,3 1 0,38-1 193,-31 0-152,-3-1-32,0 0 0,-1 0 1,1-1-1,-1 0 0,1 0 0,-1-1 0,0 0 0,0 0 0,10-7 0,-14 8-83,1 0-1,-1 0 1,0 0 0,0 0 0,0-1 0,0 0-1,0 1 1,-1-1 0,1 0 0,-1 0-1,0-1 1,1 1 0,-2 0 0,1-1 0,0 1-1,-1-1 1,1 0 0,-1 1 0,0-1-1,0 0 1,0-4 0,-3 9-162,1 0 0,-1-1 0,1 1 0,-1 0 0,1 0 0,0 0 0,-1 0 1,1 1-1,0-1 0,0 0 0,0 0 0,0 1 0,0-1 0,-2 3 0,3-3 123,-1 0 0,1 0 0,0 0 0,-1 0 0,1 0 0,0 0 0,0 0 0,0 0 0,0 0 0,0-1 0,0 1 0,0 0 0,0 0 0,0 0 0,0 0 1,0 0-1,1 0 0,-1 0 0,0 0 0,1 0 0,-1 0 0,1-1 0,-1 1 0,1 0 0,-1 0 0,1 0 0,-1-1 0,1 1 0,0 0 0,-1-1 0,1 1 0,0 0 0,0-1 0,-1 1 0,1-1 0,0 0 0,0 1 0,0-1 0,0 1 0,1-1 0,2 1-379,-1-1-1,0 1 0,1-1 1,-1 0-1,1 0 0,-1 0 0,1 0 1,-1-1-1,1 0 0,4-1 1,15-10-3971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11499,'0'0'2696,"-6"10"-353,-7 12-1032,1 1 0,1 0-1,-15 47 1,21-54-921,1 0 1,1 0-1,0 1 0,1-1 1,1 1-1,1 0 0,3 32 1,6-21-334,-9-27-48,0 0 0,0-1 0,0 1 0,1 0 0,-1-1 0,0 1 0,0-1 0,0 1 1,1 0-1,-1-1 0,0 1 0,1-1 0,-1 1 0,0-1 0,1 1 0,-1-1 0,1 1 0,-1-1 0,0 0 0,1 1 0,0-1 0,-1 0 0,1 1 0,-1-1 0,1 0 0,-1 1 1,1-1-1,-1 0 0,1 0 0,0 0 0,-1 0 0,1 0 0,0 0 0,-1 0 0,1 0 0,-1 0 0,1 0 0,0 0 0,-1 0 0,1 0 0,0 0 0,1-5-16,-1 1 0,1 0-1,-1 0 1,-1-1 0,1 1 0,0-1-1,-1 1 1,0-1 0,0 1-1,-1-1 1,0-5 0,0-4 4,1 4 2,-1 0 0,0 1 1,-1-1-1,-4-15 1,5 21 30,-1 0 0,1 0 0,-1 1 0,1-1-1,-1 0 1,0 0 0,-1 1 0,1-1 0,0 1 0,-1 0 0,0 0 0,0 0 0,-4-4 0,7 8-30,0-1 0,0 0-1,1 0 1,-1 0 0,0 0 0,0 0 0,0 0 0,0 1-1,0-1 1,0 0 0,0 0 0,1 0 0,-1 0-1,0 1 1,0-1 0,0 0 0,0 0 0,0 0 0,0 0-1,0 1 1,0-1 0,0 0 0,0 0 0,0 0-1,0 0 1,0 1 0,0-1 0,0 0 0,0 0 0,0 0-1,0 1 1,-1-1 0,1 0 0,0 0 0,0 0-1,0 0 1,0 0 0,0 1 0,0-1 0,0 0 0,0 0-1,-1 0 1,1 0 0,0 0 0,0 0 0,0 1 0,0-1-1,-1 0 1,1 0 0,0 0 0,0 0 0,0 0-1,0 0 1,-1 0 0,1 0 0,0 0 0,0 0 0,0 0-1,0 0 1,-1 0 0,1 0 0,0 0 0,0 0-1,0 0 1,-1 0 0,10 16-314,-3-12-354,-1 0 1,1 0-1,0-1 0,0 0 0,0 0 0,1 0 0,-1-1 1,1 0-1,11 2 0,19 3-5535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13741,'0'0'4041,"-9"0"-1051,3 1-2568,-1 0 1,0 0-1,1 1 1,-1 0-1,1 0 1,0 0-1,-1 1 1,1-1-1,-6 5 1,9-5-312,1-1 1,-1 1 0,1 0-1,0 0 1,-1-1-1,1 1 1,0 1 0,0-1-1,0 0 1,1 0 0,-1 1-1,0-1 1,1 1 0,0-1-1,-1 1 1,1 0 0,0 0-1,1-1 1,-1 1-1,0 0 1,1 0 0,-1 0-1,1 0 1,0 0 0,0 0-1,0 0 1,1 5 0,0-6-98,0-1 0,0 1 0,0-1 0,1 1 0,-1-1 0,0 0 0,0 0 0,1 0 0,-1 1 0,1-1 1,-1 0-1,1-1 0,-1 1 0,1 0 0,-1 0 0,1-1 0,0 1 0,-1-1 0,1 1 0,0-1 0,0 0 1,-1 0-1,1 0 0,0 0 0,0 0 0,0 0 0,-1 0 0,1 0 0,3-1 0,0 0-26,0 1-1,0-1 1,0 0 0,1-1-1,-1 1 1,0-1 0,-1 0-1,1 0 1,5-3 0,-4 0-74,-1 1 1,0-1-1,0 0 1,0-1-1,-1 1 1,0-1 0,0 0-1,0 0 1,-1 0-1,1-1 1,-2 1 0,1-1-1,-1 0 1,3-10-1,-29 57-175,22-36 265,1 1 0,0-1 1,1 1-1,-1-1 1,1 1-1,0-1 0,0 7 1,0-9-238,0-1 1,1 1 0,-1-1 0,0 1 0,1 0-1,-1-1 1,1 1 0,0-1 0,-1 1-1,1-1 1,0 0 0,0 1 0,0-1-1,0 0 1,0 1 0,0-1 0,0 0 0,0 0-1,1 0 1,-1 0 0,0 0 0,2 1-1,18 4-6541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78 12043,'0'0'5974,"-9"-4"-3823,3 1-1891,0 1 0,0-1 0,0 1 0,-1 1-1,1-1 1,-10 0 0,12 2-163,1 0 0,0 0-1,0 1 1,0-1 0,0 1-1,0-1 1,0 1 0,0 0 0,0 1-1,0-1 1,0 0 0,0 1 0,0 0-1,1-1 1,-1 1 0,1 0 0,-1 0-1,-3 5 1,4-5-5,0 0-1,0 0 0,0 0 1,1 0-1,-1 0 0,0 0 1,1 0-1,0 0 0,0 1 1,-1-1-1,1 1 1,1-1-1,-1 1 0,0-1 1,1 1-1,-1-1 0,1 4 1,0-5-71,1 1 1,0-1-1,0 0 1,0 1-1,0-1 1,0 0-1,0 0 1,0 0 0,1 0-1,-1 0 1,0-1-1,1 1 1,-1 0-1,0 0 1,1-1-1,-1 1 1,1-1-1,-1 1 1,1-1-1,-1 0 1,1 0-1,-1 1 1,1-1-1,0 0 1,-1 0-1,1-1 1,-1 1 0,4-1-1,177-11-1067,-182 12 1060,1 0 1,-1 0 0,1 0-1,-1 0 1,0 1-1,1-1 1,-1 0 0,1 0-1,-1 1 1,1-1 0,-1 0-1,0 1 1,1-1-1,-1 0 1,0 1 0,1-1-1,-1 1 1,0-1 0,0 1-1,1-1 1,-1 0-1,0 1 1,0-1 0,0 1-1,1-1 1,-1 1 0,0-1-1,0 1 1,0-1-1,0 1 1,0-1 0,0 1-1,0-1 1,0 1 0,0-1-1,-1 1 1,1-1 0,0 1-1,-5 24 1115,4-21-525,9-20-345,5-34-239,-12 44-40,0-1-1,0 0 1,1 1-1,0-1 1,0 1 0,4-9-1,-3 14 11,-1 0-1,0 0 0,0 0 0,0 0 0,1 0 1,-1 1-1,0-1 0,1 1 0,-1-1 0,1 1 1,-1 0-1,1 0 0,-1 0 0,0 0 0,1 1 1,2 0-1,6-1 2,64 5-217,-55-3-37,1 0-1,0-1 1,0-1 0,41-6-1,-59 4 269,0 1 0,-1 0 0,1 0 0,0-1 0,0 0 0,-1 1 0,1-1 0,-1 0 0,0 0 0,1-1 0,-1 1 0,3-5 0,-4 7 4,-1-1-1,1 0 1,-1 1 0,0-1 0,1 1 0,-1-1 0,0 0 0,1 1-1,-1-1 1,0 1 0,0-1 0,1 0 0,-1 0 0,0 1 0,0-1 0,0 0-1,0 1 1,0-1 0,0 0 0,0 1 0,0-1 0,0 0 0,-1 0-1,1 1 1,0-1 0,0 0 0,-1 1 0,1-1 0,0 1 0,-1-1-1,1 0 1,0 1 0,-1-1 0,1 1 0,-1-1 0,1 1 0,-1-1-1,1 1 1,-1-1 0,1 1 0,-1 0 0,0-1 0,1 1 0,-1 0 0,0-1-1,1 1 1,-1 0 0,0 0 0,1 0 0,-1 0 0,0 0 0,1-1-1,-1 1 1,0 0 0,0 1 0,1-1 0,-1 0 0,-1 0 0,-4 0 37,0 0 1,0 0-1,0 0 1,0 1-1,0-1 1,1 2-1,-1-1 1,0 1 0,0-1-1,1 2 1,-1-1-1,1 1 1,0-1-1,0 1 1,-7 5-1,9-5-12,0 0-1,0 0 0,0-1 0,0 2 1,1-1-1,-1 0 0,1 0 0,0 1 1,0-1-1,0 1 0,1 0 0,-1 0 1,1 0-1,0-1 0,0 1 0,0 0 1,0 0-1,1 1 0,-1-1 0,1 0 1,0 0-1,1 0 0,0 6 0,0-8-73,-1 0-1,1 0 0,0 1 1,0-1-1,0 0 0,0 0 1,0 0-1,1 0 0,-1-1 1,1 1-1,-1 0 0,1 0 1,-1-1-1,1 1 0,0-1 1,0 1-1,0-1 0,3 2 1,0-1-742,1 1 1,-1-1 0,1 0 0,0 0 0,0-1 0,7 2 0,19-1-7280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4805,'0'0'15919,"-21"49"-14254,18-16 65,0 4-321,-2 3-448,3 0-416,1-6-289,-1-2-160,2-6-64,0-6 32,3-8-192,7-5-961,-3-7-1153,4 0-1410,-3-1-2978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89 150 12748,'0'0'11259,"-10"0"-11211,7 0-42,-1 0 0,1 1 0,-1 0 0,1-1 0,0 1 1,-1 0-1,1 0 0,0 1 0,-1-1 0,1 1 0,0 0 0,0-1 1,0 1-1,1 1 0,-1-1 0,0 0 0,1 1 0,-1-1 0,1 1 1,0 0-1,0 0 0,0 0 0,0 0 0,1 0 0,-1 0 0,1 0 0,0 0 1,0 1-1,0-1 0,0 1 0,0-1 0,1 1 0,0-1 0,-1 1 1,1-1-1,0 1 0,1-1 0,-1 1 0,2 5 0,-1-7 10,0-1-1,0 0 1,1 1-1,-1-1 1,0 0-1,0 0 1,1 0-1,-1 0 0,1 0 1,-1 0-1,1 0 1,-1 0-1,1 0 1,0-1-1,-1 1 1,1-1-1,0 1 1,-1-1-1,1 0 0,0 0 1,0 0-1,-1 0 1,1 0-1,0 0 1,0 0-1,-1 0 1,1-1-1,2 0 1,5 0 90,0 0 1,0-1 0,-1 0 0,13-6 0,-5-1-58,0 0 0,-1-1 0,-1-1 0,1 0 0,-2-1 0,0 0 0,0-2 0,-1 1 0,-1-1 0,0-1 0,-1 0 0,0 0 0,-2-1 0,0-1 0,10-28 0,-15 32 132,-5 11-74,-13 17-46,-18 31-47,-14 42 415,43-81-338,1 0 0,1 1 0,-1 0 0,1-1 0,0 1 0,1 0 1,0 0-1,1 0 0,-1 0 0,2 10 0,0-16-75,0-1 1,0 1-1,0-1 0,0 1 0,1-1 1,-1 0-1,0 1 0,1-1 0,-1 0 1,1 0-1,-1 0 0,1 0 0,0 0 1,-1 0-1,1-1 0,0 1 0,0-1 0,-1 1 1,1-1-1,0 1 0,0-1 0,0 0 1,0 0-1,-1 0 0,1 0 0,0 0 1,0-1-1,3 0 0,2 1-361,1 0-1,0-1 1,-1-1-1,1 1 1,13-6-1,1-7-3564,-12 1-1431,-6 4-2090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11755,'0'0'12022,"8"2"-10436,5-1-1353,0 0 0,-1-1 0,1 0 0,0-1 1,0-1-1,-1 0 0,15-4 0,-23 5-213,1 0-1,-1 0 1,1-1 0,-1 1-1,0-1 1,0 0-1,1 0 1,-1-1 0,-1 1-1,1-1 1,0 0 0,-1 0-1,1 0 1,-1 0-1,0-1 1,0 1 0,0-1-1,-1 0 1,1 0 0,-1 0-1,0 0 1,0 0-1,0 0 1,-1-1 0,2-5-1,-3 10-21,0-1 0,0 1-1,0-1 1,1 1-1,-1-1 1,0 1 0,0-1-1,0 1 1,-1 0 0,1-1-1,0 1 1,0-1 0,0 1-1,0-1 1,0 1-1,0 0 1,-1-1 0,1 1-1,0-1 1,0 1 0,0 0-1,-1-1 1,1 1 0,0 0-1,-1-1 1,1 1-1,0 0 1,-1-1 0,1 1-1,0 0 1,-1 0 0,1 0-1,-1-1 1,1 1 0,0 0-1,-1 0 1,1 0-1,-1 0 1,1 0 0,-1 0-1,1 0 1,-1 0 0,1 0-1,0 0 1,-1 0 0,1 0-1,-1 0 1,1 0-1,-1 0 1,1 0 0,0 0-1,-1 0 1,1 1 0,-1-1-1,1 0 1,0 0 0,-1 1-1,1-1 1,0 0-1,-1 0 1,1 1 0,0-1-1,-1 1 1,-26 19-156,-18 45 51,42-62 104,1 1 0,0-1 0,0 1 0,1 0 0,-1 0 0,1 0 0,0 0 0,0 0 0,0 0 0,0 0 0,1 0 0,0 0 0,0 0 0,0 0 0,0 0 0,1 0 0,0 5 0,0-8 16,1 1-1,-1-1 0,0 1 0,1-1 1,-1 0-1,1 0 0,-1 1 1,1-1-1,0 0 0,-1 0 0,1-1 1,0 1-1,0 0 0,0-1 0,0 1 1,0-1-1,0 1 0,-1-1 0,1 0 1,0 0-1,0 0 0,3 0 0,50-2 227,-47 2-226,10-3-77,0-1-1,0 0 0,-1-1 1,0-1-1,0-1 0,16-9 1,-10 6-107,-1 1-1,33-9 1,-55 18 173,0 0 1,1 0-1,-1-1 0,0 1 0,0 0 0,1 0 1,-1 0-1,0 0 0,1 0 0,-1 0 0,0 0 1,0 0-1,1 0 0,-1 0 0,0 0 1,0 1-1,1-1 0,-1 0 0,0 0 0,0 0 1,1 0-1,-1 0 0,0 0 0,0 1 1,1-1-1,-1 0 0,0 0 0,0 0 0,0 1 1,1-1-1,-1 0 0,0 0 0,0 1 1,0-1-1,0 0 0,0 0 0,0 1 0,1-1 1,-1 0-1,0 0 0,0 1 0,0-1 1,0 0-1,0 0 0,0 1 0,0-1 0,0 0 1,0 1-1,0-1 0,0 0 0,0 0 1,-1 1-1,1-1 0,0 0 0,0 0 0,0 1 1,0-1-1,0 0 0,-1 1 0,-4 11 175,-3 3-27,6-11-60,-1 0-1,1 1 1,0-1 0,0 1-1,1-1 1,-1 1-1,1 0 1,0-1-1,-1 9 1,2-12-70,1 0 0,-1-1 0,0 1 0,1 0 0,-1-1 0,1 1 0,-1 0 0,1-1 0,-1 1 0,1-1 0,0 1 0,-1-1 0,1 1 0,-1-1 0,1 1 0,0-1 0,-1 0 0,1 1 0,0-1 0,0 0 0,-1 0 0,1 1 0,0-1 0,0 0 0,0 0 0,-1 0 0,1 0 0,0 0 0,0 0 0,1 0 0,33-1 346,-28 0-300,6 0-133,-1-1 1,1-1 0,-1 0-1,0-1 1,0 0-1,13-8 1,-13 7-248,1 0 0,-1 0 0,0 1 0,1 1 0,21-3 0,-34 7 337,1-1 1,0 1-1,-1 0 1,1 0 0,-1 0-1,0 0 1,1 0-1,-1 0 1,0 0-1,1 0 1,-1 0-1,0 0 1,0 0 0,0 0-1,0 0 1,0 0-1,0 0 1,0 0-1,-1 2 1,1-1 51,0 0-1,0 0 1,0 0-1,0 0 1,0 0 0,1 0-1,-1 0 1,1 0 0,-1 0-1,1 0 1,0 0 0,1 3-1,2-3-19,0 0 1,1-1-1,-1 1 0,0-1 0,1 0 0,-1 0 1,1-1-1,-1 1 0,1-1 0,-1 0 1,6-1-1,52-5-910,-59 5 722,19-2-921,24-4-4360,-15 5-3157,-15 2-2095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14382,'0'0'4756,"-9"0"-1686,1 0-2633,0 0 1,1 0 0,-1 1 0,0 0 0,0 1-1,0-1 1,1 2 0,-14 4 0,18-5-366,0-1-1,0 1 1,0 0 0,0 0 0,0 0 0,0 0 0,0 1 0,1-1-1,-1 1 1,1-1 0,0 1 0,0 0 0,0 0 0,0 0 0,0 0-1,0 0 1,1 1 0,0-1 0,0 0 0,0 1 0,0-1-1,0 1 1,0-1 0,1 1 0,0 5 0,0-9-90,0 1 0,0-1 0,0 1 1,0 0-1,0-1 0,1 1 0,-1-1 0,0 1 1,0 0-1,1-1 0,-1 1 0,0-1 0,1 1 1,-1-1-1,0 1 0,1-1 0,-1 0 0,1 1 1,-1-1-1,1 1 0,-1-1 0,1 0 0,-1 1 1,1-1-1,-1 0 0,1 0 0,-1 0 0,1 1 1,1-1-1,25 1-418,-20-1 118,-1-1 0,1-1 0,0 1 0,-1-1 0,12-5 0,51-49-2612,-80 108 6501,11-51-3523,-1 0 0,1 0 0,0 0-1,0 1 1,0-1 0,0 0 0,0 0 0,0 0 0,0 1-1,0-1 1,0 0 0,1 0 0,-1 0 0,0 0 0,1 0 0,-1 0-1,1 1 1,-1-1 0,1 0 0,0 0 0,-1 0 0,1-1-1,0 1 1,0 0 0,0 0 0,0 0 0,1 1 0,1-1-9,0 0 0,0 0 0,0 0 0,0 0 1,0 0-1,0-1 0,0 1 0,0-1 0,0 0 1,6-1-1,10-1-470,0-1 0,35-10-1,-43 10-61,-4 1 227,6-2-118,1 1-1,-1 0 0,23-1 1,-35 8 478,0-1 1,0 1-1,0-1 1,0 1 0,-1-1-1,1 1 1,-1 0-1,0-1 1,0 1-1,0 0 1,-1 5 0,1-4-67,0-3-70,0-1-1,0 0 1,0 1-1,0-1 0,1 0 1,-1 1-1,1-1 0,-1 0 1,1 0-1,-1 1 1,1-1-1,0 0 0,-1 0 1,1 0-1,0 0 0,0 0 1,0 0-1,0 0 0,0 0 1,0 0-1,0 0 1,0-1-1,1 1 0,-1 0 1,0-1-1,0 1 0,0-1 1,1 1-1,-1-1 1,0 0-1,1 0 0,-1 1 1,0-1-1,3 0 0,4 0-1262,0 1 0,0-2 0,0 1-1,14-3 1,7-6-4492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86 11115,'0'0'4356,"-12"7"-881,-1 1-2625,-5 2 590,2 1-1,-1 1 1,-19 17 0,35-28-1387,0 0 0,0 0 0,0 0-1,0 0 1,1 0 0,-1 0 0,0 0 0,0 0 0,1 0 0,-1 0 0,1 0 0,-1 0 0,1 0 0,-1 1 0,1-1-1,0 0 1,-1 0 0,1 1 0,0-1 0,0 2 0,0-2-38,1 0 1,-1-1-1,1 1 1,-1 0-1,1-1 0,-1 1 1,1 0-1,-1-1 1,1 1-1,0-1 0,-1 1 1,1-1-1,0 1 0,-1-1 1,1 0-1,0 1 1,0-1-1,0 0 0,-1 1 1,1-1-1,0 0 1,1 0-1,4 1-81,-1 0 1,1-1-1,-1 0 1,1 0-1,-1-1 1,1 1-1,-1-1 1,8-3-1,2-2-264,1-1 0,-1 0 0,-1-1 0,1-1 0,16-14 0,66-60-1400,-55 45 1469,-25 24 779,-17 16 444,-26 26 1070,7-6-1663,9-11-36,1 1 0,1 0 1,0 0-1,1 1 0,0 0 0,-6 18 1,12-29-348,-1 1 1,2 0-1,-1-1 1,0 1-1,0 0 1,1-1-1,0 1 1,-1 0-1,1 0 1,0 0-1,0-1 1,1 1-1,-1 0 1,0 0-1,1-1 1,0 1-1,0 0 1,0-1 0,0 1-1,0-1 1,0 1-1,1-1 1,-1 1-1,1-1 1,-1 0-1,1 0 1,0 0-1,0 0 1,0 0-1,0 0 1,0-1-1,1 1 1,-1 0-1,1-1 1,-1 0-1,1 0 1,-1 0-1,1 0 1,5 1-1,1 1-1407,1-2-1,0 1 1,-1-1-1,20-1 0,-29 0 1372,39 0-10131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6054,'0'0'16394,"1"9"-15892,2 92 1751,-3-100-2233,0-1 1,0 1 0,1 0 0,-1-1 0,0 1 0,0 0-1,0-1 1,0 1 0,1 0 0,-1-1 0,0 1 0,1-1 0,-1 1-1,0-1 1,1 1 0,-1 0 0,1-1 0,-1 1 0,1-1 0,-1 0-1,1 1 1,-1-1 0,1 1 0,-1-1 0,1 0 0,-1 1 0,1-1-1,0 0 1,-1 0 0,2 1 0,25-4 673,22-19 277,-8-10-706,-32 24-219,0 1-1,0 0 0,1 0 0,0 1 1,0 0-1,16-6 0,-26 12-38,1 0 0,-1 0 1,0 0-1,1 0 0,-1 0 0,1 0 0,-1 0 0,0 0 1,1 0-1,-1 0 0,1 0 0,-1 0 0,0 0 1,1 1-1,-1-1 0,0 0 0,1 0 0,-1 0 1,1 1-1,-1-1 0,0 0 0,0 0 0,1 1 1,-1-1-1,0 0 0,1 1 0,-1-1 0,0 0 0,0 1 1,0-1-1,1 0 0,-1 1 0,0-1 0,0 0 1,0 1-1,5 23 122,-6 31 15,1-47-84,0 2-50,-1-5-2,1 0 0,0-1-1,0 1 1,0-1 0,0 1-1,1 0 1,0-1 0,1 5-1,-2-8-2,1-1-1,-1 1 0,1 0 0,-1-1 1,0 1-1,1 0 0,-1-1 0,1 1 1,0-1-1,-1 1 0,1-1 1,-1 1-1,1-1 0,0 0 0,-1 1 1,1-1-1,0 0 0,-1 1 0,1-1 1,0 0-1,0 0 0,27-5 165,-14-3-122,0 0 0,0-1 0,0-1 0,-2 0 0,18-17 0,26-19-121,-56 45 62,1 0-1,-1 1 1,1-1-1,-1 1 1,1-1-1,-1 1 1,1-1-1,0 1 1,-1-1 0,1 1-1,0 0 1,-1-1-1,1 1 1,0 0-1,0 0 1,-1-1-1,1 1 1,0 0-1,0 0 1,0 0-1,-1 0 1,1 0-1,0 0 1,0 0-1,-1 0 1,1 0-1,0 1 1,0-1-1,-1 0 1,2 1-1,-1 0-6,-1 0 0,1 1 0,-1-1 0,1 0 0,-1 1 0,0-1 0,0 0 0,0 1 0,0-1 0,0 0 0,0 1 0,0-1 0,0 0 0,-1 1 0,1 1 0,-19 51-261,12-42 51,5-9-40,0 0-1,0 1 0,0-1 0,1 0 1,-1 0-1,1 1 0,0-1 1,0 1-1,-1 5 0,4-9-377,0 0 0,0-1 0,0 1 0,-1-1-1,1 0 1,0 0 0,0 1 0,-1-1 0,1 0 0,0-1-1,-1 1 1,3-2 0,13-14-6320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38 9673,'0'0'7330,"1"9"-5275,-1-8-2056,0 3 265,1 0 1,-1 0-1,1 0 1,0-1-1,0 1 1,0 0-1,4 6 1,-4-9-137,-1 0 0,1 0-1,0 0 1,0 0 0,0 0 0,0 0-1,0 0 1,1 0 0,-1 0 0,0 0 0,0-1-1,0 1 1,1-1 0,-1 1 0,0-1-1,1 1 1,-1-1 0,1 1 0,-1-1 0,0 0-1,1 0 1,-1 0 0,1 0 0,-1 0-1,1 0 1,-1 0 0,0-1 0,1 1 0,-1 0-1,0-1 1,1 1 0,-1-1 0,2 0-1,0-1-19,0 1 0,-1-1 0,1 0 0,0 1 0,-1-1 0,1-1 0,-1 1-1,0 0 1,0-1 0,0 1 0,0-1 0,0 1 0,0-1 0,-1 0 0,1 0-1,-1 0 1,0 0 0,0 0 0,0 0 0,0 0 0,-1 0 0,1 0 0,-1-1-1,0 1 1,1 0 0,-2 0 0,1 0 0,-1-5 0,1 7-109,-1 0-1,1 0 1,-1 0 0,1 0 0,-1 0 0,0 1 0,1-1-1,-1 0 1,0 0 0,0 1 0,1-1 0,-1 0 0,0 1-1,0-1 1,0 1 0,0-1 0,0 1 0,0 0 0,0-1 0,0 1-1,0 0 1,0 0 0,0-1 0,0 1 0,0 0 0,0 0-1,0 0 1,0 0 0,0 0 0,0 1 0,0-1 0,0 0-1,0 0 1,0 1 0,0-1 0,0 0 0,0 1 0,0-1-1,0 2 1,-4-1-23,1 1 1,0-1-1,0 1 0,0 0 0,0 1 0,1-1 0,-1 1 0,-3 3 0,0 3 12,-1 1-1,2 0 1,0 0-1,-7 15 1,11-20 9,0-1 0,0 1 0,0 0 0,1 0 0,0 0 0,0 0 0,0 0 0,1 0 0,0 0 0,0 0 0,0 0 0,2 10 0,-1-13 3,0-1 0,1 1 0,-1-1 0,1 1-1,0-1 1,-1 0 0,1 0 0,0 0 0,0 0 0,0 0 0,-1 0 0,1 0 0,0 0 0,0-1 0,0 1 0,1-1 0,-1 1 0,0-1 0,0 0 0,0 0-1,0 0 1,0 0 0,0 0 0,4-1 0,54-7-1584,23-24-6994,-46 16 2913,-12 5-127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0 140 352,'0'0'25614,"10"-1"-24253,4-2-1046,0-1 0,0 0 0,0 0 1,-1-2-1,17-8 0,-22 10-267,1 0 0,-1-1 0,-1-1 0,1 1 0,-1-1 0,0 0 0,0-1 0,-1 0 0,1 0-1,7-12 1,-13 18-46,-1 0-1,1 0 0,-1 0 0,1 0 1,-1 1-1,0-1 0,1 0 0,-1 0 1,0 0-1,1 0 0,-1 0 0,0 0 0,0 0 1,0 0-1,0 0 0,0 0 0,0 0 1,0 0-1,0 0 0,-1-1 0,1 1-6,-1 1 0,1-1 0,-1 1 0,1-1 0,-1 1 0,1-1 0,-1 1 0,1-1 0,-1 1 0,1 0 0,-1 0 0,0-1 0,1 1 0,-1 0 0,0 0 0,1 0 0,-1-1 0,0 1 0,1 0 0,-1 0 0,0 0 0,0 0 0,-3 1-16,0-1-1,0 0 1,1 1-1,-1 0 1,0 0-1,0 0 1,1 1-1,-1-1 1,-3 3-1,-6 5 4,1 0-1,0 0 0,1 1 1,0 1-1,-12 14 1,19-20 46,-1 1 1,1 0-1,0 0 1,0 0-1,1 0 1,-1 1 0,1-1-1,1 1 1,0 0-1,-1 0 1,2 0-1,-1 0 1,0 8-1,2-14-19,0 0 0,1 0 0,-1-1-1,0 1 1,0 0 0,0 0-1,0 0 1,1 0 0,-1-1-1,0 1 1,1 0 0,-1 0-1,1-1 1,-1 1 0,1 0 0,-1-1-1,1 1 1,0 0 0,-1-1-1,1 1 1,0-1 0,-1 1-1,1-1 1,0 1 0,-1-1-1,3 1 1,28 3 101,-23-5-345,0 0-1,0 0 1,0-1 0,0 0-1,12-5 1,-5 0-1926,-1-1-1,-1-1 1,1-1 0,-2 0-1,1 0 1,20-24 0,-4 0-3813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13773,'0'0'6331,"-9"8"-4863,-1 2-978,0 0-1,1 1 1,0 0-1,1 0 1,0 1-1,0 0 1,1 0-1,1 1 1,0 0-1,1 0 1,0 1-1,-4 23 1,6-4-341,1 0 0,2 40 0,1-59-126,-2-13-40,1-1 0,0 1 0,0 0 0,0 0 0,0 0 1,0-1-1,0 1 0,0 0 0,0 0 0,0-1 0,0 1 1,0 0-1,0 0 0,1-1 0,-1 1 0,0 0 0,1 0 1,-1-1-1,0 1 0,1 0 0,-1-1 0,1 1 0,-1-1 1,1 1-1,-1 0 0,1-1 0,-1 1 0,1-1 0,0 0 1,-1 1-1,1-1 0,0 1 0,-1-1 0,2 1 0,0-2-62,-1 1-1,-1-1 0,1 1 0,0-1 1,0 1-1,0-1 0,0 0 0,0 0 1,0 1-1,-1-1 0,1 0 0,0 0 0,-1 0 1,1 0-1,0 0 0,-1 0 0,1 0 1,-1 0-1,0 0 0,1 0 0,-1 0 0,0 0 1,1-2-1,1-6-302,0-1-1,-1 0 1,0 1 0,0-1 0,-2-17 0,1 22 382,-1 0 0,0 1 0,1-1 1,-2 1-1,1-1 0,0 1 0,-1-1 0,0 1 1,0 0-1,0-1 0,-1 1 0,0 1 0,-5-8 1,8 11-135,30 8-2316,-13-4 82,-1-2 1,1 1 0,0-2-1,27-1 1,33-11-2108,-18-10 5981,-9-11 14490,-62 35-14024,-15 9-1290,-19 30 526,45-41-1199,-1 1 0,1 0 0,-1 0 0,1-1 0,-1 1 0,1 0 1,0 0-1,0 1 0,0-1 0,0 0 0,0 0 0,1 0 0,-1 1 0,1-1 0,-1 0 1,1 1-1,0-1 0,0 0 0,0 1 0,0-1 0,0 0 0,1 1 0,-1-1 0,2 4 1,0-4-107,0 0 1,1 0 0,-1 0-1,1 0 1,-1 0 0,1-1-1,0 1 1,-1-1 0,1 0-1,0 0 1,0 0 0,0 0-1,0 0 1,0-1 0,0 1-1,0-1 1,1 0 0,-1 0 0,0 0-1,0 0 1,4-1 0,-2 1-148,-1 0 0,1 0 0,0 0 0,-1 1 0,1-1 1,-1 1-1,1 0 0,5 3 0,-10-4 251,1 0 0,-1 0-1,0 0 1,0 0 0,1 1-1,-1-1 1,0 0 0,0 0-1,0 0 1,1 1 0,-1-1-1,0 0 1,0 0 0,0 0-1,0 1 1,1-1 0,-1 0-1,0 0 1,0 1 0,0-1-1,0 0 1,0 0 0,0 1-1,0-1 1,0 0 0,0 1-1,0-1 1,0 0 0,0 0-1,0 1 1,0-1 0,0 0 0,0 0-1,0 1 1,0-1 0,0 0-1,0 1 1,0-1 0,-1 0-1,1 1 1,-13 10 357,-21 6 55,31-16-451,-2 2-21,-6 2-548,0 0 0,-1-1-1,1 0 1,-23 4 0,13-7-5714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8136,'0'0'11819,"-6"11"-10282,-15 34 181,-28 81-1,44-112-1590,1 0 0,1 0 0,0 0 0,1 0 0,0 0 0,1 1 0,1-1 1,0 0-1,1 1 0,0-1 0,7 24 0,-8-35-169,1-1 0,0 1-1,0-1 1,0 0 0,0 1 0,0-1 0,0 0 0,1 0 0,-1 0 0,1 0 0,0 0 0,-1 0 0,1 0 0,0 0 0,0-1 0,0 1 0,0-1-1,1 0 1,-1 1 0,0-1 0,0 0 0,1 0 0,-1 0 0,4 0 0,-5-2-307,-1 0 0,0 0 0,1 0 0,-1 0-1,0-1 1,1 1 0,-1 0 0,0 0 0,0 0 0,0-1 0,0 1-1,0 0 1,-1 0 0,1 0 0,0-1 0,0 1 0,-1 0 0,1 0 0,-2-2-1,-9-20-5159,-6-3-256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69 398 5061,'0'0'6705,"-10"0"-3636,-3 1-2224,-31-3 3035,44 1-3699,0 0 0,-1 0 0,1 0-1,0-1 1,0 1 0,0 0 0,0 0 0,0-1 0,0 1 0,0 0 0,0 0 0,0-1 0,1 1 0,-1 0 0,0 0-1,1 0 1,0-3 0,11-9 44,1 1 0,0 0 0,1 0 1,0 1-1,1 1 0,23-12 0,-9 4 121,233-131 1461,-79 67-4036,-142 65-1977,-18 3-3668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70 281 2787,'0'0'10500,"-5"-10"-6790,1 4-3223,1 0 0,0 0 0,0-1 0,0 1 0,1-1-1,-3-13 1,4 17-358,1-1 0,0 1-1,0 0 1,1 0 0,-1 0 0,0 0-1,1 0 1,0 0 0,0 0 0,0 0-1,0 0 1,0 0 0,1 1-1,-1-1 1,1 0 0,0 1 0,-1-1-1,1 1 1,0 0 0,1-1 0,-1 1-1,5-3 1,33-23-185,2 1 0,1 2-1,77-31 1,-109 51-45,-11 4 89,1 1 0,-1 0 0,1-1 0,-1 1 0,1-1 0,-1 1 0,1 0-1,0 0 1,-1-1 0,1 1 0,0 0 0,-1 0 0,1 0 0,0 0-1,-1 0 1,1 0 0,0 0 0,0 0 0,-1 0 0,1 0 0,0 0 0,-1 0-1,1 0 1,0 1 0,-1-1 0,1 0 0,-1 0 0,1 1 0,0-1 0,-1 0-1,1 1 1,-1-1 0,1 1 0,-1-1 0,1 1 0,-1-1 0,1 1-1,-1-1 1,0 1 0,1-1 0,-1 1 0,0 0 0,1-1 0,-1 1 0,0 0-1,0-1 1,1 1 0,-1 0 0,0-1 0,0 1 0,0 0 0,0-1-1,0 1 1,0 0 0,0-1 0,0 1 0,0 0 0,-1-1 0,1 1 0,0 0-1,0-1 1,0 1 0,-1 0 0,-16 59 21,13-48 38,-13 52 232,2 2 0,4 0 0,2 0 0,3 1-1,3 0 1,3 0 0,11 91 0,-8-132-210,4 63 310,-7-81-188,0-1 0,0 1 0,-1 0 0,0-1 0,0 1 0,-1-1 0,0 1 1,-5 11-1,6-17-98,-1 1 0,1-1 0,-1 0 1,0 1-1,0-1 0,0 0 0,0 0 0,0 0 1,0 0-1,-1 0 0,1-1 0,-1 1 1,1-1-1,-1 1 0,1-1 0,-1 0 1,0 0-1,0 0 0,0 0 0,1-1 1,-1 1-1,0-1 0,0 0 0,0 0 0,0 0 1,0 0-1,0 0 0,0-1 0,0 1 1,0-1-1,1 0 0,-1 0 0,0 0 1,-4-2-1,-4-2-17,0 0 0,0-1 0,0 0 0,1 0 0,0-1 0,-17-17 0,10 8-121,2-1-1,-16-20 0,27 32-116,1 1-1,0-1 1,0 1 0,0-1-1,1 0 1,-1 0-1,1-1 1,1 1 0,-1 0-1,1-1 1,-1 1-1,2-1 1,-1 1-1,0-10 1,2 13-66,0 0 0,0 0 0,-1 0 0,1 1 0,1-1-1,-1 0 1,0 0 0,0 1 0,1-1 0,-1 1 0,0-1 0,1 1 0,0 0 0,-1 0 0,1-1-1,0 1 1,-1 0 0,4-1 0,42-17-3877,-29 12 1793,26-11-3315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3972,'-2'-7'9572,"-4"4"-4191,-12 4-1644,-16 15-3679,28-10 19,-1 1 0,1 0 0,0 0 0,1 1 0,0 0 0,0 0 0,0 0 0,1 0 0,1 1 0,-1 0-1,1 0 1,1-1 0,0 2 0,0-1 0,0 0 0,1 18 0,1-25-65,0-1 0,0 0 0,0 0-1,1 0 1,-1 0 0,0 1 0,1-1 0,-1 0 0,1 0-1,-1 0 1,1 0 0,0 0 0,-1 0 0,1 0 0,0 0-1,0 0 1,0 0 0,0 0 0,-1-1 0,1 1 0,0 0-1,0-1 1,1 1 0,-1 0 0,0-1 0,0 1 0,0-1-1,0 0 1,0 1 0,1-1 0,-1 0 0,0 0 0,0 0-1,0 0 1,1 0 0,-1 0 0,0 0 0,0 0 0,0 0-1,1-1 1,-1 1 0,2-1 0,4 0 22,-1-1 0,1 1 0,0-1 0,-1-1 0,0 1 0,9-6 0,5-4-18,-1-2 0,29-26 0,-42 35 22,0-1-1,0 0 0,0-1 1,-1 1-1,0-1 1,-1 0-1,1 0 0,-1-1 1,-1 1-1,6-16 1,-11 20 289,-7 11-229,-13 21-165,16-21 104,-9 9-17,9-10-15,1-1-1,-1 1 1,1 0-1,-6 12 0,31-24 124,-3-6-119,-1-1-1,0 0 0,0-1 0,-1-1 0,18-22 0,-1 3 18,-31 32-37,1 47 956,1-45-876,0 0 0,-1 0-1,1 0 1,0 0-1,0-1 1,0 1-1,0-1 1,0 0 0,0 0-1,1 0 1,-1 0-1,0 0 1,0-1-1,4 0 1,45-18-99,-19 6-3931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8456,'0'0'9065,"53"0"-7784,-25 3-224,6-1-545,4 2-416,3 0-576,0-2-1986,-1-1-4613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159 212 9577,'0'0'5445,"-12"-1"-1660,4 1-3409,-1 0-1,1 0 0,-1 1 1,1 0-1,0 0 1,-1 1-1,1 0 1,-11 5-1,15-6-260,1 1-1,-1 0 1,0 0-1,1 0 1,0 0-1,-1 1 1,1-1 0,0 1-1,0 0 1,0 0-1,1 0 1,-1 0-1,1 1 1,-1-1 0,1 1-1,0-1 1,1 1-1,-1 0 1,1 0-1,-1 0 1,1 0-1,0 0 1,0 4 0,1-7-89,0 1 0,0-1 1,0 0-1,0 1 1,0-1-1,0 0 1,0 0-1,0 1 1,1-1-1,-1 0 0,0 0 1,1 1-1,-1-1 1,1 0-1,0 0 1,-1 0-1,1 0 0,0 0 1,0 0-1,-1 0 1,1 0-1,0 0 1,0 0-1,0 0 1,0-1-1,1 2 0,2 0 16,-1-1 0,1 1 0,0-1 0,0 0 0,-1 0 0,1 0 0,0 0 0,7 0 0,0-1 19,0 0 1,-1 0-1,1-1 1,-1 0-1,0-1 1,13-4-1,-15 3-57,-1-1 1,1 0-1,-1-1 0,0 1 1,0-1-1,0-1 0,0 1 1,-1-1-1,0 0 0,-1-1 0,1 1 1,-1-1-1,0 0 0,-1-1 1,0 1-1,0-1 0,0 0 1,-1 1-1,0-2 0,-1 1 1,0 0-1,0 0 0,-1-1 1,0 1-1,0-16 0,-1 24-88,0-1 0,1 0 0,-1 1 0,0-1-1,0 1 1,0-1 0,0 0 0,0 1 0,-1-1 0,1 1 0,0-1 0,0 0-1,0 1 1,0-1 0,-1 1 0,1-1 0,0 1 0,-1-1 0,1 1-1,0-1 1,-1 1 0,1-1 0,-1 1 0,1-1 0,0 1 0,-1-1 0,1 1-1,-1 0 1,1-1 0,-1 1 0,0 0 0,1 0 0,-1-1 0,1 1-1,-1 0 1,1 0 0,-1 0 0,0 0 0,1 0 0,-1 0 0,1 0 0,-1 0-1,0 0 1,1 0 0,-1 0 0,0 0 0,0 1-202,0-1 0,0 0 0,0 1 0,0 0 0,0-1 0,0 1 0,0-1 0,0 1 0,0 0-1,0 0 1,1 0 0,-1 0 0,0-1 0,1 1 0,-1 0 0,0 0 0,1 0 0,-1 0 0,1 0 0,0 0 0,-1 0 0,1 1 0,0-1 0,0 0 0,-1 0 0,1 0 0,0 2 0,0 6-4743</inkml:trace>
  <inkml:trace contextRef="#ctx0" brushRef="#br0" timeOffset="1">419 42 3587,'0'0'7800,"5"-8"-3519,16-25-1521,-21 33-2709,0 0 0,0 0 1,0 0-1,0 0 0,0 0 0,0 0 0,0 0 0,0 0 1,0 0-1,0 0 0,0 0 0,0 1 0,0-1 1,0 0-1,0 0 0,0 0 0,0 0 0,0 0 0,0 0 1,0 0-1,0 0 0,1 0 0,-1 0 0,0 0 0,0 0 1,0 0-1,0 0 0,0 0 0,0 0 0,0 0 0,0 0 1,0 0-1,0 0 0,0 0 0,0 0 0,1 0 0,-1 0 1,0 0-1,0 0 0,0 0 0,0 0 0,0 0 1,0 0-1,0 0 0,0 0 0,0 0 0,0 0 0,0 0 1,0 0-1,0 0 0,1 0 0,-1 0 0,0 0 0,0 0 1,0 0-1,0 0 0,-1 13 766,-4 17-243,-4-4 80,-34 109 2415,39-118-2895,1 0 0,0 0 0,1 0 0,1 1 0,1 33 0,4-45-161,3-12-1,4-13-143,-10 12 80,0 0 1,0 0-1,0 0 1,-1 0-1,1 0 1,-2-1-1,1 1 1,-1 0-1,0 0 0,-1 0 1,0 0-1,0 0 1,0 1-1,-1-1 1,0 1-1,0-1 1,0 1-1,-1 0 1,0 0-1,-1 0 1,1 1-1,-1-1 1,0 1-1,0 1 1,-6-6-1,10 10 39,1-1 0,-1 1-1,1 0 1,-1-1 0,1 1-1,-1-1 1,1 1 0,-1 0-1,1 0 1,-1-1 0,1 1-1,-1 0 1,1 0 0,-1-1-1,0 1 1,1 0 0,-1 0-1,1 0 1,-1 0 0,0 0-1,1 0 1,-1 0 0,0 0-1,1 0 1,-1 0 0,1 1-1,-1-1 1,1 0 0,-1 0-1,0 1 1,1-1 0,-1 0-1,1 0 1,-1 1 0,1-1-1,-1 1 1,0 0 0,1 0-24,0 0 1,0 0-1,0 0 1,0 0-1,0 0 1,0 0-1,0 0 1,0 0-1,0-1 1,0 1-1,0 0 1,1 0-1,-1 0 1,0 0-1,1 0 1,-1 0-1,1 0 1,-1 0-1,1-1 1,0 1-1,-1 0 1,1 0-1,0-1 1,0 2-1,4 2-390,1 0 0,0 0 0,0 0-1,0-1 1,0 0 0,0 0-1,1-1 1,-1 1 0,1-1 0,-1-1-1,11 2 1,77 6-6310,-42-9 5450,3 0-1303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162 162 8296,'0'0'11936,"-11"0"-9987,3 1-1686,0 0 0,1 0 0,-1 0 1,0 1-1,1 0 0,-1 1 0,1-1 0,0 2 0,-14 7 0,17-8-103,-1 0 0,1 0-1,-1 0 1,1 1-1,0-1 1,1 1-1,-1 0 1,0 1 0,1-1-1,0 1 1,0-1-1,1 1 1,-1 0 0,1 0-1,0 0 1,0 0-1,-2 10 1,4-14-152,0 0 0,0-1 0,0 1 1,0 0-1,0-1 0,0 1 0,0 0 0,0-1 1,0 1-1,0 0 0,0-1 0,1 1 1,-1-1-1,0 1 0,0 0 0,1-1 0,-1 1 1,0-1-1,1 1 0,-1-1 0,0 1 0,1-1 1,-1 1-1,1-1 0,-1 1 0,1-1 0,-1 0 1,1 1-1,0-1 0,0 1 0,25 3 191,28-15 74,-41 4-251,1 0 0,-1-2 0,0 1 1,-1-2-1,0 0 0,0 0 0,16-20 0,-12 14-260,1 0-1,23-17 0,-40 43-210,-24 41 342,20-45 132,1 0 0,-1 0-1,1 0 1,0 0-1,1 1 1,-1-1-1,1 1 1,1-1-1,-1 1 1,1 0 0,0 0-1,1 0 1,-1 0-1,2 11 1,0-16 9,0 0 1,0-1-1,0 1 0,0-1 1,1 1-1,-1-1 0,0 0 1,1 1-1,-1-1 1,1 0-1,-1 0 0,1 0 1,0 0-1,-1 0 0,1-1 1,0 1-1,0 0 1,-1-1-1,1 1 0,0-1 1,0 0-1,0 0 0,0 1 1,0-1-1,0 0 1,2-1-1,53-3 634,-44 1-627,0-1-1,0 0 1,-1-1 0,0 0-1,0-1 1,0 0 0,-1-1-1,0-1 1,0 0 0,-1 0-1,0-1 1,12-13-1,-10 9-98,0-1-1,-1 0 0,0-1 1,-2 0-1,0-1 0,0 0 0,-1 0 1,8-27-1,-15 40 18,0-1 0,0 0 0,0 1 0,-1-1 0,1 0 0,-1 1 0,0-1 0,0 0 0,0 0 0,0 1 0,-1-1 0,-1-4 0,2 7 32,0 1-1,-1-1 1,1 1-1,0-1 1,-1 0-1,1 1 1,0-1-1,-1 1 1,1-1 0,-1 1-1,1 0 1,-1-1-1,1 1 1,-1-1-1,0 1 1,1 0-1,-1 0 1,1-1-1,-1 1 1,0 0-1,1 0 1,-1 0-1,0-1 1,1 1-1,-1 0 1,0 0-1,-2 1-1,1-1-1,-1 1 0,1-1 1,-1 1-1,1 0 0,0 0 1,-1 0-1,1 0 0,0 1 1,0-1-1,-2 2 0,-9 7 23,1 0 0,0 1-1,0 0 1,2 1 0,-1 1-1,2-1 1,-11 17 0,15-20 10,0 0 0,0 0-1,0 1 1,1 0 0,1-1 0,0 1 0,0 1 0,1-1 0,0 0 0,1 0 0,0 1 0,0 11 0,1-19-79,1-1-1,-1 0 1,0 0 0,1 0 0,-1 0-1,1 0 1,0 0 0,0 0 0,0 0-1,0 0 1,0 0 0,0 0 0,0 0 0,1 0-1,-1-1 1,1 1 0,-1-1 0,1 1-1,-1-1 1,1 1 0,0-1 0,0 0-1,0 0 1,0 0 0,3 1 0,2 0-764,0 0 0,0 0 1,1-1-1,-1 0 1,1-1-1,9 0 0,28 0-7169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0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13805,'0'0'148,"0"0"-1,0 0 1,0 1 0,0-1-1,0 0 1,0 0-1,0 0 1,0 0 0,0 0-1,0 1 1,0-1 0,0 0-1,0 0 1,0 0-1,0 0 1,0 0 0,0 1-1,1-1 1,-1 0 0,0 0-1,0 0 1,0 0-1,0 0 1,0 0 0,0 1-1,0-1 1,0 0 0,0 0-1,0 0 1,1 0-1,-1 0 1,0 0 0,0 0-1,0 0 1,0 0 0,0 0-1,0 0 1,1 0-1,-1 0 1,0 1 0,0-1-1,0 0 1,0 0 0,0 0-1,1 0 1,-1 0-1,0 0 1,0 0 0,0-1-1,0 1 1,0 0 0,1 0-1,-1 0 1,0 0-1,0 0 1,0 0 0,0 0-1,0 0 1,0 0 0,1 0-1,-1 0 1,0 0-1,0 0 1,0-1 0,0 1-1,0 0 1,0 0 0,-2 22 1885,-9 26-2168,-25 83 781,-43 138-1645,79-268 998,0 0 0,0 0-1,-1 0 1,1 0 0,0 0 0,0 0-1,-1 0 1,1 0 0,-1-1 0,1 1-1,-1 0 1,1 0 0,-1 0-1,0 0 1,1-1 0,-1 1 0,0 0-1,0-1 1,1 1 0,-3 1-1,-3-18 259,3-35 154,4 34-365,0 0 0,2 0 0,0 1 0,1-1 0,1 1 0,1 0 0,0 0 0,1 0 0,0 1 0,1 0 0,1 1 0,0 0 0,21-23 0,-20 25-7,0 1 0,0 0 0,1 1 0,1 1-1,0-1 1,0 2 0,1 0 0,0 0 0,0 1-1,1 1 1,-1 0 0,2 1 0,-1 0 0,0 1-1,28-3 1,-35 6-73,36-1 76,-42 2-68,1 0 0,-1 0 1,0 0-1,1 0 0,-1 0 0,1 0 0,-1 0 0,0 0 1,1 1-1,-1-1 0,1 1 0,-1-1 0,0 1 0,0-1 0,1 1 1,-1 0-1,0 0 0,0-1 0,0 1 0,0 0 0,2 1 1,-3-1 7,0 0 1,-1 0-1,1 0 0,0 0 1,0 1-1,0-1 1,-1-1-1,1 1 1,0 0-1,-1 0 1,1 0-1,-1 0 1,1 0-1,-1 0 0,0 0 1,1 0-1,-1-1 1,0 1-1,0 0 1,1-1-1,-1 1 1,0 0-1,0-1 1,0 1-1,0-1 0,0 1 1,-1 0-1,-33 14-323,28-12 319,-152 47 135,87-29-300,169-39-8830,-50 6 4117,0-2-423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42 320,'8'-5'5643,"0"1"-4171,22-12 1185,-9 0 4441,-25 22-2567,-4 13-3219,-2 4-1016,3-11 30,-25 53 978,29-59-1159,1 0 0,0-1 0,0 1 0,1 0 0,-1 0 0,1 0 0,1 0 0,-1 0 0,1 8 0,0-13-121,1-1 0,-1 1 0,0-1 0,1 0 0,-1 1 0,1-1-1,-1 1 1,1-1 0,-1 0 0,0 1 0,1-1 0,-1 0 0,1 1 0,0-1 0,-1 0 0,1 0 0,-1 1 0,1-1 0,-1 0 0,1 0-1,-1 0 1,1 0 0,0 0 0,-1 0 0,1 0 0,-1 0 0,1 0 0,0 0 0,-1 0 0,1 0 0,-1-1 0,1 1 0,-1 0 0,1 0-1,-1-1 1,1 1 0,-1 0 0,1 0 0,-1-1 0,2 0 0,21-12 458,-15 6-592,-1 0-1,0-1 1,-1 0 0,0 0 0,0-1 0,-1 0 0,0 1 0,0-2 0,-1 1 0,0-1 0,0 1-1,-1-1 1,-1 0 0,0 0 0,2-18 0,-4 28 70,0 0 1,0 0-1,0 0 1,0 0-1,0 0 1,0 1-1,0-1 0,0 0 1,-1 0-1,1 0 1,0 0-1,0 0 0,0 0 1,0 1-1,0-1 1,0 0-1,0 0 0,0 0 1,0 0-1,0 0 1,0 0-1,-1 0 0,1 0 1,0 0-1,0 1 1,0-1-1,0 0 1,0 0-1,0 0 0,-1 0 1,1 0-1,0 0 1,0 0-1,0 0 0,0 0 1,0 0-1,0 0 1,-1 0-1,1 0 0,0 0 1,0 0-1,0 0 1,0 0-1,0 0 1,0 0-1,-1 0 0,1 0 1,0-1-1,0 1 1,0 0-1,0 0 0,0 0 1,0 0-1,0 0 1,-1 0-1,1 0 0,0 0 1,0 0-1,0-1 1,0 1-1,0 0 1,0 0-1,0 0 0,0 0 1,-7 12-1269,7-11 1065,0 1 1,-1-1-1,1 0 1,0 1-1,0-1 0,0 1 1,0-1-1,0 1 0,1-1 1,-1 0-1,0 1 0,1-1 1,-1 0-1,1 1 1,-1-1-1,1 0 0,0 1 1,-1-1-1,1 0 0,0 0 1,0 0-1,0 0 1,0 0-1,0 0 0,0 0 1,0 0-1,0 0 0,0 0 1,1 0-1,-1-1 1,0 1-1,0 0 0,1-1 1,-1 1-1,0-1 0,1 0 1,-1 1-1,1-1 0,1 0 1,18 2-4306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43 8008,'0'0'14515,"-10"2"-14104,3 0-321,0 0 0,-1 0 1,1 1-1,0 0 1,0 0-1,0 1 0,-6 4 1,10-6-18,0 0 0,1-1 1,-1 1-1,1 0 1,0 1-1,0-1 0,-1 0 1,1 1-1,1-1 0,-1 1 1,0 0-1,1-1 0,-1 1 1,1 0-1,0 0 1,0 0-1,0 0 0,0 0 1,0 0-1,1 0 0,-1 0 1,1 1-1,0-1 0,1 4 1,-1-6-53,1 0 0,0 0 1,-1 0-1,1 0 0,0 0 0,0 0 1,0 0-1,0 0 0,0-1 1,0 1-1,0 0 0,0-1 0,0 1 1,0-1-1,0 1 0,0-1 0,1 1 1,-1-1-1,0 0 0,0 0 1,1 1-1,-1-1 0,0 0 0,0 0 1,0 0-1,1-1 0,-1 1 0,0 0 1,0 0-1,1-1 0,1 0 1,2 1 49,0-1 0,0-1 0,0 1 1,1-1-1,-1 1 0,7-5 1,-7 3-69,0-1 0,0 0 0,0 0 1,-1 0-1,1 0 0,-1-1 0,0 1 1,-1-1-1,1 0 0,-1 0 0,0-1 1,0 1-1,0-1 0,-1 1 0,0-1 1,0 0-1,0 0 0,-1 0 0,0 0 1,0 0-1,-1 0 0,1-8 0,-1 13-127,-1 0-1,1 1 0,0-1 0,0 0 0,0 0 1,-1 1-1,1-1 0,0 0 0,-1 1 1,1-1-1,0 0 0,-1 1 0,1-1 1,-1 1-1,1-1 0,-1 1 0,1-1 0,-1 1 1,0-1-1,1 1 0,-1-1 0,0 1 1,1 0-1,-1-1 0,0 1 0,1 0 1,-1 0-1,0-1 0,0 1 0,1 0 1,-1 0-1,0 0 0,0 0 0,1 0 0,-1 0 1,0 0-1,0 0 0,1 0 0,-1 1 1,-1-1-1,1 1-269,0-1 0,0 0 0,0 0 1,1 1-1,-1-1 0,0 0 0,0 1 0,0-1 0,1 1 1,-1-1-1,0 1 0,0-1 0,1 1 0,-1 0 0,1-1 1,-1 1-1,0 0 0,1 0 0,-1-1 0,1 1 1,0 0-1,-1 1 0,-2 9-3818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139 158 4388,'0'0'9097,"3"-10"-5729,11-32-784,-14 41-2491,1 1 0,-1-1-1,0 0 1,1 1 0,-1-1 0,0 0 0,0 0 0,0 1-1,0-1 1,0 0 0,0 1 0,0-1 0,0 0-1,0 0 1,0 1 0,0-1 0,0 0 0,0 0-1,0 1 1,-1-1 0,1 0 0,0 1 0,-1-1-1,1 0 1,0 1 0,-1-1 0,1 0 0,-1 1 0,1-1-1,-1 1 1,1-1 0,-1 1 0,1-1 0,-1 1-1,0-1 1,1 1 0,-1 0 0,0-1 0,1 1-1,-1 0 1,0 0 0,1-1 0,-1 1 0,0 0-1,0 0 1,0 0 0,-30 5 1001,21 1-984,2 1 0,-1 0 0,1 0 0,0 0 0,1 1 1,-1 0-1,1 1 0,1 0 0,0 0 0,0 0 0,1 1 0,0 0 0,1 0 0,0 0 0,-4 16 1,8-25-92,-1 0 0,1 0 1,0 0-1,0 0 1,-1 0-1,1 0 1,0 0-1,0 0 0,0 0 1,0 0-1,1 0 1,-1 0-1,0 0 1,0 1-1,0-1 0,1 0 1,-1 0-1,1 0 1,-1 0-1,1 0 1,-1-1-1,1 1 1,0 0-1,-1 0 0,1 0 1,0 0-1,0-1 1,0 2-1,1-1 12,0-1 0,0 1 0,1 0 0,-1-1 0,0 1 0,0-1 0,0 0 0,0 0 0,0 0 0,1 0 0,-1 0 0,0 0 1,3-2-1,5 0 70,1-1 1,-1 0-1,1-1 0,15-9 1,-9 4-82,-1-2 0,0 0 1,0-1-1,-2 0 0,1-1 0,-1-1 0,-1 0 1,-1-1-1,0 0 0,-1-1 0,0-1 1,-2 0-1,11-22 0,-17 16-60,-3 23 35,0 0 0,0-1-1,0 1 1,0 0 0,0 0 0,-1-1 0,1 1 0,0 0 0,0 0 0,0 0-1,-1-1 1,1 1 0,0 0 0,0 0 0,0 0 0,-1-1 0,1 1 0,0 0 0,0 0-1,-1 0 1,1 0 0,0 0 0,0 0 0,-1 0 0,1 0 0,0-1 0,-1 1 0,1 0-1,0 0 1,0 0 0,-1 0 0,1 0 0,0 1 0,-1-1 0,1 0 0,0 0-1,-1 0 1,-2 1-13,0 1 0,0-1 0,0 1 0,1 0-1,-1 0 1,0 0 0,1 0 0,-1 0 0,-3 6 0,-6 5 16,1 1 1,1 1 0,-12 22 0,19-30 67,-1 0 0,1 0 0,1 1 0,-1-1 0,1 1 0,0-1-1,1 1 1,0 0 0,0 0 0,1 10 0,0-17-55,0 0 0,0 0 1,0 1-1,1-1 0,-1 0 0,0 0 0,1 0 0,-1 0 0,1 0 1,0 0-1,-1 0 0,1 0 0,0 0 0,-1 0 0,1 0 0,0 0 1,0 0-1,0 0 0,0-1 0,0 1 0,0 0 0,0-1 0,0 1 1,0-1-1,1 1 0,2 0 15,-1 0 0,1 0 0,0 0 0,-1-1 0,1 1 0,0-1 0,0 0 0,4 0 0,1-1 0,0 0 0,-1-1 0,1 0-1,-1 0 1,1-1 0,13-6 0,-5-2-30,-1 0 1,0-1-1,0-1 1,-1 0-1,15-18 1,-36 40-74,0 0 1,0 1 0,-7 18-1,11-24 119,0 0-1,0 0 1,1 0-1,0 0 1,0 1-1,0-1 0,0 0 1,1 0-1,-1 1 1,1-1-1,0 0 0,0 1 1,1-1-1,-1 0 1,2 6-1,0-9-4,0 1-1,-1 0 0,1-1 1,0 1-1,0-1 0,0 0 1,0 1-1,0-1 0,1 0 1,-1 0-1,0 0 0,0-1 1,1 1-1,-1 0 0,0-1 1,1 0-1,-1 0 0,1 1 1,-1-1-1,0 0 0,5-1 1,1 0 20,0 1 0,0-1 0,0-1 0,0 1 0,11-5 1,-9 2-56,-1-2 1,0 1-1,0-1 1,-1 0-1,0 0 1,0-1 0,8-9-1,-12 12-37,0 0 1,-1-1-1,1 1 0,-1-1 0,0 0 0,0 0 0,0 0 1,0 0-1,-1 0 0,0-1 0,0 1 0,-1-1 0,0 1 1,1-8-1,-2 12 26,0 1 1,-1 0-1,1 0 1,0 0-1,-1-1 1,1 1-1,-1 0 1,1 0 0,0 0-1,-1 0 1,1 0-1,-1 0 1,1 0-1,-1 0 1,1 0-1,0 0 1,-1 0-1,1 0 1,-1 0-1,1 0 1,0 0-1,-1 0 1,1 1-1,-1-1 1,1 0-1,0 0 1,-1 0-1,1 1 1,0-1 0,-1 0-1,1 0 1,0 1-1,-1-1 1,1 0-1,-1 1 1,-13 9-61,7-3 83,2 1 0,-1-1 0,1 1 0,-6 12-1,9-17-7,1 0-1,0-1 1,-1 1-1,1 0 0,1 0 1,-1 0-1,0-1 0,1 1 1,-1 0-1,1 0 0,0 0 1,0 0-1,0 0 0,0 0 1,0 0-1,1 0 0,0 0 1,1 4-1,-1-5-179,1-1-1,0 1 1,0-1 0,0 0 0,1 1-1,-1-1 1,0 0 0,0 0-1,1 0 1,-1 0 0,0-1 0,1 1-1,-1-1 1,1 1 0,-1-1 0,1 0-1,-1 0 1,6-1 0,48-2-5660,-24-5-647,0-4-3090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6438,'0'0'19357,"-11"-3"-17948,7 2-1318,0 0-10,1-1 0,-1 1 0,1 1 0,-1-1 0,0 0 0,1 1 0,-1 0 0,0 0 0,1 0 0,-1 0 0,0 1 0,1-1 0,-1 1 0,1 0 0,-1 0 0,0 0 0,1 0-1,0 1 1,-1 0 0,1-1 0,0 1 0,0 0 0,-5 5 0,4-3 6,-1 1-1,1 1 0,-1-1 0,1 1 1,1-1-1,-7 13 0,10-17-83,-1 0 0,1 0 0,-1 0 0,1 0-1,-1 1 1,1-1 0,0 0 0,-1 0 0,1 0 0,0 0-1,0 0 1,0 0 0,0 1 0,0-1 0,0 0-1,0 0 1,0 0 0,1 0 0,-1 0 0,0 0 0,1 1-1,-1-1 1,1 0 0,-1 0 0,1 0 0,-1 0-1,1 0 1,0-1 0,0 1 0,-1 0 0,1 0-1,0 0 1,0-1 0,0 1 0,0 0 0,0-1 0,0 1-1,0-1 1,0 1 0,0-1 0,0 1 0,0-1-1,0 0 1,0 1 0,0-1 0,1 0 0,-1 0 0,2 0-1,10 1-585,0 0 0,0-1 0,0 0 0,0-1 0,0 0-1,20-6 1,73-27-10469,-72 20 4598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11883,'0'0'12834,"-8"8"-11671,-6 8-743,1 0-1,0 1 1,1 1-1,2 0 0,-1 1 1,2 0-1,1 0 0,-9 30 1,11-34-350,2 1 1,0-1 0,1 1 0,0 0-1,2 0 1,0 1 0,1 16 0,0-33-64,0 1 0,0-1 0,1 0 0,-1 0 0,0 0 0,0 1 0,1-1 0,-1 0 0,0 0 0,0 0 0,1 0 0,-1 0 0,0 0 0,1 0 0,-1 0 0,0 0 0,1 0 0,-1 0 0,0 0 0,0 0 0,1 0 0,-1 0 0,0 0 0,1 0 0,-1 0 0,0 0 0,1 0 0,-1 0 0,0 0 0,0-1 0,1 1 0,-1 0 0,0 0 0,0 0 0,1-1 1,-1 1-1,0 0 0,0 0 0,0 0 0,1-1 0,11-8 94,-5 0-154,-1 0-1,0 0 0,0-1 0,-1 0 0,0 0 1,-1 0-1,0 0 0,-1-1 0,0 1 1,0-1-1,-1 0 0,-1 0 0,1-13 1,-11 47-305,8-21 359,1 0 1,-1 0-1,1 0 1,0 0-1,0 0 1,0 0-1,0 0 1,1 0-1,-1 0 1,0 0-1,1 0 1,0 0-1,-1 0 1,1 0-1,0 0 1,0 0-1,0 0 1,0-1-1,0 1 1,1 0-1,-1-1 1,0 1-1,1-1 1,-1 1-1,1-1 1,2 2-1,1-1 14,0 0 0,0-1 1,0 1-1,1-1 0,-1 0 0,1-1 0,-1 1 1,1-1-1,5-1 0,4 0 0,0 0-1,0-2 1,0 0-1,-1 0 1,1-1-1,-1-1 1,0-1-1,0 0 1,-1-1-1,0 0 1,0-1-1,0 0 1,-1-1 0,0 0-1,-1-1 1,0-1-1,11-13 1,-36 42 111,1 1 1,-13 25 0,22-36-34,-1 1 0,1 1 0,1-1 0,0 1 0,0-1 0,1 1 0,0 0 0,-1 16 0,4-26-94,-1 1 1,0 0-1,0-1 0,0 1 1,0 0-1,1-1 0,-1 1 1,0 0-1,1-1 1,-1 1-1,1-1 0,-1 1 1,0-1-1,1 1 0,-1-1 1,1 1-1,0-1 1,-1 1-1,1-1 0,-1 0 1,1 1-1,0-1 0,-1 0 1,1 1-1,0-1 1,-1 0-1,1 0 0,0 0 1,-1 1-1,1-1 1,0 0-1,-1 0 0,1 0 1,0 0-1,-1 0 0,1-1 1,0 1-1,0 0 1,-1 0-1,1 0 0,0-1 1,-1 1-1,1 0 0,-1 0 1,1-1-1,0 1 1,0-1-1,33-18-1939,-27 11 506,0-1 0,0 0 1,-1 0-1,0 0 0,-1-1 1,6-15-1,4-12-5399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11755,'0'0'13357,"-19"65"-13261,19-46-288,2-1-1698,8-3-1377,-2-4-3331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9449,'0'0'17809,"1"9"-17142,0 3-559,-2 1-1,1-1 1,-2 1-1,0-1 1,0 0-1,-1 0 1,0 0-1,-1 0 1,-8 14-1,5-4-2,-1-3-54,2 1-1,1 0 1,0 0 0,1 0-1,-1 36 1,5-56-78,0 1-1,0-1 0,0 1 1,0-1-1,0 1 0,0-1 1,1 0-1,-1 1 0,0-1 1,0 1-1,0-1 1,1 1-1,-1-1 0,0 0 1,1 1-1,-1-1 0,0 0 1,0 1-1,1-1 0,-1 0 1,1 0-1,-1 1 1,0-1-1,1 0 0,-1 0 1,1 1-1,-1-1 0,1 0 1,-1 0-1,0 0 0,1 0 1,-1 0-1,1 0 1,-1 0-1,1 0 0,-1 0 1,1 0-1,-1 0 0,1 0 1,-1 0-1,1 0 0,-1 0 1,0-1-1,1 1 1,-1 0-1,1 0 0,-1 0 1,0-1-1,1 1 0,-1 0 1,1 0-1,-1-1 0,0 1 1,1 0-1,-1-1 1,24-19-7416,-16 5 1021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5830,'0'0'20104,"1"9"-18812,4 31-529,-5-38-737,0-1 0,1 1 0,-1-1 0,1 1 0,-1 0 0,1-1 0,-1 0 0,1 1 0,0-1 0,0 1 0,0-1 0,0 0 0,0 1 0,0-1 0,0 0 0,1 0 0,-1 0 0,0 0 0,0 0 0,1 0 0,-1 0-1,1-1 1,-1 1 0,3 1 0,36 3 75,-35-4-71,33-2-78,1 0-1,-1-3 1,51-10 0,-87 13 85,0 1 0,-1-1 0,1 1 0,0-1 0,-1 1 0,1 0 0,0 0 0,0 0 0,-1 0 0,1 0 0,0 0 0,0 0 0,-1 1 0,1-1 0,0 1 0,-1-1 0,1 1 0,0-1-1,-1 1 1,2 1 0,-2 0 68,0 0-1,0-1 1,-1 1-1,1 0 1,-1 0-1,0 0 1,1 0-1,-1-1 0,0 1 1,0 0-1,0 0 1,0 0-1,-1 4 1,-1 16-155,3-21 3,-1 0 1,0 0-1,0 0 0,0 0 1,0 0-1,1-1 0,-1 1 1,0 0-1,1 0 0,-1 0 1,1 0-1,-1-1 0,1 1 0,-1 0 1,1 0-1,0-1 0,-1 1 1,1 0-1,0-1 0,0 1 1,-1-1-1,1 1 0,0-1 1,0 0-1,0 1 0,0-1 1,-1 1-1,1-1 0,0 0 0,0 0 1,0 0-1,0 0 0,0 0 1,1 0-1,22-3-6732,-5-10-4042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5894,'0'0'21033,"8"7"-20355,-5-4-628,2 1-8,0 1 0,0-1 1,0 0-1,1-1 0,-1 1 0,1-1 0,0 0 0,0-1 1,0 1-1,0-1 0,1-1 0,-1 1 0,11 1 0,-3-3-143,1 0 0,0-1 0,26-4 0,-35 3-353,-1 1 0,1-1-1,-1 0 1,1 0 0,-1-1 0,0 1-1,0-1 1,0 0 0,0-1-1,0 1 1,-1-1 0,8-7-1,-7 3-2594,-8 8-924,-6 7 1108,4 0 3885,-38 66 4390,-44 105-1,75-151-4980,9-21-498,0 1 84,5-20-13098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17360,'0'0'4581,"-16"60"-4165,4-24 225,-1 8-225,-2 3-320,0-2-32,5-3-32,0-6 0,6-10-128,1-8-1121,3-10-705,0-28-7270,2-4 255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 3555,'0'0'15252,"8"-2"-13896,8 0-904,-1 1 0,1 0-1,0 0 1,-1 2 0,1 0 0,-1 0-1,24 7 1,-39-8-448,15 4 97,0 1 1,-1 0 0,0 1-1,15 8 1,-27-12-75,0-1-1,0 0 0,0 1 1,0-1-1,0 1 1,0 0-1,0 0 0,-1 0 1,1-1-1,-1 2 1,1-1-1,-1 0 1,0 0-1,2 4 0,-3-4 24,0-1-1,0 1 1,0 0 0,0 0-1,0-1 1,0 1-1,-1 0 1,1 0 0,0-1-1,-1 1 1,1 0-1,-1-1 1,0 1-1,0 0 1,0-1 0,0 1-1,0-1 1,0 1-1,0-1 1,0 0-1,0 0 1,0 1 0,-3 1-1,-8 6 210,1 0 0,-2 0 1,1-1-1,-1-1 0,0 0 0,-25 9 0,6-5-184,-62 13 1,87-23-212,-40 6-104,18-10-3735,22-7-3227,6-9-8540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1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13805,'0'0'5707,"-2"12"-4506,0-1-955,0 2 66,0 0 0,1 0 1,0 0-1,1 0 0,2 19 0,-1-30-299,0 0-1,0 0 0,0 0 0,0 0 0,0 0 1,1 0-1,-1 0 0,1 0 0,-1-1 1,1 1-1,0-1 0,-1 1 0,1-1 1,0 0-1,0 1 0,0-1 0,0 0 1,0 0-1,0-1 0,1 1 0,-1 0 1,0-1-1,0 1 0,0-1 0,1 0 1,-1 0-1,0 0 0,5 0 0,3 0 23,-1 0-1,1-1 0,-1 0 0,1-1 1,15-4-1,-12 1-535,1 0 0,-1-2 0,0 1 0,0-2 0,-1 1 0,0-2-1,0 0 1,-1 0 0,0-1 0,-1 0 0,0-1 0,-1 0 0,15-22 0,-34 50 2475,-82 130 3617,-15-20-2881,2-3-2947,90-103-3070,0 1 1,-11 24-1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10442,'0'0'13421,"49"4"-11788,-12-4-544,8-4-512,3-2-321,-1-1-192,-6 2-32,-4 1-64,-11 4-609,-8 0-928,-8 5-1090,-10 7-1056,0-3-1826,-18 0-6022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14990,'0'0'6951,"56"5"-5158,-17-5-319,8 0-1154,4 0-288,-2 0-512,-2-2-2371,-7-4-2338,-5-5-3779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16656,'0'0'4132,"11"0"-3241,22 0-184,1 1 1,36 7-1,-58-7-675,0 1 1,-1 1-1,1 0 0,0 1 0,-1 0 1,0 0-1,0 1 0,0 1 1,0 0-1,11 9 0,-20-14-30,-1 1 1,1-1-1,-1 1 0,1 0 0,-1 0 1,0-1-1,0 1 0,0 0 0,0 0 0,0 0 1,0 0-1,0 0 0,-1 0 0,1 0 1,-1 0-1,1 0 0,-1 1 0,0-1 1,0 0-1,0 0 0,0 0 0,-1 0 0,1 1 1,0-1-1,-1 0 0,1 0 0,-1 0 1,0 0-1,0 0 0,0 0 0,0 0 0,0 0 1,0-1-1,-2 3 0,-4 5 101,0 0 0,-1 0-1,0-1 1,-1 0 0,-9 6-1,-48 37 449,-85 50 1,53-49-3416,67-38-2640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15663,'0'0'9171,"-5"9"-8888,-5 7-233,0 0-1,-1-1 1,-1 0-1,-1-1 1,-16 15 0,-86 69 2,43-38-530,90-80-11763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15439,'0'0'10009,"2"10"-8600,1 23-459,0 45 0,2 40-618,11-82-256,-5-16-2724,-6-2-9423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16303,'0'0'5008,"9"-2"-2702,1 1-1673,55-10 1340,-62 10-1946,0 0 0,0 0 0,1 0 0,-1 0 0,0 0 0,0-1 0,0 1-1,0-1 1,-1 0 0,1 0 0,0 0 0,-1 0 0,1-1 0,-1 1 0,0-1 0,0 1 0,4-6 0,-6 8-25,0-1 1,0 1-1,0 0 1,0-1-1,1 1 1,-1 0-1,0-1 1,0 1-1,0 0 1,0-1-1,0 1 1,0-1-1,0 1 1,0 0-1,0-1 0,0 1 1,0 0-1,0-1 1,0 1-1,0 0 1,0-1-1,-1 1 1,1-1-1,0 1 1,0 0-1,0 0 1,0-1-1,-1 1 1,1 0-1,0-1 1,0 1-1,-1 0 0,1 0 1,0-1-1,-1 1 1,1 0-1,-17-2 40,-17 12-15,27-4-29,0-1 1,0 2-1,1-1 1,0 1-1,1-1 0,-1 2 1,1-1-1,1 1 1,-1-1-1,1 1 0,1 0 1,-1 1-1,1-1 1,1 1-1,0-1 0,0 1 1,0 0-1,1-1 1,1 13-1,0-19-75,1-1-1,0 0 1,-1 0 0,1 0 0,0 0-1,0 0 1,0 0 0,0 0-1,0 0 1,0 0 0,1 0-1,-1-1 1,0 1 0,0 0 0,0-1-1,1 1 1,-1-1 0,0 1-1,1-1 1,-1 0 0,0 0-1,1 1 1,-1-1 0,1 0 0,-1 0-1,0 0 1,1-1 0,-1 1-1,0 0 1,1 0 0,-1-1-1,2 0 1,45-11-10045,-21-4-3176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14350,'0'0'11018,"49"8"-9384,-6-8-577,9 0-385,3 0-416,-2 0-192,-4 0-160,-8 2-1313,-10 7-1474,-8-5-1761,-5 1-3332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 14510,'0'0'9080,"-1"9"-6955,0-5-1999,0 2 166,0-1 0,1 1 0,-1 0 0,1 0 0,0 0 0,2 10 0,-2-13-253,1-1 1,0 1-1,0-1 0,0 0 0,0 1 0,1-1 0,-1 0 1,0 0-1,1 1 0,0-1 0,-1 0 0,1-1 1,0 1-1,0 0 0,0 0 0,0-1 0,0 0 0,1 1 1,-1-1-1,0 0 0,5 2 0,-2-2-93,-1 1 0,2 0 0,-1-1 0,0 0-1,0-1 1,0 1 0,0-1 0,6 0 0,-3-1-940,-1 0 0,1 0 1,-1-1-1,0 0 0,0 0 1,0-1-1,0 0 0,11-6 1,-8 3-489,0-1 0,-1 1 0,0-2 0,0 1 1,8-11-1,13-23 1087,-58 87 9195,-3 0-3894,12-20-4227,1 1 1,2 1-1,0 0 0,2 1 1,-17 52-1,31-81-765,-7 37 881,10-21-3138,-3-16 2029,1 1 1,-1-1-1,0 0 1,1 0-1,-1 1 0,0-1 1,1 0-1,-1 0 1,1 0-1,-1 0 1,0 1-1,1-1 1,-1 0-1,1 0 1,-1 0-1,0 0 1,1 0-1,-1 0 1,1 0-1,-1 0 1,0 0-1,1 0 0,-1 0 1,1 0-1,-1 0 1,0-1-1,1 1 1,-1 0-1,1 0 1,-1 0-1,0 0 1,1-1-1,-1 1 1,14-10-15078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37 17585,'0'0'10148,"12"-4"-9160,13-4-710,0 1 1,1 1-1,-1 2 1,46-3 0,-70 7-279,0-1 0,0 1 0,0 0 0,1 0 0,-1 1 0,0-1 0,0 0 0,0 0 0,0 0 1,0 1-1,0-1 0,0 0 0,0 1 0,0-1 0,0 1 0,-1-1 0,1 1 0,0 0 0,0-1 0,0 1 0,0 0 0,-1-1 1,1 1-1,0 0 0,-1 0 0,1 0 0,-1 0 0,1 0 0,-1 0 0,1 0 0,-1 0 0,0 0 0,1 0 0,-1 0 0,0 0 0,0 0 1,0 0-1,0 0 0,0 0 0,0 0 0,0 0 0,0 0 0,0 0 0,0 0 0,0 0 0,-1 2 0,0 1 0,-1 1 0,0 0-1,1-1 1,-1 1 0,-1-1-1,1 1 1,-1-1 0,1 0-1,-5 4 1,-16 15 39,-2-1-1,-1-2 1,0 0 0,-29 15-1,6-3 25,69-29 833,16-7-788,79-14-376,-36 7-6255,-39 4-2205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7847,'0'0'13325,"54"0"-11243,-26-1-128,3-2-1185,5 2-513,2-2-128,3 1-64,-5-2-32,-1 1-256,-8 1-705,-8 0-512,-8 2-225,-14 6-5124,-23 3 3619,-4 2-1762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11627,'0'0'10634,"65"7"-8520,-24-7-769,8 0-416,1 0-512,0-2-385,-4 2-289,-5 0-2081,-7 0-2018,-8 0-4356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15887,'0'0'10607,"-2"10"-9977,-5 8-432,0 0 1,-1-1-1,-1 0 0,-21 31 0,9-16-73,18-27-95,0-1 0,0 1 0,1 0 0,-1 0 0,1 0 0,1 0 0,-1 0 0,0 1 0,1-1 0,0 0 0,0 8 0,1-11-14,1 0 0,-1 0 0,1-1 0,0 1 0,-1 0 0,1 0 0,0 0 1,0-1-1,0 1 0,0 0 0,1-1 0,-1 1 0,0-1 0,1 0 0,-1 1 0,1-1 1,-1 0-1,1 0 0,0 0 0,-1 0 0,1 0 0,0 0 0,0 0 0,0-1 1,-1 1-1,1-1 0,0 1 0,0-1 0,0 0 0,0 0 0,0 1 0,3-2 1,103 7-76,-37-10-5013,-45-4-507,-11-2-906,-3-3-4747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13453,'0'0'8584,"-49"52"-6310,39-30-801,0 4-704,3 1-256,4 1-225,3 0-224,0-1 0,0-2-384,10-5-1090,4-3-1152,2-8-769,-3-6-1634,3-3-2818</inkml:trace>
  <inkml:trace contextRef="#ctx0" brushRef="#br0" timeOffset="1">220 150 17296,'0'0'4228,"-52"57"-2658,32-27-417,1-1-641,5 0-415,2-1-33,7-4-513,2-6-1345,3-5-544,0-6-544,11-7-6055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12844,'0'0'9022,"-12"10"-2787,12-6-6158,0 0 0,0 0-1,1 0 1,0 0 0,0 0-1,0 0 1,0 0-1,0 0 1,1-1 0,-1 1-1,1 0 1,0-1 0,1 1-1,2 3 1,2 1-253,1-1 0,-1 0 0,18 12 0,-19-15 62,0 0 0,0 0 0,-1 0 0,1 1 0,-1 0 1,0 0-1,0 0 0,-1 1 0,0 0 0,0 0 0,0 0 0,4 9 0,-7-12 133,0-1 0,-1 1 1,1-1-1,0 1 1,-1-1-1,0 1 1,1 0-1,-1-1 0,0 1 1,0 0-1,0-1 1,-1 1-1,1 0 1,-1-1-1,0 1 0,1-1 1,-1 1-1,0-1 1,0 0-1,-1 1 1,-1 3-1,-1-3 54,1 1-1,0-1 1,-1 0-1,1-1 1,-1 1-1,0 0 1,0-1-1,0 0 1,0 0-1,0 0 1,-8 1-1,-7 2 121,-1-1 0,1-1 1,-1-1-1,-31 0 0,44-2-278,0 0 0,0-1 0,0 0-1,1 0 1,-1 0 0,0-1 0,1 0 0,-1 0 0,1-1-1,-1 1 1,1-1 0,-9-6 0,12 6-560,-1-1 0,0 1 0,1 0 0,-1-1 1,1 0-1,0 0 0,1 0 0,-1 0 0,1 0 0,-1-1 0,-2-7 0,-4-21-6898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15407,'0'0'2786,"52"-17"738,-22 11-1122,0 2-576,2 4-1026,5 0-736,0 0-576,10-1-3140,4-7-5636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5541,'0'0'15759,"62"37"-14478,-27-33-512,9 1-481,4-2-160,6 1-63,3-2-65,1-2-193,-6 0-960,-4 0-993,-9-5-1633,-6-10-3012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14862,'0'0'2600,"-12"4"-326,-85 29 1033,89-29-2981,-1-1 0,1 2 0,-1-1 0,1 1 0,0 0 0,1 1-1,-1 0 1,1 0 0,1 0 0,-10 11 0,16-16-324,0-1 1,0 0 0,0 1-1,0-1 1,-1 1 0,1-1-1,0 1 1,0-1-1,0 1 1,0-1 0,0 0-1,0 1 1,0-1-1,0 1 1,0-1 0,0 1-1,1-1 1,-1 1 0,0-1-1,0 0 1,0 1-1,0-1 1,1 1 0,-1-1-1,0 0 1,0 1-1,1-1 1,-1 0 0,0 1-1,1-1 1,-1 0-1,0 1 1,1-1 0,-1 0-1,0 0 1,1 1 0,-1-1-1,1 0 1,-1 0-1,0 0 1,1 0 0,-1 0-1,1 1 1,-1-1-1,1 0 1,-1 0 0,1 0-1,-1 0 1,0 0 0,1 0-1,-1 0 1,1-1-1,-1 1 1,1 0 0,37 0-332,-29 0 44,198-13-2731,-207 13 3018,1 0 1,-1 0-1,1 0 1,-1 0-1,1 0 1,-1 0-1,1 0 1,-1 0-1,0 0 1,1 0-1,-1 0 1,1 0-1,-1 1 1,1-1-1,-1 0 1,0 0-1,1 0 1,-1 1-1,1-1 1,-1 0-1,0 1 1,1-1-1,-1 0 1,0 1-1,1-1 1,-1 0-1,0 1 1,0-1-1,1 0 1,-1 1-1,0-1 1,0 1-1,0-1 1,1 1-1,-1-1 1,0 1-1,0-1 1,0 0-1,0 1 1,0-1-1,0 1 1,0-1-1,0 1 1,0-1-1,0 1 1,0-1-1,-1 1 1,1-1-1,0 0 1,0 1-1,0-1 1,0 1-1,-1-1 1,1 1-1,0-1 1,-1 0-1,1 1 1,0-1-1,-1 0 1,0 1-1,-18 23 535,2-11 311,0 0 0,-32 17 0,41-26-606,0 0 0,0 0 1,-1-1-1,0 0 0,1-1 0,-1 0 1,0 0-1,-16 1 0,25-3-313,-1 0 0,1 0 0,0-1 0,-1 1 0,1 0 0,0 0 0,-1 0 0,1 0 0,0 0 0,0-1 0,-1 1-1,1 0 1,0 0 0,0-1 0,-1 1 0,1 0 0,0 0 0,0-1 0,0 1 0,-1 0 0,1 0 0,0-1 0,0 1 0,0 0 0,0-1 0,0 1 0,-1 0 0,1-1 0,0 1 0,0 0 0,0-1 0,0 1-1,0 0 1,0-1 0,0 1 0,0 0 0,1-1 0,-1 1 0,0 0 0,0-1 0,0 1 0,0 0 0,0-1 0,0 1 0,1 0 0,-1-1 0,0 1 0,0 0 0,0 0 0,1-1 0,-1 1 0,0 0 0,0 0 0,1-1-1,-1 1 1,0 0 0,1 0 0,-1 0 0,15-18-4060,5 4-2200,3-2-3951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13613,'0'0'7586,"12"1"-7229,37 9-151,0 1-1,-1 2 1,0 3 0,-1 1-1,64 35 1,-105-49-219,1 1 0,-1 0 0,-1 0 0,1 0 0,-1 1 1,0 0-1,0 0 0,0 0 0,0 1 0,-1 0 1,0 0-1,0 0 0,-1 0 0,0 0 0,3 9 1,-4-10 7,-1 1 0,0 0 0,0 0 0,-1 0 0,0-1 0,0 1 0,0 0 0,0 0 0,-1 0 0,0 0 0,-1-1 0,1 1 0,-1-1 0,0 1 0,0-1 0,-1 1 1,1-1-1,-8 9 0,-20 25 28,-3-1 0,-1-1 0,-1-2 0,-64 47 0,33-26-277,-65 55-2193,44-38-3947,18-19-4971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4901,'0'0'21049,"6"11"-20179,-4-6-791,2 1-45,-1 0 1,0 0 0,0 0 0,0 1 0,-1-1 0,0 0-1,0 1 1,-1 0 0,0-1 0,0 1 0,0 13 0,-9 120-113,4-47-3186,4-89 2880,-4 27-3386,-8-15-3111,0-8-358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10666,'0'0'11787,"82"-12"-10602,-36 2-608,8-3-449,-4-3-96,-4 1-1698,-11-5-1857,-15 2-2787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15054,'0'0'7175,"47"13"-5798,-4-9-416,6-3-544,10-1-289,2 0-673,0 0-1761,-7-5-1602,-7 0-2946</inkml:trace>
  <inkml:trace contextRef="#ctx0" brushRef="#br0" timeOffset="1">517 135 12620,'-5'10'3619,"2"-3"-3159,-4 5 664,0 1-1,1 0 1,1 0 0,0 1-1,1 0 1,1 0 0,-3 20-1,6-33-1113,0-1 0,0 1 1,0 0-1,0-1 0,0 1 0,0 0 0,0-1 0,0 1 0,1-1 0,-1 1 0,0 0 0,1-1 0,-1 1 0,0-1 0,1 1 0,-1 0 0,0-1 1,1 1-1,-1-1 0,1 1 0,-1-1 0,1 0 0,0 1 0,-1-1 0,1 0 0,-1 1 0,1-1 0,0 0 0,0 1 0,26 0 192,24-17-44,-4-11-748,-38 21 403,1 0 0,-1 1 0,1-1 0,0 2-1,1-1 1,-1 2 0,1-1 0,14-2 0,-24 6 214,0 0 0,-1 0 0,1 0-1,-1 0 1,1 0 0,-1 0 0,1 1 0,-1-1-1,1 0 1,-1 0 0,1 0 0,-1 0 0,0 1-1,1-1 1,-1 0 0,1 0 0,-1 1 0,1-1-1,-1 0 1,0 1 0,1-1 0,-1 0 0,0 1-1,1-1 1,-1 1 0,0-1 0,0 0 0,1 1-1,-1-1 1,0 1 0,0-1 0,0 1 0,1-1-1,-1 2 1,-1 24 967,-14 24 367,14-49-1349,-10 38 632,9-21-3269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 13805,'0'0'10800,"-11"-5"-9845,8 3-904,0 0 0,0 1 0,-1-1 0,1 1 0,-1-1 0,1 1 0,-1 0-1,0 0 1,0 1 0,1-1 0,-1 1 0,0 0 0,0 0 0,1 0 0,-1 0 0,0 1 0,0-1-1,1 1 1,-1 0 0,0 0 0,1 1 0,-1-1 0,1 1 0,0-1 0,-1 1 0,1 0 0,-5 4 0,2-1-19,1 0 1,-1 0 0,1 1 0,0 0 0,1-1 0,0 1 0,0 1 0,0-1 0,0 1 0,1 0 0,0-1 0,1 1 0,-1 1-1,1-1 1,1 0 0,-1 0 0,0 16 0,2-22-48,0 1-1,0 0 1,0-1 0,1 1-1,-1-1 1,0 1 0,1 0-1,0-1 1,-1 1-1,1-1 1,0 1 0,-1-1-1,1 1 1,0-1 0,0 0-1,0 1 1,0-1-1,0 0 1,1 0 0,-1 0-1,0 0 1,1 0 0,-1 0-1,3 1 1,1 0-189,0 0 0,-1 0 1,1-1-1,0 0 0,0 0 1,0 0-1,0-1 0,8 0 0,1 0-1477,0-1 0,0-1 0,-1 0 0,1-1-1,20-7 1,14-12-9428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13645,'0'0'3988,"-7"8"-1143,2-4-2366,1-1-107,0 0 1,0 1-1,0-1 0,1 1 1,-1 0-1,1 0 0,0 1 1,0-1-1,1 0 1,-1 1-1,1 0 0,0 0 1,0-1-1,-2 10 0,7-13-340,-1 0 0,0-1 1,1 1-1,-1 0 0,1-1 0,-1 1 0,1-1 0,-1 0 0,1 0 0,-1 0 0,1 0 0,0 0 0,-1-1 0,4 0 0,14-2-258,-1-2-1,27-9 1,-31 9-177,0 0 0,1 1 0,-1 0 1,1 2-1,22-2 0,-38 4 455,1 0 0,0 0 1,-1 0-1,1 0 1,0 0-1,-1 1 0,1-1 1,-1 0-1,1 0 1,0 1-1,-1-1 0,1 0 1,-1 1-1,1-1 1,-1 1-1,1-1 0,-1 0 1,1 1-1,-1-1 1,0 1-1,1 0 0,-1-1 1,1 1-1,-1-1 0,0 1 1,0-1-1,1 1 1,-1 0-1,0-1 0,0 1 1,0 0-1,0-1 1,0 1-1,0-1 0,0 1 1,0 0-1,0-1 1,0 1-1,0 0 0,0-1 1,0 1-1,0 0 1,-1-1-1,1 1 0,-1 0 1,1 0-16,0 0 0,-1 0 1,1-1-1,0 1 0,0 0 1,-1 0-1,1-1 0,0 1 1,0 0-1,0 0 0,0 0 1,0-1-1,0 1 0,0 0 0,0 0 1,1 0-1,-1-1 0,0 1 1,0 0-1,1-1 0,-1 1 1,0 0-1,1 0 0,-1-1 1,1 1-1,-1 0 0,1-1 1,-1 1-1,1-1 0,-1 1 1,1-1-1,0 1 0,-1-1 0,1 1 1,0-1-1,-1 0 0,1 1 1,0-1-1,0 0 0,-1 0 1,1 1-1,0-1 0,0 0 1,-1 0-1,1 0 0,0 0 1,1 0-1,23-1-475,0-2 0,0-1 0,29-7 0,-31 5-410,1 1 1,-1 1 0,43-1 0,-65 5 872,0 0 0,0 0 0,1 1 0,-1-1 0,0 0 0,0 1 0,0-1 0,0 1 0,0-1 0,0 1 0,0-1 0,0 1 0,0 0 0,0 0 0,0-1 0,0 1 0,0 0 0,-1 0 0,1 0 0,0 0 0,-1 0 0,1 0 0,0 0 0,-1 0 0,1 0 0,-1 0 0,0 0 0,1 0 0,-1 0 0,0 1 0,0-1-1,0 0 1,1 0 0,-2 2 0,-1 50 1040,0-31-2908,2-21 1597,0-1 1,0 0-1,1 0 0,-1 1 1,0-1-1,0 0 0,1 0 1,-1 0-1,0 1 0,0-1 0,1 0 1,-1 0-1,0 0 0,1 0 1,-1 0-1,0 0 0,1 1 0,-1-1 1,0 0-1,1 0 0,-1 0 1,0 0-1,1 0 0,-1 0 1,0-1-1,1 1 0,-1 0 0,0 0 1,1 0-1,-1 0 0,0 0 1,0 0-1,1 0 0,-1-1 0,0 1 1,1 0-1,-1 0 0,16-10-9208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4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13325,'0'0'10303,"11"6"-9241,-8-4-1028,2 1 42,0 0 0,0 0 0,0 0 0,0-1 0,1 1 1,0-1-1,-1-1 0,1 1 0,0-1 0,0 0 0,0 0 0,0 0 0,0-1 1,0 0-1,-1-1 0,1 1 0,12-3 0,-11 1-45,0 0 0,0-1 1,0 0-1,0 0 0,-1 0 0,1-1 0,-1 0 1,0 0-1,0-1 0,0 0 0,-1 0 1,9-10-1,-16 14-19,-1 1 0,1-1 0,-1 1 0,1-1 0,-1 1 1,0 0-1,1 0 0,-1 0 0,0 1 0,-3 0 0,-5 2 70,0 1 0,-1 0 1,2 1-1,-1 0 0,0 1 0,1 0 0,-14 12 0,19-15 14,0 1 0,0 0 0,0 1-1,1-1 1,0 1 0,0 0-1,0 0 1,0 1 0,1-1 0,0 1-1,0-1 1,0 1 0,1 0 0,0 0-1,-2 10 1,4-13-106,0-1-1,0 0 1,0 1 0,0-1-1,1 1 1,-1-1 0,1 1-1,0-1 1,0 0 0,0 1-1,0-1 1,0 0 0,0 0-1,1 0 1,-1 0 0,1 0-1,-1 0 1,1 0 0,0 0-1,0-1 1,0 1 0,0-1-1,0 1 1,0-1 0,0 0-1,0 0 1,1 0 0,-1 0-1,0 0 1,1 0 0,-1 0-1,1-1 1,-1 0 0,4 1-1,9 1-1471,0 0 0,-1-1 0,1 0-1,23-3 1,11-5-8965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12876,'0'0'9017,"1"13"-7031,-2 25-284,-8 59 0,3-59-1144,3-1 1,1 1-1,3 49 0,-1-85-551,1 0 1,-1-1-1,1 1 1,-1 0-1,1 0 0,0-1 1,-1 1-1,1-1 1,0 1-1,0 0 0,0-1 1,0 0-1,1 1 1,-1-1-1,0 0 0,1 1 1,-1-1-1,0 0 0,1 0 1,-1 0-1,1 0 1,0-1-1,-1 1 0,1 0 1,0-1-1,-1 1 1,1-1-1,0 1 0,0-1 1,0 0-1,-1 0 1,1 0-1,0 0 0,0 0 1,0 0-1,-1 0 1,1-1-1,0 1 0,2-1 1,5-1 25,1 0 1,-1-1-1,1 0 1,-1-1-1,16-8 0,21-19-465,-37 23 287,0 1-1,1 1 1,0 0-1,0 0 1,0 0-1,1 2 1,13-6-1,-23 10 143,0 0-1,0 0 1,-1 0 0,1 0-1,0 0 1,-1 1-1,1-1 1,0 0-1,0 0 1,-1 0 0,1 1-1,0-1 1,-1 0-1,1 1 1,0-1-1,-1 0 1,1 1 0,-1-1-1,1 1 1,0-1-1,-1 1 1,1-1-1,-1 1 1,0 0 0,1-1-1,-1 1 1,1-1-1,-1 1 1,0 0-1,0 0 1,1-1 0,-1 1-1,0 0 1,0-1-1,0 1 1,0 0-1,0 0 1,0-1 0,0 1-1,0 0 1,0 0-1,0-1 1,0 1-1,0 0 1,0-1 0,-1 1-1,1 0 1,-1 0-1,-11 54 371,5-29-390,7-26-47,0 1-1,0 0 1,0-1-1,0 1 1,0 0-1,0-1 0,0 1 1,0 0-1,0-1 1,0 1-1,1 0 1,-1-1-1,0 1 1,0-1-1,1 1 0,-1 0 1,0-1-1,1 1 1,-1-1-1,0 1 1,1-1-1,-1 1 1,1-1-1,-1 1 0,1-1 1,-1 1-1,1-1 1,0 0-1,-1 1 1,1-1-1,-1 0 1,1 0-1,0 1 0,-1-1 1,1 0-1,0 0 1,-1 0-1,1 0 1,0 0-1,-1 0 1,1 0-1,0 0 0,-1 0 1,1 0-1,-1 0 1,1 0-1,0 0 1,-1-1-1,1 1 1,0 0-1,-1-1 0,1 1 1,-1 0-1,2-1 1,35-18-4692,-12-3 411,0-1-1255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 7399,'0'0'18823,"-9"11"-17825,-26 33-229,33-42-740,1 0 0,0-1-1,-1 1 1,1 0 0,0-1 0,0 1 0,0 0-1,1 0 1,-1 0 0,0 0 0,1 0-1,-1 0 1,1 0 0,0 0 0,0 0 0,-1 2-1,2-3-24,-1 0-1,0-1 0,1 1 1,-1 0-1,1-1 1,-1 1-1,1 0 0,-1-1 1,1 1-1,-1-1 0,1 1 1,-1-1-1,1 1 0,0-1 1,-1 1-1,1-1 0,0 1 1,-1-1-1,1 0 0,0 0 1,0 1-1,-1-1 1,1 0-1,0 0 0,0 0 1,1 0-1,4 0-65,-1 0 0,1 0 1,0 0-1,0-1 0,-1 0 0,1-1 0,10-3 1,-4 0-492,-1-2 0,1 1 0,-1-2 0,-1 1 0,19-19 0,24-16-480,-68 77 2885,9-23-1664,1 0 0,0 0 0,0 1 1,1-1-1,-3 21 0,6-31-207,1 1 1,-1-1 0,1 0 0,0 1-1,0-1 1,0 0 0,0 1 0,0-1-1,0 0 1,1 1 0,-1-1 0,1 0-1,0 1 1,0-1 0,0 0 0,0 0-1,0 0 1,0 0 0,0 0 0,1 0-1,-1 0 1,1 0 0,-1 0-1,1-1 1,0 1 0,0-1 0,0 1-1,0-1 1,0 0 0,0 0 0,0 0-1,0 0 1,0 0 0,0 0 0,1 0-1,-1-1 1,0 1 0,4-1 0,0 2-595,1-1-1,0-1 1,0 0 0,0 0 0,0 0 0,0 0 0,0-1 0,-1 0 0,1-1 0,0 0 0,-1 0-1,12-5 1,17-15-5302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10890,'-8'3'4586,"-60"37"1155,61-36-5105,0 1-1,0 1 1,0 0 0,1 0-1,0 0 1,0 0-1,1 1 1,-6 8-1,11-14-630,0-1 0,0 1 0,0-1-1,0 1 1,0-1 0,0 1 0,0-1-1,1 1 1,-1-1 0,0 0 0,0 1-1,0-1 1,1 1 0,-1-1 0,0 0-1,1 1 1,-1-1 0,0 0-1,1 1 1,-1-1 0,1 0 0,-1 1-1,0-1 1,1 0 0,-1 0 0,1 1-1,-1-1 1,1 0 0,-1 0 0,1 0-1,-1 0 1,1 0 0,-1 0 0,0 0-1,1 0 1,-1 0 0,1 0-1,-1 0 1,1 0 0,-1 0 0,1 0-1,-1 0 1,2-1 0,32 2-334,-27-2 65,35 0-1540,49 3-1912,-90-2 3730,-1 0-1,1 0 1,0 0-1,0 0 1,0 0-1,0 0 1,-1 0-1,1 0 1,0 1-1,0-1 1,0 0-1,-1 0 0,1 1 1,0-1-1,0 1 1,-1-1-1,1 1 1,0-1-1,-1 1 1,1-1-1,-1 1 1,1-1-1,-1 1 1,1 0-1,-1-1 1,2 2-1,-2-1 83,-1 0 0,1 0 0,0 0 0,0 0 0,-1 0 0,1 0 0,-1 0 0,1 0 0,-1 0 0,1 0 0,-1 0 0,1 0 0,-1-1 0,0 1 0,1 0 0,-1 0 0,-1 0 0,-41 29 2609,43-30-2713,-15 9 222,-1 0 0,1-2 0,-1 1 1,-1-2-1,1 0 0,-1-1 0,-30 4 0,30-10-4009,9-6-4090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11627,'0'0'12764,"-9"8"-12086,-27 25-272,35-32-396,0 0 0,0 0 0,0 0 0,0 0 0,0 0 1,0 0-1,1 1 0,-1-1 0,0 0 0,0 1 0,1-1 1,-1 0-1,1 1 0,0-1 0,-1 1 0,1-1 0,0 1 0,0-1 1,0 3-1,0-3-17,0 0 0,1 0 0,-1 0 0,1 0 0,-1 0 0,1 0 0,0 0 0,-1 0 0,1 0 0,0 0 0,0-1 1,0 1-1,-1 0 0,1 0 0,0-1 0,0 1 0,0-1 0,0 1 0,2 0 0,5 2-164,0 0-1,1-1 1,-1 0-1,18 1 1,-17-1-88,2-1-51,22 3-186,-33-4 500,1 0 0,0 0 0,0 0 0,0 1 0,0-1 0,0 0 0,0 0-1,0 0 1,-1 1 0,1-1 0,0 1 0,0-1 0,0 0 0,-1 1 0,1 0 0,0-1 0,0 1 0,-1-1 0,1 1 0,-1 0 0,1-1 0,0 3 0,-2-1 43,-1 1 1,0-1 0,0 0 0,-1 0-1,1 0 1,0 0 0,-1 0 0,1 0-1,-1 0 1,1-1 0,-1 0-1,0 1 1,0-1 0,-5 1 0,-1 3 31,-10 6-59,14-8-174,-1 1 0,0-1 0,0 0 0,0 0 0,0 0 0,0-1 0,-10 2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6278,'0'0'14985,"-5"9"-13202,-2 5-1210,1 0 0,0 0 0,2 0 0,-6 23 0,8-27-391,0 0 1,0 0-1,1 0 0,1 1 0,-1-1 1,2 1-1,-1-1 0,5 20 0,-4-29-165,0 1-1,0 0 1,0 0-1,0 0 1,0-1-1,1 1 0,-1-1 1,1 1-1,-1-1 1,1 1-1,-1-1 1,1 0-1,0 0 1,0 1-1,-1-1 0,1-1 1,0 1-1,0 0 1,0 0-1,0-1 1,0 1-1,0-1 0,0 0 1,0 1-1,1-1 1,-1 0-1,0 0 1,0-1-1,2 1 1,4-1 41,-1 0 0,1 0 1,-1 0-1,1-1 1,-1 0-1,13-6 1,46-33-157,-54 32-13,1 0 1,-1 1-1,1 1 1,1 0-1,-1 1 0,1 0 1,19-5-1,-32 11 113,0 0-1,0 0 1,0 0-1,0 0 0,0 0 1,-1 0-1,1 0 1,0 0-1,0 0 0,0 1 1,0-1-1,-1 0 1,1 1-1,0-1 0,0 0 1,0 1-1,-1-1 1,1 1-1,0-1 0,-1 1 1,1-1-1,0 1 1,-1 0-1,1-1 0,-1 1 1,1 0-1,-1 0 1,1-1-1,-1 1 1,0 0-1,1 0 0,-1 0 1,0-1-1,0 1 1,0 0-1,1 0 0,-1 0 1,0 0-1,0-1 1,0 1-1,0 0 0,-1 1 1,-3 49 514,1-28-153,33-25-2776,-2-14-5755,-16 5 428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15855,'0'0'5157,"56"9"-5606,-37 0-2561,-1-1-4261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33 14350,'0'0'14114,"-8"-7"-13852,4 4-241,0 1 0,1-1 0,-1 1 0,0-1 0,0 1 1,0 0-1,-1 0 0,1 1 0,0-1 0,-1 1 0,1 0 0,-1 0 1,1 1-1,-1-1 0,1 1 0,-1 0 0,0 0 0,1 1 0,-1-1 0,1 1 1,-1 0-1,1 0 0,-7 3 0,0 0 46,0 1-1,1 0 1,-1 1 0,1 0-1,0 1 1,-16 14 0,22-18-43,1 0-1,0 0 1,0 0 0,0 1 0,1-1 0,-1 1 0,1 0 0,0-1 0,0 1 0,0 0 0,1 0 0,-1 1 0,1-1 0,0 0-1,0 0 1,0 1 0,1-1 0,0 0 0,0 1 0,0-1 0,1 8 0,0-10-24,0 1 0,0-1 0,0 0 0,0 0 0,1 0 1,-1 0-1,1 0 0,-1 0 0,1 0 0,0-1 0,0 1 0,-1 0 0,1-1 0,0 0 1,1 1-1,-1-1 0,0 0 0,0 0 0,0 0 0,1 0 0,-1-1 0,0 1 0,1-1 0,-1 1 1,1-1-1,2 0 0,12 2-559,1 0 0,27-3 0,-27 1-543,1 0-1387,0-1 0,1-1 0,20-4 0,7-7-8118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3427,'0'0'23393,"-8"8"-22512,2-2-738,0 0 0,1 0 0,0 0-1,0 1 1,0 0 0,1 0 0,0 0 0,1 0 0,-1 1 0,2-1 0,-1 1 0,-2 9 0,1 12 86,0 56 1,22-108 202,-12 9-631,0 0 1,-1 1-1,0-2 0,-1 1 1,0 0-1,-2-1 0,1 0 0,-1-20 1,-2 34 102,4 17-162,-4-15 260,0 0-1,0 0 1,1 0 0,-1 1-1,0-1 1,0 0-1,1 0 1,-1 0-1,0-1 1,1 1-1,-1 0 1,1 0 0,0 0-1,-1 0 1,1 0-1,-1 0 1,1-1-1,0 1 1,0 0 0,0-1-1,-1 1 1,1 0-1,0-1 1,0 1-1,0-1 1,0 1 0,2 0-1,6 2 18,0 0-1,1 0 0,0-1 1,-1 0-1,1 0 1,0-1-1,0-1 0,0 0 1,-1 0-1,1-1 1,0 0-1,0 0 1,11-4-1,-7 1-1,1 0 0,-1-1 0,-1-1 0,1 0 0,-1-1 0,0 0 0,0-1 0,12-10 0,2-10 56,-27 28-72,0 0 0,0 0 0,0 0 0,0 0 0,0 0 0,0 0 0,-1 0 0,1 0 0,0 0 0,0 0 0,0 0 0,0 0 0,0 0 0,0 0 0,0 0 0,0 0 0,0 0 0,0 0 0,0 0 0,0 0 0,0 0 0,0-1 0,0 1 0,0 0 0,0 0 0,0 0 0,0 0 0,-1 0 0,1 0 0,0 0 0,0 0 0,0 0 0,0 0 0,0 0 0,0 0 0,0 0 0,0 0 0,-16 15 22,-44 57 286,55-65-265,1-1-1,-1 1 1,2 0 0,-1 0 0,1 0 0,0 1 0,0-1-1,1 1 1,-2 13 0,4-20-94,0-1 1,0 1-1,-1-1 1,1 1-1,0-1 0,0 1 1,1 0-1,-1-1 0,0 1 1,0-1-1,0 1 0,0-1 1,0 1-1,1-1 1,-1 1-1,0-1 0,0 1 1,1-1-1,-1 1 0,0-1 1,1 1-1,-1-1 1,0 0-1,1 1 0,-1-1 1,1 0-1,-1 1 0,1-1 1,-1 0-1,1 1 1,-1-1-1,1 0 0,-1 0 1,1 0-1,-1 1 0,1-1 1,0 0-1,22-3-5292,-1-5-2148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 14221,'0'0'9065,"-10"0"-6812,0 0-2009,1 0 0,-1 1 0,1 1 0,0-1 0,0 2 0,0-1 0,-10 5 0,15-6-208,1 1-1,0-1 0,0 1 1,0-1-1,1 1 0,-1 0 1,0 0-1,1 1 0,-1-1 1,1 1-1,0-1 0,-1 1 0,1-1 1,1 1-1,-1 0 0,0 0 1,1 0-1,-1 0 0,1 1 1,0-1-1,0 0 0,0 0 1,1 1-1,-1-1 0,1 0 1,-1 1-1,2 4 0,-1-7-30,0 0 0,1 0-1,-1 0 1,1 0-1,-1 0 1,1 0 0,0-1-1,-1 1 1,1 0 0,0 0-1,-1 0 1,1-1 0,0 1-1,0 0 1,0-1-1,0 1 1,0-1 0,0 1-1,0-1 1,0 1 0,0-1-1,0 0 1,0 1-1,0-1 1,0 0 0,0 0-1,0 0 1,0 0 0,0 0-1,0 0 1,2 0 0,37-2 135,-29-1-311,1-1 1,-1 1-1,0-2 1,0 0-1,0 0 1,-1-1-1,1 0 1,-1-1-1,-1 0 1,1 0-1,-2-1 1,1-1-1,-1 1 1,15-20-1,-22 21 730,-9 11-260,-9 8-14,6-1-40,0 0 0,1 0 1,-14 22-1,20-27-175,0 0-1,1 0 1,0 0-1,0 0 1,1 1-1,0-1 1,0 1-1,0 0 1,1-1-1,-1 13 1,2-18-129,0 0 1,1 0 0,-1 0 0,0 0 0,1 0 0,-1 0 0,1 0 0,-1 0 0,1 0 0,-1 0 0,1 0 0,0-1 0,-1 1 0,1 0 0,0 0 0,0 0 0,0-1 0,-1 1 0,1-1 0,0 1 0,0 0 0,0-1 0,0 1 0,0-1 0,0 0 0,0 1 0,0-1 0,0 0 0,0 0 0,1 0 0,-1 0 0,0 0-1,0 0 1,0 0 0,0 0 0,0 0 0,0 0 0,0 0 0,0-1 0,0 1 0,0 0 0,2-2 0,4 1-966,1-1-1,-1-1 0,0 1 1,0-1-1,8-4 1,18-15-5932,0-4-2701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9641,'0'0'12289,"-9"3"-10767,6-1-1413,-53 30 2246,53-30-2273,0 0 0,0 0 0,1 0 0,-1 0 0,1 1-1,0-1 1,-1 1 0,1-1 0,0 1 0,0 0 0,1 0-1,-1 0 1,1 0 0,-1 0 0,1 0 0,0 0 0,0 0-1,-1 7 1,3-9-124,-1 0 0,1 0 0,-1 1 0,1-1 0,0 0-1,-1 0 1,1 0 0,0 0 0,0 0 0,0 0 0,0 0-1,0 0 1,0 0 0,0-1 0,0 1 0,0 0 0,0-1 0,0 1-1,1 0 1,-1-1 0,0 0 0,0 1 0,1-1 0,1 1-1,43 8-1528,-34-7 780,-9-1 702,1-1 1,-1 1-1,0 0 0,0 0 1,0 0-1,0 0 1,0 1-1,0-1 0,0 1 1,0-1-1,-1 1 1,1 0-1,2 3 1,-5-5 109,1 1 0,-1-1 1,0 1-1,0-1 1,1 1-1,-1-1 1,0 1-1,0-1 1,0 1-1,0-1 1,0 1-1,0-1 0,0 1 1,0-1-1,0 1 1,0 0-1,0-1 1,0 1-1,0-1 1,0 1-1,0-1 1,-1 1-1,1-1 0,0 1 1,0-1-1,-1 1 1,1 0-1,-24 16 1190,13-12-899,-5 4-41,-1-2 1,0 0 0,0 0 0,-27 5 0,44-12-415,-1 0 0,0 0 0,1 0-1,-1 0 1,1 0 0,-1 0 0,0 0 0,1 0 0,-1-1 0,1 1 0,-1 0-1,0 0 1,1-1 0,-1 1 0,1 0 0,-1 0 0,1-1 0,-1 1 0,1-1-1,-1 1 1,1 0 0,-1-1 0,1 1 0,0-1 0,-1 1 0,1-1 0,0 1-1,-1-1 1,1 1 0,0-1 0,0 0 0,0 1 0,-1-1 0,1 1 0,0-1-1,0 0 1,0 1 0,0-1 0,0 1 0,0-1 0,0 0 0,0 1 0,0-1-1,0 0 1,0 1 0,1-1 0,-1 0 0,0-2-621,0-18-6560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7143,'8'0'4714,"5"0"-3082,3 2 811,0-2 1,31-3-1,-44 3-2245,-1 0 0,0 0 1,0 0-1,0 0 0,0-1 0,0 1 0,0-1 1,0 1-1,0-1 0,0 0 0,0 0 0,0 0 1,0 0-1,0 0 0,0 0 0,-1-1 0,1 1 0,-1-1 1,1 1-1,-1-1 0,1 1 0,-1-1 0,0 0 1,0 0-1,0 0 0,0 1 0,0-1 0,0 0 0,0 0 1,-1 0-1,1-1 0,0-1 0,-1 4-154,0-1 0,-1 1 0,1-1 0,0 0 0,0 1-1,0-1 1,0 1 0,-1-1 0,1 1 0,0 0 0,-1-1 0,1 1 0,0-1-1,-1 1 1,1-1 0,0 1 0,-1 0 0,1-1 0,-1 1 0,1 0 0,-1-1-1,1 1 1,0 0 0,-1 0 0,1 0 0,-1-1 0,0 1 0,1 0 0,-1 0-1,0 0 1,-25-1 368,21 1-387,-1 1-1,1 0 1,-1 0-1,1 0 0,0 1 1,-10 4-1,11-4 1,0 1 1,1-1-1,-1 1 0,1 0 0,0 0 0,0 0 0,0 0 0,0 0 0,0 1 0,1 0 0,0-1 0,-1 1 0,1 0 0,1 0 0,-1 0 0,1 0 1,-1 0-1,1 0 0,0 1 0,0-1 0,1 0 0,-1 7 0,2-10-30,0 1 0,-1-1 1,1 0-1,0 1 0,0-1 0,0 0 0,0 1 1,0-1-1,0 0 0,0 0 0,0 0 1,1 0-1,-1 0 0,0 0 0,1 0 0,-1 0 1,0 0-1,1-1 0,-1 1 0,1-1 1,0 1-1,-1-1 0,1 0 0,-1 1 0,1-1 1,0 0-1,1 0 0,53 3-1874,-49-3 1281,64-1-7361,-34 0 469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228 134 10154,'0'0'11061,"-9"-1"-9417,0 1-1383,0 0 0,0 1 1,0 0-1,-1 1 0,2 0 0,-1 1 1,0 0-1,0 0 0,1 0 0,0 1 0,0 1 1,0 0-1,0 0 0,-7 6 0,-38 33 1631,50-41-1781,0 0 0,0 1 0,1-1-1,-1 1 1,1-1 0,0 1 0,0 0 0,0 0 0,0 0-1,1 0 1,0 1 0,-1-1 0,1 7 0,1-11-102,0 1 0,0-1 0,0 1 1,0-1-1,0 1 0,0-1 0,0 1 0,0-1 1,1 1-1,-1-1 0,0 1 0,0-1 1,1 0-1,-1 1 0,0-1 0,1 1 0,-1-1 1,0 0-1,1 1 0,-1-1 0,1 0 1,-1 1-1,0-1 0,1 0 0,-1 0 1,1 1-1,-1-1 0,1 0 0,-1 0 0,2 1 1,22 1 170,25-9 5,-32 0-405,0 0 0,-1-1-1,0-1 1,0 0 0,-1-2 0,0 1 0,20-20 0,-3-1-1169,53-66 1,-37 24 1468,-60 93 585,0 0 0,1 1 0,2 0-1,-14 43 1,18-47-1066,2-1 0,0 1 0,2-1 0,-1 26 0,5-19-4067,9-9-3102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13100,'0'0'10741,"-8"9"-9481,-10 11-790,1 1 0,0 1 1,-13 25-1,23-36-324,1 1 1,0 0 0,1 0-1,0 1 1,0 0 0,1-1-1,1 1 1,0 1 0,-1 17-1,5-30-144,-1 1 0,1-1 0,-1 0 0,1 1 0,-1-1-1,1 0 1,0 0 0,0 1 0,-1-1 0,1 0 0,0 0 0,0 0 0,0 0 0,0 0-1,0 0 1,1 0 0,-1 0 0,0-1 0,0 1 0,1 0 0,-1-1 0,0 1-1,1-1 1,-1 1 0,0-1 0,1 0 0,-1 1 0,1-1 0,-1 0 0,0 0-1,1 0 1,-1 0 0,1 0 0,-1 0 0,2-1 0,58-5-919,-58 5 800,16-2-423,51-6-1189,-69 9 1724,-1 0 0,0 0 0,1 0 0,-1 0 0,0-1 0,1 1 0,-1 0 0,0 0 0,1 1 0,-1-1 0,0 0 0,1 0 0,-1 0 0,0 0 0,1 0 0,-1 0 0,0 0 0,0 0 0,1 1 0,-1-1 0,0 0 0,1 0 0,-1 0 0,0 1 0,0-1 0,1 0 0,-1 0 0,0 1 0,0-1 0,0 0 0,1 1 0,-1-1 0,0 0 0,0 0 0,0 1 0,-6 11 233,-18 10 594,6-11-665,-1-1-1,-1 0 1,0-2-1,0-1 0,0 0 1,-1-1-1,0-1 1,0-1-1,-26 1 0,47-5-229,0 0-1,-1 0 0,1 0 1,0 0-1,0 0 0,-1 0 1,1 0-1,0 0 0,-1-1 1,1 1-1,0 0 0,0 0 1,-1 0-1,1 0 0,0 0 1,0-1-1,0 1 0,-1 0 1,1 0-1,0 0 0,0-1 1,0 1-1,-1 0 0,1 0 1,0-1-1,0 1 0,0 0 1,0 0-1,0-1 0,0 1 1,0 0-1,0 0 0,-1-1 1,1 1-1,0 0 0,0-1 0,0 1 1,0 0-1,0 0 0,0-1 1,1 1-1,-1 0 0,0-1 1,0 1-1,0 0 0,0 0 1,0-1-1,0 1 0,0 0 1,1 0-1,-1-1 0,0 1 1,0 0-1,0 0 0,0 0 1,1-1-1,-1 1 0,0 0 1,0 0-1,1 0 0,-1-1 1,15-15-4349,12-2-2993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28 18097,'0'0'7319,"-4"8"-6219,-15 25-513,19-32-578,0-1 0,-1 0 0,1 1-1,0-1 1,-1 1 0,1-1 0,0 1 0,0-1 0,0 1-1,-1-1 1,1 0 0,0 1 0,0-1 0,0 1 0,0-1 0,0 1-1,0-1 1,0 1 0,0-1 0,0 1 0,0-1 0,0 1-1,0-1 1,0 1 0,0-1 0,0 1 0,1-1 0,-1 1 0,0-1-1,0 1 1,1-1 0,-1 1 0,0-1 0,1 0 0,-1 1-1,0-1 1,1 0 0,-1 1 0,0-1 0,1 0 0,0 1 0,18 0 56,-14-1-43,13-1-262,0-1 0,-1-1 1,1 0-1,-1-1 0,0-1 0,0 0 0,0-2 1,0 0-1,-1 0 0,0-2 0,-1 0 0,17-13 0,-32 22 246,0 0 0,0-1 0,0 1-1,1 0 1,-1-1 0,0 1-1,1 0 1,-1 0 0,0-1-1,0 1 1,1 0 0,-1 0 0,0-1-1,1 1 1,-1 0 0,1 0-1,-1 0 1,0 0 0,1-1 0,-1 1-1,1 0 1,-1 0 0,0 0-1,1 0 1,-1 0 0,1 0-1,-1 0 1,0 0 0,1 0 0,-1 0-1,1 1 1,-1-1 0,0 0-1,1 0 1,-1 0 0,0 0-1,1 1 1,-1-1 0,0 0 0,1 0-1,-1 0 1,0 1 0,1-1-1,-4 23 431,-23 38 439,23-54-776,-15 38 427,3 0 0,1 2 0,3-1 1,1 1-1,3 1 0,-3 79 0,9-114-525,0 0 0,-1-1-1,-1 1 1,0-1 0,0 1-1,-2-1 1,-7 17 0,10-25 0,1-1 0,-1 1 1,0-1-1,-1 0 0,1 0 1,0 0-1,-1 0 0,0 0 1,0 0-1,0 0 0,0-1 1,0 0-1,0 0 0,-1 1 1,1-2-1,-1 1 0,0 0 1,1-1-1,-1 0 0,0 0 1,0 0-1,0 0 0,0 0 1,1-1-1,-1 0 0,0 0 1,-8 0-1,9-1 8,0 0 0,0-1 1,0 1-1,0 0 0,0-1 0,0 0 0,1 1 1,-1-1-1,1 0 0,-1 0 0,1-1 1,-1 1-1,1 0 0,0-1 0,0 0 1,0 1-1,1-1 0,-1 0 0,1 0 0,-1 0 1,1 0-1,0 0 0,0 0 0,0 0 1,1-1-1,-1-3 0,-3-11-90,2 0 0,0 0 0,1-23 0,1 29-48,1 1 1,0 0-1,1-1 0,0 1 0,1 0 0,0 0 1,1 1-1,0-1 0,1 1 0,0-1 0,0 2 1,1-1-1,1 0 0,10-12 0,-1 6-725,0 0 0,1 1 0,0 1-1,1 0 1,1 1 0,30-15 0,21-8-5777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 8840,'0'0'17259,"2"10"-16538,-1 10-489,-2 0 0,0 0 1,-1 0-1,-1 0 0,-1 0 0,-1-1 1,-11 31-1,-5 33 247,12-44-488,7-32-239,2-12-230,1-125-2277,2 130 2751,-1 0 0,1 0 0,0 0 0,0 0 0,-1 1 0,1-1-1,0 1 1,-1 0 0,6 2 0,-7-3 18,9 2 65,1 0-1,-1-1 0,1 0 0,-1-1 1,1 0-1,0-1 0,-1 0 0,1-1 1,-1 0-1,0 0 0,1-1 0,-1 0 1,0-1-1,-1-1 0,1 1 1,12-9-1,-14 9-59,-1 0 1,0-1 0,0 0-1,-1 0 1,0 0-1,1-1 1,-2 0 0,1 0-1,-1-1 1,0 0-1,0 1 1,-1-2 0,1 1-1,-2 0 1,1-1-1,-1 0 1,0 0 0,-1 0-1,0 0 1,0 0-1,0-10 1,-2 17-22,0 1-1,0-1 1,0 1 0,0-1 0,0 1 0,0-1-1,-1 1 1,1-1 0,0 0 0,0 1 0,-1-1-1,1 1 1,0-1 0,-1 1 0,1 0-1,0-1 1,-1 1 0,1-1 0,-1 1 0,1 0-1,-1-1 1,1 1 0,-1 0 0,1-1-1,-1 1 1,1 0 0,-1 0 0,1 0 0,-1-1-1,1 1 1,-1 0 0,1 0 0,-1 0-1,0 0 1,1 0 0,-1 0 0,1 0 0,-1 0-1,1 0 1,-1 0 0,0 1 0,1-1 0,-1 0-1,1 0 1,-1 0 0,1 1 0,-1-1-1,1 0 1,-1 1 0,-29 15-111,19-5 133,-1 1 0,1 0 0,1 0 0,1 1 0,-1 0 0,2 1 0,0 0 0,1 0 0,0 1 0,1-1 0,-5 19 0,11-32-10,0 0 0,0 0 0,-1 0 0,1 0 1,0 0-1,0 0 0,0 0 0,0 0 0,0 0 0,1 0 0,-1 0 1,0 0-1,0 0 0,0-1 0,1 1 0,-1 0 0,1 0 0,-1 0 0,1 0 1,-1 0-1,1-1 0,-1 1 0,1 0 0,0-1 0,-1 1 0,1 0 0,0-1 1,-1 1-1,1-1 0,0 1 0,1 0 0,1 0 7,0 0-1,0-1 0,0 1 1,0-1-1,0 1 0,0-1 1,0 0-1,0 0 0,6-1 1,7-2-75,-1 0 0,0-1 0,15-6 0,1-3-370,-20 7 296,1 1 0,-1 1 0,1 0 0,0 1 0,0 0 0,0 0 0,13 0 0,-25 3 145,1 0-1,-1 0 0,0 0 1,1 0-1,-1 1 1,1-1-1,-1 0 1,0 0-1,1 0 1,-1 0-1,1 0 1,-1 1-1,0-1 0,1 0 1,-1 0-1,0 1 1,1-1-1,-1 0 1,0 1-1,0-1 1,1 0-1,-1 1 0,0-1 1,0 0-1,1 1 1,-1-1-1,0 1 1,0-1-1,0 0 1,0 1-1,0-1 1,0 1-1,1-1 0,-1 0 1,0 1-1,-3 22 549,-12 18 48,11-34-525,-8 25 536,12-31-497,19-18-3924,-10 5-982,1-2-2552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12908,'0'0'7458,"-3"10"-5050,-47 123 3561,7-23-3819,42-109-2134,1 0-1,0-1 0,-1 1 1,1 0-1,0-1 0,0 1 1,0 0-1,0 0 0,-1-1 1,1 1-1,0 0 1,0-1-1,0 1 0,1 0 1,-1 0-1,0-1 0,0 1 1,0 0-1,0-1 0,1 1 1,-1 0-1,0-1 1,0 1-1,1 0 0,-1-1 1,1 1-1,-1-1 0,1 1 1,-1-1-1,1 1 0,-1-1 1,1 1-1,-1-1 0,1 1 1,-1-1-1,1 0 1,0 1-1,-1-1 0,1 0 1,0 1-1,-1-1 0,1 0 1,0 0-1,-1 0 0,1 0 1,0 0-1,0 0 1,-1 0-1,1 0 0,0 0 1,-1 0-1,1 0 0,0 0 1,0 0-1,-1-1 0,1 1 1,0 0-1,-1 0 1,2-1-1,56-17 90,-43 13-160,9-2-537,40-14-2729,-60 19 2193,1 0 0,-1 0 0,0-1 0,0 1 0,1-1 1,-2 0-1,1 0 0,0 0 0,-1 0 0,6-7 0,-3-6-6395,-9 3 9684,3 13-1949,-1 0-1,1-1 1,-1 1 0,1 0-1,-1-1 1,1 1-1,-1 0 1,0 0-1,1 0 1,-1-1-1,1 1 1,-1 0-1,0 0 1,1 0-1,-1 0 1,1 0-1,-1 0 1,0 0-1,1 0 1,-1 0-1,0 1 1,1-1-1,-1 0 1,1 0 0,-1 0-1,1 1 1,-1-1-1,1 0 1,-1 1-1,1-1 1,-1 0-1,1 1 1,-1-1-1,1 1 1,-1-1-1,1 1 1,0-1-1,-1 1 1,1-1-1,0 1 1,-1-1-1,1 1 1,0 1-1,-10 11 923,1 0-1,0 1 1,1 0-1,-8 22 1,10-24-1090,2 2 0,0-1 0,0 0 0,1 1 0,1 0 0,0-1 0,1 1 0,1 0 0,1 19 0,-1-32-227,0 0 1,0 1 0,0-1 0,1 1 0,-1-1-1,1 1 1,-1-1 0,1 0 0,-1 1-1,1-1 1,0 0 0,0 0 0,-1 1 0,1-1-1,0 0 1,0 0 0,0 0 0,0 0 0,0 0-1,1 0 1,-1 0 0,0-1 0,0 1 0,1 0-1,-1-1 1,0 1 0,1-1 0,-1 1 0,0-1-1,1 0 1,-1 1 0,1-1 0,-1 0 0,1 0-1,-1 0 1,1 0 0,1 0 0,15 0-5680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9097,'0'0'13164,"-49"57"-10345,35-31-994,-4 1-832,6 1-608,4-2-321,3 0-96,5-5-1121,0-8-1153,2-7-1506,11-6-3619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1:5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24 13997,'-9'6'4741,"-6"4"-3562,0 0 0,0 2 0,1 0 0,-15 17 0,23-24-961,1 1 1,0 0 0,0 0 0,1 0-1,0 1 1,0 0 0,0 0 0,1 0 0,0 0-1,0 0 1,0 1 0,1-1 0,1 1 0,-2 9-1,3-15-213,0-1-1,1 0 0,-1 0 1,0 0-1,1 0 1,-1 0-1,1 1 0,-1-1 1,1 0-1,0 0 0,-1 0 1,1 0-1,0-1 0,0 1 1,-1 0-1,1 0 0,0 0 1,0-1-1,0 1 0,0 0 1,0-1-1,0 1 1,0-1-1,1 1 0,-1-1 1,0 1-1,0-1 0,0 0 1,0 0-1,0 0 0,1 1 1,0-1-1,48 1-136,-35-1-205,0-1 80,1 2 0,-1 0 0,1 0 0,-1 2 1,0 0-1,0 1 0,0 0 0,26 12 0,-40-16 263,0 0 0,0 1 0,0-1 0,-1 1-1,1-1 1,0 1 0,0 0 0,0-1 0,-1 1 0,1 0-1,0 0 1,-1-1 0,1 1 0,-1 0 0,1 0 0,-1 0-1,1 0 1,-1-1 0,0 1 0,1 0 0,-1 0 0,0 0 0,0 0-1,0 0 1,1 0 0,-1 0 0,0 1 0,-1 0 42,0 0 1,1 0-1,-1 0 1,0-1-1,0 1 1,0 0 0,0-1-1,0 1 1,-1-1-1,1 1 1,0-1-1,-1 0 1,-1 2-1,-8 5 295,0-1 0,0 0 0,-15 7 0,20-11-278,-8 5-133,0-1-1,-1 0 1,0-1 0,-1 0 0,1-1-1,-1-1 1,0-1 0,-27 3 0,42-6-163,1 0 0,-1 0 0,0 0 0,0 0 0,0 0 0,0 0 0,0 0 0,1 0 1,-1 0-1,0 0 0,0 0 0,0-1 0,1 1 0,-1 0 0,0-1 0,0 1 0,1 0 0,-1-1 0,0 1 0,1-1 1,-1 1-1,0-1 0,1 0 0,-1 1 0,1-1 0,-1 0 0,1 1 0,-1-1 0,1 0 0,-1 1 0,1-1 0,0 0 1,-1 0-1,1 0 0,0 1 0,0-1 0,0 0 0,-1-1 0,0-22-9698</inkml:trace>
  <inkml:trace contextRef="#ctx0" brushRef="#br0" timeOffset="1">111 8 15759,'0'0'5926,"67"-7"-4165,-37 7-800,5 0-705,2 0-224,-4 2-1537,1-2-2595,-2 0-7591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5029,'0'0'3619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19 7911,'-1'-18'13485,"-5"30"-7174,-5 16-6547,-11 12 289,0-2-1,-3 0 0,-1-2 1,-44 48-1,70-84-68,0 0 1,0 0-1,0 0 1,0 0-1,0 0 1,0 0-1,0 1 1,0-1-1,-1 0 1,1 0-1,0 0 1,0 0-1,0 0 1,0 0-1,0 0 1,0 0-1,0 0 1,0 0-1,0 0 1,0 0-1,-1 0 1,1 0-1,0 1 1,0-1-1,0 0 1,0 0-1,0 0 1,0 0-1,0 0 1,0 0-1,-1 0 1,1 0-1,0 0 1,0 0-1,0 0 1,0 0-1,0-1 1,0 1-1,0 0 1,-1 0-1,1 0 1,0 0-1,0 0 1,0 0-1,0 0 1,0 0-1,0 0 1,0 0-1,0 0 1,0 0-1,0 0 1,0 0-1,-1-1 1,1 1-1,0 0 1,0 0-1,0 0 1,0 0-1,0 0 1,0 0-1,0 0 1,0 0-1,0-1 1,0 1-1,0 0 1,0 0-1,0 0 1,0 0-1,1-14-1389,6-15-1934,16-17-5127,-9 20 1900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3171,'0'0'20275,"5"10"-19234,3 20-711,-1 0 0,-2 0 0,0 0 0,-1 50 0,-4-65-308,0-10 1,0 1 0,0-1 0,0 0 0,0 1-1,1-1 1,0 0 0,0 1 0,1-1 0,2 8 0,-4-13-174,0 0 1,0 0-1,0 0 1,0 0 0,0 0-1,0-1 1,0 1-1,-1 0 1,1 0 0,0 0-1,0 0 1,0 0 0,0-1-1,0 1 1,0 0-1,0 0 1,0 0 0,0 0-1,0-1 1,0 1-1,0 0 1,0 0 0,0 0-1,0 0 1,0-1-1,0 1 1,0 0 0,1 0-1,-1 0 1,0 0-1,0 0 1,0-1 0,0 1-1,0 0 1,0 0 0,0 0-1,0 0 1,1 0-1,-1 0 1,0-1 0,0 1-1,0 0 1,0 0-1,0 0 1,1 0 0,-1 0-1,0 0 1,0 0-1,0 0 1,0 0 0,0 0-1,1 0 1,-1 0-1,0 0 1,0 0 0,0 0-1,0 0 1,1 0 0,-1 0-1,0 0 1,0 0-1,0 0 1,1 0 0,-4-10-6812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7815,'0'0'14574,"51"7"-12524,-30-7-544,4-2-642,-4-4-447,-2 0-321,-1 1-32,-6 3-64,-4 2-513,-4 0-896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12780,'0'0'13357,"6"58"-12332,-2-47-449,1 2-384,1-4-128,-1-2 1,3-1-226,0-5-639,3-1-321,2 0-321,0 0-512,2-6-704,1-4-1282,-2-2-2658</inkml:trace>
  <inkml:trace contextRef="#ctx0" brushRef="#br0" timeOffset="1">149 33 10346,'0'0'6449,"-6"10"-3994,-20 32 1193,-37 87 0,51-99-3569,1 0 0,-7 42 0,29-92-13970,-3 4 5611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2050,'0'0'25427,"5"0"-25337,-3 0-89,-1 0-1,0 1 1,0-1-1,1 0 1,-1 0-1,0 1 1,0-1-1,1 1 1,-1-1-1,0 1 1,0 0 0,0 0-1,0-1 1,0 1-1,0 0 1,0 0-1,0 0 1,0 0-1,0 0 1,0 0-1,-1 0 1,1 0-1,0 0 1,0 2-1,0-1 6,-1 1 1,0-1-1,0 0 0,0 0 1,0 0-1,0 0 0,0 0 1,0 1-1,-1-1 0,1 0 0,-1 0 1,1 0-1,-1 0 0,0 0 1,0 0-1,0 0 0,0 0 1,0 0-1,-2 1 0,-6 9 36,0-1 1,-1-1-1,0 0 0,-15 12 0,-23 24 1231,48-46-1248,0 1 1,0-1-1,0 0 0,1 1 0,-1-1 0,0 0 1,0 1-1,1-1 0,-1 0 0,0 0 0,1 1 1,-1-1-1,0 0 0,1 0 0,-1 0 0,0 1 0,1-1 1,-1 0-1,1 0 0,-1 0 0,0 0 0,1 0 1,-1 0-1,1 0 0,-1 0 0,0 0 0,1 0 1,-1 0-1,1 0 0,-1 0 0,0 0 0,1 0 0,-1 0 1,0 0-1,1-1 0,-1 1 0,1 0 0,-1 0 1,24-3 91,-4-5-691,0 1 0,23-15 0,7-10-8867,-34 19 1493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10954,'0'0'17809,"47"10"-17585,-30-10-160,-1 0-128,0 0-864,-2 0-674,-7 0-544,1 0-513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65 9737,'0'0'12412,"9"-4"-11932,6-1 661,1 0 0,31-6-1,-46 11-1057,0-1 0,0 0-1,1 0 1,-1 0 0,0 0-1,0 0 1,0 0 0,0 0 0,0 0-1,0 0 1,0 0 0,0-1-1,-1 1 1,1 0 0,0-1-1,0-1 1,-1 2-73,1 1 0,-1 0 0,0-1 0,1 1 0,-1-1 0,0 1 1,0 0-1,1-1 0,-1 1 0,0-1 0,0 1 0,0-1 0,0 1 0,0-1 0,0 1 0,0-1 0,0 1 0,0-1 0,0 1 0,0-1 0,0 1 0,0-1 0,0 1 1,0-1-1,0 1 0,0-1 0,0 1 0,-1 0 0,1-1 0,0 1 0,0-1 0,-1 1 0,1-1 0,0 1 0,-1 0 0,1-1 0,0 1 0,-1 0 0,1-1 0,-1 1 0,1 0 1,0 0-1,-1-1 0,1 1 0,-1 0 0,-6 1-14,0 0 1,1 1 0,0-1-1,-1 2 1,1-1-1,0 1 1,0 0-1,0 0 1,0 0 0,1 1-1,-1 0 1,1 0-1,0 0 1,0 1 0,-5 7-1,0-2 44,1 1 0,0 1 0,0-1-1,1 1 1,1 1 0,-8 16 0,15-27-27,-1-1 1,0 1-1,1-1 1,-1 0-1,1 1 1,0-1-1,-1 1 0,1-1 1,0 1-1,0-1 1,0 1-1,0 0 1,0-1-1,0 1 1,0-1-1,1 1 0,-1-1 1,1 1-1,-1-1 1,1 0-1,-1 1 1,1-1-1,0 1 0,0-1 1,-1 0-1,1 0 1,0 1-1,0-1 1,0 0-1,1 0 1,-1 0-1,0 0 0,0 0 1,1-1-1,-1 1 1,0 0-1,1 0 1,-1-1-1,0 1 1,1-1-1,-1 1 0,1-1 1,-1 0-1,1 1 1,-1-1-1,3 0 1,12 2-599,0-1 0,-1 0 1,30-3-1,-19 0-1797,16 2-3608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10666,'0'0'14382,"51"29"-13806,-27-29-384,-1 0-256,-3-3-2979,-3-6-4227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10890,'1'12'2979,"-1"1"-2018,0 5 1185,0 6-1249,-1 3-481,-5 0-224,2 3-159,2-2-1,2-3-993,0-9-1730,3-6-864,10-10-2691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 9929,'0'0'6503,"-10"-2"-5687,5 1-720,0 0 0,0 0-1,0 0 1,0 1-1,0-1 1,0 1 0,0 0-1,0 1 1,0-1-1,0 1 1,0 0 0,0 0-1,0 1 1,0 0-1,1-1 1,-1 1 0,1 1-1,-1-1 1,1 1-1,0 0 1,-7 5 0,6-4 77,1-1-1,0 0 1,0 1 0,0 0 0,0 0 0,0 0 0,1 1 0,0-1 0,0 1 0,0-1 0,1 1 0,-1 0-1,1 0 1,0 0 0,0 1 0,1-1 0,-1 7 0,2-11-151,0 0 1,1 0-1,0 0 1,-1 0-1,1 0 1,0 0-1,-1-1 0,1 1 1,0 0-1,0 0 1,-1-1-1,1 1 1,0 0-1,0-1 1,0 1-1,0-1 0,0 1 1,0-1-1,0 0 1,0 1-1,0-1 1,0 0-1,0 0 0,1 0 1,-1 1-1,0-1 1,0 0-1,0-1 1,2 1-1,41-1 181,-39 1-172,4-1-11,0-1-1,0 0 0,0 0 0,0 0 0,0-1 0,-1-1 1,1 1-1,-1-1 0,0-1 0,0 0 0,0 0 0,-1 0 0,1-1 1,-1 0-1,-1 0 0,12-15 0,-12 11 79,-10 11 75,-11 15-70,11-9-75,0 0 0,1-1 0,0 1 0,0 0 0,0 0 0,1 1 0,0-1 0,-1 8 0,3-13-42,0 0 0,0 0 1,0 0-1,0 0 0,1 0 0,-1 0 1,1 0-1,-1 0 0,1 0 0,-1 0 1,1 0-1,0 0 0,0-1 0,0 1 0,0 0 1,0-1-1,0 1 0,1 0 0,-1-1 1,0 0-1,1 1 0,-1-1 0,1 0 1,0 0-1,-1 0 0,1 0 0,0 0 1,0 0-1,-1 0 0,1 0 0,0-1 1,0 1-1,0-1 0,3 1 0,5 1-1150,0 0 1,0-1-1,0-1 0,0 1 0,1-2 1,18-2-1,4-7-5018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11147,'0'0'5311,"-9"1"-3757,3-1-1302,1 1 0,-1 0 0,0 0 0,1 0 1,-1 1-1,0 0 0,1 0 0,-7 4 0,9-4-199,1-1 0,0 1-1,-1 0 1,1 0 0,0 0-1,0 0 1,0 0 0,1 0-1,-1 1 1,0-1-1,1 1 1,0-1 0,-1 1-1,1-1 1,0 1 0,0 0-1,1-1 1,-1 1 0,1 0-1,-1 0 1,1 0 0,0 5-1,1 7-8,1 1 0,0-1 0,1 0-1,1-1 1,1 1 0,6 14-1,-6-14-36,1 0 0,-2 0 0,0 1 0,-1-1 0,3 29-1,-6-30-12,-1 0 0,0 0 0,-1 0-1,0 0 1,-1-1 0,-1 1 0,-6 17-1,6-23 163,0 0 0,0 0 0,0-1-1,-1 1 1,0-1 0,-1 0 0,0 0 0,0-1-1,0 0 1,-1 0 0,1 0 0,-16 8 0,20-12 14,-1 0 0,0-1 0,1 1 0,-1-1 0,0 0 0,0 0 0,0 0 0,0 0-1,0-1 1,-1 1 0,1-1 0,0 1 0,0-1 0,0 0 0,0-1 0,0 1 0,-1 0 0,1-1 0,-5-1 0,6 0-126,-1 1-1,1-1 0,0 1 0,-1-1 1,1 0-1,0 0 0,0 0 0,0 0 0,0 0 1,1-1-1,-1 1 0,1-1 0,-1 1 1,1-1-1,0 1 0,0-1 0,0 0 0,0 1 1,0-1-1,1 0 0,-1-3 0,-1-7-326,0 0-1,1 0 0,0-1 0,2 1 1,-1 0-1,1 0 0,1 0 0,1 0 1,0 1-1,0-1 0,9-21 0,-7 25-474,-1 0 0,2 0-1,-1 1 1,1 0-1,0 0 1,13-12 0,-12 13-359,1 1 0,1 0 0,-1 0 0,1 0 0,0 1 0,0 1 0,11-5 1,16-4-5718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 16111,'0'0'2280,"-11"-2"-49,-2 0-1730,0 1-1,0 0 1,0 0-1,0 1 0,-14 2 1,24-1-426,0-1 0,0 0 0,-1 1 0,1 0 0,0-1 0,0 1 0,0 1 0,0-1 0,0 0 0,1 1 0,-1-1 0,0 1 0,0 0 0,1 0 0,0 0 0,-1 0 0,1 0 0,0 1 0,0-1 0,0 1 0,0 0 0,0-1 0,1 1 0,-1 0 0,1 0 0,0 0 0,0 0 0,0 0 0,0 0 0,-1 6 0,2-7-67,0-1 1,0 0-1,0 0 1,0 0-1,1 1 1,-1-1-1,0 0 1,0 0-1,1 0 1,-1 1-1,1-1 0,-1 0 1,1 0-1,-1 0 1,1 0-1,0 0 1,0 0-1,-1 0 1,1 0-1,0 0 1,0-1-1,0 1 1,0 0-1,0 0 1,1 0-1,2 1 14,0 0 1,0-1-1,0 1 0,0-1 0,0 0 1,0 0-1,7 1 0,1-1 10,0-1-1,1 0 0,-1 0 1,20-4-1,-23 1-242,0 0 0,0-1 0,0 0 0,-1 0 0,1-1 0,-1 0 0,0 0 0,-1-1 0,1 0 0,-1-1 0,0 1 0,-1-2-1,1 1 1,7-12 0,-15 13-91,-10 9 165,-8 8 53,-23 28 186,40-36-41,0-1 1,0 1 0,0-1-1,1 1 1,-1 0 0,1 0 0,0 0-1,-1 0 1,1 0 0,0 0 0,1 0-1,-1 1 1,1-1 0,-1 0 0,1 5-1,1-7-42,0 0-1,-1 0 1,1 0-1,0 0 0,0 0 1,0 0-1,0 0 1,0 0-1,1-1 1,-1 1-1,0 0 0,0-1 1,0 1-1,1-1 1,-1 1-1,0-1 1,1 1-1,-1-1 0,0 0 1,1 0-1,-1 0 1,0 0-1,1 0 1,-1 0-1,0 0 0,2 0 1,43-2 80,-44 2-108,10-2-237,0-1 0,-1 0 0,0-1 0,0 0 0,0 0 0,0-1 0,-1-1 0,1 0 0,-2 0 0,13-10 0,31-18-1159,-51 33 1325,-11 25 1244,0 1 289,9-24-1405,0-1 0,1 1 1,-1-1-1,0 1 1,0 0-1,0-1 0,0 1 1,1-1-1,-1 1 1,0-1-1,1 1 0,-1-1 1,0 1-1,1-1 1,-1 1-1,1-1 1,-1 1-1,0-1 0,1 1 1,-1-1-1,1 0 1,-1 1-1,1-1 0,0 0 1,4 2 110,0-1 0,0 0 1,0-1-1,0 1 0,0-1 1,1 0-1,5-1 0,6 1-189,0-2-42,0 0 0,-1-1 0,1 0 0,-1-1 0,19-8 0,-22 7-204,0 0-1,1 1 1,-1 1-1,1 0 1,0 1 0,0 1-1,0 0 1,17 1-1,-30 0 334,-1 1-1,1-1 1,0 1 0,-1-1-1,1 1 1,-1 0 0,0-1-1,1 1 1,-1 0-1,1-1 1,-1 1 0,0 0-1,0-1 1,1 1-1,-1 0 1,0 0 0,0-1-1,0 1 1,0 0-1,0 0 1,0 0 0,0-1-1,0 1 1,0 0-1,0 0 1,0-1 0,0 1-1,-1 0 1,1 1-1,-1-1-7,1 0 0,0 0-1,-1 0 1,1-1-1,0 1 1,0 0 0,0 0-1,0 0 1,0 0-1,0 0 1,0 0-1,0 0 1,0 0 0,0 0-1,1 0 1,-1 0-1,0 0 1,1 0-1,-1-1 1,0 1 0,1 0-1,-1 0 1,1 0-1,0 0 1,-1-1-1,1 1 1,0 0 0,0 0-1,57 5-742,1-12-5514,-36-5 330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18802,'0'0'7815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1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68 17232,'-1'15'2451,"-4"12"-1009,-8 46 744,-6 144-1,36-313-2025,-14-9-742,-3 108 569,1 0 0,-1 0 0,1 0 0,0-1 0,-1 1-1,1 0 1,0-1 0,1 1 0,-1-1 0,0 1 0,1-1-1,0 1 1,-1-1 0,1 0 0,0 0 0,0 0 0,0 0-1,0 0 1,0 0 0,1-1 0,-1 1 0,1-1 0,-1 0-1,1 1 1,-1-1 0,1 0 0,0 0 0,4 0 0,5 2 98,0 0 0,-1-1 0,1-1 0,0 0 0,17-1 0,-18-1-39,0 0 0,-1-1 0,0 0 1,1-1-1,-1 0 0,0-1 1,0 0-1,0 0 0,-1-1 1,0 0-1,0-1 0,0 0 0,0 0 1,-1-1-1,9-10 0,-10 11-5,-2-1-1,1 0 0,-1 0 0,0 0 1,0-1-1,-1 1 0,0-1 0,0 0 1,-1-1-1,0 1 0,-1-1 0,1 1 0,-2-1 1,1 0-1,-1 1 0,-1-1 0,1 0 1,-3-15-1,2 23-41,0 0 0,0 0 0,0-1 0,0 1-1,0 0 1,-1 0 0,1 0 0,0 0 0,-1 0 0,1 0 0,0 1 0,-1-1 0,1 0 0,-1 0 0,0 0-1,1 0 1,-1 0 0,0 1 0,1-1 0,-1 0 0,0 1 0,0-1 0,0 0 0,0 1 0,0-1-1,0 1 1,1-1 0,-1 1 0,0 0 0,0-1 0,0 1 0,0 0 0,-1 0 0,1 0 0,0 0 0,0 0-1,0 0 1,0 0 0,0 0 0,0 0 0,0 0 0,0 0 0,0 1 0,0-1 0,0 0 0,0 1-1,0-1 1,-1 1 0,-2 1-5,0 0 0,-1 1-1,1-1 1,0 1-1,0-1 1,1 1 0,-1 1-1,1-1 1,-4 4-1,-2 6 42,0 1-1,1 0 1,0 0-1,-8 24 1,13-32-14,1 1 0,0-1 0,0 0 1,1 1-1,-1-1 0,2 1 0,-1-1 1,1 1-1,0 0 0,0-1 0,1 1 1,-1-1-1,5 14 0,-3-18-10,0 1 0,0-1-1,0 0 1,0 0 0,1 1-1,-1-1 1,1-1-1,-1 1 1,1 0 0,0-1-1,-1 1 1,1-1 0,0 0-1,0 0 1,0 0 0,0 0-1,0-1 1,1 1 0,-1-1-1,0 0 1,0 0 0,0 0-1,5 0 1,6-1 35,-1 1 0,1-2 0,-1 0 0,16-4 0,-18 2-20,1-1-1,-1 0 1,0-1-1,0 0 1,15-12 0,-8 6 7,-23 48-22,3-30 72,-13 43 537,14-48-596,1 0 1,0 0-1,0 0 0,-1 0 0,1 0 0,0 0 0,0 0 0,0 0 0,0 1 0,0-1 1,1 0-1,-1 0 0,0 0 0,0 0 0,1 0 0,-1 0 0,0 0 0,1 0 0,-1 0 1,1 0-1,0 0 0,-1-1 0,1 1 0,0 0 0,-1 0 0,1 0 0,0-1 0,0 1 1,0 0-1,0-1 0,0 1 0,-1-1 0,1 1 0,0-1 0,0 1 0,0-1 0,0 0 0,1 1 1,-1-1-1,1 0 0,57 0 616,-56 0-644,0 0 0,0-1 0,0 0 0,0 1 0,0-1 0,0 0 0,0 0 0,0 0 0,0-1-1,-1 1 1,1-1 0,0 0 0,-1 1 0,1-1 0,-1 0 0,4-5 0,-5 7-127,-1-1 1,1 0-1,-1 1 1,0-1-1,0 0 0,1 1 1,-1-1-1,0 0 1,0 0-1,0 1 0,1-1 1,-1 0-1,0 0 1,0 1-1,0-1 0,0 0 1,-1 0-1,1 1 1,0-1-1,0 0 0,0 0 1,-1 1-1,1-1 1,0 0-1,-1 0 0,-13-15-7054,11 13 5456,-12-12-8953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18385,'0'0'8585,"28"52"-8521,-17-38-1025,1-3-1794,0-1-1281,3-3-2882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11275,'0'0'5915,"-9"0"-3583,-54 0 1401,36 0-2122,51 0-2929,-24-5 3064,0 5-1698,0 0 0,-1 0-1,1 0 1,0 1 0,0-1-1,0 0 1,0 0 0,-1 0-1,1 0 1,0 0-1,0 0 1,0 0 0,0 0-1,-1 0 1,1 0 0,0 0-1,0 0 1,0 0 0,-1 0-1,1 0 1,0 0-1,0-1 1,0 1 0,0 0-1,-1 0 1,1 0 0,0 0-1,0 0 1,0 0 0,0 0-1,0-1 1,-1 1-1,1 0 1,0 0 0,0 0-1,0 0 1,0 0 0,0-1-1,0 1 1,0 0 0,0 0-1,-9 13 172,1 0 0,0 1 0,1 0 0,1 1 0,0 0-1,1 0 1,1 0 0,0 0 0,1 1 0,1-1 0,0 1 0,2 0 0,0 16-1,0-31-313,1-1 0,-1 0 0,1 0 1,-1 0-1,1 0 0,-1 0 0,1 0 0,-1 0 0,1 0 0,-1 0 0,1 0 0,-1 0 0,1 0 0,-1 0 0,1 0 0,-1 0 0,1-1 0,-1 1 0,1 0 0,-1 0 0,0-1 0,1 1 0,-1 0 0,1 0 0,-1-1 0,0 1 0,1-1 0,-1 1 0,0 0 0,1-1 0,-1 1 0,0-1 0,0 1 0,1 0 1,-1-1-1,0 1 0,0-2 0,6-15-3909,1-6-2343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11851,'0'0'14574,"55"9"-14798,-44 4-1666,4-1-1441,1 1-1282,3-1-1664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3587,'0'0'17927,"-5"10"-16160,-3 5-1283,1 0 0,1 1 0,0-1 0,1 1 0,1 0 0,0 1 0,1-1 0,-1 26 0,4-41-469,1 0 1,-1 0-1,1 0 0,-1 0 1,1 0-1,0 0 1,-1 0-1,1 0 0,0-1 1,0 1-1,-1 0 1,1 0-1,0-1 0,0 1 1,0 0-1,0-1 1,0 1-1,0-1 0,0 1 1,0-1-1,0 0 1,0 1-1,0-1 1,1 0-1,-1 0 0,0 0 1,0 0-1,0 0 1,0 0-1,0 0 0,0 0 1,1 0-1,-1 0 1,0-1-1,1 1 0,44-11 82,-32 3-85,0-1 0,-1 0 0,23-21 0,-4 4-1,-31 25-9,-1 1 1,0 0 0,1 0-1,-1 0 1,0 0 0,0 0-1,1 0 1,-1 0 0,0 0-1,1 0 1,-1 0 0,0 0-1,1 0 1,-1 0 0,0 0-1,0 0 1,1 0 0,-1 0-1,0 0 1,1 1 0,-1-1-1,0 0 1,0 0-1,1 0 1,-1 0 0,0 1-1,0-1 1,0 0 0,1 0-1,-1 1 1,0-1 0,0 0-1,0 0 1,1 1 0,-1-1-1,0 0 1,0 0 0,0 1-1,0-1 1,0 0 0,0 1-1,0-1 1,0 0 0,0 0-1,0 1 1,0-1-1,0 0 1,0 1 0,0-1-1,0 0 1,0 1 0,0-1-1,0 0 1,0 0 0,0 1-1,0-1 1,-1 0 0,1 0-1,0 1 1,-1 35 310,0-4-86,2-31-217,0 0 0,-1-1 1,1 1-1,0 0 0,0-1 0,0 1 0,0-1 0,0 1 0,0-1 0,0 1 1,0-1-1,1 0 0,-1 0 0,0 1 0,0-1 0,0 0 0,0 0 1,0 0-1,0 0 0,0 0 0,1 0 0,-1-1 0,0 1 0,0 0 0,1-1 1,31-8 99,-18 1-139,-1 0 0,23-18 0,21-13-274,-58 39 300,0 0 0,0 0 0,0 0 0,1-1 0,-1 1 0,0 0 0,0 0 0,0 0 0,1 0 0,-1 0 0,0 0 0,0 0 1,0-1-1,1 1 0,-1 0 0,0 0 0,0 0 0,0 0 0,1 0 0,-1 0 0,0 0 0,0 0 0,0 0 0,1 0 0,-1 0 0,0 0 0,0 0 0,1 1 0,-1-1 0,0 0 0,0 0 0,0 0 0,1 0 0,-1 0 0,0 0 0,0 0 0,0 1 0,0-1 0,1 0 0,-1 0 0,0 0 0,0 0 0,0 0 1,0 1-1,0-1 0,0 0 0,1 0 0,-1 0 0,0 1 0,0-1 0,-3 17 2,-14 25-7,14-36-83,3-6-40,0 1 0,-1-1-1,1 1 1,0-1 0,0 1-1,-1-1 1,1 1 0,0 0-1,0-1 1,0 1 0,0-1-1,-1 1 1,1-1 0,0 1-1,0 0 1,0-1 0,0 1 0,0-1-1,1 1 1,-1-1 0,0 1-1,0 0 1,0-1 0,0 1-1,1-1 1,-1 1 0,0-1-1,1 1 1,17 0-6428,-2-7-482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9641,'0'0'11141,"-6"8"-8744,-79 76 2429,85-84-4866,0 1-1,0-1 0,0 0 1,0 1-1,0-1 0,0 1 1,1-1-1,-1 0 0,0 1 1,0-1-1,0 0 1,1 1-1,-1-1 0,0 0 1,0 1-1,1-1 0,-1 0 1,0 0-1,1 1 0,-1-1 1,0 0-1,1 0 1,-1 1-1,0-1 0,1 0 1,-1 0-1,1 0 0,-1 0 1,0 0-1,1 0 0,-1 0 1,1 0-1,-1 0 0,0 0 1,1 0-1,-1 0 1,1 0-1,-1 0 0,1 0 1,-1 0-1,35 6-2469,-16-3 985,-7 0 1304,-1 0-1,0 1 1,1 0 0,-2 0 0,1 2-1,0-1 1,-1 1 0,10 9 0,-19-15 245,0 1 1,-1-1 0,1 1 0,0 0 0,-1-1 0,1 1 0,-1 0 0,1 0 0,-1-1-1,0 1 1,1 0 0,-1 0 0,0-1 0,1 1 0,-1 0 0,0 0 0,0 0 0,0 0-1,0 0 1,0-1 0,0 1 0,0 0 0,0 0 0,0 0 0,0 0 0,0 0 0,-1-1 0,1 1-1,0 0 1,0 0 0,-1 0 0,1-1 0,-1 1 0,1 0 0,-1 0 0,1-1 0,-1 1-1,1 0 1,-1-1 0,0 1 0,1-1 0,-1 1 0,-1 0 0,-37 20 757,35-20-796,-13 6-30,0 0 0,-1-2 0,-20 5 0,-2-7-3587,19-3-4104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7815,'0'0'13325,"0"8"-11734,-8 76 1220,3-51-2033,0 53 0,6-85-771,-1 0 0,0 1 1,0-1-1,0 1 0,1-1 1,-1 0-1,0 1 0,1-1 1,-1 0-1,1 0 0,0 0 0,-1 1 1,1-1-1,0 0 0,0 0 1,0 0-1,0 0 0,0 0 1,0 0-1,0 0 0,0 0 1,0-1-1,0 1 0,0 0 1,2 0-1,1 1 43,0-1 1,0 0-1,0 0 1,0-1-1,0 1 1,1-1-1,-1 0 1,7-1-1,2 0 124,1-1-1,-1-1 0,1 0 0,17-7 0,36-26 88,-54 28-257,0 1 0,0 0 0,1 0 0,0 1 0,0 1 0,17-4 0,-30 9-10,0 0 1,0-1-1,-1 1 1,1 0-1,0 0 1,0 0-1,-1 0 1,1 0-1,0 0 1,0 0-1,0 0 1,-1 0-1,1 1 1,0-1-1,0 0 1,-1 0-1,1 1 1,0-1-1,0 0 1,-1 1-1,1-1 1,0 1-1,-1-1 1,1 1-1,-1-1 1,1 1-1,-1-1 1,1 1-1,-1-1 1,1 1-1,-1 0 1,1 1-1,1 26-33,-2-7 126,0-20-76,1-1 0,0 1 0,-1 0 0,1-1 0,0 1 0,0-1 0,0 1 0,-1-1 1,1 1-1,0-1 0,0 0 0,0 1 0,0-1 0,0 0 0,0 0 0,0 0 0,0 0 0,0 0 0,0 0 0,0 0 0,0 0 0,0 0 0,0 0 0,-1 0 0,1-1 0,0 1 0,0 0 0,0-1 0,1 0 0,30-8 310,30-26-122,-51 27-213,-1 1 0,1 0 0,1 1 0,-1 1 0,1 0 0,0 0-1,0 1 1,1 1 0,12-3 0,-24 6 5,-1 0-1,0 0 1,1 0-1,-1 0 1,1 0-1,-1 0 1,0 0-1,1 0 0,-1 0 1,1 0-1,-1 1 1,0-1-1,1 0 1,-1 0-1,0 0 1,1 0-1,-1 1 1,0-1-1,1 0 1,-1 0-1,0 1 1,1-1-1,-1 0 1,0 1-1,0-1 1,1 0-1,-1 1 0,0-1 1,0 0-1,0 1 1,1-1-1,-1 1 1,0-1-1,0 0 1,0 2-1,-3 18-169,-15 17 119,13-30-145,-23 30 87,27-36-193,0 0 1,0 0 0,0 0 0,0 0 0,-1 0 0,1 0 0,0 0 0,-1 0 0,1-1-1,0 1 1,-1-1 0,1 1 0,-1-1 0,-2 1 0,4-1 66,-1 0 0,1 0 1,0 0-1,0-1 0,-1 1 0,1 0 1,0 0-1,0 0 0,-1-1 1,1 1-1,0 0 0,0 0 0,0-1 1,-1 1-1,1 0 0,0 0 0,0-1 1,0 1-1,0 0 0,0-1 0,0 1 1,-1 0-1,1 0 0,0-1 0,0 1 1,0 0-1,0-1 0,0 1 0,0 0 1,0-1-1,0 1 0,1 0 0,-1-1 1,-1-2-2141,-1-15-8459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4164,'0'0'18289,"52"16"-23958,-33-5-385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22 14798,'0'0'10079,"-10"-5"-9177,7 2-861,-1 1 1,0 0-1,0 1 1,0-1-1,0 1 0,0-1 1,0 1-1,-1 1 0,1-1 1,0 0-1,0 1 1,-1 0-1,1 0 0,0 0 1,-1 1-1,1-1 0,0 1 1,0 0-1,0 0 0,-1 1 1,1-1-1,1 1 1,-1 0-1,0 0 0,0 0 1,1 1-1,-7 4 0,-1 1 179,-1 1-1,1 0 0,-16 19 0,24-25-188,0 0 1,1 0-1,-1 0 0,1 1 1,0-1-1,0 1 1,0-1-1,0 1 0,1 0 1,0 0-1,-1-1 1,1 1-1,1 0 0,-1 0 1,0 0-1,1 0 0,0 8 1,1-10-23,0 0 1,-1 0-1,1-1 1,0 1-1,0 0 1,0-1-1,0 1 1,0 0-1,0-1 1,1 0 0,-1 1-1,0-1 1,1 0-1,-1 1 1,1-1-1,0 0 1,-1 0-1,1-1 1,0 1-1,-1 0 1,1 0-1,0-1 1,0 1-1,0-1 1,3 1-1,55 3 121,-51-4-149,10 0-777,0-1 0,1-1 0,-1 0 0,0-2 0,35-10 0,-40 8-662,0 0 1,-1 0-1,0-1 0,0-1 1,0 0-1,-1-1 1,-1-1-1,16-14 0,-2-5-4900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9257,'0'0'10693,"-8"8"-8489,0 1-1735,-1 1-1,1-1 0,1 1 1,0 0-1,1 1 0,0 0 1,0 0-1,1 0 0,0 1 1,1-1-1,1 1 1,0 0-1,0 0 0,-1 23 1,4-34-461,-1 0 1,1 0 0,0 0-1,0 0 1,0 0 0,0 0 0,0 0-1,0 0 1,0 0 0,0 0-1,0 0 1,1 0 0,-1 0-1,0 0 1,1 0 0,-1 0 0,0 0-1,1 0 1,0-1 0,-1 1-1,1 1 1,9-17 371,8-38 159,-14 31-777,-1 0-1,1-42 1,-15 91-350,11-24 595,0 1 0,0-1 0,1 0 0,-1 0 0,0 0 0,1 0 0,0 0 0,0 0 0,0 0-1,0-1 1,0 1 0,1 0 0,-1 0 0,1-1 0,-1 1 0,1-1 0,0 1 0,0-1 0,0 0-1,1 0 1,-1 0 0,0 0 0,1 0 0,-1 0 0,1-1 0,0 1 0,0-1 0,-1 0 0,1 0-1,0 0 1,0 0 0,0 0 0,0-1 0,4 1 0,13 2 91,1 0 1,0-2-1,41-2 1,-42 1-67,-9-1-22,-1 0 0,0-1 0,0 1 0,0-2 1,0 0-1,0 0 0,13-7 0,-19 9-14,0-1 0,-1 0 0,1 0 0,0-1 0,-1 1 0,1-1 0,-1 1-1,0-1 1,0 0 0,0-1 0,0 1 0,0 0 0,-1-1 0,1 0 0,-1 1 0,0-1 0,0 0 0,-1 0 0,3-8 0,-4 11-5,0 1 1,1-1 0,-1 1 0,0-1-1,0 1 1,0-1 0,0 1 0,0-1-1,0 1 1,0-1 0,-1 1 0,1-1 0,0 1-1,0 0 1,0-1 0,0 1 0,-1-1-1,1 1 1,0-1 0,0 1 0,-1 0-1,1-1 1,0 1 0,-1-1 0,1 1-1,0 0 1,-1-1 0,1 1 0,-1 0-1,1 0 1,0-1 0,-1 1 0,-20-1-175,-20 15 61,24-4 272,1 1 0,-22 18 0,34-27-107,1 1 1,0-1-1,0 1 1,0 0-1,1 0 0,-1 0 1,1 1-1,-1-1 1,1 1-1,0-1 1,0 1-1,1 0 1,-1-1-1,1 1 1,0 0-1,0 0 0,0 0 1,0 0-1,1 5 1,0-7-29,1 0 1,0-1 0,0 1 0,0 0-1,0-1 1,0 1 0,0-1-1,1 1 1,-1-1 0,0 0 0,1 1-1,-1-1 1,1 0 0,0 0-1,-1 0 1,1 0 0,0 0-1,-1 0 1,1-1 0,0 1 0,0 0-1,0-1 1,0 0 0,3 1-1,55 7-110,-52-8-53,56 3-3219,-21-5-2677,-7-5-3400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68 11275,'1'-2'565,"0"-1"1,0 1 0,-1-1-1,1 1 1,-1-1 0,1 1-1,-1-1 1,0 0 0,0 1-1,0-1 1,0 1 0,0-1 0,-1 0-1,1 1 1,-1-1 0,-1-2-1,2 4-378,-1-1 0,0 1 0,0-1 0,0 1 0,0 0 0,0 0 0,-1 0 0,1-1 0,0 1 0,0 0 0,-1 1 0,1-1 0,-1 0 0,1 0 0,-1 0 0,1 1 0,-1-1 0,1 1 0,-3-1 0,0 0-160,-1 1 0,1 0 0,0 0 0,-1 0 0,1 1 0,0-1 0,-1 1 0,1 0 0,0 0 0,0 1 0,0-1 0,0 1 0,0 0 0,0 0 0,0 0 0,1 0 0,-1 1 0,-4 3 0,1 2-19,0-1 0,0 1-1,0 1 1,-10 17 0,15-22 12,-1 1-1,1-1 1,0 0-1,1 1 1,-1-1 0,1 1-1,-1 0 1,2-1-1,-1 1 1,0 0-1,1 0 1,0 9-1,1-13-4,0 1-1,0-1 1,0 0-1,0 1 0,0-1 1,0 0-1,0 0 1,0 0-1,1 0 0,-1 0 1,0 0-1,1 0 1,-1-1-1,1 1 0,-1 0 1,1-1-1,-1 1 1,1-1-1,-1 1 0,1-1 1,-1 0-1,1 0 1,0 0-1,-1 0 0,1 0 1,-1 0-1,1 0 0,2-1 1,49-6 480,-41 3-398,0-1-1,0 0 1,0 0-1,-1-1 0,1-1 1,-2 0-1,1 0 1,-1-1-1,0-1 1,-1 1-1,0-2 0,0 1 1,-1-1-1,0 0 1,10-19-1,-27 52-349,2-9 198,0 0 1,1 0 0,1 1-1,0 0 1,1 0 0,1 1 0,1-1-1,-2 25 1,5-39-22,-1 0 0,1 0 1,-1 0-1,1 0 0,0-1 0,-1 1 1,1 0-1,0 0 0,0-1 0,-1 1 0,1 0 1,0-1-1,0 1 0,0-1 0,0 1 1,0-1-1,0 0 0,0 1 0,0-1 0,0 0 1,0 0-1,0 1 0,0-1 0,0 0 1,0 0-1,0 0 0,0 0 0,0-1 0,0 1 1,0 0-1,2-1 0,36-7-3291,-10-9-893,0-6-2685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14798,'-10'5'3150,"-150"67"3464,158-71-6561,6 0-64,0 0-1,0-1 1,0 1-1,0-1 1,0 1-1,0-1 1,0 0-1,0-1 1,7 0-1,28 0-401,-28 4 400,0 0 1,-1 1-1,0 1 0,0 0 1,13 8-1,-20-12 16,-1 0-1,0 0 1,1 1-1,-1-1 1,0 1-1,0-1 1,0 1-1,0 0 1,0 0-1,0 0 1,0 0-1,0 0 1,-1 1-1,0-1 1,1 0-1,-1 1 1,0-1-1,0 1 1,0-1-1,0 1 1,-1 0-1,1-1 1,-1 1-1,1 0 1,-1-1-1,0 1 1,0 3-1,-2-3 60,1 0-1,-1-1 1,0 1-1,0 0 0,0-1 1,0 1-1,0-1 0,-1 0 1,1 0-1,-1 0 0,1 0 1,-1 0-1,0-1 1,0 1-1,0-1 0,-6 3 1,-56 16 801,52-17-709,1 0-101,1-1 1,-1 0-1,1-1 1,-16 0-1,27-1-115,0 0 1,-1 0-1,1 0 1,0 0-1,-1 0 0,1 0 1,0 0-1,0 0 1,-1 0-1,1 0 0,0-1 1,-1 1-1,1 0 1,0 0-1,0 0 0,-1 0 1,1 0-1,0-1 1,0 1-1,-1 0 0,1 0 1,0-1-1,0 1 1,0 0-1,-1 0 0,1-1 1,0 1-1,0 0 1,0 0-1,0-1 0,0 1 1,0 0-1,0-1 1,0 1-1,0 0 0,-1-1 1,1 1-1,0 0 1,0 0-1,1-1 0,-1 1 1,0 0-1,0-1 1,0 1-1,0 0 0,0-1 1,0 1-1,0 0 1,0 0-1,1-1 1,-1 1-1,9-17-4582,11-2-2836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53 10378,'0'0'14120,"8"5"-13362,-5-2-718,0-1 0,0 0 0,0 0 0,0 0 1,0-1-1,1 1 0,-1-1 0,0 0 0,1 0 0,-1 0 0,1 0 0,0 0 1,-1-1-1,1 0 0,-1 1 0,1-1 0,0-1 0,-1 1 0,1 0 0,0-1 1,-1 0-1,1 0 0,-1 0 0,0 0 0,1-1 0,-1 1 0,0-1 1,5-3-1,23-28 104,-23 13-48,-8 20-96,-1-1 1,1 1-1,0-1 1,0 1-1,0-1 1,0 1-1,-1-1 1,1 1-1,0 0 1,0-1-1,-1 1 0,1-1 1,0 1-1,-1 0 1,1-1-1,-1 1 1,1 0-1,0-1 1,-1 1-1,1 0 1,-1 0-1,1-1 0,-1 1 1,1 0-1,-1 0 1,1 0-1,-1 0 1,1 0-1,-1-1 1,1 1-1,-1 0 1,1 0-1,-1 0 0,0 1 1,-8-1 15,1 2 0,0-1 0,0 1 1,-1 0-1,1 1 0,1 0 0,-1 0 0,0 1 1,1-1-1,-1 2 0,1-1 0,0 1 0,1 0 1,-1 1-1,1 0 0,0 0 0,1 0 0,-1 0 1,1 1-1,0 0 0,1 0 0,0 0 0,0 1 1,0 0-1,1-1 0,0 1 0,1 0 0,0 0 0,-2 14 1,4-21-31,0 0 0,0 0 1,1 0-1,-1 0 1,0 0-1,1 0 0,-1 0 1,1 0-1,-1 0 1,1 0-1,0 0 0,-1-1 1,1 1-1,0 0 1,0 0-1,-1-1 0,1 1 1,0 0-1,0-1 1,0 1-1,0-1 0,0 1 1,0-1-1,0 0 1,0 1-1,0-1 0,0 0 1,0 0-1,0 0 1,0 1-1,0-1 0,0 0 1,1-1-1,44 1-1641,-37-1 1007,1 0-617,0 0 0,0-1 0,0 0 0,0-1-1,-1 0 1,17-7 0,19-15-7581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12107,'0'0'8659,"-10"2"-6769,8-1-1838,-55 16 2207,53-16-2147,1 1-1,0-1 1,0 1-1,0 0 1,0 0-1,0 0 1,0 0-1,0 0 1,1 1-1,-1-1 1,1 1 0,-1 0-1,1 0 1,0 0-1,0 0 1,1 0-1,-3 5 1,4-7-127,0 0-1,0-1 1,0 1 0,0 0-1,1 0 1,-1 0 0,0-1-1,1 1 1,-1 0 0,0-1 0,1 1-1,-1 0 1,1-1 0,-1 1-1,1 0 1,-1-1 0,1 1-1,0-1 1,-1 1 0,1-1 0,0 1-1,-1-1 1,1 0 0,0 1-1,-1-1 1,1 0 0,0 1-1,0-1 1,0 0 0,-1 0 0,1 0-1,0 0 1,1 0 0,38 8-710,-28-7 379,2 3-119,0-1 0,0 2 0,23 10 0,-34-13 454,1 0-1,-1 0 0,0 0 1,0 0-1,0 0 1,0 1-1,0 0 1,-1-1-1,3 5 0,-4-6 56,0 0-1,0 1 1,-1-1-1,1 0 1,0 1-1,-1-1 0,1 1 1,-1-1-1,0 1 1,0-1-1,1 1 0,-1 0 1,0-1-1,0 1 1,-1-1-1,1 1 1,0-1-1,0 1 0,-1-1 1,1 1-1,-1-1 1,0 3-1,-2 0 87,1-1 0,-1 0 1,0 0-1,0 0 0,0 0 0,0 0 0,0-1 1,-1 0-1,1 1 0,-1-1 0,0 0 0,1-1 0,-1 1 1,-5 1-1,-61 17 136,61-18-227,-45 8-831,19-9-5494,19-4-4941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31 15310,'0'0'5125,"-9"-5"-3475,4 1-1596,0 1 0,0 0-1,0 1 1,-1-1 0,1 1 0,-1 0 0,1 1 0,-1-1-1,0 1 1,1 0 0,-1 1 0,0-1 0,0 1-1,0 0 1,0 0 0,1 1 0,-1 0 0,0 0 0,0 0-1,1 1 1,-1 0 0,1 0 0,-10 5 0,-1 2-17,0 1 1,1 1 0,-20 17 0,31-25-3,0 0 1,1 1-1,0-1 1,-1 1 0,1-1-1,0 1 1,0 0-1,1 0 1,-1 1 0,1-1-1,0 0 1,0 1 0,1-1-1,-1 1 1,1 0-1,0 0 1,0-1 0,0 7-1,1-10-31,1 0-1,-1 0 0,0 0 1,1 0-1,-1 0 0,1 0 1,-1 0-1,1 0 0,0 0 1,-1-1-1,1 1 0,0 0 1,0 0-1,0-1 0,-1 1 1,1 0-1,0-1 0,0 1 1,0-1-1,0 1 0,0-1 1,0 1-1,0-1 1,0 0-1,0 0 0,0 1 1,0-1-1,2 0 0,35 2-90,-31-2-3,24 0-1288,0-2 0,47-8-1,-54 5-2514,43-16 1,-9-4-5365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14350,'0'0'3582,"-11"1"-652,-2 2-2245,1 0 0,-1 1-1,1 0 1,0 1-1,0 0 1,-16 10 0,23-13-498,-1 1 1,1 1-1,0-1 1,0 1-1,0 0 1,1 0-1,0 0 1,-1 0-1,1 1 1,1 0-1,-1 0 1,1 0-1,0 0 1,0 1-1,0-1 1,1 1-1,0 0 0,-2 8 1,3-14-184,1 1 0,0 0 1,0-1-1,0 1 0,0 0 0,0-1 1,0 1-1,0 0 0,0-1 1,1 1-1,-1 0 0,0-1 0,0 1 1,0-1-1,1 1 0,-1 0 0,0-1 1,1 1-1,-1-1 0,0 1 0,1-1 1,-1 1-1,1-1 0,-1 1 0,1-1 1,-1 1-1,1-1 0,-1 0 0,1 1 1,-1-1-1,1 0 0,0 1 0,27-1-202,-21-1 23,0-1 0,0 0 1,0 0-1,0-1 0,-1 0 0,7-4 1,-2 0-234,0-1 1,-1 0-1,0-1 1,-1 0-1,0-1 1,0 0-1,-1 0 1,0-1-1,-1 0 1,0 0-1,6-16 1,-38 53 631,18-17-181,-28 43 1062,33-49-984,0 1 1,1-1 0,-1 1 0,1 0 0,-1 0 0,1-1 0,0 1 0,0 0 0,1 0 0,-1 0 0,1 0 0,0 7 0,1-11-117,0 1 1,0 0-1,-1-1 0,1 1 0,0 0 0,0-1 1,0 1-1,0-1 0,0 1 0,0-1 0,0 0 0,0 1 1,0-1-1,0 0 0,0 0 0,0 0 0,0 0 0,0 0 1,0 0-1,0 0 0,0 0 0,0 0 0,0 0 1,0 0-1,1-1 0,29-5-193,-16-1-206,-1 0 1,0-1-1,0-1 1,-1 0-1,23-21 0,-21 16 304,2 1 0,30-18 0,-47 33 222,0 1-1,0 0 1,-1 0-1,1-1 1,-1 1-1,1 0 1,-1-1-1,0 1 1,0 0-1,-3 4 1,-1 3-43,1-4 126,0 1 0,1-1 0,0 1-1,1-1 1,-1 1 0,1 0 0,0 0 0,0 9 0,2-15-195,0-1 0,0 1 1,1 0-1,-1-1 0,0 1 0,1 0 0,-1-1 1,1 1-1,-1 0 0,1-1 0,-1 1 0,1-1 1,-1 1-1,1-1 0,0 1 0,-1-1 1,1 1-1,0-1 0,-1 0 0,1 1 0,0-1 1,-1 0-1,1 1 0,0-1 0,0 0 0,-1 0 1,1 0-1,0 0 0,0 0 0,-1 0 0,1 0 1,0 0-1,0 0 0,0 0 0,-1 0 0,1-1 1,1 1-1,32-7 88,-18 0-136,0 0 0,0-2 0,27-18 0,-28 16-117,1 2 1,0 0 0,25-11 0,-41 22 198,0 0 1,-1-1-1,1 1 1,0 0-1,0-1 1,-1 1-1,1 0 0,-1-1 1,0 1-1,1-1 1,-1 1-1,0-1 1,0 1-1,-1 1 1,-17 33 387,15-15-147,4-21-288,0 0 1,0 1 0,0-1-1,0 0 1,0 1 0,0-1-1,0 0 1,0 1-1,0-1 1,0 1 0,0-1-1,1 0 1,-1 1 0,0-1-1,0 0 1,0 0 0,1 1-1,-1-1 1,0 0 0,0 0-1,1 1 1,-1-1 0,0 0-1,0 0 1,1 1 0,-1-1-1,0 0 1,1 0 0,-1 0-1,0 0 1,1 0 0,-1 0-1,1 1 1,-1-1 0,0 0-1,1 0 1,-1 0 0,1 0-1,11-2-56,0 1-1,-1-2 1,1 1 0,-1-2-1,1 1 1,-1-2-1,0 0 1,-1 0-1,17-10 1,-14 7-320,0 1 1,1 1-1,0 0 0,0 0 0,18-3 1,-32 9 383,1 0 0,-1 0 0,0-1 0,1 1 0,-1 0 1,0 0-1,1 0 0,-1 0 0,0 0 0,1 0 0,-1 0 1,0 0-1,1 0 0,-1 0 0,0 0 0,1 0 0,-1 0 0,0 0 1,1 0-1,-1 1 0,0-1 0,1 0 0,-1 0 0,0 0 1,0 0-1,1 1 0,-1-1 0,0 0 0,1 0 0,-1 1 0,0-1 1,0 0-1,0 0 0,1 1 0,-1-1 0,0 0 0,0 1 1,0-1-1,0 0 0,0 1 0,1-1 0,-1 0 0,0 1 0,-7 20 526,-21 23-76,26-41-488,-6 5-1017,0-6-3397,2-2-1328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11755,'0'0'7362,"-11"6"-5355,-49 35 262,55-37-2020,1 0 0,-1 0-1,1 0 1,1 0-1,-1 1 1,0 0-1,1-1 1,0 1 0,0 0-1,1 1 1,-1-1-1,1 0 1,-2 7-1,4-11-234,0-1 0,0 1 0,0-1 0,0 1 0,1-1 0,-1 1-1,0-1 1,0 1 0,0-1 0,0 1 0,1-1 0,-1 1 0,0-1-1,0 1 1,1-1 0,-1 1 0,0-1 0,1 0 0,-1 1 0,0-1 0,1 1-1,-1-1 1,1 0 0,-1 0 0,0 1 0,1-1 0,-1 0 0,1 0-1,-1 1 1,1-1 0,-1 0 0,1 0 0,-1 0 0,1 0 0,-1 0-1,1 0 1,0 0 0,26 1 196,-20-1-130,11-1-35,-1-2-1,1 0 1,0 0 0,-1-2-1,28-11 1,-28 10-106,-1 0 1,2 1-1,-1 1 0,0 1 1,31-3-1,-47 7 57,-1-1-1,1 1 1,0-1 0,0 1 0,-1 0-1,1 0 1,0-1 0,-1 1-1,1 0 1,-1 0 0,1 0-1,-1 0 1,0 0 0,1-1-1,-1 1 1,0 0 0,1 0-1,-1 0 1,0 0 0,0 0 0,0 0-1,0 0 1,0 0 0,0 0-1,0 0 1,0 0 0,-1 0-1,1 0 1,0 0 0,0 0-1,-1 0 1,0 1 0,-8 35 376,8-36-337,0 0 1,1 0-1,-1 1 0,0-1 1,0 1-1,1-1 1,-1 0-1,1 1 1,0-1-1,-1 1 1,1 0-1,0-1 0,0 1 1,0-1-1,0 1 1,0-1-1,0 1 1,0-1-1,0 1 1,1-1-1,0 3 0,1-3 12,0 0-1,0-1 0,0 0 0,0 1 1,0-1-1,0 0 0,0 0 0,0 0 1,0 0-1,0 0 0,0-1 0,0 1 1,0 0-1,0-1 0,0 0 0,-1 1 1,4-2-1,28-10 77,-1-2-1,45-24 1,-43 20-670,64-24 0,-97 41 519,1 0 1,0 1 0,0-1-1,-1 0 1,1 1-1,0 0 1,0-1 0,0 1-1,0 0 1,0 0 0,-1 0-1,1 0 1,0 0-1,0 0 1,0 0 0,0 1-1,3 0 1,-5 0 21,1 0 0,-1 0 0,1-1 0,-1 1 0,0 0 0,1 0 0,-1-1 1,0 1-1,0 0 0,0 0 0,0 0 0,1 0 0,-1-1 0,0 1 0,-1 0 0,1 0 0,0 0 1,0 0-1,0-1 0,0 1 0,-1 0 0,1 0 0,0 0 0,-1-1 0,1 1 0,-1 1 0,-6 11 44,-1-1-1,0 0 0,-11 13 1,14-19-10,4-5-9,0 0 0,0-1 1,0 1-1,0 0 0,1 0 0,-1 0 1,0 0-1,1 0 0,-1-1 0,1 1 1,-1 0-1,1 1 0,-1-1 1,1 0-1,-1 0 0,1 0 0,0 0 1,0 0-1,0 0 0,0 0 0,-1 0 1,1 1-1,1-1 0,-1 0 0,0 0 1,0 1-1,1-1-64,1-1-1,-1 1 1,0-1 0,0 0 0,1 1-1,-1-1 1,0 0 0,1 0-1,-1 0 1,0 0 0,0 0 0,1 0-1,-1 0 1,0 0 0,1 0-1,-1-1 1,2 0 0,63-23-5912,-29 6-379,4-2-4346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52 12812,'0'0'8018,"-1"-8"-6544,-5-23-289,5 30-1140,1 0 1,-1 0-1,1 0 0,-1 1 1,1-1-1,-1 0 1,0 1-1,1-1 0,-1 0 1,0 1-1,1-1 1,-1 1-1,0-1 0,0 1 1,0-1-1,1 1 1,-1 0-1,0-1 0,0 1 1,0 0-1,0 0 1,0 0-1,0 0 0,0 0 1,1 0-1,-1 0 1,0 0-1,-2 0 0,-22 4 224,12 0 81,0 0 0,1 1 0,-1 0 0,1 1 0,0 0 0,0 1 0,1 1 0,-16 12 0,27-19-345,-1-1-1,1 1 1,0-1-1,-1 0 1,1 1 0,0-1-1,0 1 1,-1-1-1,1 1 1,0-1-1,0 1 1,0-1 0,0 1-1,0-1 1,0 1-1,0-1 1,0 1 0,0-1-1,0 1 1,0-1-1,0 1 1,0-1 0,0 1-1,0-1 1,1 0-1,-1 1 1,0-1-1,0 1 1,0-1 0,1 1-1,-1-1 1,0 0-1,1 1 1,-1-1 0,0 1-1,1-1 1,-1 0-1,0 1 1,1-1-1,-1 0 1,1 0 0,-1 1-1,1-1 1,-1 0-1,1 0 1,-1 0 0,1 0-1,-1 1 1,0-1-1,1 0 1,-1 0 0,2 0-1,33 8 138,-28-7-127,12 2-99,56 16-318,-71-18 393,-1 0 0,1 0 1,-1 0-1,1 1 0,-1 0 0,0-1 1,0 1-1,0 1 0,0-1 0,0 0 1,0 1-1,0-1 0,-1 1 0,0 0 1,1 0-1,2 5 0,-5-7 15,1 1 0,-1-1 0,1 0 0,-1 1 0,1-1-1,-1 1 1,0-1 0,0 1 0,0-1 0,0 1 0,0-1 0,0 1-1,0-1 1,0 1 0,-1-1 0,1 1 0,-1-1 0,1 1 0,-1-1 0,1 0-1,-1 1 1,0-1 0,-1 2 0,0-1 51,-1 1 0,1-1 0,-1 0 0,1 1 0,-1-1 0,0 0 0,0-1 0,0 1 0,-6 2 0,-4 0 94,1 0 1,-1 0-1,0-2 1,-17 3-1,23-4-366,-41 1-79,22-8-5928,17-5-2731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9801,'0'0'16442,"-6"9"-15945,6-8-485,-6 9 73,1 0 0,0 1 0,0-1 0,-4 16 0,9-24-77,-1-1-1,0 1 1,1 0 0,-1-1 0,1 1-1,0 0 1,-1-1 0,1 1-1,0 0 1,0 0 0,0-1 0,0 1-1,0 0 1,1 0 0,-1-1 0,1 1-1,-1 0 1,1-1 0,-1 1-1,1 0 1,0-1 0,0 1 0,0-1-1,0 1 1,0-1 0,0 0 0,0 1-1,0-1 1,0 0 0,1 0-1,-1 0 1,0 0 0,1 0 0,-1 0-1,1 0 1,0 0 0,-1-1 0,1 1-1,-1 0 1,1-1 0,0 0-1,0 1 1,-1-1 0,4 0 0,12 1 54,0-2 0,0 0 0,0 0 0,0-2 0,0 0 0,21-7 0,1 0-59,-36 9-11,1 0-1,0 0 1,0 0-1,-1 1 0,1 0 1,0-1-1,0 1 0,0 1 1,-1-1-1,1 1 0,6 1 1,-8-1-3,0 0 1,0 0-1,0 1 1,0-1-1,0 1 0,0-1 1,-1 1-1,1 0 1,-1 0-1,1 0 1,-1-1-1,0 1 0,0 1 1,0-1-1,0 0 1,0 0-1,0 0 1,0 0-1,0 3 0,0-3 32,-1 0 0,1 0 0,0 0 0,0 0-1,1 0 1,-1 0 0,0-1 0,1 1 0,-1 0-1,1-1 1,-1 1 0,1-1 0,0 1 0,-1-1-1,1 0 1,0 0 0,0 0 0,0 0-1,0 0 1,0 0 0,0-1 0,0 1 0,1-1-1,-1 1 1,0-1 0,0 0 0,0 0 0,0 0-1,1 0 1,-1 0 0,0 0 0,0 0-1,4-2 1,10-1 152,0-1 1,-1-1-1,26-12 0,-18 8-291,-3 1 53,48-15 47,-63 22-217,1 0 1,-1 0-1,1 0 0,-1 0 1,1 1-1,0 0 0,-1 0 1,1 1-1,0-1 1,5 3-1,1 2-1935,12 1-7250,-11-6 3105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12556,'0'0'5386,"-4"9"-3886,-41 82 1584,26-56-1801,2 0 1,-18 51 0,-48 213-361,99-351-538,3 2 0,34-66 0,-29 65-338,-17 37-109,57-111-804,-57 113 605,1 1-1,0 0 0,0 0 0,1 1 0,1 0 1,0 0-1,21-15 0,-27 22 82,1 1-1,-1-1 0,1 1 1,0 1-1,0-1 1,0 1-1,0-1 1,0 1-1,1 1 1,-1-1-1,0 1 0,0 0 1,0 0-1,1 1 1,-1-1-1,10 3 1,-13-2 156,1 0 0,0 0 1,-1 0-1,1 0 1,-1 0-1,1 1 0,-1-1 1,0 1-1,0-1 0,1 1 1,-1 0-1,0 0 1,0 0-1,-1 0 0,1 0 1,0 1-1,-1-1 0,1 0 1,-1 1-1,0-1 1,0 1-1,0-1 0,0 1 1,0 0-1,-1-1 0,1 1 1,-1 0-1,0 0 1,1-1-1,-1 1 0,0 0 1,-1 5-1,-1-5 134,1 0-1,0-1 1,-1 1 0,1 0-1,-1-1 1,0 0 0,1 1-1,-1-1 1,0 0 0,-1 0-1,1 0 1,0 0 0,-1 0-1,1 0 1,-1-1-1,1 1 1,-1-1 0,0 0-1,0 0 1,-4 2 0,-62 17 1927,60-18-1909,-1 0 0,0 0 1,0-1-1,0-1 0,-1 1 0,1-2 0,-16-1 0,25 1-219,1 1 1,-1 0-1,1 0 0,-1 0 0,1-1 1,-1 1-1,1 0 0,-1-1 0,1 1 1,-1-1-1,1 1 0,0 0 0,-1-1 1,1 1-1,0-1 0,-1 1 0,1-1 1,0 1-1,0-1 0,-1 1 0,1-1 0,0 1 1,0-1-1,0 0 0,0 1 0,-1-1 1,1 1-1,0-1 0,0 1 0,0-1 1,0 0-1,1 1 0,-1-1 0,0 0 1,11-17-7181,5 9 11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14798,'0'0'6844,"-2"9"-6390,-19 73 1334,3 1 1,-7 104 0,23-172-1625,-1 57 888,4-72-995,0 0 1,-1-1-1,1 1 0,0 0 1,0 0-1,0 0 1,0-1-1,0 1 0,-1 0 1,1-1-1,0 1 0,0-1 1,-1 1-1,1-1 1,0 1-1,-1-1 0,1 0 1,0 1-1,0-2 1,5-9-124,0-1 0,-1 0 0,0 1 0,-1-2 0,0 1 0,-1 0 0,0-1 0,-1 1 0,-1-1 0,1-17 0,-2 28-143,4 25-437,-1-21 652,0 0 0,-1 0 1,1-1-1,0 1 0,0-1 0,-1 0 0,1 1 0,0-1 0,1 0 0,-1-1 0,0 1 0,0-1 0,0 1 0,0-1 0,0 0 0,1 0 0,-1 0 0,6-2 0,-1 2 19,0-2 0,0 1 0,0-1-1,-1 0 1,1-1 0,10-4 0,-2-3 13,0-1 1,-1 0-1,0-1 0,25-26 1,-53 77-279,9-31 276,-3 4 76,1 1 0,1-1 1,0 1-1,1 0 0,0 1 0,1-1 1,0 1-1,0 15 0,3-28-103,0 0 0,0-1 1,0 1-1,0-1 0,0 1 0,0 0 0,0-1 1,0 1-1,1-1 0,-1 1 0,0-1 1,1 1-1,-1-1 0,0 1 0,1-1 0,-1 1 1,0-1-1,1 0 0,-1 1 0,1-1 1,-1 0-1,1 1 0,-1-1 0,1 0 0,-1 1 1,1-1-1,-1 0 0,1 0 0,-1 0 1,1 1-1,-1-1 0,1 0 0,0 0 0,-1 0 1,1 0-1,-1 0 0,1 0 0,-1 0 0,1 0 1,0 0-1,-1 0 0,1-1 0,-1 1 1,1 0-1,-1 0 0,1 0 0,-1-1 0,1 1 1,-1 0-1,2-1 0,26-17-1221,-22 11 15,-1 0-1,0-1 1,0 0 0,0 0 0,5-15-1,11-48-9416,-10 22 295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2338,'0'0'19026,"-15"65"-18770,16-47-224,8 0-192,4-1-1249,-3-4-1089,5 1-1602,2-3-32,3-2-1281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2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4548,'0'0'19368,"-1"8"-18258,-29 71 2125,29-78-3200,1 0-1,-1 1 1,1-1-1,-1 0 1,1 0-1,0 0 1,-1 1-1,1-1 1,0 0-1,0 0 1,0 1-1,0-1 1,0 0-1,0 0 1,0 1-1,0-1 1,1 0-1,-1 0 1,0 1-1,1-1 1,-1 0-1,1 0 1,-1 0-1,1 0 1,0 0-1,0 2 1,1-2-1,0 1 0,0-1 0,0 0 0,0 0 0,0 1 0,1-1 0,-1-1 0,0 1 1,0 0-1,1-1 0,-1 1 0,0-1 0,3 1 0,12 0 11,0-1 1,-1-1-1,22-3 1,-30 3-51,71-18-828,-66 15 670,0 0-1,0 0 1,1 1-1,-1 1 1,1 0-1,-1 1 1,20 1-1,-32 4 309,-1-1-1,0 1 0,-1 0 1,1 0-1,-1 0 0,1-1 1,-1 1-1,-2 5 1,2-4 103,1-4-222,0 0 0,0 0-1,0-1 1,1 1-1,-1 0 1,0 0-1,1-1 1,-1 1 0,0 0-1,1-1 1,-1 1-1,1 0 1,-1-1-1,1 1 1,0-1 0,-1 1-1,1-1 1,-1 1-1,1-1 1,0 0 0,-1 1-1,1-1 1,0 0-1,0 1 1,-1-1-1,1 0 1,0 0 0,0 0-1,-1 1 1,1-1-1,0 0 1,0 0 0,0 0-1,0-1 1,37 1 251,-28 0-259,44 0-621,-20 0-2910,-31 9-6758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72 13453,'1'-8'2333,"4"-21"-468,1-6 3263,-11 60-3174,-23 80-1631,19-77-229,1 1-1,2 0 0,0 0 1,-1 45-1,6-73-85,1 0 0,0 0-1,0 0 1,0 0 0,1 0 0,-1 0 0,0 0 0,0 0 0,0 0 0,1 0-1,-1 0 1,0 0 0,1-1 0,-1 1 0,1 0 0,-1 0 0,1 0 0,0-1-1,-1 1 1,1 0 0,0 0 0,-1-1 0,1 1 0,0-1 0,0 1 0,1 0 0,0 0 18,0-1 1,0 1 0,0-1 0,0 0 0,1 1 0,-1-1 0,0 0 0,0-1 0,0 1 0,0 0 0,4-2 0,7-2 93,0 0 0,0-1 0,13-8 0,-20 9-117,-2 2 7,5-3-8,1 0 0,-1 1 0,1-1 0,-1 2 0,1 0 0,0 0 0,1 0 0,-1 2 0,0-1 0,12 0 0,-20 3-7,-1-1-1,1 0 1,-1 0-1,0 0 1,1 1-1,-1-1 1,0 1-1,1-1 0,-1 1 1,0 0-1,0-1 1,0 1-1,0 0 1,1 0-1,-1 0 0,0 0 1,0 0-1,0 0 1,-1 0-1,1 0 1,0 0-1,0 0 1,-1 1-1,2 1 0,-1 0 12,0 1-1,0-1 1,0 1-1,-1-1 1,0 1-1,1 0 1,-1-1-1,0 1 0,-1 5 1,0-1 35,0-1 1,-1 0-1,0 1 1,0-1-1,-1 0 0,0 0 1,0 0-1,-8 12 1,6-14 106,-1 0 1,-1 0-1,1-1 1,-1 0-1,1 0 1,-1-1-1,0 0 1,0 0-1,-1-1 1,1 1-1,0-2 1,-1 1-1,1-1 1,-12 1-1,15-2-108,0 0 1,0 0-1,0 0 1,0-1-1,0 1 0,0-1 1,0 0-1,1 0 0,-1 0 1,0 0-1,0-1 0,-5-3 1,7 4-102,0-1 1,0 1 0,1-1-1,-1 0 1,1 1-1,-1-1 1,1 0 0,0 0-1,0 0 1,0 0-1,0 0 1,0 0 0,0 0-1,0-1 1,1 1-1,-1 0 1,1 0 0,0 0-1,0-1 1,0 1 0,0 0-1,0 0 1,0-5-1,1 6-102,-1 0 0,1-1-1,-1 1 1,1 0-1,-1-1 1,1 1 0,0 0-1,0 0 1,-1 0-1,1-1 1,0 1 0,0 0-1,0 0 1,0 0 0,0 1-1,1-1 1,-1 0-1,0 0 1,0 0 0,1 1-1,-1-1 1,0 1-1,1-1 1,-1 1 0,0 0-1,1-1 1,-1 1 0,0 0-1,2 0 1,52-2-6040,-34 2 2541,7-2-1377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12043,'0'0'10960,"-2"10"-10378,0-4-490,-1 0-65,1 0-1,0 0 1,1 1-1,-1-1 1,1 1-1,0-1 1,1 1 0,0 0-1,0-1 1,2 14-1,-2-20-18,1 1 1,0 0-1,0 0 0,0-1 0,0 1 0,0-1 0,0 1 0,0-1 0,0 1 0,0-1 1,0 0-1,0 1 0,0-1 0,0 0 0,0 0 0,1 0 0,-1 0 0,0 0 1,0 0-1,0 0 0,0 0 0,0 0 0,0-1 0,0 1 0,1 0 0,-1-1 0,0 1 1,0-1-1,0 1 0,0-1 0,-1 1 0,2-2 0,34-18 306,49-60-20,-85 80-298,0 0 1,1-1-1,-1 1 0,0 0 1,0 0-1,0 0 0,0 0 1,0 0-1,1 0 0,-1-1 1,0 1-1,0 0 1,0 0-1,1 0 0,-1 0 1,0 0-1,0 0 0,0 0 1,0 0-1,1 0 0,-1 0 1,0 0-1,0 0 1,0 0-1,1 0 0,-1 0 1,0 0-1,0 0 0,0 0 1,1 0-1,-1 0 0,0 0 1,0 1-1,0-1 0,0 0 1,1 0-1,-1 0 1,0 0-1,0 0 0,0 0 1,0 1-1,0-1 0,0 0 1,1 0-1,-1 0 0,0 0 1,0 0-1,0 1 1,3 14-93,-5 18 130,-9 43 350,-25 86 1,10-49 218,18-70-347,7-29-220,-1 1-1,-1-1 1,-1 0-1,0 0 1,0 0 0,-1 0-1,-1-1 1,-13 22-1,17-33-20,1 0-1,-1 0 1,1 0-1,-1 0 1,0-1-1,0 1 1,0-1-1,0 0 0,0 1 1,0-1-1,0 0 1,0 0-1,-1 0 1,1 0-1,0-1 1,-1 1-1,1-1 1,0 1-1,-1-1 1,1 0-1,-1 0 1,1 0-1,-1 0 1,1 0-1,0-1 1,-1 1-1,1-1 1,-1 1-1,1-1 1,0 0-1,0 0 1,0 0-1,-1 0 1,1-1-1,0 1 1,-2-2-1,-2-2 46,-1 0-1,1 0 1,0 0-1,1-1 1,-1 0 0,1 0-1,0-1 1,1 1-1,-7-13 1,6 9-73,1-1-1,0 0 1,0-1 0,1 1-1,0-1 1,1 1 0,1-1-1,0 0 1,0 0 0,1 1-1,1-1 1,0 0-1,3-14 1,-2 18-254,0 0 0,0 1 0,1-1 0,1 1 1,-1-1-1,1 1 0,0 0 0,1 1 0,-1-1 0,1 1 0,1-1 0,-1 2 0,1-1 0,0 1 0,1-1 0,-1 2 0,1-1 0,0 1 1,14-7-1,68-21-7805,-44 17 1479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77 10762,'0'0'2883,"4"-9"251,-2 7-2519,18-32 1266,-20 32-1626,1 1 0,0 0 0,-1-1 0,0 1 0,1-1 0,-1 1 0,0-1 0,1 1 0,-1-1 0,0 1 0,0-1 0,0 1 0,-1-1 0,1 1 0,-1-3 0,0 3-154,1 0-1,-1 1 0,0-1 0,0 1 0,0-1 0,0 1 0,0-1 0,0 1 0,0 0 0,0 0 0,0-1 0,0 1 0,-1 0 1,1 0-1,0 0 0,0 0 0,0 0 0,0 0 0,0 0 0,0 1 0,-2 0 0,-24 5 282,10 3-308,1-1 0,1 2 1,-1 0-1,1 1 0,1 1 0,-14 14 0,-4 6 83,-35 47 0,63-75-138,0 0 1,1 0-1,0 0 1,0 0-1,0 1 1,1-1-1,0 1 1,0 0-1,0-1 1,0 1-1,0 0 1,1 0-1,0 0 1,0 0-1,1 1 1,-1 5-1,1-10-19,1 0 1,-1 0-1,1 0 1,-1 0-1,1 0 0,-1 0 1,1 0-1,0 0 1,-1 0-1,1 0 0,0 0 1,0 0-1,0-1 0,0 1 1,0 0-1,0-1 1,0 1-1,0 0 0,0-1 1,0 1-1,0-1 1,0 0-1,0 1 0,0-1 1,0 0-1,1 0 1,0 1-1,39 0 32,-31-1-64,21-1-987,0-1 0,40-7 0,15-14-7316,-34 3-4088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14638,'0'0'8039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7944,'0'0'15102,"-5"2"-14333,-2 0-554,0 1 1,0 0 0,1 1 0,-1-1-1,1 1 1,0 1 0,0-1 0,0 1-1,1 0 1,-7 7 0,-54 67 1152,56-66-1196,-14 19 154,-31 53 1,47-71-315,1 1 0,0 0 0,1 1 0,1-1 0,0 1-1,-3 23 1,7-36-28,1 0 0,-1-1 0,1 1 0,0 0 0,0 0 0,1-1 0,-1 1 0,0 0 0,1-1 0,0 1 0,-1-1 0,1 1 0,0-1 0,0 1 0,1-1 0,-1 1 0,0-1 0,1 0 0,-1 0 0,1 0 0,4 4 0,-2-3-95,0 0 1,0-1-1,1 1 1,-1-1 0,1 0-1,0 0 1,-1 0-1,1-1 1,0 0-1,10 2 1,4-2-1481,0 0 0,0-1-1,0-1 1,0-1 0,28-6 0,7-9-9417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11371,'0'0'7986,"-7"9"-6326,-4 7-1153,1 0-1,1 0 1,0 1-1,1 0 1,1 0 0,0 1-1,1 0 1,-6 36-1,12-52-511,0-1-1,0 1 1,0-1-1,0 1 0,0-1 1,0 1-1,1-1 1,-1 1-1,0-1 1,1 1-1,0-1 0,-1 0 1,1 1-1,0-1 1,-1 1-1,1-1 1,0 0-1,0 0 0,0 0 1,0 0-1,0 1 1,0-1-1,1 0 1,-1-1-1,0 1 0,0 0 1,1 0-1,-1-1 1,1 1-1,-1 0 1,0-1-1,1 1 1,-1-1-1,1 0 0,-1 0 1,1 1-1,-1-1 1,1 0-1,0 0 1,-1 0-1,1-1 0,-1 1 1,3-1-1,4 0-128,0 0 0,0-1-1,1 0 1,-2 0 0,1-1-1,15-6 1,-7-1-575,-1 0 1,0-1-1,0 0 0,23-25 1,-1-2-3658,5-7-6228,-40 44 8881,-18 39 6976,-89 131 3296,68-114-6680,-46 90-1,81-140-2400,-5 9-441,8-6-4236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33 14253,'8'-3'2739,"50"-20"1576,-52 21-3980,-1 1-1,0 0 1,1 0-1,-1 0 0,1 0 1,-1 1-1,1 0 0,-1 0 1,1 1-1,-1-1 1,7 3-1,-11-3-324,0 1 0,0 0 1,0-1-1,-1 1 0,1 0 0,0-1 1,0 1-1,-1 0 0,1 0 0,0 0 0,-1 0 1,1 0-1,-1-1 0,1 1 0,-1 0 1,1 0-1,-1 0 0,0 1 0,1-1 0,-1 0 1,0 0-1,0 0 0,0 0 0,0 0 1,0 0-1,0 0 0,0 0 0,0 0 0,-1 0 1,1 0-1,0 0 0,-1 1 0,0 3 10,0-1-1,0 0 0,-1 0 0,1 0 0,-1 0 1,0-1-1,-4 6 0,-8 7 54,-2-1-1,1 0 1,-2-1-1,-32 20 1,-27 24 440,76-58-500,-1 1 1,1-1-1,0 0 1,-1 0 0,1 0-1,0 0 1,-1 0-1,1 1 1,0-1 0,-1 0-1,1 0 1,0 0 0,0 1-1,-1-1 1,1 0-1,0 0 1,0 1 0,0-1-1,-1 0 1,1 1-1,0-1 1,0 0 0,0 0-1,0 1 1,0-1 0,-1 0-1,1 1 1,0-1-1,0 0 1,0 1 0,0-1-1,0 1 1,0-1-1,0 0 1,0 1 0,0-1-1,0 0 1,1 1-1,-1-1 1,0 0 0,0 1-1,0-1 1,0 0 0,0 0-1,1 1 1,-1-1-1,0 1 1,23 0 169,33-13-80,4-4-301,64-21-2607,-44 5-2904,-34 9-1514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 14189,'0'0'1506,"-7"61"1056,7-26-576,0 8-448,0 2-193,2 1-224,-2 3-480,-8 4-289,-17 3 0,-12 1-128,-11 1-127,-4-3-97,-3-6-1506,0-10-2786,2-12-5862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12268,'0'0'5637,"50"0"-3843,-12-4-161,10-3-864,13 0-673,2 3-96,-3 2-961,-11 2-1313,-10 0-1890,-18 0-2082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12940,'0'0'10891,"82"27"-10091,-26-26-287,4-1-353,3 0-256,-6 0-1954,-6-11-3139,-7-6-11691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18417,'0'0'3449,"-4"8"-2088,-10 19-850,-2 0-1,-1-2 0,-32 38 0,-76 74-648,98-109 195,76-92-10980,-17 25 5692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1057,'0'0'19731,"-23"56"-18770,4-6-65,-1 3-127,3 2-192,5-1-97,2-5-256,5-9-160,5-5 0,0-9-128,9-4-1089,4-8-768,-3-4-994,-3-4-3171</inkml:trace>
  <inkml:trace contextRef="#ctx0" brushRef="#br0" timeOffset="1">1 387 11499,'0'0'13100,"57"-14"-12619,-11 14-97,6 0-224,7-3-416,-2-2-2403,-5-3-3779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43 5349,'0'0'7992,"-8"-2"-4875,0 1-2835,-1-1 0,1 2 0,-1-1 0,1 1 0,0 0 0,-1 0 0,1 1 0,-1 1 0,1-1 0,0 1 0,0 1 0,0-1 0,0 1 0,0 1 0,1-1 0,-1 1 0,1 1 0,0-1 0,0 1 0,1 1-1,-12 10 1,11-8-148,0 0 0,0 1 0,1-1-1,0 1 1,-8 19 0,12-23-89,0-1 0,0 1 1,0-1-1,1 1 0,0 0 1,0 0-1,0-1 0,1 1 0,-1 0 1,1 0-1,1 0 0,-1 0 0,0 0 1,1-1-1,2 7 0,-2-9-27,0 0 0,0-1-1,0 1 1,1-1 0,-1 1 0,0-1-1,1 0 1,-1 1 0,1-1-1,0 0 1,-1 0 0,1 0 0,0 0-1,0-1 1,0 1 0,-1 0-1,1-1 1,0 1 0,0-1 0,0 0-1,0 1 1,0-1 0,0 0-1,0 0 1,0 0 0,0-1 0,0 1-1,0 0 1,2-1 0,4-1 217,1 1 0,-1-2 1,0 1-1,1-1 0,11-5 0,-7 1 51,0-1-1,0-1 1,-1 0-1,0 0 1,-1-1-1,0-1 1,15-17-1,-20 20-137,-1 1-1,0-1 0,0 0 0,0 0 1,-1-1-1,0 1 0,-1-1 0,0 0 1,0 0-1,-1 0 0,0 0 0,-1 0 1,1-13-1,-2 21-147,1 0-1,-1 0 1,0 0 0,0 1-1,0-1 1,1 0 0,-1 0-1,0 0 1,0 0 0,-1 0-1,1 0 1,0 0 0,0 0 0,0 1-1,-1-1 1,1 0 0,0 0-1,-1 0 1,1 0 0,0 1-1,-1-1 1,1 0 0,-1 0 0,0 1-1,1-1 1,-1 0 0,1 1-1,-1-1 1,0 1 0,0-1-1,1 1 1,-1-1 0,0 1-1,0-1 1,0 1 0,1 0 0,-1-1-1,0 1 1,0 0 0,0 0-1,0 0 1,0 0 0,0 0-1,0 0 1,1 0 0,-1 0 0,0 0-1,0 0 1,0 0 0,0 0-1,0 1 1,0-1 0,1 0-1,-1 1 1,0-1 0,0 1-1,0-1 1,1 1 0,-1-1 0,0 1-1,1-1 1,-1 1 0,-1 1-1,-4 2-200,0 1 0,0 0-1,0 0 1,0 1-1,-9 11 1,7-4-522,0 1 0,0 0 0,-5 15 0,11-22-561,0-1 0,0 1 0,0 0-1,1 0 1,-1 9 0,2-5-6029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4100,'0'0'12043,"-8"52"-9064,-9-24 352,-3 7-832,2 0-994,1 1-896,6-5-481,3-3-128,8-11-353,0-11-1665,4-6-1889,8-10-2211,2-16-5253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68 16111,'0'0'5622,"-11"0"-4902,5 0-659,1-1 0,-1 1-1,1 1 1,-1-1 0,1 1-1,0 0 1,-1 0 0,1 0-1,0 1 1,0 0 0,0 0-1,0 0 1,0 1 0,0 0-1,1 0 1,-1 0 0,1 0-1,0 1 1,0-1 0,0 1-1,-3 5 1,3-4-10,0 0 0,1 0 0,-1 0 0,1 1 0,1-1 0,-1 1 0,1 0 0,0-1 0,0 1 0,1 0 0,-1 0 0,1 1 0,1-1 1,-1 0-1,1 10 0,1-15-50,-1 0 0,1 0 0,0 0 1,-1 1-1,1-1 0,0 0 0,0 0 1,-1 0-1,1 0 0,0 0 1,0 0-1,0 0 0,1 0 0,-1-1 1,0 1-1,0 0 0,0-1 0,0 1 1,1-1-1,-1 1 0,0-1 0,1 1 1,-1-1-1,0 0 0,1 0 1,-1 0-1,0 1 0,1-1 0,2-1 1,43-3 307,-37 1-274,-1-1 0,0 0 1,0-1-1,0 0 0,0 0 1,-1-1-1,0 0 0,0 0 0,0-1 1,-1 0-1,0 0 0,-1-1 1,0 0-1,0 0 0,0 0 1,-1-1-1,0 0 0,-1 0 1,0 0-1,0-1 0,-1 1 1,0-1-1,-1 0 0,0 0 0,1-19 1,-3 28-66,0 1 0,0-1 0,0 0 0,0 1 1,0-1-1,0 0 0,0 1 0,0-1 0,0 0 0,0 1 1,0-1-1,0 0 0,0 1 0,0-1 0,-1 0 0,1 1 0,0-1 1,-1 1-1,1-1 0,0 0 0,-1 1 0,1-1 0,0 1 1,-1-1-1,1 1 0,-1-1 0,1 1 0,-1 0 0,0-1 0,1 1 1,-1 0-1,1-1 0,-1 1 0,0 0 0,1-1 0,-1 1 1,0 0-1,1 0 0,-1 0 0,0 0 0,1 0 0,-1 0 0,0 0 1,1 0-1,-1 0 0,0 0 0,1 0 0,-1 0 0,-1 1 1,0-1-133,1 1 0,-1 0 0,0 0 0,0 0 0,1 0 0,-1 0 0,1 0 1,-1 1-1,1-1 0,-1 0 0,1 1 0,0-1 0,0 1 0,0-1 1,0 1-1,-2 3 0,-3 37-5935,6-27 1458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13997,'0'0'9182,"-4"12"-8595,-15 44 226,3 1-1,3 1 1,2 0-1,-5 83 1,17-144-773,-1 1 0,1-1 0,0 1 1,0-1-1,1 1 0,-1 0 0,0-1 0,1 1 0,3-4 0,3-6 2,43-90 33,-29 55-80,38-59-1,-58 103 0,1 0 0,-1 0 1,1 0-1,-1 0 0,1 1 0,0-1 0,0 1 0,0 0 1,0 0-1,1 0 0,4-2 0,-8 4 1,1 0 1,0-1-1,-1 1 1,1 0-1,0 0 1,-1 0-1,1 0 1,0 0-1,-1 0 1,1 0-1,0 0 1,-1 0-1,1 0 0,0 0 1,0 0-1,-1 1 1,1-1-1,-1 0 1,1 0-1,0 1 1,-1-1-1,1 0 1,-1 1-1,2 0 1,-2 0-7,1 0 1,0 0 0,-1 0 0,1 1-1,0-1 1,-1 0 0,0 1 0,1-1-1,-1 1 1,0-1 0,0 0 0,0 1-1,0-1 1,0 1 0,0-1 0,0 3-1,-1 0 9,-1-1 0,1 1 0,0-1 0,-1 1 0,0-1 0,0 1 0,0-1 0,0 0 0,0 0 0,-1 0 0,1-1 0,-1 1-1,0 0 1,0-1 0,-5 4 0,-52 32 46,55-35-44,-12 7-11,11-6-12,0 0-1,-1 0 0,0 0 1,0-1-1,0 0 1,-15 3-1,55-29-7434,-18 10 4090,14-6-4202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31 16528,'0'0'5365,"-10"-6"-4901,-35-16-170,43 21-292,0 1 0,0-1-1,0 1 1,0 0 0,0 0 0,0 0 0,-1 0 0,1 0 0,0 0 0,0 0 0,0 1 0,0-1 0,0 1 0,0-1-1,0 1 1,0 0 0,0 0 0,0 0 0,0 0 0,0 0 0,1 1 0,-1-1 0,0 0 0,1 1 0,-1-1-1,-2 4 1,-1 1 131,0 0 0,1 0 0,0 0 0,0 1 0,-5 9 0,8-14-52,0 0 1,0-1-1,0 1 1,1 0-1,-1 0 1,0 0 0,1 0-1,-1 0 1,1 0-1,0 0 1,-1 0-1,1 0 1,0 0-1,0 1 1,1-1 0,-1 0-1,0 0 1,1 0-1,-1 0 1,1 0-1,-1 0 1,2 2 0,0-3-49,-1 0 1,0 0 0,1 0 0,-1 0 0,1 0 0,0 0 0,-1 0 0,1-1 0,0 1-1,-1-1 1,1 1 0,0-1 0,0 1 0,-1-1 0,1 0 0,0 0 0,0 0 0,-1 0 0,5-1-1,3 0-3,1-1-1,0 0 1,-1 0-1,1-1 1,-1-1-1,0 0 0,0 0 1,8-6-1,-10 7-27,-1-1 0,0 0-1,-1-1 1,1 0-1,-1 0 1,0 0 0,0 0-1,0-1 1,-1 0 0,0 0-1,0 0 1,4-9 0,-8 13 40,-13 45-415,4-14 629,0 0 0,2 1 0,2 1 1,-4 50-1,10-77-186,0 0 1,0-1 0,0 1 0,1-1-1,-1 1 1,1-1 0,0 0-1,0 0 1,0 0 0,5 6-1,-4-5-20,0 0-1,0 0 1,0 1-1,0-1 0,-1 1 1,3 7-1,-5-11-10,0 1 1,1-1-1,-1 0 0,0 1 0,0-1 0,0 0 1,-1 0-1,1 1 0,0-1 0,0 0 0,-1 1 1,1-1-1,0 0 0,-1 0 0,0 0 0,1 1 0,-1-1 1,0 0-1,1 0 0,-1 0 0,0 0 0,0 0 1,0 0-1,0 0 0,0-1 0,0 1 0,0 0 0,0 0 1,0-1-1,-2 2 0,-4 1 122,1 0 0,-1-1 0,0 0 0,0 0 0,0 0 0,0-1 0,-1 0 0,1-1 1,0 1-1,0-1 0,-1-1 0,-10-1 0,13 2-136,0-1 0,1 0 0,-1 0 0,0 0-1,0 0 1,0-1 0,1 0 0,-1 0 0,1 0 0,0-1 0,-1 1 0,1-1 0,0 0 0,0 0 0,1-1 0,-1 1 0,1-1 0,-6-7 0,9 10-110,-1 0 0,1 0 1,-1 0-1,1 0 0,0 0 0,-1 0 1,1 0-1,0 0 0,0 0 0,0 0 1,0 0-1,0 0 0,0 0 0,0 0 1,0 0-1,0 0 0,0 0 0,1 0 1,-1 0-1,0 1 0,1-1 0,-1 0 1,1 0-1,-1 0 0,1 0 0,-1 0 1,1 0-1,-1 1 0,1-1 0,0 0 1,0 1-1,-1-1 0,1 0 1,0 1-1,0-1 0,0 1 0,0-1 1,-1 1-1,1-1 0,0 1 0,0 0 1,0-1-1,0 1 0,0 0 0,2 0 1,59-9-7041,-43 8 3024,10-4-3938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3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 19731,'0'0'11755,"-13"1"-15407,19-1-640,1 0-1729,2-4-4934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18802,'0'0'8296,"-7"13"-7549,-7 13-458,-48 93 478,56-106-727,1 0-1,0 0 1,1 0-1,0 0 1,1 1-1,0 0 1,0 22-1,3-36-34,1 1 0,-1 0 1,1 0-1,-1 0 0,1-1 0,0 1 1,-1 0-1,1-1 0,0 1 0,-1 0 1,1-1-1,0 1 0,0-1 0,0 1 0,0-1 1,0 0-1,-1 1 0,1-1 0,0 0 1,0 0-1,0 1 0,0-1 0,0 0 1,0 0-1,0 0 0,0 0 0,0 0 1,0 0-1,0-1 0,1 1 0,35-6-589,-6-8-942,-23 10-118,-1-2 1,0 1-1,0 0 1,9-12 0,-12 13 746,-1 0-1,1 0 1,-1-1 0,0 1 0,0-1 0,0 0 0,0 0 0,-1 0-1,0-1 1,0 1 0,-1 0 0,1-1 0,-1 1 0,0-9 0,-6 20 9596,-19 18-5435,9-4-1349,1 1 1,-17 31 0,27-45-1816,1 1 1,-1 0 0,2 0 0,-1 0-1,1 0 1,0 0 0,1 1 0,0-1 0,0 0-1,1 1 1,0 8 0,0-16-274,0 0 0,0-1-1,0 1 1,0-1 0,0 1 0,1-1 0,-1 1 0,0-1-1,0 1 1,0 0 0,1-1 0,-1 1 0,0-1 0,0 0-1,1 1 1,-1-1 0,1 1 0,-1-1 0,0 1 0,1-1-1,-1 0 1,1 1 0,-1-1 0,1 0 0,-1 1 0,1-1-1,-1 0 1,1 0 0,-1 0 0,1 1 0,0-1 0,10 1-6693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19859,'0'0'7078,"-46"57"-6085,35-36-448,3-1-481,4-3-64,1-2-320,2-3-481,1-5-480,0-2-385,8-11-7174,7-14 1377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14318,'0'0'8061,"-8"8"-6967,0 1-873,-9 10 670,1 0 0,-24 37-1,40-56-880,0 1 0,0-1-1,0 1 1,0-1 0,1 0-1,-1 1 1,0-1 0,0 0 0,0 1-1,0-1 1,1 0 0,-1 1-1,0-1 1,0 0 0,1 1-1,-1-1 1,0 0 0,1 1 0,-1-1-1,0 0 1,1 0 0,-1 0-1,0 1 1,1-1 0,-1 0-1,1 0 1,-1 0 0,0 0-1,1 0 1,-1 0 0,1 0 0,-1 0-1,0 0 1,1 0 0,-1 0-1,1 0 1,-1 0 0,1 0-1,27 3 435,-14-1-321,-8-1-129,1 0-1,-1 1 1,0 0 0,0 0-1,-1 1 1,1-1 0,0 1-1,-1 1 1,0-1 0,0 1-1,8 6 1,-11-8 4,-1 0 0,1 0 0,-1 0 0,0 0 0,0 0 0,1 0 0,-1 0 0,0 1 0,-1-1 0,1 0 0,0 0 0,-1 1 0,1-1 0,-1 1 0,0-1 0,0 0 0,0 1 0,0-1 0,0 1 0,0-1 0,-1 0 0,1 1 0,-1-1 0,1 0 0,-1 1 0,0-1 0,0 0 0,0 0 0,0 0 0,-1 0 0,1 0 0,-1 0 0,-2 3 0,-5 6 28,0-1 0,-1 1 0,-1-2 0,0 1 0,0-2 0,0 1 0,-1-1 0,-1-1 0,1 0 0,-1-1 0,0-1 0,-1 0 0,1 0 0,-1-1 0,-16 2 0,10-8-874,19 1 584,0 0-1,0 0 1,1 0 0,-1 0 0,0 0-1,1 0 1,-1 0 0,1 0 0,-1 0-1,1 0 1,-1 0 0,1 0 0,0 0-1,0 0 1,-1-1 0,1 1-1,0 0 1,0 0 0,0 0 0,0 0-1,1-2 1,-2-26-6628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9353,'0'0'11403,"49"-21"-8873,-29 21-768,3 0-577,1 0-705,2 0-416,5 4-128,1-2-1537,4-2-1859,1 0-5348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13485,'0'0'7014,"52"3"-6053,-15-3 96,7 0-512,6 0-353,3 0-160,0-3-64,-9 3-769,-11 0-736,-13 0-1218,-15 5-2274,-5 3-3427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13741,'0'0'5958,"64"2"-4357,-21-2-448,3-6-832,10 3-257,1-3-96,1 2-1474,-2 0-2658,-2 1-3587</inkml:trace>
  <inkml:trace contextRef="#ctx0" brushRef="#br0" timeOffset="1">728 0 12620,'0'0'10757,"-5"11"-9156,5-10-1548,-14 31 591,-13 41 1,24-65-631,1 1 0,-1 0 0,2 0 0,-1 0 0,1 0 0,0 1 1,1-1-1,0 0 0,1 0 0,0 0 0,3 17 0,-2-23-24,0-1 1,0 1-1,1 0 0,-1 0 1,0-1-1,1 0 1,0 1-1,-1-1 0,1 0 1,0 0-1,0 0 0,0-1 1,0 1-1,1-1 0,-1 0 1,0 0-1,1 0 0,-1 0 1,1 0-1,-1-1 0,1 0 1,-1 1-1,1-1 1,5-1-1,43-5-3528,-13-11-6344,-18 1-2081</inkml:trace>
  <inkml:trace contextRef="#ctx0" brushRef="#br0" timeOffset="2">870 172 8840,'0'0'10859,"-44"65"-8681,35-46-321,2 5-639,2-1-578,1 3-191,4 0-161,0 2-192,2-2-64,9-4-1473,5-5-2627,1-8-4132</inkml:trace>
  <inkml:trace contextRef="#ctx0" brushRef="#br0" timeOffset="3">1000 385 16784,'0'0'5157,"-44"63"-4100,33-40-577,3 2-416,5-3-352,3-1-1249,0-3-1442,11-7-2659,1-3-3586</inkml:trace>
  <inkml:trace contextRef="#ctx0" brushRef="#br0" timeOffset="4">1452 118 16432,'-11'0'1313,"-1"1"-986,1 0-1,0 1 1,0 1 0,0-1 0,0 2-1,0 0 1,0 0 0,1 1 0,0 0 0,0 0-1,0 2 1,1-1 0,-14 13 0,16-12-185,-1 0 0,2 0 0,-1 1 0,1 0 0,-8 14 0,12-17-79,-1-1-1,1 0 0,1 1 1,-1-1-1,1 1 1,-1 0-1,1-1 0,1 1 1,-1 0-1,1-1 1,0 1-1,0 0 0,0 0 1,1 5-1,0-8-27,0 0 0,0 0 0,1-1 0,-1 1 0,1 0 0,-1 0 1,1-1-1,-1 1 0,1-1 0,0 0 0,0 1 0,0-1 0,0 0 0,0 0 0,0 0 0,0 0 0,0 0 0,0-1 0,0 1 0,1-1 0,-1 1 0,0-1 0,0 0 0,1 0 1,3 0-1,5 1 35,0-1 1,-1-1 0,1 1 0,12-4-1,-16 2-50,0 0-1,-1-1 1,1 0-1,-1 0 1,0 0-1,0-1 1,0 0-1,-1 0 0,1-1 1,-1 1-1,7-9 1,-9 10-15,0 0 0,-1 0-1,1 0 1,-1-1 0,0 1 0,1-1 0,-2 1 0,1-1 0,0 0 0,-1 0 0,0 0 0,1 0-1,-2 0 1,1 0 0,0 0 0,-1 0 0,0 0 0,0-1 0,0 1 0,-1-6 0,0 9-17,0-1 1,0 1-1,0 0 1,0-1-1,-1 1 1,1 0 0,0 0-1,-1 0 1,1 0-1,-1 0 1,1 0-1,-1 0 1,1 0 0,-1 1-1,1-1 1,-1 1-1,0-1 1,1 1-1,-1-1 1,0 1 0,0 0-1,1 0 1,-1 0-1,0 0 1,1 0-1,-1 0 1,0 1 0,-1 0-1,-2-1-211,0 0 0,1 1 0,-1 0 0,0 0 0,1 0 0,-1 1-1,1-1 1,-1 1 0,-4 3 0,8-4-92,0 0-1,0 0 1,0-1-1,0 1 0,0 0 1,0 0-1,0 1 1,1-1-1,-1 0 1,0 0-1,1 0 1,-1 1-1,0-1 0,1 0 1,-1 0-1,1 1 1,-1 1-1,1 2-5780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16944,'0'0'9353,"4"5"-9342,3 3-88,1-1 1,0 0-1,0 0 1,1-1-1,15 9 1,39 30-306,-60-42 377,0 1 0,1-1 1,-2 0-1,1 1 0,0-1 0,-1 1 0,1 0 0,-1 0 1,0 0-1,0 0 0,-1 0 0,1 1 0,-1-1 1,1 5-1,-2-7 2,0 0 1,0 0 0,0 0-1,0 1 1,0-1 0,-1 0-1,1 0 1,-1 0 0,1 0-1,-1 0 1,0 0 0,0 0-1,0 0 1,0 0 0,0 0-1,0 0 1,-1 0 0,0 1-1,-3 1 6,1 0 0,-1 0 0,1 0-1,-1 0 1,0-1 0,-9 4 0,-7 3 87,-1-1 1,-34 8 0,47-15-34,-3 2 82,0-1 1,0 0-1,0-1 1,-23 1-1,33-3-226,0 0 0,-1 0-1,1 0 1,0-1-1,0 1 1,-1 0 0,1-1-1,0 0 1,0 1-1,0-1 1,0 0 0,0 0-1,0 0 1,0 0-1,0-1 1,0 1 0,1 0-1,-1-1 1,0 1-1,1-1 1,-1 0 0,1 1-1,-1-1 1,1 0-1,0 0 1,0 0 0,0 0-1,0 0 1,0 0-1,1 0 1,-1-1 0,0 1-1,1-3 1,-2-30-4702,1-5-3725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4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13741,'0'0'6086,"66"0"-4100,-30 0-225,0 0-287,3 0-1154,3-1-256,3-3-576,2-1-2339,1-2-4260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3107,'0'0'19015,"4"10"-17685,-2-4-1138,0-2-78,-1 1 0,1-1 1,-1 1-1,0-1 0,0 1 0,-1 0 0,1-1 1,-1 1-1,0 0 0,0-1 0,-1 1 1,1 0-1,-1-1 0,-2 8 0,-2 0 106,0 1 0,1 0 0,1 0-1,0 0 1,-1 25 0,4-38-216,0 0 0,0 1 0,0-1 0,0 0 0,0 0 0,1 1 0,-1-1 0,0 0 0,0 0 0,0 1 0,1-1-1,-1 0 1,0 0 0,0 0 0,0 1 0,1-1 0,-1 0 0,0 0 0,0 0 0,1 0 0,-1 0 0,0 1 0,0-1 0,1 0 0,-1 0 0,0 0 0,1 0 0,-1 0 0,0 0 0,1 0 0,-1 0 0,0 0 0,0 0 0,1 0 0,-1 0 0,0 0 0,1-1 0,-1 1 0,0 0-1,0 0 1,1 0 0,-1 0 0,0 0 0,0-1 0,1 1 0,-1 0 0,0 0 0,0 0 0,0 0 0,1-1 0,-1 1 0,0 0 0,0 0 0,0-1 0,0 1 0,15-13 62,-10 4-80,0 0-1,-1 0 0,-1-1 0,1 1 1,-2-1-1,1 0 0,-1 1 1,-1-1-1,0 0 0,0 0 1,-1-18-1,0 27-86,3 27-3065,-1-24 2561,1 0 0,0-1-1,0 1 1,0-1 0,0 0 0,0 0 0,0 0 0,0 0 0,1-1-1,-1 1 1,0-1 0,0 0 0,7 0 0,12 0-4451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6342,'0'0'14894,"32"51"-13933,9-45-384,11-1-193,6 2-256,3-2-64,3-1-32,-3 1-897,-4-5-1153,-7 0-960,-8 0-1699,-4-13-672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12908,'0'0'2034,"12"2"-998,123 29 2135,-121-27-2971,-1 0 0,1 1 0,-1 1 0,0 0 0,-1 1-1,0 0 1,0 0 0,21 18 0,-32-23-131,1 0 0,-1 0 0,0 0 0,1 0 0,-1 1 0,0-1 0,0 0 0,-1 0 0,1 1 0,0-1 0,-1 1 0,0-1 0,1 0 0,-1 1 0,0-1 0,0 1 0,0-1 0,0 1 0,-1-1 0,1 0 1,-1 1-1,1-1 0,-1 0 0,0 1 0,0-1 0,0 0 0,0 0 0,-1 0 0,1 0 0,0 0 0,-1 0 0,1 0 0,-1 0 0,-2 2 0,-9 9 300,0 0 0,-1-1-1,-23 16 1,22-18-304,-219 171 595,134-104-9077,70-54-3669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6887,'0'0'17718,"-2"3"-17094,0 5-501,0 1 0,1-1 0,0 1 1,0 0-1,1-1 0,0 1 0,0 0 0,1-1 0,0 1 0,1-1 0,0 1 0,0-1 0,1 1 1,0-1-1,0 0 0,8 12 0,-9-18-104,1 0 0,-1 0 1,1 0-1,0-1 0,0 1 0,0-1 1,0 0-1,0 0 0,0 0 0,0 0 0,1-1 1,-1 1-1,0-1 0,0 0 0,0 1 1,1-2-1,-1 1 0,0 0 0,0-1 1,1 1-1,2-2 0,6-1 85,1-1 0,-1 0-1,23-11 1,204-123 142,-237 137-250,-1 0 0,1 0 0,0 0 0,0 0 0,0 1 0,0-1 1,0 1-1,0-1 0,0 1 0,0 0 0,0-1 0,2 1 1,-3 0 20,-1 1 1,1-1 0,-1 0 0,1 0 0,-1 0-1,1 1 1,-1-1 0,1 0 0,-1 0 0,1 1-1,-1-1 1,0 1 0,1-1 0,-1 0 0,1 1-1,-1-1 1,0 1 0,1-1 0,-1 1 0,0-1 0,0 1-1,1-1 1,-1 1 0,0-1 0,0 1 0,0-1-1,1 2 1,-1 4 170,0 0-1,0 0 1,-1 0-1,0 0 1,0-1-1,-2 9 1,-2 9-44,6-22-138,-1-1-1,0 1 1,0-1-1,0 1 0,1-1 1,-1 1-1,0-1 1,1 0-1,-1 1 0,0-1 1,1 0-1,-1 1 1,0-1-1,1 0 1,-1 1-1,1-1 0,-1 0 1,0 0-1,1 1 1,-1-1-1,1 0 0,-1 0 1,1 0-1,-1 0 1,1 0-1,-1 0 1,1 0-1,-1 0 0,1 0 1,-1 0-1,1 0 1,-1 0-1,1 0 0,-1 0 1,1 0-1,-1 0 1,1-1-1,-1 1 0,1 0 1,-1 0-1,0 0 1,1-1-1,-1 1 1,1 0-1,-1-1 0,0 1 1,1-1-1,25-11 189,-1-4-165,-3 3-628,40-20-1,-57 30 393,0 1 0,0 0 0,0 1 0,0-1 0,0 1 0,1 0 0,-1 0 0,0 1 0,1-1-1,-1 1 1,1 1 0,-1-1 0,0 1 0,8 1 0,-12-1 138,1 0 0,-1 0 0,0 0 0,0 0 1,0 0-1,0 0 0,0 1 0,0-1 0,0 0 0,0 1 0,0-1 0,0 1 0,-1-1 0,1 1 1,-1-1-1,1 1 0,-1-1 0,1 1 0,-1-1 0,0 1 0,0 0 0,0-1 0,0 1 0,0-1 1,0 1-1,0 0 0,-1-1 0,1 1 0,-1-1 0,0 3 0,0 1-269,0 0-1,0 0 0,-1-1 1,0 1-1,0 0 0,0-1 1,0 0-1,-6 8 0,8-11 42,-1-1-1,0 1 0,1 0 0,-1-1 0,0 1 1,1-1-1,-1 1 0,0-1 0,0 1 0,0-1 0,1 1 1,-1-1-1,0 0 0,0 1 0,0-1 0,0 0 0,0 0 1,-1 0-1,-4 0-4170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18449,'0'0'4709,"72"41"-12845,-39-33-2370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14189,'0'0'6956,"-11"2"-4842,-5 2-1574,0 0 0,0 1 0,0 0 0,1 2-1,-28 15 1,37-19-478,1 0-1,0 1 0,0-1 1,0 1-1,1 0 1,-1 1-1,1-1 1,0 1-1,0-1 1,1 1-1,-1 1 1,1-1-1,0 0 1,0 1-1,1-1 1,0 1-1,0 0 0,0 0 1,1 0-1,0 0 1,-1 11-1,2-15-63,0 0-1,0 0 0,0 0 1,1 0-1,-1 0 1,1 0-1,-1 0 0,1 0 1,0 0-1,0 0 1,0-1-1,0 1 0,0 0 1,0-1-1,0 1 0,0 0 1,1-1-1,-1 0 1,1 1-1,-1-1 0,3 2 1,1 0-12,0-1 0,-1 0 0,1 0 0,0 0 0,0 0 0,0-1 0,0 0 0,8 1 0,1-1-836,0-1-1,1 0 1,-1 0 0,0-2 0,24-4-1,-27 3-1994,1-1 0,-1-1-1,20-10 1,-1-4-7827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9513,'0'0'9198,"-8"10"-6732,-1 1-1936,0 0 0,1 1 0,0 0 0,1 1 0,0-1-1,1 1 1,1 1 0,0-1 0,0 1 0,2 0 0,-5 27-1,8-32-408,1 1 0,-1-1 0,1 0 0,4 13 0,-5-21-109,0 0 0,0 0 0,0 0 0,0 0-1,0 0 1,1 0 0,-1 0 0,0 0 0,1 0 0,-1 0-1,0 0 1,1 0 0,-1-1 0,1 1 0,0 0 0,-1 0-1,1 0 1,0-1 0,-1 1 0,1 0 0,0-1-1,0 1 1,-1-1 0,1 1 0,0-1 0,0 1 0,0-1-1,0 0 1,0 1 0,0-1 0,0 0 0,0 0 0,0 0-1,0 1 1,0-1 0,0 0 0,0 0 0,0-1-1,0 1 1,0 0 0,0 0 0,0 0 0,0-1 0,-1 1-1,1 0 1,0-1 0,0 1 0,0-1 0,0 1 0,0-1-1,-1 1 1,1-1 0,0 0 0,0 1 0,-1-1-1,1 0 1,0 0 0,0-1 0,2-2 8,0 0 0,0-1 0,0 1 0,-1-1 0,1 0 0,-1 0 0,-1 1 0,1-2 0,-1 1 1,1 0-1,-1 0 0,-1 0 0,1-8 0,0 2-37,-1 0 1,0 0-1,0 0 1,-1 0-1,-5-17 0,6 26 7,0-1 0,-1 1 0,1 0-1,-1 0 1,0 0 0,0 0 0,0 1-1,0-1 1,0 0 0,0 0 0,-1 0-1,1 1 1,0-1 0,-1 1 0,1-1-1,-1 1 1,0 0 0,1-1 0,-1 1-1,0 0 1,0 0 0,0 0 0,0 0-1,-2 0 1,3 1 8,1 0 0,0 0 0,0 1 0,0-1 0,0 0-1,-1 0 1,1 0 0,0 1 0,0-1 0,0 0 0,0 0 0,0 1 0,0-1-1,0 0 1,0 0 0,0 1 0,0-1 0,0 0 0,0 0 0,0 1 0,0-1-1,0 0 1,0 1 0,0-1 0,0 0 0,0 0 0,0 0 0,0 1 0,0-1-1,1 0 1,-1 0 0,0 1 0,0-1 0,0 0 0,0 0 0,1 0 0,-1 1-1,0-1 1,0 0 0,0 0 0,1 0 0,-1 0 0,0 0 0,0 1 0,0-1-1,1 0 1,-1 0 0,1 0 0,10 11 26,6-7-19,0 0-1,1-1 0,-1-1 1,0-1-1,1-1 1,-1 0-1,0-1 1,1-1-1,-1-1 1,0 0-1,29-10 1,-35 9-80,-2 2 76,-1 0 0,0-1 1,0 0-1,0 0 0,0-1 1,-1 0-1,1-1 0,-1 0 1,0 0-1,0 0 0,6-7 1,-12 3 296,-13 11-240,-13 9-94,15-4 94,2 0 0,-1 0 0,1 1 0,-11 14 0,16-19-33,1 0 0,-1 1 0,1-1 1,0 1-1,0 0 0,1-1 1,-1 1-1,1 0 0,0 0 0,0 0 1,0 0-1,0 0 0,1 0 1,0 0-1,0 8 0,0-11-53,1 0-1,-1 0 1,1 0 0,-1-1-1,1 1 1,0 0-1,-1 0 1,1 0 0,0-1-1,0 1 1,-1 0 0,1-1-1,0 1 1,0-1 0,0 1-1,0-1 1,0 1-1,0-1 1,0 0 0,0 1-1,0-1 1,0 0 0,0 0-1,0 0 1,0 0-1,0 0 1,1 0 0,39 0-1924,-29 0 822,2-1-644,0 0-1,0-1 1,0-1-1,0 0 0,0 0 1,17-8-1,7-5-5053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26 4100,'0'0'22133,"-10"-1"-21012,7 1-1058,-1-1 0,1 1 1,-1 0-1,1 0 0,-1 0 0,1 0 0,-1 0 1,1 1-1,-1 0 0,1-1 0,0 1 0,-1 1 1,1-1-1,0 0 0,0 1 0,0 0 1,0-1-1,0 1 0,0 0 0,0 1 0,1-1 1,-1 0-1,1 1 0,0 0 0,-1-1 1,1 1-1,0 0 0,1 0 0,-1 0 0,1 0 1,-1 0-1,1 1 0,0-1 0,0 0 0,0 1 1,0-1-1,0 6 0,2-8-64,0 0 0,-1 0 0,1 0 0,0 0 0,-1 0 0,1 0 0,0 0 0,0 0-1,0 0 1,0 0 0,0-1 0,0 1 0,0 0 0,0-1 0,0 1 0,0-1 0,1 1 0,-1-1 0,0 1 0,0-1 0,0 0 0,1 0-1,-1 1 1,0-1 0,0 0 0,1 0 0,-1 0 0,0-1 0,3 1 0,42-3-389,-31-2 6,1 0-1,-1-1 0,0 0 0,-1-2 0,0 0 1,0 0-1,0-1 0,-1-1 0,-1 0 0,1-1 1,11-14-1,-31 34 615,1 0 1,0 1 0,0 0-1,1 0 1,0 0-1,1 1 1,0-1 0,0 1-1,-2 18 1,6-28-265,1 0 1,-1-1-1,0 1 0,1 0 1,-1 0-1,1 0 1,0-1-1,-1 1 0,1 0 1,0-1-1,-1 1 1,1 0-1,0-1 0,0 1 1,0-1-1,-1 1 0,1-1 1,0 0-1,0 1 1,0-1-1,0 0 0,0 0 1,0 1-1,0-1 1,0 0-1,0 0 0,0 0 1,-1 0-1,1 0 1,0 0-1,2-1 0,34-3-3300,-9-10-1006,4-6-2018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14189,'0'0'8163,"-11"8"-7197,4-4-819,0 0 72,0 0 1,1 0-1,0 1 1,0-1-1,0 1 1,0 1-1,1-1 1,0 1-1,0 0 1,0 0-1,1 0 1,-7 13-1,12-18-223,-1 0 0,0-1 1,0 1-1,1 0 0,-1 0 0,0-1 0,1 1 0,-1 0 0,1-1 0,-1 1 0,1 0 0,-1-1 1,1 1-1,-1 0 0,1-1 0,-1 1 0,1-1 0,0 1 0,-1-1 0,1 0 0,0 1 0,0-1 1,-1 0-1,1 1 0,0-1 0,0 0 0,0 0 0,-1 0 0,1 1 0,0-1 0,0 0 0,0 0 1,0 0-1,1-1 0,43 5-1280,-30-4 532,-7 1 487,0 1 0,0-1 0,0 2 0,0-1 1,0 1-1,10 5 0,-16-7 313,-1-1 0,0 1 0,0-1 0,0 1-1,0 0 1,0-1 0,0 1 0,0 0 0,0 0 0,0 0 0,-1 0-1,1 0 1,0 0 0,0 0 0,-1 0 0,1 0 0,-1 0 0,1 0-1,-1 0 1,1 0 0,-1 1 0,0-1 0,1 0 0,-1 0 0,0 0 0,0 1-1,0-1 1,0 0 0,0 0 0,0 1 0,0-1 0,-1 0 0,1 0-1,0 0 1,-1 1 0,1-1 0,-1 0 0,1 0 0,-1 0 0,1 0 0,-1 0-1,0 0 1,0 0 0,1 0 0,-1 0 0,0 0 0,0 0 0,0-1-1,0 1 1,0 0 0,0-1 0,-2 2 0,-7 6 349,-1 0 1,-1 0-1,1-2 1,-1 1-1,-1-1 1,-15 5-1,19-8-808,0 0 0,-1-1-1,1 0 1,-1 0 0,-13 0 0,20-4-4346,2-9-3779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18129,'0'0'8163,"11"-3"-7955,59-8-2,66-15-32,-121 22-139,0 0 0,0-1 0,-1-1 0,1-1 0,-2 0-1,26-18 1,-38 25-20,0 0 0,-1 0-1,1-1 1,0 1-1,-1-1 1,1 1 0,0 0-1,-1-1 1,1 0 0,0 1-1,-1-1 1,1 1-1,-1-1 1,1 0 0,-1 1-1,1-1 1,-1 0 0,0 1-1,1-1 1,-1 0-1,0 0 1,0 1 0,1-1-1,-1 0 1,0 0 0,0 0-1,0 1 1,0-3 0,-1 3 20,0-1 0,0 1 1,0-1-1,0 1 1,0-1-1,0 1 0,0-1 1,-1 1-1,1 0 1,0 0-1,0-1 1,0 1-1,0 0 0,-1 0 1,1 0-1,-1 1 1,-54 7 501,44-3-475,0 0-1,0 1 1,1 0-1,0 1 0,0 0 1,0 1-1,-9 9 1,16-14-44,1 0 1,-1 0-1,1 1 1,0 0-1,0-1 1,0 1 0,0 0-1,1 0 1,-1 1-1,1-1 1,0 1-1,1-1 1,-1 1 0,1-1-1,0 1 1,0 0-1,0 0 1,1-1-1,0 1 1,0 0 0,0 0-1,1 6 1,0-9-93,-1 1 0,1-1 0,0 0 0,0 0-1,1 1 1,-1-1 0,0 0 0,1 0 0,-1 0 0,1-1 0,-1 1 0,1 0 0,0 0 0,0-1 0,0 1 0,0-1 0,0 0 0,0 0 0,0 0 0,5 2 0,0-1-627,0 0 0,0 0 0,0 0 0,0-1 0,15 0 1,16 0-6043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122 143 4004,'0'0'20734,"-9"-6"-20003,7 4-705,0 1-1,-1-1 1,1 0 0,0 1-1,-1 0 1,1-1-1,-1 1 1,1 0-1,-1 0 1,0 0-1,0 1 1,1-1-1,-1 1 1,0-1-1,0 1 1,1 0-1,-1 0 1,0 0-1,0 1 1,0-1-1,1 0 1,-1 1-1,0 0 1,1 0-1,-1 0 1,0 0-1,1 0 1,-1 0 0,1 1-1,0-1 1,-1 1-1,1 0 1,0 0-1,0 0 1,0 0-1,0 0 1,0 0-1,1 0 1,-1 0-1,-1 3 1,2-3-26,-1 0-1,1 0 1,0 0 0,0 0 0,0 0 0,0 0-1,0 1 1,1-1 0,-1 0 0,1 0-1,-1 4 1,1-5 5,0-1 0,0 1 0,0-1 1,0 1-1,0-1 0,0 1 0,1-1 0,-1 1 0,0-1 0,0 1 0,0-1 0,1 1 0,-1-1 0,0 0 0,1 1 0,-1-1 0,0 1 1,1-1-1,-1 0 0,1 1 0,-1-1 0,0 0 0,1 0 0,-1 1 0,1-1 0,-1 0 0,1 0 0,-1 0 0,1 1 0,0-1 0,2 0 17,0 0 0,0 0 0,0 0 1,1-1-1,-1 1 0,0-1 0,0 0 0,0 0 0,0 0 0,-1 0 0,1 0 0,0-1 0,0 1 0,-1-1 0,3-2 0,72-63 119,-7 5-309,-70 61 151,0 1 0,0 0-1,0 0 1,1 0-1,-1-1 1,0 1 0,0 0-1,0 0 1,1 0 0,-1 0-1,0 0 1,0-1 0,0 1-1,1 0 1,-1 0 0,0 0-1,0 0 1,1 0 0,-1 0-1,0 0 1,0 0 0,1 0-1,-1 0 1,0 0-1,0 0 1,1 0 0,-1 0-1,0 0 1,0 0 0,1 0-1,-1 1 1,0-1 0,0 0-1,1 0 1,-1 0 0,0 0-1,0 0 1,0 1 0,1-1-1,-1 0 1,0 0 0,0 0-1,0 0 1,1 1-1,1 16-252,-6 33 371,2-37-138,1-11 52,1 0-1,0 0 1,0 1 0,-1-1 0,1 0 0,1 0 0,-1 1 0,0-1 0,0 0 0,1 0 0,-1 0 0,1 1-1,0-1 1,0 0 0,0 0 0,0 0 0,0 0 0,0 0 0,0 0 0,1-1 0,-1 1 0,1 0-1,-1-1 1,1 1 0,3 2 0,-1-3 23,1 1 0,-1-1 0,1 0 0,-1 0 0,1 0 0,-1 0 0,1-1 0,0 0 0,-1 0 0,1 0 0,8-2 0,-1-1-3,0 0-1,0 0 1,-1-1-1,1-1 1,-1 0-1,0 0 0,-1-1 1,1 0-1,18-16 1,-21 16-18,-1 0 1,0-1-1,0 1 1,0-2-1,-1 1 0,0-1 1,-1 0-1,1 0 1,-1 0-1,-1-1 0,0 0 1,6-17-1,-11 14-138,-3 15-9,-10 16 99,1 0-1,1 2 0,0-1 0,2 1 0,-15 41 0,17-40 26,-14 41 128,-26 126-1,24-84-39,24-103-65,0 0-1,-1 0 1,1 0-1,-1 0 1,0 0-1,0 0 0,1 0 1,-1 0-1,0 0 1,-1-1-1,1 1 1,0 0-1,0-1 0,-1 1 1,1-1-1,-1 1 1,0-1-1,1 0 0,-3 2 1,3-3 33,-1 0 0,1 0 0,0 0 0,0 0 0,0-1 0,0 1 0,-1 0 0,1 0 0,0-1 0,0 1 0,0-1 0,0 1 0,0-1 0,0 0 0,0 1 0,0-1 0,0 0 0,0 1 0,0-1 0,0 0 0,1 0 0,-1 0 0,0 0 0,1 0 0,-1 0 0,0 0 0,1 0 0,-1 0 0,1 0 0,0 0 0,-1-1 0,1 1 0,0-2 0,-5-11 71,0 0-1,1 0 1,1-1 0,1 1-1,0-1 1,1 0 0,0 0-1,1 1 1,3-24 0,-2 31-148,0 1 0,0-1 1,0 0-1,1 1 0,0 0 0,1-1 1,-1 1-1,1 0 0,0 0 1,1 0-1,0 0 0,0 1 1,0-1-1,0 1 0,1 0 1,0 1-1,0-1 0,0 1 0,0 0 1,1 0-1,0 0 0,10-4 1,5 1-1180,0 1 0,1 1 0,39-3-1,-9 0-4512,2-1-4691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 9769,'0'0'10143,"-9"-3"-8520,6 2-1559,0-1 0,0 1 0,0 0 0,-1 1 0,1-1-1,0 1 1,0-1 0,-1 1 0,1 0 0,0 0 0,-1 0 0,1 1 0,0-1 0,0 1 0,-1 0 0,1 0-1,0 0 1,0 0 0,0 0 0,0 1 0,0-1 0,0 1 0,1 0 0,-1 0 0,0 0 0,1 0 0,0 1-1,-1-1 1,1 0 0,0 1 0,0 0 0,0-1 0,1 1 0,-3 4 0,2-5 37,1 0 0,-1 1 0,1-1 0,-1 1 0,1 0 0,0-1 0,-1 1 0,2 0 0,-1 0 0,0 0 1,0 0-1,1 0 0,0 0 0,-1-1 0,1 1 0,0 0 0,1 0 0,-1 0 0,1 4 0,1-5-84,-1 0 0,1-1 0,0 1 0,0 0 0,0-1 0,0 0 0,0 1 0,0-1 0,0 0 0,0 0 0,0 0 0,0 0 0,1 0 0,-1-1 0,0 1 0,1-1 0,-1 1 0,1-1 0,-1 0 0,0 0 0,1 0 0,-1 0 0,3-1 0,0 1-20,0-1 0,0 0 0,0 0 0,1 0-1,-2 0 1,1-1 0,0 1 0,0-1 0,0-1 0,-1 1 0,1-1 0,-1 1 0,0-1 0,4-4 0,-5 5-3,0-1-1,-1 1 1,0-1 0,1 0 0,-1 1 0,0-1 0,0 0-1,-1 0 1,1 0 0,0-1 0,-1 1 0,0 0 0,0 0 0,0-1-1,0 1 1,-1-1 0,1 1 0,-1-1 0,0 1 0,0-1-1,-1-5 1,1 8-70,0-1-1,-1 1 1,0 1-1,1-1 1,-1 0-1,1 0 1,-1 0-1,0 0 1,0 0-1,0 1 1,1-1-1,-1 0 1,0 0-1,0 1 1,0-1-1,0 1 1,0-1-1,0 1 1,0 0-1,0-1 1,0 1-1,-1 0 1,1-1-1,0 1 1,0 0-1,0 0 1,0 0-1,0 0 1,0 0-1,0 0 0,-1 1 1,1-1-1,-1 1 1,-18 8-4357,19-9 3910,0 1 0,0 0 1,1 0-1,-1 0 0,0 0 1,1-1-1,-1 1 0,1 0 1,-1 0-1,1 0 0,-1 0 1,1 0-1,0 0 0,-1 1 1,1-1-1,0 0 0,0 0 1,0 1-1,0 6-6161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17713,'0'0'1649,"0"8"-10,-6 147 3691,-1 37-4681,4-204-1589,0 0 1,0-1-1,-1 1 0,0 1 0,-1-1 0,-1 0 1,0 1-1,-8-12 0,0-2 958,9 22 1702,14 14-1278,0-7-457,0 0 0,1 0 0,0-1 0,0-1-1,0 1 1,0-1 0,0-1 0,0 0 0,14-1-1,10 0-2561,50-8 0,-36-1-2057,-5-4-523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164 201 8616,'0'0'8109,"-9"-2"-5685,4 1-2252,-1 0-1,1 1 1,-1 0 0,1 0-1,-1 0 1,1 1 0,-1 0 0,1 0-1,-1 0 1,1 1 0,0 0-1,-1 0 1,1 0 0,0 0 0,0 1-1,1 0 1,-1 0 0,1 0-1,-1 1 1,1-1 0,0 1 0,0 0-1,-5 7 1,6-7-72,0-1-1,0 1 1,0 0-1,1 0 1,-1 0-1,1 1 1,0-1-1,0 0 1,1 1-1,-1-1 1,1 1-1,0 0 1,-1 6-1,2-10-78,0 1 0,1 0 0,-1 0 0,1 0 0,-1-1 0,1 1 0,-1 0 0,1-1-1,0 1 1,0 0 0,0-1 0,0 1 0,0-1 0,0 1 0,0-1 0,0 0 0,1 1 0,-1-1 0,1 0 0,-1 0 0,1 0-1,-1 0 1,1 0 0,-1 0 0,1-1 0,0 1 0,-1-1 0,1 1 0,0-1 0,0 1 0,-1-1 0,1 0 0,0 0 0,0 0 0,0 0-1,2 0 1,3 0-72,-1 1 0,1-2 0,0 1 0,0-1-1,0 0 1,-1 0 0,1-1 0,-1 0-1,1 0 1,-1 0 0,0-1 0,1 0 0,-1-1-1,-1 1 1,1-1 0,0 0 0,-1 0 0,0-1-1,0 1 1,0-1 0,-1-1 0,0 1-1,0 0 1,0-1 0,0 0 0,-1 0 0,0 0-1,0 0 1,-1-1 0,0 1 0,3-13 0,1 20-3773,-3 0 3527,0 1 1,1-1-1,-1 0 0,0 0 1,1-1-1,-1 1 0,1-1 0,0 0 1,4 0-1,2-1-169,0-1-1,0 0 1,0-1-1,0 0 1,-1-1-1,1 0 1,-1 0-1,0-1 1,0 0-1,0 0 1,-1-1-1,1-1 1,-2 1 0,14-14-1,-13 11 634,0-1-1,0 1 1,-1-1 0,-1-1-1,8-13 1,-10 16 377,-1 1 0,0-1 0,-1 0 1,0 0-1,0 1 0,-1-2 0,1 1 0,-1-9 0,-1 17-517,0-1 0,0 1 0,0 0 0,-1 0 0,1 0 0,0 0 0,0-1 0,0 1 0,0 0 0,0 0 0,0 0 0,0 0 0,-1-1 0,1 1 0,0 0 0,0 0 0,0 0 0,0 0 0,-1 0-1,1 0 1,0-1 0,0 1 0,0 0 0,0 0 0,-1 0 0,1 0 0,0 0 0,0 0 0,0 0 0,-1 0 0,1 0 0,0 0 0,0 0 0,0 0 0,-1 0 0,1 0 0,0 0 0,0 0 0,0 0 0,-1 0 0,1 0-1,0 1 1,0-1 0,0 0 0,0 0 0,-1 0 0,1 0 0,0 0 0,0 0 0,0 1 0,0-1 0,0 0 0,-1 0 0,1 0 0,0 0 0,0 1 0,0-1 0,0 0 0,0 0 0,0 0 0,0 0 0,0 1 0,0-1-1,0 0 1,0 0 0,0 0 0,0 1 0,0-1 0,0 0 0,-11 15 329,-2 12 158,2 0 1,0 1-1,2 0 1,2 1 0,0 0-1,2 1 1,1-1-1,1 1 1,2 35 0,1-60-495,1-1 0,-1 0 0,1 0-1,0 0 1,0 1 0,0-1 0,4 5 0,-5-8-34,0 0-1,1 0 1,-1 0-1,1 0 1,-1 0-1,1 0 1,-1 0-1,1 0 1,0-1-1,-1 1 1,1 0-1,0-1 1,0 1-1,-1 0 1,1-1-1,0 1 0,0-1 1,0 1-1,0-1 1,0 1-1,0-1 1,0 0-1,0 1 1,0-1-1,0 0 1,0 0-1,0 0 1,0 0-1,0 0 1,0 0-1,0 0 1,0 0-1,0 0 1,0-1-1,1 1 1,-1-1-11,0 0 0,0 0 0,0 0 1,-1 0-1,1 0 0,0-1 0,-1 1 0,1 0 1,-1 0-1,0 0 0,1 0 0,-1-1 1,0 1-1,0 0 0,0 0 0,1-1 1,-1 1-1,-1 0 0,1 0 0,0-1 0,0 1 1,0 0-1,-1 0 0,0-2 0,-9-33-172,1 18 414,-2 0 0,0 1 0,-1 0-1,0 1 1,-1 0 0,-1 1 0,-30-26 0,43 41 381,31 6-43,77 20-1989,-81-22-1941,1-1 1,30 0-1,-10-3-6613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18 12268,'0'0'5146,"-10"0"-1425,-6 1-2689,0 0 0,1 1 0,-1 1 0,-21 7 1,32-9-931,1 0 0,-1 0 0,1 1 0,-1 0 1,1 0-1,0 0 0,0 0 0,-1 1 0,2-1 0,-1 1 1,0 0-1,0 0 0,1 1 0,0-1 0,0 1 1,0 0-1,0-1 0,0 1 0,1 1 0,0-1 0,0 0 1,-2 5-1,4-8-102,0 0 1,-1 0 0,1 0 0,0 0-1,0 0 1,0 0 0,0 0-1,1 0 1,-1 0 0,0 0-1,0 0 1,1 0 0,-1 0-1,0-1 1,1 1 0,-1 0-1,1 0 1,-1 0 0,1 0-1,-1 0 1,1-1 0,0 1 0,-1 0-1,1-1 1,0 1 0,0 0-1,-1-1 1,3 2 0,0-1 16,0 1 1,1-1-1,-1 0 0,1 0 1,0 0-1,-1 0 1,1-1-1,4 1 1,5-1 4,-1 0 0,0-1 1,0 0-1,16-4 0,-18 2-65,0 0-1,0-1 1,-1-1 0,1 1 0,-1-1-1,0-1 1,0 0 0,0 0-1,-1-1 1,0 0 0,-1 0-1,1-1 1,-1 0 0,-1 0 0,1 0-1,-1-1 1,9-19 0,-15 27 75,-10 14-54,5-6 7,0-1 0,0 1-1,1-1 1,0 1 0,1 1-1,-1-1 1,1 0 0,1 1 0,-1 0-1,1-1 1,1 1 0,-1 0-1,1 0 1,1 12 0,0-19-79,0 0 1,1 0-1,-1 0 1,1 0-1,-1-1 1,1 1-1,-1 0 1,1 0-1,0 0 0,-1 0 1,1-1-1,0 1 1,0 0-1,-1-1 1,1 1-1,0 0 1,0-1-1,0 1 1,0-1-1,0 0 1,0 1-1,0-1 1,0 0-1,0 1 1,0-1-1,0 0 0,0 0 1,0 0-1,0 0 1,0 0-1,0 0 1,0 0-1,0 0 1,0-1-1,0 1 1,0 0-1,2-1 1,2 0-567,0 0 1,0 0-1,-1-1 1,1 1-1,0-1 1,-1 0 0,7-4-1,0-3-1749,1-1 0,-2-1 0,12-13 0,8-13-4050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9289,'0'0'16629,"-11"11"-15732,1-1-702,0 1 0,1 0 1,0 1-1,1 0 0,1 0 0,0 1 1,0 0-1,1 0 0,1 0 1,0 1-1,-4 22 0,6-21-124,0 0 1,2 0-1,0 0 0,1 0 0,1 20 0,0-34-82,-1 0 0,0 0 1,1 1-1,-1-1 0,1 0 0,-1 0 0,1 0 0,0 0 0,-1 0 0,1 0 0,0 0 0,0 0 0,0 0 0,0 0 0,0 0 0,0-1 0,0 1 0,0 0 1,0-1-1,0 1 0,0 0 0,0-1 0,0 0 0,1 1 0,-1-1 0,1 1 0,34-1-4167,-10-7-2292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146 130 10282,'0'0'12209,"-9"0"-10549,3 1-1618,1-1 0,-1 0 0,1 1 0,0 0 0,0 0 0,0 1 0,-1 0 0,1 0 0,0 0 0,1 0 0,-1 1 0,0-1 0,1 1 0,0 1 0,-1-1 0,1 0 0,0 1 0,1 0 0,-1 0 0,1 0 0,0 1 0,-6 8 0,5-7-33,1 1-1,-1 0 1,1 0 0,0 0 0,1 0-1,-2 8 1,3-14-4,1 0 0,-1 0 0,1 1 0,0-1 0,-1 0 0,1 0 0,0 1 0,0-1 0,0 0 0,0 1 0,0-1 0,0 0 0,0 1 0,1-1 0,-1 0 0,0 0 0,1 1 0,-1-1 0,1 0 0,-1 0 0,1 0 1,0 1-1,0-1 0,-1 0 0,1 0 0,0 0 0,0 0 0,0 0 0,0-1 0,0 1 0,0 0 0,0 0 0,0-1 0,0 1 0,1 0 0,-1-1 0,0 1 0,0-1 0,1 0 0,1 1 0,9-1 54,0 0 0,-1-1 0,1 0 0,-1-1 0,1 0 0,-1-1 1,0 0-1,0-1 0,0 0 0,0-1 0,-1 0 0,1-1 0,15-11 0,3-3-4,-1-2 0,0-1 0,28-31-1,-49 47-23,41-48 158,-45 52-154,0-1-1,0 0 1,0 0-1,-1 0 1,0-1 0,0 1-1,0-1 1,0 1 0,-1-1-1,1 0 1,0-7 0,-28 47-158,13-15 56,-51 89 274,58-95-369,-1-1 0,2 2 0,0-1 1,0 1-1,1 0 0,-1 16 0,6-10-2942,-1-21 2825,1 1-1,-1-1 1,1 1-1,-1-1 1,1 1 0,-1-1-1,1 0 1,-1 1-1,1-1 1,0 1-1,-1-1 1,1 0 0,0 0-1,-1 1 1,1-1-1,0 0 1,-1 0-1,1 0 1,0 0-1,-1 0 1,1 0 0,0 0-1,0 0 1,0 0-1,18 0-7444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15855,'0'0'9412,"9"5"-8628,-1-1-667,-1-1-1,1 0 1,0-1-1,0 0 0,0 0 1,0 0-1,15 0 1,-21-2-102,0 0 1,0 0-1,1 0 1,-1 0-1,0 0 1,0 0-1,0-1 1,1 1 0,-1-1-1,0 1 1,0-1-1,0 0 1,0 0-1,0 0 1,0 0-1,0 0 1,0-1 0,0 1-1,-1 0 1,1-1-1,-1 1 1,1-1-1,-1 0 1,1 0-1,-1 1 1,0-1 0,0 0-1,0 0 1,0 0-1,0 0 1,0 0-1,0-1 1,-1 1-1,1 0 1,-1 0 0,0 0-1,1-1 1,-1 1-1,-1-4 1,1 5-17,0 1 0,0 0 1,0-1-1,0 1 0,0 0 1,0-1-1,0 1 0,0 0 1,0-1-1,0 1 0,0 0 1,0-1-1,0 1 0,0 0 1,-1-1-1,1 1 0,0 0 1,0 0-1,0-1 0,-1 1 0,1 0 1,0 0-1,0-1 0,-1 1 1,1 0-1,0 0 0,0-1 1,-1 1-1,1 0 0,0 0 1,-1 0-1,1 0 0,0 0 1,-1 0-1,1 0 0,0-1 1,-1 1-1,-16 5-220,-13 17-232,26-16 438,0 1 0,0 0-1,1 0 1,0 0 0,0 1-1,1-1 1,-3 14 0,5-19 13,-1-1 1,1 1 0,0 0-1,0-1 1,0 1 0,0 0-1,0-1 1,0 1 0,0 0 0,1-1-1,-1 1 1,1-1 0,-1 1-1,1 0 1,-1-1 0,1 1-1,0-1 1,0 0 0,0 1 0,0-1-1,0 0 1,0 1 0,0-1-1,0 0 1,0 0 0,1 0-1,-1 0 1,0 0 0,1 0 0,-1 0-1,1 0 1,-1-1 0,1 1-1,-1-1 1,1 1 0,0-1-1,-1 1 1,1-1 0,-1 0 0,4 0-1,11 1 16,0-1-1,0-1 1,-1 0 0,1-2-1,-1 1 1,26-9-1,89-39-830,-49 16 504,-80 33 321,-1 1 0,1-1 1,0 1-1,0 0 1,-1-1-1,1 1 1,0-1-1,-1 1 0,1 0 1,0 0-1,0-1 1,0 1-1,-1 0 0,1 0 1,0 0-1,0 0 1,0 0-1,-1 0 1,1 0-1,0 0 0,0 0 1,0 1-1,-1-1 1,1 0-1,0 0 0,0 1 1,-1-1-1,1 0 1,0 1-1,-1-1 0,1 1 1,0-1-1,-1 1 1,1-1-1,0 1 1,-1-1-1,1 1 0,-1 0 1,1-1-1,-1 1 1,0 0-1,1 0 0,-1-1 1,0 1-1,1 0 1,-1 0-1,0 1 1,0 2 72,0 1 1,0 0-1,-1 0 1,1-1 0,-1 1-1,0 0 1,-3 5 0,3-5-42,-1-1 121,1 0 0,-1 0 0,1 0 0,0 0-1,1 0 1,-1 0 0,1 8 0,0-11-124,0 0-1,1 0 1,-1 0-1,1 0 1,-1 0-1,1 0 1,0 0-1,-1 0 0,1 0 1,0-1-1,0 1 1,0 0-1,-1 0 1,1-1-1,0 1 1,0-1-1,0 1 1,0-1-1,0 1 1,0-1-1,0 1 1,0-1-1,0 0 1,1 0-1,-1 0 1,0 1-1,0-1 1,0 0-1,0 0 1,0 0-1,0-1 0,0 1 1,2 0-1,10-2-52,0 1-1,0-2 1,0 0-1,-1 0 0,1-1 1,-1-1-1,23-11 1,-23 10-205,2 0 0,-1 0 0,1 1 1,0 1-1,24-4 0,-37 8 221,-1 0 0,0 0 0,1 0-1,-1 1 1,1-1 0,-1 0 0,0 0 0,1 0 0,-1 1 0,0-1-1,1 0 1,-1 0 0,0 1 0,1-1 0,-1 0 0,0 1 0,0-1-1,0 0 1,1 1 0,-1-1 0,0 1 0,0-1 0,0 0 0,0 1-1,1-1 1,-1 0 0,0 1 0,0-1 0,0 1 0,0-1-1,0 1 1,0-1 0,0 0 0,0 1 0,0-1 0,-1 1 0,1-1-1,0 0 1,0 1 0,0-1 0,0 0 0,0 1 0,-1-1 0,1 0-1,0 1 1,0-1 0,-1 0 0,1 1 0,-13 29 178,8-22-151,5-7-15,-1 0 0,1 0 0,-1 0 0,1 0 0,-1 0 0,1 0 0,-1 0 0,1 0 0,0 0 0,-1 0 1,1 0-1,0 0 0,0 0 0,0 0 0,0 0 0,0 0 0,0 0 0,0 0 0,0 1 0,1-1 0,-1 0 0,0 0 1,1 0-1,-1 0 0,1 0 0,-1 0 0,1 0 0,-1-1 0,1 1 0,0 0 0,-1 0 0,1 0 0,0 0 1,0-1-1,-1 1 0,1 0 0,0-1 0,0 1 0,0-1 0,0 1 0,0-1 0,2 2 0,3-2 41,0 1-1,1-1 0,-1 0 1,0 0-1,0 0 0,11-3 1,-4 0-55,0-1 0,0 0 0,0 0 0,19-12 1,-20 10-309,1 0 0,0 1 0,26-7 0,-38 12 296,-1 0 0,0 0 0,1 0 1,-1 0-1,0 0 0,1 1 0,-1-1 1,0 0-1,1 0 0,-1 0 1,0 0-1,1 1 0,-1-1 0,0 0 1,1 0-1,-1 0 0,0 1 0,0-1 1,1 0-1,-1 1 0,0-1 1,0 0-1,0 1 0,1-1 0,-1 0 1,0 1-1,0-1 0,0 0 0,0 1 1,0-1-1,0 0 0,0 1 1,0-1-1,0 0 0,0 1 0,0-1 1,0 1-1,0-1 0,0 0 0,0 1 1,0-1-1,0 1 0,-1 7-2581,1-3-2697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2:5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 13965,'0'0'6390,"-8"-2"-4447,2 1-1852,0 0 0,0 0 0,1 1 0,-1 0 0,0 0 0,0 0 0,0 0 0,0 1 0,0 0 0,0 1 0,1-1 0,-1 1 0,1 0 0,-1 1 0,1-1 0,0 1 0,-1 0 0,1 0 0,1 1 0,-1-1 0,0 1 0,1 0 0,-4 5 0,6-8-83,0 1 0,0 0 1,1 0-1,-1 0 0,1 0 0,-1 0 1,1 0-1,-1 0 0,1 1 1,0-1-1,0 0 0,0 1 0,1-1 1,-1 1-1,1-1 0,-1 1 1,1-1-1,0 1 0,0-1 0,0 1 1,0 0-1,0-1 0,0 1 0,2 2 1,-1-2 1,1-1 1,0-1 0,0 1 0,0 0-1,0 0 1,0-1 0,0 1 0,0-1-1,0 1 1,1-1 0,-1 0-1,1 0 1,-1 0 0,0 0 0,1-1-1,0 1 1,-1-1 0,1 1 0,-1-1-1,1 0 1,0 0 0,-1 0 0,4-1-1,7 1 38,0 0-1,0-1 1,0-1-1,0 0 1,0-1-1,-1-1 1,1 1-1,-1-2 1,0 0-1,0 0 1,0-1-1,-1-1 1,0 0-1,0 0 1,0-1-1,-1-1 0,-1 0 1,11-11-1,-27 61 194,4-35-226,1 0 1,0 0-1,1 1 1,-1-1-1,1 1 1,1-1-1,-1 13 1,1-17-26,1-1 1,-1 1 0,1-1-1,-1 1 1,1-1-1,-1 1 1,1-1 0,0 1-1,0-1 1,0 0 0,0 1-1,0-1 1,0 0-1,0 0 1,0 0 0,1 0-1,-1 0 1,0 0 0,1 0-1,-1 0 1,0-1-1,1 1 1,-1 0 0,1-1-1,-1 1 1,1-1 0,0 0-1,-1 1 1,1-1-1,-1 0 1,1 0 0,0 0-1,-1 0 1,1 0-1,2-1 1,5 1-731,1 0 0,-1-1-1,1-1 1,-1 1 0,1-1 0,-1-1-1,0 0 1,0 0 0,0-1 0,0 0-1,13-9 1,8-7-5105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35 120 9961,'0'0'14542,"-5"7"-13976,-24 31-304,29-38-288,3 0-34,-2 2 67,-1 0 0,0 0 0,1 0 0,-1 0 0,1 0 0,0-1 0,0 1-1,-1 0 1,1 0 0,0-1 0,0 1 0,1 0 0,-1-1 0,0 1 0,1-1 0,-1 1 0,0-1 0,1 0-1,3 2 1,-2-2 28,0 0 0,0 0 0,0-1-1,0 1 1,0-1 0,0 0 0,0 0-1,0 0 1,0 0 0,0 0 0,-1-1-1,1 1 1,5-3 0,10-3-47,-1-1 0,0-1 0,0 0 0,0-1 0,-1-1 0,-1-1 0,0 0 0,0-1 0,-1 0 0,-1-1 0,16-20 0,-26 29 3,0 1 0,0-1 0,-1 0 0,1 1 0,-1-1-1,0 0 1,0 0 0,-1-1 0,1 1 0,-1 0 0,0 0 0,1-7 0,-2 11-2,-1 0 0,1 0 0,0 0 0,0-1 0,-1 1 0,1 0 0,-1 0 0,1 0 0,0 0 0,-1-1 0,1 1 0,0 0 0,-1 0 0,1 0 0,-1 0 0,1 0 0,0 0 0,-1 0 0,1 0 0,0 0 0,-1 0 0,1 0 0,-1 1 0,1-1 0,0 0 0,-1 0 0,1 0 0,0 0 0,-1 1 0,1-1 0,0 0 0,-1 0 0,1 1 0,0-1 0,0 0 0,-1 0 0,1 1 0,0-1 0,0 0 0,-1 1 0,1-1 0,0 0 0,0 1 0,-17 14 15,10-5 145,1-1 1,0 2 0,0-1-1,-6 17 1,10-23-71,1 1-1,-1-1 1,1 1-1,0-1 1,0 1 0,0 0-1,1-1 1,0 1-1,0 0 1,0 0 0,0-1-1,1 1 1,-1 0-1,3 5 1,-1-7-79,-1-1-1,1 1 1,0-1 0,1 0 0,-1 0 0,0 0-1,1 0 1,-1 0 0,1-1 0,-1 1-1,1-1 1,0 1 0,0-1 0,-1 0 0,1 0-1,0 0 1,0-1 0,0 1 0,0-1-1,0 1 1,6-1 0,33 0-2261,-8-6-4185,-2-9-3825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12844,'0'0'5339,"-3"8"-2729,-3 6-1463,1 0-1,1 1 1,1-1 0,-4 26 0,7-37-1098,-1-1 1,1 1-1,0 0 1,0-1-1,0 1 1,0 0-1,0 0 1,1-1-1,-1 1 1,1 0-1,0-1 1,0 1-1,0-1 0,0 1 1,0-1-1,0 1 1,1-1-1,-1 0 1,1 0-1,-1 1 1,1-1-1,0 0 1,0-1-1,0 1 1,0 0-1,0 0 1,1-1-1,-1 1 1,0-1-1,1 0 1,-1 0-1,1 0 1,-1 0-1,1 0 1,0-1-1,4 2 0,10-1-517,0 0-1,1-1 0,-1 0 0,0-1 0,0-1 0,0-1 1,0-1-1,-1 0 0,1-1 0,-1-1 0,0 0 0,-1-1 1,1-1-1,-1 0 0,-1-1 0,16-13 0,-14 8-151,-19 14 180,-27 27 689,-18 37 979,3 1 0,3 3-1,-40 86 1,73-123-1994,9-31 667,0 1-1,-1-1 0,1 1 1,0-1-1,0 1 1,0-1-1,0 0 0,0 1 1,0-1-1,0 1 0,0-1 1,0 1-1,1-1 1,-1 0-1,0 1 0,0-1 1,0 1-1,0-1 1,1 0-1,-1 1 0,0-1 1,0 1-1,1-1 1,-1 0-1,0 1 0,0-1 1,1 0-1,-1 0 1,1 1-1,-1-1 0,0 0 1,1 0-1,-1 0 1,0 1-1,1-1 0,-1 0 1,1 0-1,-1 0 0,0 0 1,1 0-1,-1 0 1,1 0-1,-1 0 0,1 0 1,-1 0-1,1 0 1,-1 0-1,0 0 0,1 0 1,-1 0-1,1 0 1,-1 0-1,0-1 0,1 1 1,-1 0-1,1 0 1,-1 0-1,0-1 0,1 1 1,-1 0-1,0-1 0,1 1 1,19-16-5848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13293,'0'0'8263,"-19"57"-7013,10-29 255,-6 7-384,2 0-416,-2 0-353,3-2-256,3-4-32,2-4-128,6-5-1377,1-7-1474,0-10-1249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97 12492,'0'0'7730,"-9"2"-7148,2 0-485,1 0 1,0 1 0,0-1-1,0 1 1,1 0 0,-1 1-1,1-1 1,-1 1 0,1 0-1,0 1 1,1-1-1,-1 1 1,1 0 0,0 0-1,0 0 1,0 0 0,1 1-1,0 0 1,0 0 0,0 0-1,1 0 1,0 0 0,-2 7-1,4-12-57,-1 0 1,0 0-1,1 0 0,0 1 0,-1-1 1,1 0-1,0 0 0,-1 1 0,1-1 1,0 0-1,0 1 0,0-1 0,0 0 1,0 1-1,1-1 0,-1 0 0,0 0 1,1 1-1,-1-1 0,0 0 0,1 0 1,0 0-1,-1 1 0,1-1 0,0 0 1,-1 0-1,1 0 0,0 0 0,0 0 1,0 0-1,0 0 0,0-1 0,0 1 1,0 0-1,2 0 0,-1 0-27,1-1 0,0 0 0,0 1 0,-1-1 0,1-1 0,0 1 0,-1 0 0,1-1 0,0 1-1,-1-1 1,1 0 0,-1 0 0,1 0 0,-1 0 0,1 0 0,-1 0 0,3-3 0,6-4 28,0-1-1,-1 0 1,0-1 0,-1 0 0,0-1-1,-1 1 1,0-2 0,0 1-1,-2-1 1,1 0 0,-1-1 0,-1 1-1,0-1 1,-1 0 0,0-1 0,-1 1-1,-1-1 1,1-17 0,-6 26 83,-5 13-94,-5 13-35,-1 7 24,-31 67 2,42-87 96,0 1-1,0 0 1,1 0 0,0 0-1,1 0 1,0 0 0,0 0-1,1 0 1,1 10 0,0-17-105,-1-1 0,1 0-1,0 1 1,0-1 0,0 0 0,0 1 0,0-1 0,0 0 0,0 0 0,0 0-1,0 0 1,0 0 0,1 0 0,-1 0 0,0 0 0,1 0 0,-1-1 0,1 1-1,-1-1 1,1 1 0,-1-1 0,1 1 0,-1-1 0,1 0 0,-1 0-1,1 0 1,-1 0 0,1 0 0,0 0 0,-1 0 0,1 0 0,2-1 0,3 0 8,1 0 0,-1 0 0,1-1 0,-1 0 0,12-4 0,-11 2-27,-1 0 0,1 0-1,-1-1 1,0 0 0,-1 0-1,1-1 1,-1 0 0,0 0 0,-1 0-1,1-1 1,-1 1 0,-1-1-1,1-1 1,-1 1 0,0-1-1,-1 1 1,0-1 0,4-13 0,-9 18 163,-5 10-97,-4 11 35,8-12 30,0 0-1,0 0 1,1 0 0,0 0-1,0 1 1,1-1-1,-1 1 1,1-1 0,1 1-1,-1-1 1,1 1-1,1 12 1,0-18-110,0 0 0,0 0 0,0 0-1,0 0 1,1 0 0,-1-1 0,0 1 0,0 0 0,1 0-1,-1-1 1,0 1 0,1-1 0,-1 1 0,1-1 0,-1 0-1,0 0 1,1 1 0,-1-1 0,1 0 0,-1 0 0,1 0-1,1-1 1,36-3 52,-28 0-91,0 0 0,0 0 0,0-1 0,-1-1 0,18-12 0,-23 15 8,-1 0 1,1-1-1,-1 0 0,1 0 1,-1 0-1,0 0 0,-1 0 0,1-1 1,-1 0-1,0 0 0,0 0 0,0 0 1,3-10-1,-36 58-148,28-39 101,-1 0-10,0 1 1,1 0 0,-1 0-1,1 0 1,0 0-1,1 0 1,-1 0-1,1 0 1,0 1 0,0-1-1,1 1 1,-1-1-1,1 0 1,0 1-1,2 8 1,-1-13-190,0 0-1,0 0 1,0 0-1,0 0 1,0 0-1,1 0 1,-1-1-1,0 1 1,0 0 0,1-1-1,-1 1 1,0-1-1,1 1 1,-1-1-1,0 1 1,1-1 0,-1 0-1,1 0 1,-1 0-1,1 0 1,1 0-1,34-4-7814,-11-6 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13421,'0'0'7756,"8"-2"-6971,12-1-699,1 1 0,0 1 0,0 0 1,0 2-1,0 0 0,0 2 0,-1 0 0,1 1 0,-1 1 0,0 1 1,0 1-1,0 0 0,-1 2 0,30 18 0,-46-26-44,0 1 0,0 0 1,-1 0-1,1 0 0,0 0 0,-1 1 0,0-1 1,1 1-1,-1 0 0,0-1 0,0 1 0,-1 0 0,1 0 1,0 0-1,-1 1 0,0-1 0,0 0 0,0 0 1,0 1-1,0-1 0,-1 1 0,0-1 0,1 0 1,-1 1-1,0-1 0,-1 1 0,1-1 0,-1 1 0,1-1 1,-2 5-1,-1-2 70,-1 1 0,1-1 0,-1 1 0,0-1 0,0 0 1,-1-1-1,0 1 0,0-1 0,0 0 0,-1 0 0,1 0 0,-1-1 0,-8 5 0,-2 1-158,-1 0 0,-1-1 0,0-1 0,0 0 0,0-1 0,-1-1 0,0-1 0,0-1 0,0-1 0,-1 0 0,0-2 0,-23 0 0,26-8-4230,14-11-3656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14894,'1'11'8195,"2"23"-4958,-1-17-3191,0-1 0,1 0 0,7 26 0,-9-39-7,0-1 0,0 0 0,0 0-1,1 0 1,-1 0 0,0 0 0,1-1-1,-1 1 1,1 0 0,0-1-1,-1 1 1,1-1 0,0 1 0,0-1-1,0 0 1,0 0 0,0 0 0,0 0-1,1 0 1,-1 0 0,0-1-1,3 1 1,-1-1 23,1 0 1,-1 0-1,1 0 0,-1-1 0,1 1 0,-1-1 0,0 0 1,1-1-1,-1 1 0,7-4 0,5-4 28,0 0 0,-2 0-1,1-2 1,21-19 0,-31 25-20,15-10-228,-19 15 152,-1 1 0,1-1 0,0 1 0,-1-1 0,1 1 0,-1-1-1,0 1 1,1-1 0,-1 1 0,1 0 0,-1-1 0,0 1 0,1 0 0,-1-1 0,0 1 0,0 0 0,0-1 0,1 1-1,-1 0 1,0-1 0,0 1 0,0 0 0,0 0 0,0-1 0,0 1 0,0 0 0,-1-1 0,1 1 0,0 0 0,0 0 0,-1-1-1,1 2 1,-8 75 135,8-77-125,0 1 1,0 0 0,1 0 0,-1-1 0,0 1 0,1-1 0,-1 1-1,1 0 1,-1-1 0,1 1 0,-1-1 0,1 1 0,-1-1 0,1 1 0,-1-1-1,1 1 1,0-1 0,-1 1 0,1-1 0,0 0 0,-1 1 0,1-1 0,0 0-1,-1 0 1,1 0 0,0 0 0,0 1 0,-1-1 0,1 0 0,0 0-1,0 0 1,-1 0 0,1-1 0,0 1 0,0 0 0,-1 0 0,1 0 0,1-1-1,32-9 452,-13-2-234,0-1 0,23-19 0,-25 16-181,2 2 1,24-14 0,-44 27-52,0 1 1,0-1 0,0 1 0,0-1 0,0 1-1,0-1 1,0 1 0,0-1 0,0 1 0,0 0-1,0 0 1,0-1 0,0 1 0,0 0 0,0 0-1,0 0 1,0 0 0,0 0 0,0 0 0,0 1-1,0-1 1,0 0 0,0 0 0,0 1 0,0-1-1,0 1 1,0-1 0,0 1 0,0-1 0,2 2-1,-2 0 10,0 0-1,0 0 0,0 1 0,0-1 0,-1 0 1,1 0-1,-1 1 0,1-1 0,-1 0 0,0 1 1,0-1-1,0 0 0,0 4 0,-2 9 53,0-1-1,0 0 0,-8 23 1,6-26-37,-4 21 274,8-32-107,12-12-1635,-2-4-9445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76 16111,'0'0'13229,"13"2"-12525,-1-1-634,0 0-1,0 0 0,0-1 0,0-1 0,14-2 1,-20 2-81,-1 0 0,0 0 1,0 0-1,1-1 1,-1 0-1,0 0 0,-1 0 1,1-1-1,0 1 1,-1-1-1,1-1 0,-1 1 1,0 0-1,0-1 0,0 0 1,-1 0-1,5-6 1,-7 10 5,-1 0 0,0-1 1,1 1-1,-1-1 0,0 0 1,1 1-1,-1-1 0,0 1 1,1-1-1,-1 1 1,0-1-1,0 0 0,0 1 1,0-1-1,1 0 0,-1 1 1,0-1-1,0 1 0,0-1 1,0 0-1,-1 1 0,1-1 1,0 0-1,0 1 0,0-1 1,0 1-1,-1-1 0,1 0 1,0 1-1,-1-2 1,-19-3-227,-29 12-67,39-2 281,-1 0-1,1 1 1,0 0-1,1 1 1,-1 0-1,1 1 1,1-1-1,-1 2 1,1-1-1,1 1 1,0 0-1,0 1 1,0-1-1,2 2 1,-1-1-1,1 0 1,-7 22-1,12-31 16,0 0 0,-1 1 1,1-1-1,0 0 0,0 1 0,0-1 1,0 0-1,0 1 0,0-1 0,1 0 0,-1 0 1,0 1-1,1-1 0,-1 0 0,1 0 0,-1 1 1,1-1-1,-1 0 0,1 0 0,0 0 0,0 0 1,-1 0-1,1 0 0,0 0 0,0 0 1,0 0-1,0 0 0,0 0 0,1-1 0,0 2 1,2-1-6,0 0 0,0 1 0,0-1 1,0-1-1,1 1 0,-1 0 1,0-1-1,1 0 0,6-1 1,5-1-577,0 0 0,-1-1 0,1-1 0,23-8-1,27-21-4366,-24 8-1444,-11 4-1811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13933,'0'0'11579,"9"2"-10276,6 0-926,0 0 0,-1-1 1,1-1-1,22-2 1,-31 2-330,1-1 1,-1 0-1,0-1 1,0 1-1,0-1 1,0-1 0,0 1-1,0-1 1,-1 0-1,1 0 1,-1 0-1,0-1 1,0 0-1,0 0 1,5-5 0,-9 8-48,-1 1 1,1 0 0,-1-1 0,1 1-1,0-1 1,-1 1 0,0 0 0,1-1-1,-1 1 1,1-1 0,-1 1 0,0-1-1,1 1 1,-1-1 0,0 0 0,1 1-1,-1-1 1,0 1 0,0-1 0,0 0-1,1 1 1,-1-1 0,0 0 0,0 1-1,0-1 1,0 0 0,0 1 0,0-1-1,0 1 1,-1-1 0,1 0 0,0 1-1,0-1 1,0 0 0,-1 1 0,1-1-1,0 1 1,-1-1 0,1 1 0,0-1-1,-1 1 1,1-1 0,-1 1 0,1-1-1,0 1 1,-1-1 0,0 1 0,1 0-1,-1-1 1,1 1 0,-1 0 0,1-1 0,-1 1-1,0 0 1,1 0 0,-1 0 0,-1-1-1,-2 1-29,0-1-1,0 1 1,0-1-1,0 1 1,0 1-1,1-1 1,-1 0-1,-6 2 1,1 2-9,-1 0 0,2 0 0,-1 1 0,0 0 0,1 0 0,0 1 0,0 0 0,1 1 0,0 0 0,0 0 0,-7 9 0,8-9 31,0 0-1,1 0 1,0 1-1,1 0 1,-1-1-1,1 2 0,1-1 1,0 0-1,0 1 1,0-1-1,1 1 1,-1 13-1,3-20-32,0 0 0,0-1 1,0 1-1,1-1 0,-1 1 0,0 0 0,1-1 0,-1 1 0,1-1 0,0 1 0,-1-1 0,1 1 1,0-1-1,0 1 0,0-1 0,0 0 0,0 1 0,0-1 0,1 0 0,-1 0 0,0 0 0,1 0 1,-1 0-1,0 0 0,1 0 0,-1-1 0,1 1 0,-1 0 0,1-1 0,0 1 0,-1-1 0,1 0 0,0 0 1,-1 1-1,1-1 0,1 0 0,5 0-811,0 0 0,0 0 0,0-1 0,0 0 1,-1 0-1,15-5 0,22-12-5663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14318,'0'0'6395,"-7"10"-5685,-12 20 98,2 1 0,1 0 0,1 2 0,2-1 0,1 2 1,2 0-1,-12 63 0,22-96-786,0-1 1,0 1-1,-1 0 1,1 0-1,0 0 1,0 0-1,0 0 0,0 0 1,0 0-1,0 0 1,0 0-1,0 0 1,0 0-1,1 0 1,-1 0-1,0 0 1,1 0-1,-1 0 1,1-1-1,-1 1 1,1 0-1,-1 0 1,1 0-1,0 0 0,0-1 1,0 0-1,0 0 0,0 0 0,0 0 1,0 0-1,0 0 0,-1 0 0,1-1 0,0 1 1,0 0-1,0-1 0,0 1 0,-1-1 0,1 1 1,0-1-1,0 1 0,-1-1 0,1 1 0,1-2 1,32-38 263,-30 35-273,0 0 0,-1 0 0,0-1 0,0 0 0,-1 1 0,1-1 0,-1 0 0,0 0 1,-1-1-1,2-10 0,-13 57-467,10-38 455,0 1 0,0-1 1,0 0-1,1 1 0,-1-1 0,1 1 1,0-1-1,-1 0 0,1 0 0,0 1 0,0-1 1,1 0-1,-1 0 0,0 0 0,1 0 1,-1 0-1,1 0 0,0-1 0,2 3 0,0-1 7,0 0-1,0-1 1,0 0-1,1 0 1,-1 0-1,1 0 1,0-1-1,-1 1 1,7 0-1,7 0 28,0 0 0,0-1-1,0-2 1,23-1-1,-26-1-30,1-1 1,-1 0-1,0 0 0,0-2 0,-1 0 1,15-8-1,-12 6-2,1 0 0,0 1 0,22-6 0,-39 13-8,0 1 0,0-1 0,0 0 0,0 1 0,0-1 0,0 1 0,0-1 0,0 1 0,0-1 1,0 1-1,0 0 0,0-1 0,0 1 0,-1 0 0,1 0 0,0 0 0,-1-1 0,1 1 0,0 0 0,-1 0 1,1 0-1,-1 0 0,0 0 0,1 0 0,-1 0 0,0 0 0,1 1 0,-1-1 0,0 0 0,0 1 0,1 1 30,-1-1-1,1 1 0,0-1 0,0 1 1,0-1-1,1 1 0,-1-1 0,0 0 1,1 0-1,0 0 0,-1 0 0,1 0 1,0 0-1,3 2 0,5 0 25,-1-1-1,1 0 1,0 0 0,0-1-1,0-1 1,1 1-1,-1-2 1,0 1 0,13-2-1,14-2-103,41-9-1,-41 4-120,-22 4 77,0 1 0,0 0 0,20 0 1,-34 11-306,-1 3-1427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12940,'0'0'7944,"10"45"-8136,5-28-2115,7-3-3490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10826,'0'0'5483,"-4"8"-2472,-4 9-2497,1 0 0,0 1 0,2 0 0,0 0 0,-4 25 0,-4 101 2514,9-84-2644,1-30-191,-1-1-1,-14 54 0,15-74-123,0 1 0,0-1 0,-1 0 0,0-1 0,0 1 0,-1 0 0,0-1 0,-1 0 0,1-1 0,-2 1 0,1-1 0,-13 11 0,17-16-39,0-1 0,0 1 1,0-1-1,0 1 0,0-1 0,0 0 1,-1 0-1,1 0 0,0 0 1,-1-1-1,1 1 0,0 0 0,-1-1 1,1 0-1,-1 1 0,1-1 0,-1 0 1,1 0-1,0-1 0,-1 1 0,-2-1 1,2 0 28,1-1 0,0 1 1,0 0-1,0-1 0,1 0 1,-1 1-1,0-1 0,1 0 1,-1 0-1,1 0 1,-1 0-1,1 0 0,0-1 1,0 1-1,0 0 0,0 0 1,-1-4-1,-2-11 244,1-1 1,0 0-1,1 0 1,1-26 0,1 40-300,-1-16-249,1-1 0,2 1-1,0 0 1,1 0 0,8-30-1,-9 43 138,0 1-1,1-1 0,0 1 1,0 0-1,0 0 1,1 0-1,0 0 0,0 0 1,0 1-1,1 0 0,-1 0 1,2 0-1,-1 1 1,0-1-1,1 1 0,0 0 1,0 1-1,0 0 1,0-1-1,7-1 0,57-15-7172,-33 8-1917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15054,'0'0'9166,"-1"9"-8915,-17 106 492,11-81-704,1 0-1,1 1 0,2 0 0,3 49 0,10-48 731,-6-24-3536,-19-24-18910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10570,'0'0'10186,"68"-21"-9866,-34 21-224,7 8-192,3 2-1698,4-2-2850,1-3-1538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43 9577,'0'0'8750,"-8"-5"-5873,5 3-2740,-1 0 0,0 0 0,0 0-1,0 0 1,0 0 0,0 1 0,-1 0 0,1 0-1,0 0 1,0 0 0,-1 1 0,1-1 0,-1 1 0,1 0-1,0 1 1,-1-1 0,1 1 0,0 0 0,-1 0-1,1 0 1,0 0 0,0 1 0,0 0 0,0 0 0,0 0-1,-5 4 1,4-2-40,0 1 0,0-1 0,0 1 0,1 1 0,-1-1 0,1 1 0,1-1 0,-1 1 0,1 0 0,-4 9 0,7-14-66,-1 1 0,1-1 1,0 1-1,-1-1 0,1 1 1,0-1-1,0 1 0,0 0 1,0-1-1,0 1 0,0-1 1,0 1-1,1-1 0,-1 1 1,0-1-1,1 1 0,-1-1 1,1 0-1,1 3 0,0-2-8,-1-1 0,1 1 0,0-1 0,-1 0 0,1 0 0,0 0 0,0 0 0,0 0 0,0 0 0,0 0 0,0-1 0,0 1 0,0-1 0,1 1 0,-1-1 0,0 0 0,0 0 0,4 0 0,4-1 24,0 0-1,0 0 0,0-1 1,0 0-1,0 0 0,-1-1 1,1-1-1,-1 0 0,0 0 1,0-1-1,0 0 0,0 0 1,-1-1-1,0 0 0,0-1 1,-1 1-1,1-1 0,-2-1 1,1 0-1,-1 0 0,0 0 1,-1-1-1,0 1 0,7-15 1,-8 12-1037,-4 15 72,-1-2 686,1 0 0,0 0 0,-1 0-1,1 0 1,0 0 0,1 1 0,-1-1 0,0 0 0,0 0 0,1 0 0,-1-1-1,1 1 1,0 0 0,-1 0 0,1 0 0,0 0 0,0 0 0,0-1-1,1 1 1,-1 0 0,3 2 0,1-2-653,0-1 0,0 1 0,0-1 0,0 0 0,0-1 0,0 1 0,0-1 1,1 0-1,-1 0 0,0-1 0,0 0 0,6-1 0,17-9-2249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11307,'0'0'10895,"-11"4"-9298,-4 2-1114,0 0 1,1 1-1,-17 11 1,27-16-377,0 0 1,0 0-1,0 1 1,1 0-1,-1 0 1,1 0-1,0 0 1,0 0-1,0 1 1,0-1-1,1 1 1,-1 0-1,1-1 1,0 1-1,0 0 0,0 1 1,1-1-1,0 0 1,-2 8-1,3-11-113,1 0 0,-1 1 0,1-1 0,-1 0 0,1 0-1,-1 0 1,1-1 0,0 1 0,0 0 0,-1 0 0,1 0 0,0 0-1,0-1 1,0 1 0,0 0 0,0-1 0,0 1 0,0-1-1,0 1 1,0-1 0,0 1 0,0-1 0,0 0 0,0 0-1,1 1 1,-1-1 0,0 0 0,0 0 0,2 0 0,43 1-2218,-38-1 1109,0 0 236,21-1-3633,-1-6-3475,-7-4-752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47 172 4773,'5'-12'3768,"-4"9"-3565,7-18 1735,0 0 0,-2-1 0,0 0 0,-2 0-1,3-26 1,-8 54-1651,0 0-1,-1 0 1,1 0-1,-1 0 1,-1-1-1,1 1 1,-4 5-1,-8 21-21,0 13 651,1 1 0,3 1 1,1 0-1,-3 84 0,12-130-903,-1 0-1,1 1 1,0-1 0,0 0 0,0 1 0,0-1-1,0 0 1,0 1 0,0-1 0,0 0 0,1 1 0,-1-1-1,1 0 1,-1 0 0,0 1 0,1-1 0,0 0 0,-1 0-1,1 0 1,0 0 0,0 0 0,-1 0 0,1 0 0,0 0-1,0 0 1,0 0 0,0 0 0,1 0 0,-1-1 0,0 1-1,0 0 1,0-1 0,0 1 0,1-1 0,0 1 0,0-1-12,-1-1 1,1 1 0,-1-1 0,1 0 0,-1 1 0,1-1 0,-1 0 0,0 0 0,0 0 0,1 0 0,-1 0 0,0 0 0,0 0 0,0-1-1,0 1 1,0 0 0,0-1 0,-1 1 0,1 0 0,0-1 0,-1 1 0,1-1 0,-1 1 0,1-1 0,-1 1 0,0-1 0,1 1 0,-1-4 0,2-9-120,0-1 0,0 1 0,-2-1 0,0 0 0,0 1 0,-1-1 0,-1 1 0,-1-1 0,0 1 0,-10-27 0,10 38-123,2 10 117,10 15 41,-2-17-172,1 0 0,0 0 0,-1 0-1,1-1 1,1 0 0,-1-1 0,0 0 0,1 0 0,0-1 0,-1 0 0,1 0-1,15 0 1,3 0-633,-1-2-1,1-1 1,28-4-1,-44 3 516,0 0 0,0-1 0,0 0 0,20-10 0,-28 11 512,1 1-1,-1-1 0,0 0 1,0 0-1,1 0 0,-1 0 1,0 0-1,-1-1 0,1 0 1,0 1-1,-1-1 0,0 0 1,1 0-1,-1 0 0,0-1 1,0 1-1,-1 0 0,2-5 1,-3 8-79,0 0 0,0 0 0,0-1 0,1 1-1,-1 0 1,0 0 0,0 0 0,0-1 0,0 1 0,0 0 0,0 0 0,0 0 0,-1 0 0,1-1 0,0 1 0,0 0 0,0 0 0,0 0 0,0 0 0,0-1 0,0 1 0,0 0 0,0 0-1,0 0 1,0 0 0,-1 0 0,1-1 0,0 1 0,0 0 0,0 0 0,0 0 0,0 0 0,-1 0 0,1 0 0,0 0 0,0 0 0,0 0 0,0 0 0,-1 0 0,1-1 0,0 1-1,0 0 1,0 0 0,0 0 0,-1 0 0,1 0 0,0 0 0,0 0 0,-1 1 0,-12 3 888,-12 11-446,12-2-197,0 2 1,0-1-1,-11 19 1,21-29-239,0 0 1,0 0 0,1 0-1,-1 1 1,1 0 0,0-1-1,0 1 1,1 0-1,0 0 1,-1-1 0,2 1-1,-1 0 1,0 0 0,1 0-1,0 1 1,0-1 0,2 6-1,-1-9-54,1 0 1,-1 0-1,1 0 0,0 0 0,0 0 0,0 0 1,0-1-1,0 1 0,0-1 0,0 1 0,1-1 1,-1 0-1,1 0 0,-1 0 0,0 0 0,1 0 0,0 0 1,-1-1-1,1 1 0,-1-1 0,1 0 0,0 0 1,-1 0-1,1 0 0,3-1 0,4 1 23,0 0-1,0-1 0,0 0 1,0-1-1,15-5 0,-11 0-41,0-1-1,0-1 1,-1 0 0,0 0-1,-1-2 1,0 0-1,-1 0 1,0-1-1,0 0 1,-1-1-1,-1 0 1,0 0-1,7-17 1,-11 20 27,-22 41-17,-9 26 258,25-54-371,0 0 0,0 0 0,0 0-1,1 0 1,-1 0 0,1 0 0,0 0-1,0 1 1,0-1 0,0 0 0,1 0-1,-1 0 1,1 0 0,0 0 0,0 0-1,2 5 1,15 6-3969,8-8-2392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16271,'0'0'8456,"-18"57"-7174,6-20-321,-2 4-385,0 1-95,5 4-225,5-5-192,4-1-32,1-10 0,15-3-384,5-9-609,0-5-353,0-10-864,-3-3-1665,-2-3-4966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13741,'0'0'8573,"-8"8"-7366,-27 28-246,34-35-894,0 0 0,-1 0 1,1 1-1,0-1 0,0 0 0,1 1 1,-1-1-1,0 1 0,0-1 0,1 1 1,-1-1-1,1 1 0,-1 0 0,1-1 1,0 1-1,0 0 0,0-1 1,-1 1-1,1-1 0,1 1 0,-1 3 1,1-4-14,0 0 1,0 0 0,0 1 0,0-1 0,0 0 0,0 0-1,0 0 1,0 0 0,0 0 0,0 0 0,1 0 0,-1 0-1,0-1 1,1 1 0,-1-1 0,1 1 0,-1 0 0,3-1-1,7 3 181,0-1-1,0-1 0,1 0 0,16-1 0,-23 0-131,8-1-39,0-1-1,-1 0 1,1 0-1,-1-1 1,16-6-1,-16 4-63,-1 2 0,2-1-1,-1 2 1,0-1 0,16 1-1,-27 3-5,0 1-1,0 0 1,0 0-1,0 0 1,0 0-1,0 0 0,-1 0 1,1 0-1,0 0 1,-1 0-1,0 1 0,0-1 1,1 0-1,-1 0 1,0 0-1,-1 0 1,1 0-1,-1 4 0,2 17 239,1-21-166,-1 0 0,0-1 0,1 0 0,-1 1 0,1-1 0,0 0 0,0 0 0,-1 0 0,1 0 0,0 0 0,0 0 0,0 0 0,0-1-1,0 1 1,0-1 0,0 1 0,0-1 0,0 0 0,0 0 0,0 0 0,0 0 0,4-1 0,49-4 414,42-18-347,-73 16-167,-1 1 0,1 0 0,0 2-1,31-1 1,-55 5 25,1 0 0,0 0-1,0 0 1,-1 0 0,1 0-1,0 0 1,-1 0 0,1 0-1,0 1 1,-1-1 0,1 0-1,-1 0 1,1 1-1,0-1 1,-1 0 0,1 1-1,-1-1 1,1 0 0,-1 1-1,1-1 1,-1 1 0,1-1-1,-1 1 1,1-1 0,-1 1-1,0 0 1,1-1 0,-1 1-1,1 0 1,0 22-76,-1-21 88,-1-1 1,1 0 0,0 0-1,-1 1 1,1-1 0,0 0-1,0 0 1,0 1-1,0-1 1,0 0 0,0 1-1,1-1 1,-1 0 0,0 0-1,1 1 1,-1-1-1,1 0 1,-1 0 0,1 0-1,-1 0 1,1 0 0,0 1-1,-1-1 1,1 0-1,0 0 1,0-1 0,0 1-1,0 0 1,0 0 0,0 0-1,0-1 1,0 1-1,0 0 1,1-1 0,-1 1-1,0-1 1,0 1 0,2-1-1,3 0-45,-1 0 0,1 0 0,-1-1 0,1 1 0,-1-1 0,0-1 0,0 1 0,0-1-1,1 0 1,-2 0 0,1-1 0,0 1 0,0-1 0,6-5 0,25-25-3613,-10-4-4108,-10 5-693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14510,'0'0'9673,"36"52"-13965,-8-40-3235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14286,'0'0'9705,"-11"-1"-8312,-3 1-998,-1 0 0,1 1 0,0 0 1,1 2-1,-25 6 0,34-8-286,0 0 0,0 1 0,-1 0 0,1 0 0,0 0 0,1 1 0,-1-1 0,0 1 0,1 0 0,-1 0 0,-3 5 0,5-6-94,1 0 0,-1 1 0,1-1 0,0 0 0,0 1 0,0-1 0,1 1 0,-1-1 1,0 1-1,1-1 0,0 1 0,0 0 0,0-1 0,0 1 0,0-1 0,0 1 0,0 0 0,1-1 0,-1 1 0,1-1 0,0 1 0,1 2 0,0-2-2,0 1 0,1-1 0,-1 0 0,1 0 0,0-1 0,-1 1 0,1 0 0,0-1 0,1 0 1,-1 1-1,0-1 0,1-1 0,-1 1 0,1 0 0,-1-1 0,1 0 0,0 0 0,0 0 0,-1 0 0,6 0 0,11 2-594,-1-1 1,31 0-1,-48-2 514,5 1-720,1-1 1,0-1-1,0 1 1,0-2-1,0 1 0,9-3 1,17-13-5695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9897,'0'0'12252,"-8"1"-11964,3 0-271,0 0 0,0 0 0,0 1 0,0 0 0,0 0 0,0 0 0,0 1 0,1-1 0,-7 6 0,9-7 10,0 1 1,0-1 0,0 0-1,0 1 1,1 0-1,-1-1 1,0 1 0,1 0-1,0 0 1,-1 0 0,1 0-1,0 0 1,0 0-1,0 1 1,0-1 0,1 0-1,-1 0 1,0 1 0,1-1-1,0 0 1,-1 1-1,1-1 1,0 0 0,0 1-1,1-1 1,-1 1 0,0-1-1,1 0 1,0 3-1,1-4 67,0 1-1,0-1 0,0 0 0,1 0 0,-1-1 0,0 1 0,1 0 0,-1-1 1,0 1-1,1-1 0,-1 0 0,0 1 0,1-1 0,-1 0 0,1-1 0,-1 1 1,0 0-1,3-1 0,5 0 235,12 0-157,1-2 0,-1 0-1,41-13 1,-41 10-87,0 1 1,0 1-1,42-3 0,-63 6-77,-1 1-1,1 0 0,0 0 1,0 0-1,-1 1 1,1-1-1,0 0 1,-1 0-1,1 0 0,0 0 1,-1 1-1,1-1 1,0 0-1,-1 1 0,1-1 1,0 0-1,-1 1 1,1-1-1,-1 1 1,1-1-1,-1 1 0,1-1 1,-1 1-1,1-1 1,-1 1-1,1 0 1,-1-1-1,0 1 0,1-1 1,-1 2-1,1 24 449,0 1 49,-1-26-493,1 0 0,-1 0 0,0-1 0,1 1 0,-1 0 0,1 0 1,-1-1-1,1 1 0,-1 0 0,1-1 0,-1 1 0,1-1 0,0 1 0,-1-1 0,1 1 0,0-1 0,-1 1 0,1-1 0,0 1 0,0-1 0,-1 0 0,1 1 0,0-1 1,0 0-1,0 0 0,-1 0 0,1 0 0,1 0 0,10 0 96,-1-1 1,1 0-1,0 0 0,-1-2 1,0 1-1,0-2 0,0 1 1,0-1-1,20-11 1,-17 8-143,0 1 1,1 0 0,0 1-1,21-4 1,-35 9 8,0 0-1,-1 0 1,1-1 0,0 1-1,-1 0 1,1 0 0,-1 0-1,1 0 1,0 0 0,-1 0-1,1 0 1,0 1 0,-1-1-1,1 0 1,0 0-1,-1 0 1,1 1 0,-1-1-1,1 0 1,0 1 0,-1-1-1,1 0 1,-1 1 0,1-1-1,-1 1 1,1-1 0,-1 1-1,0-1 1,1 1 0,-1-1-1,0 1 1,1-1 0,-1 1-1,1 1 1,-1 23-114,-1-13 70,6-10-194,0-1 0,0-1 0,0 1-1,0-1 1,0 0 0,0 0 0,5-1 0,-7 1-185,28-2-2430,-23 1 2177,1 0 0,0 0 1,-1 1-1,17 2 1,-23-1 874,1-1 0,0 1 0,-1 0 1,1 0-1,-1 0 0,1 0 0,-1 1 1,0-1-1,1 1 0,-1-1 1,4 4-1,-2-1 34,1-1 0,0 0-1,0-1 1,0 1 0,1-1 0,-1 0 0,1 0 0,-1 0-1,1-1 1,0 0 0,-1 0 0,1 0 0,0-1 0,0 0 0,9-1-1,4 0 11,0-1-1,0-1 0,26-7 0,-35 7-176,10-2 54,-1 0 1,1-2-1,-1 0 0,-1-1 0,1-1 1,20-14-1,-38 23-90,0 0 1,-1-1 0,1 1-1,-1 0 1,1 0-1,-1-1 1,1 1 0,-1-1-1,1 1 1,-1-1 0,1 1-1,-1-1 1,1 1-1,-1-1 1,0 1 0,1-1-1,-1 1 1,0-1 0,1 0-1,-1 1 1,0-1-1,0 1 1,0-1 0,1 0-1,-1 1 1,0-1 0,0 0-1,0 1 1,0-2-1,-18-2-41,13 4 19,-1 0 1,0 1-1,1 0 1,-1 0-1,1 0 1,-7 4-1,8-3 29,1 0-1,0 0 1,0 1 0,0-1-1,1 1 1,-1 0-1,1-1 1,-1 1-1,1 1 1,0-1-1,0 0 1,0 1-1,1-1 1,-1 0-1,-1 8 1,2-9-4,1 0 0,0 0 0,0 0 0,0 0 0,0 0 1,0 0-1,0 0 0,0 0 0,1 0 0,-1 0 0,1 0 0,-1 0 1,1 0-1,0 0 0,0 0 0,0-1 0,0 1 0,0 0 0,0-1 1,1 1-1,-1-1 0,0 1 0,1-1 0,-1 1 0,1-1 0,-1 0 1,1 0-1,0 0 0,0 0 0,2 1 0,39 14-1892,1-10-4766,-6-5-3588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11243,'0'-1'318,"0"1"1,1-1-1,-1 1 1,0 0-1,1-1 1,-1 1-1,0-1 1,1 1-1,-1 0 1,1-1-1,-1 1 0,0 0 1,1 0-1,-1-1 1,1 1-1,-1 0 1,1 0-1,-1 0 1,1 0-1,-1 0 1,1-1-1,-1 1 1,1 0-1,-1 0 1,1 0-1,0 0 1,9 10 3541,2 24-1799,-11-29-1330,2 6-132,1 4-126,0-1 0,0 0 0,2 0 0,0-1 1,9 16-1,-13-26-454,1 1 1,0 0-1,0-1 1,0 1 0,1-1-1,-1 0 1,1 0 0,0-1-1,0 1 1,0-1-1,0 0 1,0 0 0,0 0-1,0 0 1,1-1-1,-1 0 1,1 0 0,-1 0-1,1 0 1,8 0-1,-5-1-328,1 0-1,-1 0 0,0 0 0,0-1 1,0-1-1,0 1 0,0-1 0,0 0 0,-1-1 1,12-5-1,-15 6-414,1-1 0,-1 0 0,0 0 0,0-1 0,0 1 0,0-1 0,3-4 0,-3 3-639,0-1 1,-1 0-1,1 0 1,-1 0-1,0 0 0,2-7 1,2-12-4543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0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7687,'0'0'7591,"0"52"-4676,-8-21-641,-2 4-352,-5 5-96,-5 6 32,-2 2-449,-2 0-512,2 2-417,3-3-320,5-5-128,3-6-64,8-7-768,3-8-1186,0-11-2466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13004,'0'0'11467,"57"-2"-11115,-15 13-159,11-2-129,9-2-64,11-4-1506,2-3-1537,-1 0-2081,-6-9-1795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0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 6246,'0'0'15753,"9"-2"-14583,1 2-889,0 0 1,-1 0 0,1 1-1,0 0 1,0 0 0,-1 1 0,1 1-1,-1 0 1,0 0 0,0 1-1,0 0 1,13 7 0,-15-7-219,1-1 0,-1 1 0,1 0 0,-1 1 0,0 0 0,-1 0 0,8 6 0,-13-9-57,0-1 0,0 1 0,0 0 0,0-1 0,0 1-1,0 0 1,0 0 0,-1-1 0,1 1 0,-1 0 0,1 0-1,-1 0 1,0 0 0,1 0 0,-1 0 0,0 0 0,0 0-1,-1-1 1,1 1 0,0 0 0,-1 0 0,1 0 0,-1 0-1,1 0 1,-1 0 0,0-1 0,0 1 0,0 0 0,0-1 0,0 1-1,0-1 1,0 1 0,-1-1 0,1 1 0,0-1 0,-4 2-1,-12 14 38,-2-1 0,0-1 0,0-1 0,-25 14-1,-89 42-3758,73-43-2828,2-5-6829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9961,'0'0'5985,"-7"8"-3119,-8 11-1787,2 1-1,0 0 1,1 1-1,1 0 0,1 1 1,-12 41-1,18-50-666,2-9-320,1 0 0,-1 0 0,1 0 0,0 1 0,0-1-1,0 0 1,1 1 0,0-1 0,0 1 0,0-1 0,0 1 0,1 4 0,0-9-86,-1 0 0,0 0 0,0 1 0,1-1 0,-1 0 0,0 0 0,1 0 0,-1 0 0,1 0 0,-1 0 0,0 0 0,1 0 0,-1 0 0,0 0 0,1 0 0,-1 0 0,0 0 0,1 0 0,-1 0 1,0 0-1,1 0 0,-1 0 0,1 0 0,-1 0 0,0-1 0,0 1 0,1 0 0,-1 0 0,0 0 0,1-1 0,-1 1 0,0 0 0,0 0 0,1-1 0,-1 1 0,0 0 0,0-1 0,0 1 0,1 0 0,-1 0 0,0-1 0,0 1 0,0 0 0,0-1 0,0 1 0,0-1 1,1 1-1,8-18-13,-1-35-388,-8 51 382,1 1 0,-1-1 0,0 1 0,0-1 0,0 0 0,0 1 0,0-1 0,0 0 1,0 1-1,-1-1 0,1 1 0,0-1 0,-1 1 0,1-1 0,-1 1 0,0-1 1,0 1-1,1-1 0,-1 1 0,0 0 0,0-1 0,0 1 0,0 0 0,-1 0 1,1 0-1,0 0 0,0 0 0,-3-2 0,3 4 8,1-1 1,-1 0 0,0 0-1,1 1 1,-1-1-1,1 0 1,-1 1-1,1-1 1,-1 1-1,1-1 1,-1 1-1,1-1 1,-1 1-1,1-1 1,0 1-1,-1-1 1,1 1-1,0 0 1,-1-1-1,1 1 1,0-1-1,0 1 1,0 0-1,-1-1 1,1 1-1,0 0 1,0-1-1,0 1 1,0 0-1,0-1 1,0 1-1,0 0 1,0-1-1,1 1 1,-1 0-1,0-1 1,0 1-1,1-1 1,-1 1-1,1 1 1,-1 0-5,0 0 0,1 0 0,-1 0 0,1 0-1,0 0 1,0 0 0,-1 0 0,1 0 0,0 0 0,1-1 0,-1 1 0,0 0 0,0-1 0,3 3 0,2-1 12,-1-1 1,1 0-1,0 0 1,0-1-1,0 0 1,0 0-1,1 0 1,-1 0-1,0-1 1,0 0-1,0-1 1,0 1-1,0-1 1,0 0-1,0-1 1,0 0-1,0 0 1,10-4-1,-5 0 10,0 0 0,0 0 0,-1-1-1,0 0 1,0 0 0,0-1 0,-1-1-1,10-12 1,-24 32 278,-1 0-1,2 0 0,-1 0 1,1 1-1,1 0 1,0 0-1,1 0 0,0 0 1,0 21-1,3-32-284,-1 0 0,1-1-1,0 1 1,-1 0 0,1-1-1,0 1 1,-1 0 0,1-1-1,0 1 1,0-1 0,0 1-1,-1-1 1,1 1 0,0-1-1,0 0 1,0 1 0,0-1-1,0 0 1,0 0 0,0 1-1,0-1 1,0 0 0,0 0-1,0 0 1,-1 0 0,1-1-1,0 1 1,0 0 0,0 0-1,2-1 1,29-8-833,-27 6 87,-1-1 1,0 0-1,0 0 0,0 0 1,0 0-1,0 0 0,4-9 1,8-21-7848,-9 6-2437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9513,'0'0'15012,"-8"10"-14356,-53 61 435,-115 145-447,167-200-2895,22-25-105,23-24-2117,-6-2-1976,4-4-3593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9961,'0'0'3492,"3"-8"-49,9-17-500,-8 21-415,-6 23-1342,-1-2-875,-7 26-163,1 0-1,3 1 1,2-1-1,2 1 0,3 51 1,2-48-6149,-3-30-672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12684,'0'0'11050,"64"3"-9864,-27 2-578,5-3-384,6-1-128,2-1-192,-3 0-1217,-1 0-1089,-7 0-1057,-4 1-2275,-7 0-4516</inkml:trace>
  <inkml:trace contextRef="#ctx0" brushRef="#br0" timeOffset="1">485 0 14734,'0'0'7527,"-12"48"-5573,12-30-641,7 0-608,7-2-449,5-4-128,3-5-32,8-6-320,5-1-641,0-6-928,2-11-898,-2-2-1185,-4-4-1953,-3 2-1250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10826,'0'0'9257,"-42"79"-7559,13-35-513,-2 8-128,-4 5-96,-2 2-161,4-3-479,4-4-193,6-6-96,8-10-160,6-14-1826,9-12-3011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1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14670,'0'0'8221,"11"-3"-6950,21-4-267,0 1 1,1 2 0,38-1 0,-69 5-1003,-1 0 0,0 0 0,0 0 0,0 0 0,0 0-1,1 0 1,-1 0 0,0 1 0,0-1 0,0 0 0,0 1 0,0-1-1,0 0 1,1 1 0,-1 0 0,0-1 0,0 1 0,-1 0-1,1-1 1,0 1 0,0 0 0,0 0 0,0 0 0,-1 0 0,1-1-1,1 3 1,-2-1 1,0 0 0,1 0-1,-1-1 1,0 1 0,0 0-1,0 0 1,-1 0 0,1 0 0,0 0-1,-1-1 1,1 1 0,-1 0-1,1 0 1,-3 3 0,-1 2 21,0 1 1,-1-1-1,1 0 1,-2 0-1,1-1 0,-8 8 1,-70 45 213,21-17 405,97-43-553,-31 0-92,13-3-92,0 1-1,0 1 1,31 0 0,-44 2 75,-1 0 1,0 0-1,0 1 1,0-1-1,0 1 1,0 0 0,0 0-1,0 0 1,0 0-1,0 1 1,0-1-1,3 3 1,-5-2 13,1-1 1,-1 0-1,0 1 0,0-1 1,0 1-1,0-1 0,0 1 1,-1-1-1,1 1 0,0 0 1,-1-1-1,1 1 0,-1 0 1,0 0-1,1-1 0,-1 1 1,0 0-1,0 0 0,0 0 1,0-1-1,-1 1 0,1 0 1,-1 2-1,0-1 37,0 0-1,-1 0 0,0 0 1,1 0-1,-1 0 1,0-1-1,0 1 1,0-1-1,-1 1 1,1-1-1,0 0 0,-1 0 1,0 0-1,1 0 1,-1-1-1,0 1 1,0-1-1,-6 3 0,-58 17 1032,48-16-946,-1-2-1,1 0 1,0-1 0,-1-1-1,-30-2 1,49 1-269,0-1 0,0 1 0,0 0 0,0 0 0,0 0 0,0-1 0,0 1 0,0-1 0,0 1 0,0-1 0,0 1 0,0-1 1,0 0-1,0 1 0,0-1 0,0 0 0,1 1 0,-1-1 0,-1-1 0,-2-14-6541,3 1-3536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11403,'0'0'10954,"64"22"-9000,-21-22-673,12 0-192,4 0-544,6 0-353,-5 0-128,-2-4-64,-13 4-64,-15 0-641,-15 3-704,-15 7-897,-4 5-449,-23-2-1281,-8-3-2658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10922,'0'0'9898,"68"21"-8169,-24-21-640,8 0-160,0 0-384,5 0-385,-5 0-128,-5-2-865,-4-3-1665,-8-1-2051,-4-5-5380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17873,'0'0'5824,"-6"10"-4100,0 0-1380,-50 87 1539,51-86-1811,0 0 0,0 1 0,1 0 0,0 0 0,1 0 0,1 0 0,-2 22 0,4-31-60,0-1-1,0 0 1,0 0-1,1 0 1,-1 0-1,1 0 1,0 0-1,0 0 1,-1 0 0,1 0-1,0 0 1,1 0-1,-1 0 1,0-1-1,0 1 1,1 0-1,-1-1 1,1 1 0,0-1-1,-1 0 1,1 1-1,0-1 1,0 0-1,0 0 1,0 0-1,0 0 1,0 0 0,0-1-1,0 1 1,0-1-1,3 1 1,8 1-137,0 0 0,1-1 0,26-1 1,-24 0-585,-11 0 121,0 0 0,0-1 0,-1 1 1,1-1-1,0 0 0,-1 0 0,1-1 0,-1 1 1,7-4-1,19-17-7659,-5-1-4277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15214,'0'0'5574,"-65"62"-3749,44-31-31,0 3-128,1 0-673,10 0-577,8-4-352,2 0 0,0-4-64,10-6-544,4-3-1538,0-5-1121,3-6-1314,-4-5-3746</inkml:trace>
  <inkml:trace contextRef="#ctx0" brushRef="#br0" timeOffset="1">250 221 15855,'0'0'8456,"-46"70"-7559,30-34-673,3-1-160,3 6-32,5-4-192,2-4-833,3-6-128,6-12-1249,9-12-1538,5-3-3043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17264,'0'0'2050,"-12"5"-160,3-2-1624,0 2 1,0-1-1,1 1 0,-1 1 0,1-1 1,1 1-1,-1 1 0,1-1 0,0 1 1,0 1-1,1-1 0,0 1 0,0 0 1,1 0-1,-7 16 0,8-16-144,0 1-1,1 0 1,0 0 0,1 1-1,0-1 1,0 0-1,1 1 1,0-1 0,1 19-1,1-25-92,-1 0 0,1 0 0,-1 0 0,1 0 1,0 0-1,0 0 0,0 0 0,1 0 0,-1 0 0,1-1 0,0 1 0,-1-1 0,1 1 0,0-1 0,0 0 0,1 1 0,-1-1 1,0 0-1,1 0 0,-1-1 0,1 1 0,0 0 0,0-1 0,-1 0 0,1 0 0,0 0 0,0 0 0,0 0 0,0 0 1,0-1-1,0 1 0,1-1 0,2 0 0,3 0 12,-1 0 1,0-1 0,0 0-1,1 0 1,-1 0 0,0-1-1,0-1 1,0 0-1,-1 0 1,1 0 0,-1-1-1,1 0 1,-1 0-1,0-1 1,-1 1 0,9-9-1,-11 9-25,1 0 0,-1 0 0,0-1 0,-1 0 0,1 0 0,-1 0 0,0 0-1,0 0 1,0-1 0,-1 1 0,0-1 0,0 0 0,0 1 0,-1-1 0,0 0 0,0 0 0,0 0-1,-1 0 1,0 0 0,0 0 0,-1 0 0,0 0 0,-1-8 0,1 12-32,0 0-1,0 1 1,0-1 0,0 0 0,0 1-1,0-1 1,-1 1 0,1 0 0,0-1-1,-1 1 1,1 0 0,-1 0 0,1 0 0,-1 0-1,0 0 1,1 0 0,-1 0 0,0 1-1,0-1 1,0 0 0,1 1 0,-1 0-1,0-1 1,0 1 0,0 0 0,0 0-1,0 0 1,0 0 0,0 1 0,1-1-1,-1 0 1,0 1 0,0-1 0,-2 2 0,-3-1-523,1 1 1,-1 0 0,1 0-1,-1 0 1,1 1 0,0 0-1,0 1 1,-7 4 0,3 4-3882,6-3-3423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16400,'0'0'9000,"-1"54"-17584,12-42-4933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14286,'0'0'10329,"2"10"-9608,-1-3-685,0-1-1,-1 1 1,0-1 0,0 1-1,0-1 1,-1 1 0,0 0 0,0-1-1,0 0 1,-1 1 0,0-1-1,-1 0 1,1 0 0,-1 0-1,-4 7 1,3-7-27,2-1 4,-1 0 0,0 0 0,1 0 0,0 1 0,-2 10 0,4-15-5,-1 0-1,1 0 0,0 0 1,0 0-1,1 0 0,-1 0 1,0 0-1,0 0 1,0 0-1,1 0 0,-1 0 1,0 0-1,1 0 0,-1 0 1,1 0-1,-1 0 0,1 0 1,0 0-1,-1 0 0,1-1 1,0 1-1,0 0 0,-1-1 1,1 1-1,0 0 0,0-1 1,0 1-1,0-1 0,0 1 1,0-1-1,0 0 0,0 1 1,0-1-1,0 0 0,0 0 1,0 1-1,0-1 1,2 0-1,7 1-37,0 1 0,0 1 0,0 0 0,0 1 0,-1-1 0,0 2 0,14 7 0,-21-11 25,0 1 0,0-1 0,0 0 0,-1 0 0,1 1 0,0-1 0,-1 1 0,1 0 0,-1-1 0,0 1 0,0 0 0,0 0 0,1 0 0,-2 0 0,1 0 0,0 0 0,0 0 0,-1 0 1,1 0-1,-1 0 0,1 0 0,-1 0 0,0 1 0,0-1 0,0 0 0,0 0 0,0 0 0,-1 0 0,1 0 0,-1 1 0,1-1 0,-1 0 0,0 0 0,0 0 0,0 0 0,0 0 0,0-1 0,0 1 0,0 0 0,-1 0 0,1-1 0,-3 3 0,-4 4 187,1-1 0,-1 0 0,-1 0 0,1-1-1,-1 0 1,0 0 0,-1-1 0,1 0 0,-1-1 0,0 0 0,-10 2 0,0 0 196,-1-1 0,1-2 0,0 0 0,-36 0 0,53-2-458,0-1-1,1 0 1,-1 0-1,1-1 1,-1 1-1,1 0 1,-1-1-1,1 0 1,-1 1-1,1-1 1,-1 0-1,1 0 1,0-1-1,-1 1 1,1 0-1,0-1 1,0 1-1,0-1 1,0 0-1,0 0 1,-2-3-1,2 2-539,0 0-1,1-1 1,-1 1 0,1-1-1,0 1 1,0-1-1,0 1 1,1-1-1,-1-7 1,0-27-7180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17296,'0'0'2819,"51"-2"672,-16 2-1409,3 0-352,3 0-609,-5 0-865,5 0-192,-4-3-256,3-2-2050,5-9-3844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3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21781,'0'0'961,"0"61"-961,0-40 32,7 4-257,9 6-1024,1 2-1249,0 5-2307,-1 2-2786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3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141 572 6822,'-10'-8'2638,"-3"0"-2181,-2-1-97,0-1 0,1 0 1,0-1-1,0-1 0,2 0 0,-14-16 0,25 27-335,0 0-1,1 0 1,-1 0-1,0 0 1,1-1-1,-1 1 0,1 0 1,-1 0-1,1-1 1,-1 1-1,1 0 0,0-1 1,0 1-1,0-1 1,0 1-1,0 0 1,0-1-1,0 1 0,0 0 1,0-1-1,1 1 1,-1 0-1,1-1 1,-1 1-1,1 0 0,-1-1 1,1 1-1,0 0 1,-1 0-1,1 0 0,0 0 1,0 0-1,0 0 1,0 0-1,0 0 1,0 0-1,3-1 0,3-3-64,2 0-1,-1 1 1,0 1-1,17-6 1,-12 5 89,74-24 20,151-28 0,99 5-18,-130 22-22,580-122-676,-562 103 1705,-194 41-778,-7 2 49,-1 0-1,40-1 1,-109 9-193,1 2 0,-59 14 0,32-5-48,-162 27 43,-381 74 757,13 45-289,575-151-669,11-5-112,0 1 1,1 1 0,-21 12-1,78-25-1211,513-178 1537,-69 52 254,-386 112-196,0 5 0,196-8 0,-292 25-255,-6 0 39,-11 3 61,11-3-38,-714 196-2121,434-124-105,-21 6-639,-9 2-1164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3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284 495 10890,'0'0'3171,"14"3"-2920,40 8-5,1-3-1,-1-2 1,1-3-1,0-2 1,0-2-1,78-13 1,339-77-368,-450 85 143,813-225-21,-821 227 54,-9 3-37,-1 0 1,1 0 0,-1-1 0,1 0-1,-1 1 1,0-2 0,0 1 0,6-4-1,-60 3-609,-76 9 204,1 7 0,-144 32 0,96-14 441,-742 119 332,893-145-381,28-4-21,38-4 3,360-95-316,-266 59 196,722-211 176,-820 237 118,-32 9-83,-10 2-83,-17 3-65,15-1 71,-114 12 86,-173 41-1,169-27-58,-1022 266-598,988-242-2317,45-20-3839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4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943 124 416,'-8'-9'1944,"-4"-3"-1414,-1 1 1,0 0-1,0 1 1,0 1 0,-2 0-1,1 1 1,-1 0 0,0 1-1,-31-9 1,26 12-377,0 0 0,-1 1 0,1 1 1,-1 2-1,0 0 0,1 1 0,-1 0 0,1 2 0,-1 1 1,1 0-1,0 2 0,0 0 0,1 1 0,0 1 1,0 1-1,1 0 0,0 2 0,0 0 0,1 1 0,1 0 1,0 2-1,1 0 0,0 0 0,-13 18 0,-1 11 19,1 0 1,3 2-1,1 1 0,-22 63 0,12-12-29,-24 116-1,46-163-119,2 1-1,2 0 0,3 1 1,2-1-1,3 56 0,2-87-28,1 0-1,0 0 1,2-1-1,0 1 0,1-1 1,16 34-1,-15-41-3,1 1 0,0-1 0,0 0-1,1-1 1,1 0 0,0 0 0,0-1 0,1 0 0,0-1-1,19 12 1,-8-9-22,1-1-1,0 0 0,0-2 1,1-1-1,0-1 0,1-1 1,-1-1-1,1-1 0,0-1 0,1-1 1,-1-1-1,0-2 0,39-5 1,-32 2 62,-1-2 0,1-1 0,-1-2 0,-1-1 0,0-1 0,0-2 0,-1-1 1,-1-1-1,0-1 0,31-25 0,-28 14 146,-1-2 0,-1-1-1,-1-1 1,-2-1 0,-2-1 0,-1-2 0,-1 0 0,-2-1-1,-1-1 1,-3-1 0,13-40 0,-10 17 257,-2-1 1,-4-1-1,-2 0 0,-3 0 1,-2-1-1,-5-90 0,-1 136-465,-2 1 0,0-1 0,-1 0 0,-1 0 0,0 1 0,-1 0 0,-1 0 0,-1 0 0,-1 1 0,-10-18 0,11 24-80,0 0 0,0 1 0,-1 0 0,-1 0 1,1 1-1,-2 0 0,1 0 0,-1 1 1,0 0-1,0 1 0,-1 0 0,0 1 0,0 0 1,0 1-1,-22-6 0,10 5-99,0 1 1,0 1-1,0 1 0,0 1 0,0 1 1,0 1-1,0 1 0,0 1 0,-28 8 1,17-1-439,1 1 0,0 2 0,1 1 0,0 1 1,-40 27-1,-5 11-2902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8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1026 286 3555,'-4'-12'1073,"-11"-32"-379,7 18 117,-1 0 0,-1 1 0,-23-40-1,29 58-751,0 1 0,0 0 0,0 1 0,-1-1 0,0 1-1,0 0 1,0 0 0,-1 0 0,1 1 0,-1-1 0,0 2 0,0-1-1,-1 1 1,1 0 0,-1 0 0,0 0 0,0 1 0,0 0 0,-12-1 0,-1 1-33,-1 2 0,0 0 1,1 1-1,-1 1 1,1 1-1,-1 1 1,1 1-1,0 0 0,-28 13 1,21-6-11,1 2 1,0 0-1,1 2 1,1 1-1,0 1 1,-21 22-1,6-1 3,2 2 0,2 2 0,2 1 0,1 1 0,3 2 0,-40 86 0,45-79 95,3 2-1,3 0 0,-18 87 1,28-101-59,2 1 0,3 0 0,1 0 0,1 0 1,10 66-1,-7-96-46,0 0 0,1 0 0,1 0 1,0-1-1,1 1 0,0-1 0,1 0 1,0-1-1,9 13 0,-10-18 3,-1 0 0,2 0 0,-1 0 1,1-1-1,0 0 0,0 0 0,0 0 0,1-1 0,-1 0 1,1 0-1,0-1 0,0 0 0,1 0 0,-1 0 0,0-1 1,14 2-1,3-2 21,0-1 0,-1-1 0,1-1 0,0-2 0,-1 0 0,1-1 1,-1-1-1,0-1 0,-1-2 0,41-17 0,0-7 7,-2-2 1,79-58 0,-70 41 44,-2-3 0,63-65 1,-92 79 117,-2-1 0,-3-2-1,0-2 1,34-62 0,-58 88-17,0 1 0,-2-1 0,0 0 0,-2-1 0,0 0 0,-1 0 0,-1-1-1,0 1 1,-2-1 0,0-28 0,-3 39-115,1-1 0,-2 0 0,0 1 0,0-1 1,-1 1-1,0 0 0,-1 0 0,0 0 0,0 0 0,-1 0 0,-1 1 0,1 0 0,-2 0 0,1 1 0,-1-1 0,0 2 0,-1-1 1,0 1-1,0 0 0,0 0 0,-15-7 0,8 5-140,0 2 1,-1 0-1,1 1 0,-2 1 1,1 0-1,0 1 0,-1 1 1,0 0-1,0 1 1,0 1-1,0 1 0,0 0 1,0 1-1,0 1 1,1 1-1,-25 6 0,-2 4-729,1 2-1,1 2 1,0 1-1,1 2 1,-38 26-1,6-2-2094,8-9-1949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3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5701,'0'0'8040,"-14"55"-7944,14-48-2722,0-2-5062</inkml:trace>
  <inkml:trace contextRef="#ctx0" brushRef="#br0" timeOffset="1">1 417 17457,'0'0'4003,"20"31"-9416,-3-34 545,-2 3 447,-5 0-1664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5509,'0'0'9001,"-38"56"-6791,34-51 416,7-11-4323,0-10-4709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37 3683,'0'0'8489,"-11"-6"-4486,1 1-3572,-1 1 0,1-1-1,-1 2 1,0-1-1,0 1 1,-1 1 0,1 0-1,0 1 1,-1 0 0,1 1-1,-15 1 1,8 2-228,-1 0-1,1 1 1,0 1 0,1 1-1,-1 1 1,1 0 0,0 1-1,1 1 1,0 0 0,0 1 0,1 1-1,0 1 1,1 0 0,-21 24-1,23-23-129,1 0-1,1 1 1,0 1 0,1 0-1,0 0 1,1 1-1,1 0 1,0 0-1,2 1 1,-1-1-1,2 1 1,1 1-1,0-1 1,1 0 0,0 29-1,2-41-63,0 1 0,0-1 1,1 1-1,0-1 0,0 0 0,1 1 0,-1-1 0,1 0 0,0 0 0,0 0 0,1 0 1,0 0-1,0-1 0,0 1 0,0-1 0,7 7 0,-5-7 10,1 0 0,-1 0-1,1-1 1,0 0 0,0 0-1,0-1 1,0 1 0,1-1-1,-1-1 1,0 1 0,1-1-1,0 0 1,10 0 0,1-1 40,0-1 0,0-1 0,0 0 0,0-2 0,0 0 0,0 0 0,-1-2 0,0 0 0,0-1 0,16-10 0,-11 5-25,0-1-1,-1-1 1,-1-1 0,0 0 0,-1-2 0,30-32 0,-44 42-4,0 0 0,-1 1-1,0-1 1,0-1 0,-1 1 0,1 0 0,-2-1 0,1 0 0,-1 0 0,0 0 0,0 0-1,0-13 1,-2 19-45,0-1 0,0 1 0,-1 0 0,1 0-1,0-1 1,-1 1 0,1 0 0,-1 0 0,0 0 0,0-1-1,0 1 1,0 0 0,0 0 0,0 0 0,0 1-1,-1-1 1,1 0 0,-1 0 0,-1-1 0,0 2-97,0-1 0,0 1-1,0 0 1,0 0 0,0 0 0,0 0 0,0 0 0,0 1 0,0-1 0,0 1 0,0 0 0,0 0 0,-1 0 0,1 0-1,0 1 1,0 0 0,-6 1 0,7-1-98,0-1 1,-1 1-1,1 0 0,0 0 0,0 1 0,0-1 0,0 0 1,0 1-1,0-1 0,0 1 0,0 0 0,1-1 0,-1 1 1,0 0-1,1 0 0,0 0 0,-1 0 0,1 0 1,-1 4-1,0-3-749,1 0 0,0 0 0,1 1-1,-1-1 1,0 0 0,1 0 0,0 0 0,0 7 0,2 4-8404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5926,'0'0'12353,"-10"9"-9962,4-4-1978,-29 27 1073,32-30-1339,1 1 0,0-1 0,0 1-1,0-1 1,0 1 0,1 0-1,-1 0 1,1 0 0,-1 0 0,1 0-1,0 0 1,0 0 0,1 0-1,-1 4 1,1-7-140,1 1 0,-1 0 0,1-1 0,-1 1 0,1-1 0,-1 1 0,1 0 0,0-1 0,-1 1 0,1-1 0,0 0 0,0 1 0,-1-1 0,1 0 0,0 1 0,0-1 0,0 0 0,-1 0 0,1 0 0,0 1 0,0-1 0,0 0 0,0 0 0,-1 0 0,1 0 0,0-1 0,0 1 0,0 0 0,-1 0 0,1 0 0,0-1 0,1 0 0,32-7-46,-14 1-125,-5 1 253,0 0-1,0 1 1,0 1 0,1 0-1,0 1 1,-1 1-1,31-1 1,-45 7 212,1 0 0,-1 1 1,-1-1-1,1 0 0,-1 0 0,1 0 0,-1 1 1,0-1-1,-2 8 0,2-6 39,0-6-360,0 1 0,0-1 0,0 1 0,0-1-1,1 1 1,-1-1 0,0 1 0,0-1 0,0 0-1,0 1 1,1-1 0,-1 1 0,0-1 0,0 0-1,1 1 1,-1-1 0,0 0 0,1 1 0,-1-1-1,0 0 1,1 1 0,-1-1 0,0 0 0,1 0-1,-1 0 1,1 1 0,-1-1 0,1 0 0,-1 0-1,0 0 1,1 0 0,-1 0 0,2 0 0,22-1-2942,21-14-8172,-23 3 1445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8392,'0'0'11702,"-2"11"-10063,-4 18-740,2-10-319,0 0-1,1 0 0,1 0 0,1 0 0,0 0 0,3 21 1,-1-36-565,0-1 0,0 1 0,1-1 0,-1 1 0,1-1 0,0 0 0,0 0 1,0 0-1,1 0 0,-1 0 0,1-1 0,-1 1 0,1-1 0,0 1 0,0-1 0,0 0 1,0 0-1,0 0 0,1-1 0,-1 1 0,1-1 0,-1 0 0,1 0 0,-1 0 0,1 0 1,0 0-1,-1-1 0,1 0 0,6 0 0,-5 0 4,0 0 0,0 0 0,0 0 0,0-1 0,0 0 0,0 0 0,-1 0 0,1-1-1,0 1 1,-1-1 0,1-1 0,-1 1 0,1 0 0,-1-1 0,0 0 0,0 0 0,0 0 0,-1-1 0,1 1 0,-1-1 0,5-6 0,-4 2 2,-1 1 0,0-1 1,-1 0-1,1 0 1,-1 0-1,-1 0 0,0-1 1,0 1-1,0-10 0,-1 18-19,0 0 0,0-1 0,-1 1 0,1 0 0,0 0 0,0-1 0,0 1-1,0 0 1,0 0 0,0-1 0,0 1 0,0 0 0,-1 0 0,1-1 0,0 1 0,0 0 0,0 0-1,0 0 1,-1-1 0,1 1 0,0 0 0,0 0 0,-1 0 0,1 0 0,0 0 0,0 0 0,-1-1-1,1 1 1,0 0 0,0 0 0,-1 0 0,1 0 0,0 0 0,0 0 0,-1 0 0,1 0 0,0 0-1,0 0 1,-1 0 0,1 0 0,0 0 0,-1 0 0,1 1 0,0-1 0,0 0 0,0 0 0,-1 0-1,1 0 1,0 0 0,0 0 0,-1 1 0,1-1 0,0 0 0,0 0 0,0 0 0,0 1 0,-1-1-1,1 0 1,0 0 0,0 1 0,0-1 0,0 0 0,0 0 0,0 1 0,-1-1 0,1 0 0,0 1-1,-14 15 9,14-15-2,-1 0 0,1 0-1,-1 0 1,1 0 0,-1 0 0,1 0-1,0 0 1,-1 0 0,1 0 0,0 0-1,0 0 1,0 0 0,0 0 0,0 0-1,0 0 1,0 1 0,0-1 0,0 0-1,0 0 1,1 0 0,-1 0 0,0 0-1,1 0 1,-1 0 0,1 0 0,0 1 0,0-2 5,0 1 0,0-1 0,1 1 0,-1-1 0,0 1 0,0-1 0,1 1 0,-1-1 0,0 0 0,1 0 0,-1 0 0,0 0 0,1 0 0,-1 0 0,0 0 0,0 0 0,3-1 0,5-1 25,0-1 0,-1 0 1,1 0-1,14-8 0,-13 5-146,0 0 0,-1-1 1,0 0-1,0-1 0,8-9 0,-13 13 89,-1 1-1,0-1 1,0 0 0,-1 0 0,1 0 0,-1-1 0,0 1 0,0 0 0,0-1 0,-1 0 0,0 1-1,1-1 1,-2 0 0,2-7 0,-2 11 21,0 1 0,0 0 0,-1-1-1,1 1 1,0 0 0,0 0 0,0-1 0,0 1-1,-1 0 1,1 0 0,0-1 0,0 1 0,0 0-1,-1 0 1,1 0 0,0-1 0,0 1 0,-1 0-1,1 0 1,0 0 0,0 0 0,-1 0 0,1 0-1,0-1 1,-1 1 0,1 0 0,0 0 0,-1 0-1,1 0 1,0 0 0,0 0 0,-1 0 0,1 0-1,0 0 1,-1 0 0,1 1 0,0-1 0,-1 0-1,1 0 1,0 0 0,0 0 0,-1 0 0,1 0-1,0 1 1,0-1 0,-1 0 0,1 0 0,0 0-1,0 1 1,-1-1 0,1 0 0,0 0 0,0 1-1,-15 10 4,13-8 21,0 0 0,0 0 0,1 0 1,-1 1-1,1-1 0,0 0 1,0 1-1,0-1 0,0 1 0,1-1 1,-1 1-1,1 6 0,2-10 7,1 0-1,0 1 0,0-2 0,-1 1 1,1 0-1,0 0 0,0-1 1,-1 0-1,1 1 0,-1-1 1,1 0-1,3-2 0,0 1-233,-5 2 193,0-1-1,1 1 1,-1 0-1,0 0 1,0 0-1,0 0 1,1 0-1,-1 0 1,0 0-1,0 1 1,0-1 0,1 0-1,-1 1 1,0-1-1,0 1 1,0-1-1,0 1 1,0-1-1,0 1 1,0 0-1,0-1 1,0 1-1,0 0 1,0 0 0,-1 0-1,1 0 1,0 0-1,0 0 1,-1 0-1,2 1 1,13 45-292,-14-40 273,1-1-1,0 1 1,0-1 0,0 1-1,7 10 1,-8-16 32,0 1 0,0-1 0,0 1 0,0-1-1,0 0 1,0 0 0,0 0 0,0 1 0,1-1 0,-1 0 0,0-1 0,1 1-1,-1 0 1,1 0 0,-1-1 0,1 1 0,0 0 0,-1-1 0,1 0 0,0 1-1,-1-1 1,1 0 0,0 0 0,-1 0 0,1 0 0,0 0 0,-1 0 0,1 0-1,-1-1 1,1 1 0,0-1 0,-1 1 0,1-1 0,-1 1 0,1-1 0,-1 0-1,1 0 1,-1 0 0,1 0 0,-1 0 0,0 0 0,0 0 0,0 0 0,0-1-1,2-1 1,1-1 11,-1 0 0,0-1 0,1 1 0,-2-1 0,1 1 0,0-1 0,-1 0 0,0 0 0,0 0 0,-1 0 0,1 0 0,-1 0 0,1-7 0,-2 12-28,0 0-1,0-1 0,0 1 0,0 0 0,0 0 0,0-1 0,0 1 0,0 0 0,0 0 0,0-1 0,0 1 0,0 0 0,0-1 0,0 1 0,0 0 0,0 0 0,0-1 0,0 1 0,-1 0 0,1 0 0,0-1 0,0 1 0,0 0 0,0 0 0,-1 0 0,1-1 0,0 1 0,0 0 1,0 0-1,-1 0 0,1-1 0,0 1 0,0 0 0,-1 0 0,1 0 0,0 0 0,0 0 0,-1 0 0,1 0 0,0 0 0,-1-1 0,18 11-532,-13-10 547,-1 1 0,1 0 0,-1 0 0,0 1 0,1-1 0,-1 1-1,0 0 1,0-1 0,0 1 0,0 1 0,0-1 0,0 0 0,-1 1-1,1-1 1,-1 1 0,0 0 0,3 3 0,-2 1 11,0 1-1,-1-1 1,0 1 0,0-1 0,0 1-1,0 14 1,-2-21 22,0 0-1,0 0 0,0 0 0,0 0 1,0 0-1,0 0 0,0 0 0,0 0 1,0 0-1,1 0 0,-1 0 1,0 0-1,1 0 0,-1 0 0,0 0 1,1-1-1,-1 1 0,1 0 1,0 0-1,-1 0 0,1-1 0,0 1 1,-1 0-1,1 0 0,0-1 1,0 1-1,0-1 0,-1 1 0,1-1 1,0 1-1,0-1 0,0 1 1,0-1-1,1 0 0,0 0 16,-1-1-1,1 0 1,-1 0 0,0 0 0,0 0-1,1 0 1,-1 0 0,0 0 0,0 0-1,0 0 1,0 0 0,0-1 0,-1 1-1,1 0 1,0-1 0,-1 1-1,1-1 1,0 1 0,-1-1 0,0 1-1,1-1 1,-1-1 0,2-7-107,0 1 0,0-1 0,-1 0 0,-1 0 0,0 0 0,-1-10 0,1 16 31,-1 0 1,0 0-1,0-1 1,0 1 0,0 0-1,-1 0 1,1 0-1,-1 0 1,0 0-1,0 0 1,-1 1-1,1-1 1,-1 1 0,0-1-1,-4-3 1,41 5-755,-9 2 50,53-3-2366,-27-9-3076,-3-9-5690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79 12716,'1'-3'398,"0"1"-1,0 0 1,0 0-1,0 0 1,0 0 0,-1-1-1,1 1 1,-1 0 0,1-1-1,-1 1 1,0 0-1,0-1 1,0 1 0,0 0-1,-1-1 1,1 1-1,0 0 1,-1 0 0,0-1-1,0 1 1,1 0 0,-1 0-1,0 0 1,-1 0-1,1 0 1,0 0 0,-3-3-1,1 3-295,0 0 1,1 1-1,-1 0 0,0 0 0,0 0 1,0 0-1,1 0 0,-1 0 0,0 1 1,0-1-1,0 1 0,0 0 0,0 0 1,0 0-1,0 0 0,0 1 0,0-1 1,0 1-1,0 0 0,0 0 0,0 0 1,-3 1-1,3 0-100,-1 0 0,1 0 0,1 0 1,-1 1-1,0-1 0,0 1 0,1-1 0,0 1 1,-1 0-1,1 0 0,0 0 0,0 0 1,1 0-1,-1 1 0,1-1 0,-1 0 0,1 1 1,0-1-1,0 1 0,1-1 0,-1 1 0,1 0 1,0-1-1,0 1 0,0-1 0,0 1 0,0 0 1,3 6-1,-3-9 0,0 1-1,1-1 1,0 0 0,-1 0-1,1 0 1,0 0 0,-1 0 0,1 0-1,0 0 1,0 0 0,0 0-1,0 0 1,0 0 0,0 0 0,0-1-1,0 1 1,0 0 0,0-1-1,1 1 1,-1-1 0,0 1 0,3-1-1,34 0 149,-27-2-111,-1 0 0,0-1-1,0-1 1,0 0 0,10-5 0,2-6 10,0-1 0,-2-1 1,35-35-1,-55 74-465,-12 45 201,7-44 118,1 1-1,-1 45 1,4-67 8,1 0 0,0 0 1,0 0-1,1 0 0,-1 0 1,0 0-1,1 0 1,-1 0-1,1-1 0,0 1 1,-1 0-1,1 0 0,0-1 1,0 1-1,0 0 1,0-1-1,1 1 0,-1-1 1,0 1-1,1-1 1,-1 0-1,1 1 0,1 0 1,0-1-99,0 0-1,0 0 1,0 0 0,0 0 0,0 0 0,0-1 0,0 0 0,0 1-1,0-1 1,0 0 0,0-1 0,0 1 0,4-1 0,2-1-510,1-1 1,-1 1 0,0-2 0,0 1-1,0-1 1,-1-1 0,1 1 0,11-10-1,13-20-4150,-3-6-2146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9577,'0'0'6064,"-5"8"-3918,-13 22-982,1 0-1,-18 49 1,28-63-767,2 1 0,0 0 0,1 0 1,0 1-1,1-1 0,2 0 0,-1 26 0,2-41-375,0 1 1,0 0-1,1 0 0,-1-1 0,1 1 1,0-1-1,-1 1 0,1-1 0,0 1 1,0-1-1,1 1 0,-1-1 0,1 0 1,-1 1-1,1-1 0,-1 0 0,1 0 1,0 0-1,0 0 0,0-1 0,0 1 1,1-1-1,-1 1 0,0-1 0,1 0 1,-1 1-1,1-1 0,-1-1 0,1 1 1,-1 0-1,1 0 0,0-1 0,-1 0 1,1 1-1,5-1 0,-2-1-7,1 1 0,-1-1 0,1 0 0,-1 0 0,0 0 0,1-1 0,-1 0 0,0-1-1,0 1 1,0-1 0,-1 0 0,1-1 0,-1 1 0,8-7 0,-1-2-99,-1-1 1,0 0-1,-1-1 1,-1 0-1,0 0 0,-1-1 1,9-22-1,-6 11 70,-2 0 0,-1-1-1,8-46 1,-33 150 683,10-52-357,1 0 0,1 0 0,1 1 0,2 0 0,1 48 0,1-70-311,1 0 0,-1 0-1,1 0 1,1 0 0,-1-1 0,0 1-1,1 0 1,0-1 0,-1 1 0,2-1-1,-1 1 1,0-1 0,1 0 0,-1 0-1,1 0 1,0 0 0,0-1 0,0 1-1,4 2 1,18 5-2688,4-8-3898,-5-6-7898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9225,'0'0'15278,"-3"8"-14776,3-5-453,-4 8 132,2 0-1,-1 0 0,2 0 1,-2 15-1,3-24-158,0 1 1,0 0-1,0-1 1,0 1-1,1 0 1,-1-1-1,1 1 1,-1-1-1,1 1 1,0-1-1,0 1 1,0-1-1,0 0 1,1 1-1,-1-1 0,0 0 1,1 0-1,0 0 1,-1 0-1,1 0 1,0 0-1,0 0 1,0-1-1,0 1 1,1-1-1,-1 1 1,4 1-1,3 0 16,0-1 1,0 0-1,0 0 0,0-1 0,0 0 0,1-1 0,-1 0 1,0 0-1,0-1 0,14-3 0,6-3 55,53-20-1,-26 7-67,-54 19-30,1 0 0,-1 0 0,1 0 0,-1 1 0,1-1 0,0 1 0,-1-1 0,1 1 0,-1 0 0,1 0 0,0 0 0,-1 1 0,1-1 0,0 1 0,2 0 0,-3 0 8,0 1 0,-1-1-1,1 1 1,-1-1 0,1 1 0,-1 0 0,0-1-1,0 1 1,1 0 0,-1 0 0,-1 0 0,1 0-1,0 0 1,0 0 0,-1 0 0,1 0 0,-1 0 0,1 4-1,-1-4 19,0 1 0,1-1 0,0 1 0,-1-1 0,1 1 0,0-1 0,0 0 0,0 0 0,0 1 0,1-1 0,-1 0 0,1 0 0,-1 0 0,1 0 0,0-1 0,-1 1 0,1 0 0,0-1 0,0 1 0,0-1 0,1 1-1,3 1 1,-1-2 11,-1 0 0,1 0 0,0-1 0,-1 0 0,1 0 0,0 0 0,-1 0 0,1 0 0,0-1 0,-1 0-1,1 0 1,5-2 0,-1 0-281,1-1 0,-1 0 0,0 0 0,0-1 0,-1 0-1,1 0 1,-1-1 0,0 0 0,8-9 0,-11 10-854,-1 0 1,1 0-1,-1 0 1,-1-1-1,1 1 1,-1-1-1,0 0 1,0 0-1,2-8 0,2-19-11863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17873,'0'0'7687,"47"9"-7623,-16-9-2114,5 0-2690,3 3-6086</inkml:trace>
  <inkml:trace contextRef="#ctx0" brushRef="#br0" timeOffset="1">432 137 16111,'0'0'3684,"-62"13"-353,29-5-961,1 2-1153,4 1-416,6 3-449,11 3-320,9 1-96,2 1 0,8-3 32,15 0 0,9-6-320,3-6-321,5-4-576,-1 0-929,2-8-929,-5-10-2146,-1-8-1505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11275,'0'0'10623,"-8"11"-8744,-2 2-1468,1 1 0,1 0 0,0 0 0,1 1 0,1 0 0,0 1 1,1-1-1,0 1 0,1 0 0,-2 22 0,5-17-325,0-13-62,1 1 0,0 0 0,0 0-1,0 0 1,4 14 0,-4-23-17,0 1 0,0-1-1,0 1 1,0 0-1,0-1 1,1 1 0,-1-1-1,0 1 1,0-1-1,1 1 1,-1-1 0,0 1-1,1-1 1,-1 1-1,0-1 1,1 0 0,-1 1-1,1-1 1,-1 1-1,1-1 1,-1 0 0,1 1-1,-1-1 1,1 0-1,-1 0 1,1 1 0,-1-1-1,1 0 1,-1 0-1,1 0 1,-1 0 0,1 0-1,1 0 1,16-12 263,9-26-172,-24 29-148,1 0 0,-1 0 0,-1 0 1,1-1-1,-2 1 0,1-1 0,-1 1 0,-1-1 0,0 1 1,0-1-1,-3-16 0,3 27 35,0 0 0,0 0-1,0 0 1,0-1 0,0 1 0,0 0 0,0 0 0,-1 0-1,1-1 1,0 1 0,-1 0 0,1 0 0,0-1-1,-1 1 1,1 0 0,-1-1 0,1 1 0,-1-1-1,1 1 1,-1 0 0,0-1 0,1 1 0,-1-1 0,0 1-1,1-1 1,-1 0 0,0 1 0,1-1 0,-1 0-1,0 0 1,0 1 0,0-1 0,1 0 0,-1 0 0,0 0-1,0 0 1,0 0 0,1 0 0,-1 0 0,0 0-1,0 0 1,0 0 0,1-1 0,-2 1 0,7 3 33,1 0 0,-1 0 1,1 0-1,0-1 1,0 0-1,0 0 0,0 0 1,0-1-1,13 1 1,63 0 211,-58-2-233,-5 0 19,1-1 0,-1-1 1,0-1-1,20-5 0,-33 7 0,0-1-1,0 0 1,0 0-1,0-1 1,0 1 0,0-2-1,-1 1 1,1 0-1,-1-1 1,0 0 0,0 0-1,0-1 1,-1 1 0,1-1-1,6-9 1,-11 13 2,1 1 1,-1 0 0,0-1-1,1 1 1,-1-1 0,0 1 0,1-1-1,-1 1 1,0-1 0,0 1-1,1-1 1,-1 0 0,0 1-1,0-1 1,0 1 0,0-1 0,0 0-1,0 1 1,0-1 0,0 1-1,0-1 1,0 0 0,0 1-1,0-1 1,0 1 0,0-1-1,0 0 1,-1 1 0,1-1 0,0 1-1,-1-1 1,1 0 0,-20 1 182,-27 18-197,32-8 57,-1 0-1,-22 20 1,34-26-34,0-1 1,1 1-1,-1 0 0,1 0 1,0 0-1,0 0 1,0 0-1,0 1 0,1-1 1,0 1-1,0 0 0,0 0 1,1 0-1,-2 6 0,3-9-36,0-1-1,0 0 1,1 0-1,-1 0 1,0 0-1,1 0 1,-1 0-1,1 1 1,-1-1-1,1 0 1,0 0-1,-1-1 0,1 1 1,0 0-1,0 0 1,0 0-1,0 0 1,-1-1-1,1 1 1,0 0-1,0-1 1,0 1-1,1-1 1,-1 1-1,0-1 1,0 1-1,0-1 1,0 0-1,0 0 1,0 1-1,1-1 0,-1 0 1,0 0-1,2 0 1,51 1-2022,-42-1 973,8 0-1792,1-1-1,25-4 0,2-6-5722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17777,'-8'-1'3144,"-4"0"-2297,0 0 0,-1 1 0,1 1 1,0 0-1,0 1 0,-15 3 0,24-4-786,0 0 1,-1 0-1,1 0 1,0 0-1,1 1 0,-1-1 1,0 1-1,0 0 1,1 0-1,-1 0 1,1 0-1,-1 0 0,1 1 1,0-1-1,0 1 1,0-1-1,0 1 1,0 0-1,1-1 0,-1 1 1,1 0-1,0 0 1,0 0-1,0 1 1,0-1-1,0 0 0,1 0 1,-1 0-1,1 1 1,0-1-1,0 5 1,1-6-55,0 1 0,0-1-1,-1 1 1,1-1 0,1 0 0,-1 0 0,0 1 0,1-1 0,-1 0 0,1 0 0,-1 0 0,1 0 0,0-1 0,0 1 0,0 0 0,0-1 0,0 1 0,0-1 0,1 0 0,-1 0 0,0 0 0,1 0 0,-1 0 0,0 0 0,1 0-1,-1-1 1,1 1 0,0-1 0,-1 0 0,3 0 0,3 1-28,0 0 0,0-1 0,0 0 0,-1 0 0,1-1 0,0 0 0,-1 0 0,1-1 0,8-3 0,-7 1-56,-1 0 1,0-1-1,0 0 1,-1 0-1,1-1 1,-1 0-1,-1 0 1,1-1-1,-1 0 1,0 0-1,7-11 1,-41 44 188,-8 25 13,34-47-147,1-1-1,-1 0 0,1 1 1,0 0-1,0-1 1,0 1-1,0-1 0,1 1 1,-1 0-1,1 0 1,0-1-1,0 1 0,0 0 1,2 6-1,-1-9-170,0 1 1,0 0-1,0-1 0,0 1 0,1-1 0,-1 0 1,0 1-1,1-1 0,-1 0 0,1 0 0,0 0 0,-1 0 1,1 0-1,0 0 0,0-1 0,-1 1 0,1-1 0,0 1 1,0-1-1,0 1 0,0-1 0,0 0 0,0 0 0,0 0 1,0 0-1,-1 0 0,5-1 0,2 0-1371,-1 0 1,1 0-1,0 0 0,-1-1 0,15-5 0,13-13-6683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9833,'0'0'10560,"-8"0"-8195,0 2-1987,0 0 1,0 0 0,1 1 0,-1 0 0,1 1 0,0-1 0,-14 10 0,18-11-302,-1 0-1,1 1 1,0 0 0,-1-1-1,1 1 1,0 0 0,1 0-1,-1 1 1,0-1 0,1 1-1,0-1 1,0 1-1,0 0 1,0 0 0,1 0-1,-1 0 1,1 0 0,0 0-1,-1 7 1,3-10-116,-1 0 0,0-1 0,0 1 0,1 0 1,-1 0-1,1-1 0,-1 1 0,0 0 0,1-1 0,-1 1 0,1-1 0,0 1 1,-1-1-1,1 1 0,-1-1 0,1 1 0,0-1 0,-1 1 0,1-1 1,0 0-1,-1 1 0,1-1 0,0 0 0,0 0 0,-1 1 0,1-1 1,0 0-1,0 0 0,0 0 0,-1 0 0,2 0 0,34 0-1552,-24-1 700,69 8-3101,-78-6 4015,-1-1 0,1 0-1,0 1 1,0-1 0,0 1 0,-1 0-1,1 0 1,-1 0 0,1 0 0,0 0-1,-1 1 1,0-1 0,1 1-1,-1 0 1,0 0 0,0-1 0,0 1-1,0 1 1,0-1 0,0 0-1,-1 0 1,1 1 0,-1-1 0,1 1-1,0 2 1,-3-2 192,1 0 1,-1 0-1,0-1 0,0 1 1,0 0-1,0 0 0,-1-1 0,1 1 1,-1-1-1,1 1 0,-1-1 0,0 0 1,0 0-1,0 1 0,0-1 1,0-1-1,-1 1 0,1 0 0,-1 0 1,1-1-1,-1 0 0,-4 2 1,-3 3-44,0-1 0,0 0 1,-1-1-1,-18 5 1,28-9-226,-12 2-755,6-4-2842,6-3-2121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15375,'0'0'3192,"9"0"-261,4 0-1987,0-1 0,0-1 1,0-1-1,19-5 1,-28 7-871,0 0 0,0 0 1,0-1-1,0 0 1,0 1-1,0-1 0,-1 0 1,1-1-1,-1 1 0,1-1 1,-1 1-1,0-1 0,0 0 1,0 0-1,-1 0 1,1-1-1,-1 1 0,1-1 1,-1 1-1,0-1 0,1-5 1,-2 8-64,-1 1 1,0-1-1,0 0 1,0 1-1,0-1 1,0 0-1,0 0 1,0 1 0,0-1-1,0 0 1,0 1-1,-1-1 1,1 0-1,0 1 1,0-1-1,-1 0 1,1 1-1,0-1 1,-1 0-1,1 1 1,-1-1-1,1 1 1,0-1 0,-1 1-1,0-1 1,1 1-1,-1-1 1,1 1-1,-2-1 1,-26-5 111,20 6-102,1 0-1,-1 1 1,1 0-1,-1 0 1,-11 4-1,14-3 0,0 0-1,1 1 0,0 0 1,0-1-1,0 1 0,0 1 1,0-1-1,0 1 0,1-1 1,-1 1-1,1 0 0,0 0 1,1 0-1,-1 1 1,-3 6-1,5-8-4,0-1 1,0 0-1,1 1 1,-1-1 0,1 0-1,-1 1 1,1-1-1,0 1 1,0-1-1,0 1 1,0-1-1,0 1 1,1-1-1,-1 0 1,1 1-1,-1-1 1,1 0-1,0 1 1,0-1-1,0 0 1,0 0 0,1 1-1,-1-1 1,0 0-1,1 0 1,0-1-1,-1 1 1,1 0-1,0 0 1,0-1-1,0 1 1,4 1-1,3 3-86,1-1-1,1 0 1,-1-1-1,1 0 1,0-1-1,-1 0 1,16 2-1,44 0-3557,-16-5-2382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155 262 4452,'0'0'635,"9"-6"4501,28-22-1095,-36 27-3733,0 1 1,0-1-1,0 0 0,-1 1 0,1-1 1,0 0-1,0 0 0,-1 0 1,1 0-1,0 0 0,-1 0 0,1 0 1,-1 0-1,1 0 0,-1 0 0,1 0 1,-1 0-1,0 0 0,1-3 0,-2 4-159,1-1-1,0 0 0,-1 0 0,1 1 0,0-1 0,-1 0 0,1 1 0,0-1 0,-1 1 0,1-1 0,-1 1 0,0-1 0,1 1 0,-1-1 0,1 1 0,-1-1 0,0 1 0,1 0 0,-1-1 1,0 1-1,0-1 0,-37-5 2131,30 6-2225,0 1 1,1 0-1,-1 1 1,1 0 0,-1 0-1,1 0 1,0 1-1,0 0 1,0 1-1,0 0 1,0 0-1,1 0 1,0 0-1,0 1 1,0 0-1,0 1 1,1-1-1,0 1 1,0 0-1,1 1 1,-1-1 0,2 1-1,-1-1 1,0 1-1,1 0 1,1 1-1,-3 8 1,5-16-49,-1 1-1,1 0 1,0 0 0,0 0 0,0 0 0,0 0 0,0-1-1,0 1 1,0 0 0,1 0 0,-1 0 0,0 0-1,0-1 1,1 1 0,-1 0 0,1 0 0,-1-1 0,0 1-1,1 0 1,-1-1 0,1 1 0,0 0 0,-1-1 0,1 1-1,-1 0 1,1-1 0,0 1 0,-1-1 0,1 0 0,1 1-1,1 0 27,-1 0-1,1 0 1,0-1-1,0 1 1,0-1-1,0 0 1,-1 0-1,1 0 1,5-1-1,1 0 72,0 0-1,0-1 1,0-1-1,0 0 1,11-5-1,-2-2-55,-1-2-1,0 0 1,-1-1 0,0 0 0,-1-1-1,-1-1 1,0 0 0,-1-1-1,-1-1 1,0 0 0,15-30 0,-30 53-118,1 0 0,0 0 0,0 0 1,0 0-1,1 0 0,0 1 0,0-1 1,1 0-1,0 1 0,0 7 0,0-12 77,0 0 0,1 0 0,-1 1 0,0-1-1,1 0 1,-1 0 0,1 0 0,0 0 0,0 0-1,-1 0 1,2 0 0,-1 0 0,0 0 0,0 0-1,0 0 1,1-1 0,-1 1 0,1-1 0,0 1-1,-1-1 1,1 1 0,0-1 0,0 0 0,0 0-1,0 0 1,0 0 0,0 0 0,0 0 0,0-1-1,0 1 1,3 0 0,5-1 26,0 0 0,1-1 0,-1 0 0,0-1 0,0 0 0,0-1 0,0 0-1,0 0 1,0-1 0,-1 0 0,0-1 0,0 0 0,16-11 0,1-4-8,0 0 1,-1-2-1,22-25 1,-42 42-36,6-6-150,-1 0 0,0 0 0,-1-1 0,0 0 0,12-23 0,-66 97-1318,31-38 1537,2 1 0,0 0-1,2 0 1,0 1 0,2 0 0,1 1 0,1-1 0,2 2-1,0-1 1,2 0 0,1 1 0,1-1 0,1 0 0,2 1-1,0-1 1,2 0 0,14 42 0,-17-62-51,19 69 1,-20-71-2,0 1 0,0 0 1,0 0-1,-1-1 1,0 1-1,0 0 1,-1 0-1,1-1 0,-1 1 1,-4 11-1,5-16 30,-1 1-1,0-1 1,0 1 0,0-1-1,0 0 1,0 1-1,-1-1 1,1 0-1,0 0 1,-1 0 0,1 0-1,-1 0 1,1 0-1,-1 0 1,1 0 0,-1-1-1,1 1 1,-1-1-1,0 1 1,1-1-1,-1 1 1,0-1 0,0 0-1,1 0 1,-1 0-1,0 0 1,1 0-1,-1 0 1,0-1 0,-2 0-1,0 0 45,0 0 0,0 0 0,0 0-1,0 0 1,0-1 0,1 0 0,-1 0 0,1 0-1,-1 0 1,1-1 0,-6-4 0,0-6-84,0 1-1,1-1 1,0-1-1,1 0 1,0 0 0,1 0-1,1-1 1,1 1-1,0-1 1,0-1 0,2 1-1,0 0 1,0-1-1,2 1 1,0-1 0,3-22-1,-2 33-10,0 1-1,0-1 1,0 1-1,1-1 1,-1 1 0,1-1-1,0 1 1,1 0-1,-1 0 1,1 0-1,-1 0 1,1 1-1,0-1 1,1 1-1,-1-1 1,1 1 0,-1 0-1,1 0 1,0 1-1,0-1 1,0 1-1,0 0 1,1 0-1,-1 0 1,6-1 0,12-3-463,1 1 1,0 1 0,0 1-1,25 0 1,20-4-3045,0-6-3081,0-5-8110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12492,'0'0'9716,"-9"6"-9529,0-1-86,0 0 412,0 0 0,1 0 1,0 1-1,0 0 0,0 1 0,-13 13 1,21-20-496,0 0 1,0 0 0,0 0 0,1 0-1,-1 0 1,0 0 0,0 0 0,0 0-1,0 0 1,0 0 0,0 0 0,0 0-1,1 0 1,-1 0 0,0 0 0,0 0-1,0 0 1,0 0 0,0 0 0,0 0-1,1 0 1,-1 0 0,0 0 0,0 0-1,0 0 1,0 0 0,0 0 0,0 0-1,0 0 1,0 0 0,1 1 0,-1-1-1,0 0 1,0 0 0,0 0 0,0 0-1,0 0 1,0 0 0,0 0-1,0 0 1,0 1 0,0-1 0,0 0-1,0 0 1,0 0 0,0 0 0,0 0-1,0 0 1,0 0 0,0 1 0,0-1-1,0 0 1,0 0 0,0 0 0,0 0-1,0 0 1,0 0 0,0 1 0,0-1-1,0 0 1,15-6 918,-10 4-4263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10218,'0'0'12961,"-1"12"-12598,-16 116 553,6-66-776,4-1 1,2 1 0,5 93 0,8-110-34,-8-42-171,1-1 0,-1 1 0,1-1 0,0 0 0,-1 1 0,1-1 0,0 0 0,1 0 0,-1 0-1,0 0 1,1 0 0,-1 0 0,1 0 0,0 0 0,2 2 0,-3-7-434,0-1 0,0 0 1,-1 1-1,0-1 1,0 0-1,0 1 0,0-1 1,-1-4-1,-2-5-1435,0-1 1,-1 1-1,-8-17 1,-7-12-1730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4965,'0'0'14573,"63"9"-14444,-19-4 31,3-1-1345,7-3-2018,-1 2-2146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83 10410,'0'0'5418,"-10"0"-2524,-3 1-2546,1 0 0,-1 1 1,1 0-1,-1 1 0,1 1 0,0-1 1,-16 9-1,23-10-241,1 0 0,-1 0 0,1 0 0,-1 1 0,1 0 0,0 0 0,0 0 0,0 0 0,1 1 0,-1-1 0,1 1 0,0 0 0,0 0 0,0 0 0,0 1 0,1-1 0,0 0 0,0 1 0,0 0 0,0 0 0,1-1 0,0 1 0,-2 10 0,3-14-95,0 1 1,0-1-1,0 0 0,0 0 1,1 1-1,-1-1 0,0 0 1,1 0-1,-1 1 0,0-1 1,1 0-1,-1 0 0,1 0 1,0 0-1,-1 0 0,1 0 1,0 0-1,0 0 0,0 0 1,0 0-1,-1 0 0,1 0 1,0 0-1,1-1 0,-1 1 1,2 1-1,0-1 29,1 0-1,-1 0 1,1 0-1,0-1 0,-1 1 1,1-1-1,0 0 1,-1 0-1,7-1 1,0 0 40,-1-1 0,0 0 1,0 0-1,0-1 0,0-1 1,0 1-1,9-6 0,-10 3 17,0 0 1,0 0-1,-1-1 1,0 0-1,0 0 0,0-1 1,-1 0-1,7-13 0,-10 17-62,0-1-1,-1 0 0,0 0 1,0 0-1,0-1 0,-1 1 1,0 0-1,0-1 0,0 1 1,0-1-1,-1 1 0,0-1 1,0 1-1,-1-1 1,1 1-1,-1-1 0,-2-5 1,2 9-147,0 0 1,0-1 0,0 1-1,0 0 1,-1 0 0,1 0-1,-1 0 1,1 0 0,-1 0-1,0 1 1,0-1 0,0 1-1,0-1 1,0 1 0,0-1 0,0 1-1,0 0 1,0 0 0,-4-1-1,-30-2-5957,29 6 2337,6 6-1095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14670,'0'0'3406,"-4"9"-1116,-15 24-1031,2 1-1,2 1 1,-22 72-1,31-84-1038,1 0 1,1 0-1,1 1 0,1 0 0,2-1 0,0 1 0,1 0 0,4 23 0,8-4-123,-13-42-135,1 1 0,-1 0-1,1 0 1,-1-1-1,1 1 1,0-1-1,0 1 1,0-1-1,0 1 1,0-1-1,0 1 1,0-1-1,0 0 1,1 0-1,-1 1 1,0-1-1,1 0 1,-1 0-1,1 0 1,2 1 0,-6-39-1735,-1 27 1624,-1 0-1,-1 1 0,0 0 1,0-1-1,-1 2 0,0-1 1,-13-13-1,-58-53-599,38 41 875,39 34-111,0 0 1,0 0-1,0 0 0,0 0 1,0 0-1,0-1 0,-1 1 1,1 0-1,0 0 1,0 0-1,0 0 0,0 0 1,0-1-1,0 1 0,0 0 1,0 0-1,0 0 1,0 0-1,0 0 0,0-1 1,0 1-1,0 0 0,0 0 1,0 0-1,0 0 1,0-1-1,0 1 0,0 0 1,0 0-1,0 0 0,0 0 1,0 0-1,0-1 0,0 1 1,0 0-1,0 0 1,1 0-1,-1 0 0,0 0 1,0 0-1,0-1 0,0 1 1,0 0-1,0 0 1,0 0-1,1 0 0,-1 0 1,0 0-1,0 0 0,0 0 1,0 0-1,0 0 1,1 0-1,-1 0 0,0 0 1,0 0-1,0 0 0,0 0 1,1 0-1,18-3 152,22 3-221,66 14-1018,2-1-4304,-43-10 395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29 15535,'-8'0'3753,"0"1"-3091,0-1 0,0 1 1,1 1-1,-1-1 0,0 1 1,1 1-1,0-1 1,-11 6-1,14-6-475,1 0 0,-1 0 0,1 0 0,0 0-1,-1 1 1,1-1 0,0 1 0,1 0 0,-1 0 0,0 0 0,1 1 0,0-1 0,0 0 0,0 1 0,0-1 0,0 1 0,1 0-1,-1 0 1,1 0 0,0-1 0,0 6 0,1-7-164,0-1-1,0 1 1,0 0 0,0 0-1,1-1 1,-1 1-1,1 0 1,-1 0 0,1-1-1,0 1 1,-1-1-1,1 1 1,0-1 0,0 1-1,0-1 1,0 1-1,1-1 1,-1 0 0,0 1-1,1-1 1,-1 0 0,0 0-1,1 0 1,-1 0-1,1-1 1,0 1 0,-1 0-1,1 0 1,0-1-1,-1 1 1,1-1 0,0 0-1,0 1 1,-1-1-1,3 0 1,10 2 2,-1-1 0,0-1 0,19-1 0,-29 1-10,6-1-70,-1 0 0,1-1 0,-1 0 0,0-1 0,1 0 0,-1 0 0,0-1 0,-1 0 0,1 0 0,-1-1 0,13-10 0,-15 12 39,0-1 0,-1 0 0,0 0 0,0-1 1,0 1-1,0-1 0,0 0 0,-1 0 0,0 0 1,0-1-1,-1 1 0,1-1 0,-1 1 0,0-1 1,-1 0-1,1 0 0,0-11 0,-2 17 15,0-1 0,0 0 0,0 1 0,0-1 0,0 0 0,0 0-1,-1 1 1,1-1 0,0 0 0,0 1 0,-1-1 0,1 1 0,0-1 0,-1 0 0,1 1 0,-1-1-1,1 1 1,-1-1 0,1 1 0,-1-1 0,1 1 0,-1-1 0,1 1 0,-1 0 0,0-1 0,1 1-1,-1 0 1,1-1 0,-1 1 0,0 0 0,1 0 0,-1 0 0,0 0 0,0-1 0,1 1 0,-1 0-1,0 0 1,1 0 0,-1 0 0,0 1 0,1-1 0,-1 0 0,0 0 0,0 0 0,1 1 0,-1-1 0,1 0-1,-2 1 1,-1 0-17,-1 0 0,1 1-1,0-1 1,0 1 0,0-1-1,0 1 1,0 0 0,-5 4-1,6-3-26,0-1 1,-1 1-1,1 0 0,0 0 0,1-1 0,-1 1 0,1 0 0,-1 1 1,1-1-1,0 0 0,0 0 0,0 0 0,0 1 0,1-1 1,0 0-1,-1 1 0,1-1 0,0 1 0,0-1 0,1 0 0,-1 1 1,1-1-1,0 0 0,2 7 0,-2-7-312,1-1-1,0 1 1,0 0 0,0 0-1,0-1 1,0 1 0,0-1-1,1 1 1,-1-1 0,1 0-1,0 0 1,0 0-1,0-1 1,0 1 0,0-1-1,5 3 1,28 5-5718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4676,'0'0'13966,"6"73"-10795,-6-28-353,-3 7-1120,-3 3-545,1-1-576,4 0-97,1-7-96,0-5-223,7-3-129,3-8-321,-4-7-1280,0-8-1987,-6-10-1953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4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11531,'0'0'5808,"-2"9"-4404,-3 13-654,0 0 0,1 1 0,2-1 0,0 1 0,2 27 0,1-48-685,0 1-1,-1-1 1,1 0-1,0 1 0,0-1 1,1 0-1,-1 0 1,0 0-1,1 0 0,-1 0 1,1 0-1,0 0 1,0 0-1,-1-1 0,1 1 1,0-1-1,1 1 1,-1-1-1,0 0 1,0 0-1,0 0 0,1 0 1,-1 0-1,1 0 1,-1-1-1,0 1 0,1-1 1,-1 0-1,1 1 1,-1-1-1,1 0 0,2-1 1,5 1 98,0 0-1,-1-1 1,1-1 0,-1 1-1,0-1 1,1-1 0,11-4 0,43-30 121,-50 28-231,0 0 0,0 2 0,29-12 0,-42 18-38,0 1 1,0 0-1,0 0 1,0 0-1,0 0 0,0 0 1,0 0-1,0 0 1,0 0-1,0 0 1,0 0-1,0 0 0,0 1 1,0-1-1,0 0 1,0 1-1,0-1 0,0 1 1,0-1-1,0 1 1,0 0-1,0-1 0,-1 1 1,1 0-1,0-1 1,0 1-1,-1 0 0,1 0 1,0 0-1,-1 0 1,1 0-1,-1 0 0,1-1 1,-1 1-1,0 0 1,1 0-1,-1 1 0,0-1 1,0 0-1,0 0 1,0 0-1,0 0 0,0 0 1,0 1-1,0 63 363,-1-45-162,1-18-190,0-1 1,-1 1-1,1-1 0,0 1 1,0-1-1,1 1 1,-1-1-1,0 1 1,0-1-1,1 0 1,-1 1-1,1-1 1,-1 1-1,1-1 1,0 0-1,-1 1 1,1-1-1,0 0 1,0 0-1,0 0 1,0 1-1,0-1 0,0 0 1,0 0-1,1 0 1,-1-1-1,0 1 1,0 0-1,1 0 1,-1-1-1,0 1 1,1-1-1,-1 1 1,1-1-1,-1 0 1,1 1-1,-1-1 1,1 0-1,-1 0 1,1 0-1,-1 0 0,1 0 1,-1 0-1,1-1 1,-1 1-1,1 0 1,1-2-1,10-1 136,0-2 0,0 0-1,-1 0 1,15-10-1,-18 11-216,0-1-5,6-4-86,0 0 0,1 2 0,0 0 0,0 0-1,1 2 1,-1 0 0,1 0 0,0 2 0,21-2-1,-32 8-1290,-6 1-4443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8488,'0'0'13965,"61"8"-13965,-29 3-1057,7 0-2370,9-5-4965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8456,'0'0'8718,"-9"3"-4966,-15 5-2607,0 1 0,1 1 0,-24 14 0,39-19-883,-1 0-1,1 0 1,0 1 0,1 0-1,-1 0 1,1 1 0,1 0-1,-1 0 1,1 1-1,0 0 1,1 0 0,-6 11-1,10-18-253,0 1 1,0-1-1,1 1 0,-1 0 0,1 0 0,-1-1 0,1 1 0,-1 0 0,1 0 0,0 0 0,0-1 1,0 1-1,0 0 0,0 0 0,0 0 0,1 0 0,-1-1 0,1 1 0,-1 0 0,1 0 0,-1-1 1,1 1-1,0 0 0,0-1 0,1 3 0,1-2-32,-1 0 1,1 0-1,0 0 1,-1-1-1,1 1 0,0-1 1,0 1-1,0-1 1,0 0-1,0 0 0,0 0 1,1-1-1,2 1 1,12 1-802,0-1 0,-1-1 0,1-1 0,18-2 0,-19 0-1983,0-1 0,-1-1 0,27-11 0,4-4-7740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63 11307,'0'0'7436,"1"-9"-4772,0-26-427,-1 34-2140,-1 0 0,1 0 0,0 1 1,0-1-1,-1 0 0,1 0 0,0 0 1,-1 0-1,1 1 0,-1-1 0,1 0 1,-1 0-1,1 1 0,-1-1 0,0 0 1,1 1-1,-1-1 0,0 1 0,0-1 1,1 1-1,-1-1 0,0 1 0,0 0 1,0-1-1,0 1 0,1 0 0,-1-1 1,0 1-1,0 0 0,0 0 0,0 0 1,0 0-1,0 0 0,-1 0 0,-28 4 648,24-2-684,0 1 0,1 1 0,-1-1 1,1 1-1,-1 0 0,1 0 0,0 0 0,0 1 1,1 0-1,0 0 0,-1 0 0,2 0 1,-1 1-1,1 0 0,-6 11 0,1 1 69,1 0 0,0 0-1,2 1 1,-5 23 0,7-27-27,1 1-1,0-1 1,1 1 0,2 25 0,0-36-90,-1 0 0,1 0 1,0 0-1,1 0 0,-1 0 1,1 0-1,0 0 0,0 0 0,1 0 1,-1-1-1,1 1 0,0-1 0,0 0 1,1 0-1,-1 0 0,1 0 0,4 3 1,-8-7-11,0 0 0,0 0 0,0 0 1,0 0-1,0 0 0,0-1 1,0 1-1,0 0 0,0 0 1,0 0-1,0 0 0,0 0 1,0 0-1,0 0 0,0 0 0,0 0 1,0 0-1,0-1 0,0 1 1,0 0-1,0 0 0,0 0 1,0 0-1,0 0 0,0 0 1,1 0-1,-1 0 0,0 0 0,0 0 1,0 0-1,0 0 0,0 0 1,0 0-1,0-1 0,0 1 1,0 0-1,0 0 0,0 0 1,1 0-1,-1 0 0,0 0 1,0 0-1,0 0 0,0 0 0,0 0 1,0 0-1,0 0 0,0 0 1,0 0-1,0 0 0,1 0 1,-1 0-1,0 0 0,0 0 1,0 0-1,0 1 0,0-1 0,0 0 1,0 0-1,0 0 0,0 0 1,0 0-1,0 0 0,0 0 1,1 0-1,-1 0 0,-3-12 19,-8-14-111,6 19 25,0 0-1,1-1 1,0 0-1,0 0 0,1 0 1,0 0-1,1 0 1,0 0-1,-2-16 0,34 22-2753,22-6-6231,-20 0 300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13677,'-9'0'4858,"-3"1"-4027,-1 0 1,1 1-1,-1 0 1,1 1-1,0 0 1,0 1-1,-12 6 1,19-8-715,0 0 0,1 0 0,-1 1 1,1-1-1,-1 1 0,1 0 0,0 1 0,0-1 1,0 1-1,0-1 0,1 1 0,-1 0 0,1 0 0,0 1 1,1-1-1,-1 1 0,1-1 0,-1 1 0,1 0 1,1 0-1,-3 8 0,4-12-111,0 1 0,1-1 0,-1 1 0,0 0 0,0-1 0,1 1 0,-1-1 0,1 1 0,0-1-1,-1 1 1,1-1 0,0 1 0,0-1 0,0 0 0,0 1 0,0-1 0,0 0 0,0 0 0,0 0 0,0 0 0,1 0 0,-1 0 0,0 0 0,1 0 0,-1 0 0,1-1 0,-1 1 0,1-1 0,-1 1 0,1-1 0,0 1-1,-1-1 1,1 0 0,2 0 0,10 2 27,-1 0-1,1-1 1,14-1-1,-18 0-12,12-2-27,-1 0 1,1-2-1,-1 0 1,0-1-1,26-11 1,-23 8 176,0 1 0,0 0-1,33-3 1,-57 10-146,1 0 0,0 0 0,-1 0 0,1 0 0,0 0 0,-1 0 0,1 0 0,0 0 0,-1 0 0,1 0 0,-1 0 0,1 0 0,0 1 0,-1-1 0,1 0 0,-1 0 0,1 1 0,0-1 0,-1 0 0,1 1 0,-1-1 0,1 1 0,-1-1 0,1 0 0,-1 1 0,1-1 0,-1 1 0,0 0 0,1-1 0,-1 1 0,0-1 0,1 2 0,-1 23 150,1 4-220,0-29 52,-1 1 1,0 0 0,1 0 0,-1 0-1,1 0 1,-1 0 0,1-1 0,0 1 0,-1 0-1,1-1 1,0 1 0,-1 0 0,1-1-1,0 1 1,0-1 0,-1 1 0,1-1-1,0 1 1,0-1 0,0 1 0,0-1 0,0 0-1,0 0 1,0 1 0,0-1 0,0 0-1,0 0 1,1 0 0,14-1-147,0 0 1,0-1-1,-1 0 0,1-2 1,0 0-1,-1 0 1,0-1-1,0-1 0,17-10 1,-9 6-314,0 1 0,40-11 0,-62 20 464,-1-1 0,0 1 0,0 0 0,0 0 0,1 0 0,-1 0 0,0 0 0,0 0 0,1 0 0,-1 0 0,0 0 0,1 0 0,-1 0 0,0 0 0,0 0 0,1 0 0,-1 0 0,0 0 0,0 0 0,0 0 0,1 0 0,-1 0 0,0 1 0,0-1-1,1 0 1,-1 0 0,0 0 0,0 0 0,0 0 0,1 1 0,-1-1 0,0 0 0,0 0 0,0 0 0,0 1 0,1-1 0,-1 0 0,0 0 0,0 1 0,0-1 0,0 0 0,0 0 0,0 1 0,0-1 0,-4 16 172,-20 23-120,20-32 30,2-5-58,1 0-1,-1 0 1,1 0 0,0 0-1,0 0 1,0 1 0,0-1-1,0 0 1,0 1 0,0-1-1,1 1 1,-1-1 0,1 1 0,0-1-1,0 5 1,1-6-20,0 0-1,0 0 1,0 0 0,0 0 0,1 0 0,-1 0-1,0 0 1,1 0 0,-1-1 0,0 1 0,1 0-1,-1-1 1,1 1 0,-1-1 0,1 0 0,-1 1-1,1-1 1,-1 0 0,1 0 0,-1 0 0,1 0-1,0 0 1,-1 0 0,1-1 0,1 1 0,11-2-438,0-1 1,0 1 0,0-2-1,-1 0 1,1-1 0,15-7 0,-17 6 73,0 0 1,1 2-1,0-1 1,0 2-1,1 0 1,-1 0-1,15 0 1,-28 5 466,0 0 1,0 0 0,-1-1 0,1 1 0,0 0 0,-1 0 0,1-1 0,-1 1-1,1 0 1,-1-1 0,0 1 0,0 0 0,0-1 0,-1 3 0,1-3-66,-1 1 0,1-1 0,0 1 0,0 0 0,0-1 0,0 1 0,1 0 0,-1-1 0,0 1 0,1 0 0,-1 0 0,1 0 0,0 0 0,0 0 0,0-1 0,-1 1 0,2 0 0,-1 0 0,0 3 0,1-4-24,0 0-1,-1 0 1,1 0-1,0 0 1,0 0-1,0 0 1,0 0 0,0-1-1,0 1 1,0 0-1,0 0 1,0-1-1,0 1 1,0-1-1,1 1 1,-1-1 0,0 1-1,0-1 1,1 0-1,-1 0 1,2 1-1,7-1-3,0 0-1,0 0 0,0 0 0,0-2 0,0 1 0,12-4 0,5-3-531,0-1-1,52-24 0,-65 25 470,0 1-1,0-2 0,-1 0 1,0 0-1,-1-2 0,21-20 1,-32 30 126,0-1 0,0 1 0,0 0 0,0-1 0,0 1 0,0-1 0,0 0 0,0 1 0,0-1 0,-1 1 0,1-1 1,-1 0-1,1 0 0,0-2 0,-1 4-52,-1-1-1,1 1 1,0-1 0,0 1 0,0-1 0,0 1 0,-1 0 0,1-1-1,0 1 1,-1-1 0,1 1 0,0 0 0,0-1 0,-1 1-1,1 0 1,-1-1 0,1 1 0,0 0 0,-1 0 0,1-1-1,-1 1 1,1 0 0,-1 0 0,1 0 0,0-1 0,-1 1 0,1 0-1,-1 0 1,1 0 0,-1 0 0,1 0 0,-1 0 0,-3 0 9,1 0 1,0 1 0,0-1 0,-1 1-1,1 0 1,0 0 0,0 0-1,0 0 1,0 0 0,0 1 0,0-1-1,0 1 1,-4 3 0,4-2-10,0-1 1,0 1-1,0 0 0,0 0 1,0 0-1,1 0 0,-1 0 1,1 1-1,0-1 0,0 1 1,0-1-1,0 1 0,1 0 1,0 0-1,-1 0 0,1 0 1,1 0-1,-1 0 0,1 0 1,-1 0-1,1 7 1,2-7-26,-1 0 1,0 0 0,1 0-1,0-1 1,0 1 0,0 0-1,0-1 1,1 0 0,-1 1 0,1-1-1,0 0 1,0 0 0,0-1-1,0 1 1,1-1 0,-1 1-1,1-1 1,-1 0 0,1 0 0,0-1-1,5 3 1,-1-1-345,1 0 0,-1-1-1,1 0 1,17 2 0,16-3-5197,-4-1-4784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5349,'-14'13'12236,"8"-4"-9738,6-3-352,25 0-641,28-4 161,18-2-449,19 0-448,20-10-257,5-4-383,-5 0-97,-16 2-193,-21 1-1312,-23 5-1762,-29 3-449,-41 2-11498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 11179,'0'0'5957,"-47"27"-3106,47-23-801,27-3-256,16-1-97,15 0-288,17 0-672,6-3-352,5-2-225,-3 2-64,-10 1-417,-12-2-1248,-17 0-1346,-16-3-1089,-14-4-4195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10250,'2'-8'4772,"3"-8"-3085,1 0 0,0 1-1,1 0 1,16-26 0,-8 19-516,1 0 0,28-29 1,-16 22-947,2 2 0,1 1 0,1 2 1,37-22-1,-66 44-229,-1 0-1,1 0 1,0 0 0,0 1-1,0 0 1,0-1 0,0 1-1,0 0 1,0 0-1,0 1 1,1-1 0,4 0-1,-7 2-3,0 0-1,0 0 0,1-1 0,-1 1 0,0 0 1,0 0-1,0 0 0,0 0 0,-1 0 0,1 0 1,0 0-1,0 1 0,-1-1 0,1 0 1,0 0-1,-1 1 0,1-1 0,-1 0 0,0 1 1,1-1-1,-1 0 0,0 1 0,0-1 0,0 1 1,0-1-1,0 0 0,0 1 0,0-1 0,-1 2 1,1 7 15,1 1 1,0-1 0,0 0-1,1 0 1,1 0 0,-1 0-1,2 0 1,-1 0 0,1-1-1,1 0 1,0 0 0,0 0-1,1 0 1,0-1 0,0 0 0,1 0-1,0-1 1,0 1 0,1-2-1,0 1 1,0-1 0,1 0-1,0-1 1,11 6 0,-10-7-305,-1-1 0,1 0 0,0 0 0,0-1 1,0 0-1,0-1 0,0 0 0,1-1 0,15-1 1,11-8-4808,-6-10-3870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390 106 3203,'4'-7'1497,"-1"-1"-1,-1 1 1,0-1-1,0 0 1,2-13 0,-4 19-1307,1 1 1,-1-1 0,0 0-1,0 1 1,0-1 0,0 1-1,0-1 1,0 0 0,-1 1 0,1-1-1,0 1 1,-1-1 0,1 1-1,-1-1 1,0 1 0,0-1-1,1 1 1,-1-1 0,0 1-1,0 0 1,0 0 0,0-1-1,0 1 1,-1 0 0,1 0-1,0 0 1,-1 0 0,1 0 0,0 1-1,-1-1 1,1 0 0,-1 1-1,1-1 1,-1 1 0,-1-1-1,-6 0-81,1 1 0,-1-1-1,1 2 1,-1-1-1,1 1 1,-1 1 0,1 0-1,-1 0 1,1 0 0,0 1-1,0 0 1,0 1-1,0 0 1,1 0 0,0 0-1,0 1 1,0 0 0,0 1-1,-7 8 1,1-2-50,1 0 0,1 1 1,0 0-1,1 1 1,1 0-1,0 1 0,1 0 1,-12 30-1,19-42-47,-1 0 0,1 1 0,0-1 0,0 1 0,1-1 0,-1 1 1,1 0-1,-1-1 0,1 1 0,0 0 0,1-1 0,-1 1 0,1-1 0,-1 1 0,1 0 0,0-1 0,0 1 0,1-1 1,-1 0-1,1 0 0,3 6 0,2-2 10,-1 0 0,2 0 1,-1-1-1,1-1 0,-1 1 0,15 7 1,14 9 3,-26-15-30,-1 0-1,0 1 0,0 0 1,-1 0-1,0 0 0,0 1 1,12 20-1,-18-26 20,0 1 0,0-1 0,-1 1-1,1 0 1,-1 0 0,0-1 0,0 1 0,0 0 0,0 0-1,-1 0 1,0 0 0,0 0 0,0 0 0,0 0-1,0 0 1,-1 0 0,0 0 0,0 0 0,0 0 0,0 0-1,-1 0 1,1-1 0,-1 1 0,0-1 0,0 1 0,-5 6-1,-1-1 292,-1-1-1,0 1 0,0-1 0,-1-1 0,0 0 1,0 0-1,-1-1 0,1 0 0,-24 8 0,24-10-154,0-1 0,0 0 0,0 0 0,0-1-1,-1 0 1,1-1 0,0-1 0,-1 1 0,1-2 0,-1 1-1,1-1 1,-11-3 0,20 4-192,0 0-1,-1 0 0,1-1 1,0 1-1,0 0 1,0-1-1,0 1 1,-1-1-1,1 1 0,0-1 1,0 0-1,0 1 1,0-1-1,0 0 1,0 0-1,1 0 0,-1 0 1,0 0-1,0 0 1,0 0-1,1 0 1,-1 0-1,1 0 1,-1 0-1,1 0 0,-1 0 1,1 0-1,0-1 1,-1 1-1,1 0 1,0 0-1,0 0 0,0-1 1,0 1-1,0 0 1,0 0-1,0-1 1,0 1-1,1 0 0,-1 0 1,0 0-1,1-1 1,-1 1-1,1 0 1,0-2-1,2-1-600,0-1 0,0 0-1,0 1 1,1 0 0,-1 0-1,1 0 1,0 0 0,8-6-1,23-11-4279,9-1-1521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3:5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61 7495,'0'0'14494,"-1"8"-14249,-5 27 4,3-25-220,0 0 0,1 0-1,0 0 1,1 0 0,0 0-1,1 0 1,0 1 0,2 14 0,-1-23-24,0-1 0,1 0 0,-1 0 0,0 1 0,0-1 0,1 0 0,-1 0 0,1 0 0,-1-1 0,1 1 0,-1 0 0,1 0 0,-1-1 0,1 1 0,0-1 0,-1 0 0,1 1 0,0-1 0,-1 0 0,1 0 0,0 0 0,-1 0 0,1 0 0,0 0 0,-1-1 0,3 0 0,45-11 142,-38 5-141,0 0 0,0 0 0,-1-1 0,0-1 0,-1 1 0,1-1-1,-2-1 1,12-14 0,-15 16 123,1 0 0,-1 0 0,0-1 0,-1 1 1,1-1-1,-2 0 0,0 0 0,0 0 0,0 0 0,-1-1 0,2-17 0,-22 43 693,11-5-716,1 0-1,0 0 1,0 0-1,1 0 1,1 1 0,0 0-1,0 0 1,-2 21-1,6-32-98,0 0 0,0 0 0,0 0-1,0 0 1,1-1 0,-1 1 0,0 0-1,0 0 1,1 0 0,-1-1 0,0 1-1,1 0 1,-1-1 0,1 1 0,-1 0 0,1-1-1,0 1 1,-1 0 0,1-1 0,-1 1-1,1-1 1,0 1 0,0-1 0,-1 1-1,1-1 1,0 0 0,0 1 0,-1-1 0,1 0-1,0 0 1,0 1 0,0-1 0,0 0-1,-1 0 1,1 0 0,0 0 0,0 0-1,0 0 1,0 0 0,1-1 0,39-8 148,-24 1-129,0-1 0,0-1 1,0 0-1,27-24 0,-31 23-12,1 0 0,0 1 0,1 0 0,1 2 0,-1-1 0,18-5 0,-33 14-13,1-1 0,-1 1 0,1 0 0,-1 0 0,1 0 1,-1 0-1,0-1 0,1 1 0,-1 0 0,1 0 0,-1 0 0,1 0 0,-1 0 0,1 0 0,-1 0 0,0 0 0,1 1 0,-1-1 0,1 0 0,-1 0 0,1 0 0,-1 0 0,0 0 0,1 1 0,-1-1 0,1 0 0,-1 0 0,0 1 0,1-1 0,-1 0 1,0 1-1,1-1 0,-1 0 0,0 1 0,0-1 0,1 1 0,-1-1 0,0 0 0,0 1 0,1 0 0,-3 25 155,-17 25 120,3-23-189,10-18 41,0 0 0,1 0 0,0 0 0,1 1 0,-4 14 0,7-24-113,1-1 0,0 1 0,0-1 0,0 0 0,0 1 0,0-1 0,0 1 0,0-1 0,0 1 0,0-1 0,0 0 0,0 1 0,0-1 0,0 1 0,0-1 0,1 1 0,-1-1 0,0 0 0,0 1 0,0-1 1,1 0-1,-1 1 0,0-1 0,0 1 0,1-1 0,-1 0 0,0 0 0,1 1 0,-1-1 0,0 0 0,1 0 0,-1 1 0,0-1 0,1 0 0,-1 0 0,1 0 0,-1 1 0,0-1 0,2 0 0,22-3 267,24-16-98,6-12-141,-39 21-64,0 0-1,1 2 1,0 0-1,0 1 1,34-10 0,-50 17 16,1 0 1,-1 0-1,1 0 1,-1 0-1,1 1 1,-1-1 0,1 0-1,-1 0 1,1 0-1,-1 1 1,1-1-1,-1 0 1,0 0-1,1 1 1,-1-1-1,1 0 1,-1 1-1,0-1 1,1 0-1,-1 1 1,0-1 0,0 1-1,1-1 1,-1 1-1,0-1 1,0 0-1,1 1 1,-1-1-1,0 1 1,0-1-1,0 1 1,0-1-1,0 1 1,0-1-1,0 1 1,0-1 0,0 1-1,0-1 1,0 1-1,0-1 1,0 1-1,0-1 1,-1 1-1,1-1 1,0 1-1,0-1 1,-1 1-1,1-1 1,0 0-1,0 1 1,-1 0 0,-11 27 44,7-19-87,2-5 101,1 0 0,0 0 0,-1 0 1,1 1-1,1-1 0,-1 0 0,0 6 0,2-10-40,0 1 1,0-1-1,0 1 1,0-1-1,0 1 0,0-1 1,0 1-1,0-1 0,0 1 1,0-1-1,0 0 1,1 1-1,-1-1 0,0 1 1,0-1-1,0 0 1,1 1-1,-1-1 0,0 0 1,1 1-1,-1-1 0,0 0 1,1 1-1,-1-1 1,1 0-1,-1 1 0,1-1 1,24 1 343,3-8-206,-1-1-1,0-2 0,-1 0 0,49-28 0,-12 6-106,-36 20-41,-15 5-8,0 1 0,1 0 0,0 1 1,0 1-1,1 0 0,-1 1 0,17-3 0,-30 6 1,1 0 0,-1 0 0,0 0-1,1 0 1,-1 0 0,1 0 0,-1 0-1,0 0 1,1 1 0,-1-1 0,0 0-1,1 0 1,-1 0 0,0 0 0,1 0-1,-1 1 1,0-1 0,1 0 0,-1 0 0,0 1-1,1-1 1,-1 0 0,0 0 0,0 1-1,1-1 1,-1 0 0,0 1 0,0-1-1,0 0 1,1 1 0,-1-1 0,0 0-1,0 1 1,0-1 0,0 1 0,0-1-1,-3 20-40,-15 14 27,7-16-199,-24 31 349,10-27-4225,20-21-2421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12844,'0'0'7655,"-58"58"-7398,22-22-161,-7 8-64,-3 3-128,-1 3-321,3-7-319,7-2-289,8-10 288,8-10 513,11-11-321,16-24-6694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14125,'0'0'3043,"-37"49"-1730,13-10-320,1 10-288,0 5-192,7 2-1,6-1 1,9-5-321,1-8-128,8-7 0,12-12-192,0-10-1153,-1-4-609,-6-9-1730,-7 0-2465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8136,'0'0'13324,"58"53"-12107,-19-45-192,6 0-352,6-6-481,3-2-128,-3 0-256,-3 0-961,-7-6-1249,-9-9-2595,-6-2-1825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15407,'-5'8'1788,"-3"5"-952,1 0-1,0 1 1,1 0 0,-6 22 0,11-32-701,0 0 1,0-1-1,0 1 1,1 0 0,0 0-1,0 0 1,0 0-1,0 0 1,1-1-1,-1 1 1,3 6 0,-2-8-149,0 0 0,0 0 0,0 0 0,0 0 0,0 0 0,1-1 0,-1 1 0,1 0 1,-1-1-1,1 0 0,0 1 0,0-1 0,0 0 0,-1 1 0,1-1 0,0 0 0,0-1 1,1 1-1,-1 0 0,0-1 0,0 1 0,3 0 0,3 0-292,-1 0-1,1-1 1,-1 1 0,1-2-1,-1 1 1,1-1-1,-1 0 1,1-1 0,-1 1-1,0-1 1,1-1 0,-1 0-1,-1 0 1,1 0-1,0-1 1,-1 1 0,1-2-1,6-5 1,-1 0 257,-1-1 1,0 0 0,-1 0-1,0-1 1,0-1-1,-2 0 1,15-26-1,-81 143 4598,35-67-4011,2 1 0,2 1 0,1 1 0,-13 45-1,30-80-755,-6 25-366,9-12-4323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13741,'0'0'6038,"-10"8"-5462,4-4-488,1 1 0,-1 0 1,1 1-1,0-1 0,0 1 0,1 0 0,0 0 0,0 0 0,0 1 0,1 0 0,0-1 0,1 1 0,-1 0 0,1 0 1,-2 10-1,3-7-6,-1-1 0,2 1 1,-1-1-1,1 1 1,1-1-1,-1 1 1,4 12-1,-3-19-76,0 0-1,0 0 1,0-1-1,0 1 1,1 0 0,-1-1-1,1 1 1,0-1 0,0 0-1,0 0 1,0 1-1,0-1 1,0 0 0,0-1-1,1 1 1,-1 0 0,1-1-1,-1 1 1,1-1-1,0 0 1,-1 0 0,1 0-1,0 0 1,0 0-1,0-1 1,0 1 0,4-1-1,10 1-7,0-1 0,0-1 0,0-1 0,0 0 0,-1-1 0,1-1 0,-1 0 1,0-2-1,30-13 0,-16 7 139,-30 12-109,0 0 0,1 0 0,-1 0 0,0 0 0,1 0 0,-1-1 0,0 1 0,0 0 0,1 0 0,-1 0 0,0 0 0,1 0 0,-1 0 0,0 0 1,0 0-1,1 0 0,-1 0 0,0 0 0,1 0 0,-1 0 0,0 1 0,1-1 0,-1 0 0,0 0 0,0 0 0,1 0 0,-1 0 0,0 1 0,0-1 0,1 0 0,-1 0 0,0 0 0,0 1 0,0-1 0,1 0 1,-1 0-1,0 1 0,0-1 0,0 0 0,0 0 0,0 1 0,1-1 0,-1 0 0,0 1 0,0-1 0,0 0 0,0 1 0,0-1 0,0 0 0,0 0 0,0 1 0,0-1 0,0 1 0,-4 27 1021,3-26-1013,0 0 0,0 0-1,1 0 1,-1 0-1,1 0 1,-1 0 0,1 0-1,0 0 1,0 1 0,0-1-1,0 0 1,0 0-1,0 0 1,0 0 0,1 0-1,-1 0 1,1 0-1,0 0 1,0 0 0,0 0-1,1 2 1,3-2 3,1-1 0,0 0 1,0 0-1,0 0 0,1 0 0,-1-1 0,0 0 1,0-1-1,0 1 0,0-1 0,0 0 1,0-1-1,10-3 0,12-5 49,38-19-1,-53 23-85,12-8-8,-18 10 0,1-1 0,0 1-1,-1 0 1,1 1 0,1 0 0,-1 0-1,0 1 1,1 0 0,-1 0 0,15-1-1,-22 4 30,0 0 0,-1 0 0,1 0 0,-1 0 0,1 0 0,-1 0 0,1 0 0,-1 0 0,0 0 0,1 0 0,-1 0-1,0 0 1,0 1 0,0-1 0,0 0 0,0 0 0,0 0 0,0 0 0,0 0 0,0 1 0,-3 26 787,0-15-1064,2-10 394,0 0 0,1 0-1,-1 0 1,1 0 0,0 0 0,-1 0-1,1 0 1,0 0 0,1 3 0,8 2-2022,13-10-4411,-13-2-2558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 16367,'0'0'8787,"-8"-1"-7612,3 1-1098,0 0 1,0 0-1,0 0 1,1 1-1,-1 0 1,0 0 0,1 0-1,-1 0 1,0 1-1,-7 4 1,9-5-43,1 0 1,-1 1 0,1-1 0,-1 1 0,1 0 0,0 0 0,0 0 0,0 0-1,0 0 1,0 1 0,0-1 0,0 0 0,1 1 0,-1 0 0,1-1 0,0 1-1,0 0 1,0-1 0,0 1 0,0 0 0,1 0 0,-1 0 0,1 3 0,0-5-32,0 0 1,0 0-1,0-1 0,1 1 1,-1 0-1,0 0 1,1 0-1,-1-1 1,1 1-1,-1 0 1,1 0-1,-1-1 1,1 1-1,0-1 1,-1 1-1,1 0 1,0-1-1,-1 1 1,1-1-1,0 1 1,0-1-1,0 0 1,-1 1-1,1-1 1,0 0-1,0 1 1,0-1-1,0 0 1,-1 0-1,1 0 1,0 0-1,0 0 1,0 0-1,0 0 1,0 0-1,0 0 1,-1 0-1,1-1 1,0 1-1,0 0 1,1-1-1,38-11 42,-27 5-186,-1 0-1,-1-2 1,0 1-1,13-13 0,34-25 60,-57 49 86,0-1 0,0 1 1,-1-1-1,1 1 0,-1 0 1,0-1-1,0 1 0,0 0 1,0-1-1,-1 4 0,-4 21-61,-4 16-1090,13-19-3422,10-21-2452,-11-3 5493,11 0-4853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12876,'0'0'5472,"12"-1"-3812,2 0-1505,0-2-1,0 0 0,0 0 1,-1-1-1,1-1 0,-1 0 1,0-1-1,0-1 1,-1 0-1,0 0 0,13-11 1,-5 0 395,0-1-1,0 0 1,-2-2 0,18-25 0,-68 115 261,10-31-993,7-13 292,-19 43-1,31-61-618,0 0 0,1 0-1,0 1 1,1-1-1,0 0 1,-1 12 0,2-19 399,0 0 0,0 1 1,0-1-1,0 0 0,0 0 1,0 0-1,0 0 0,0 0 1,0 0-1,1 1 0,-1-1 1,0 0-1,0 0 0,0 0 1,0 0-1,0 0 0,0 0 1,0 0-1,1 1 0,-1-1 1,0 0-1,0 0 0,0 0 1,0 0-1,0 0 0,1 0 1,-1 0-1,0 0 0,0 0 1,0 0-1,0 0 0,0 0 1,1 0-1,-1 0 0,0 0 1,0 0-1,0 0 0,0 0 1,0 0-1,1 0 0,-1 0 1,0 0-1,0 0 0,0 0 1,0 0-1,0-1 0,1 1 1,-1 0-1,0 0 0,0 0 1,0 0-1,0 0 0,0 0 1,0 0-1,0-1 0,1 1-224,11-8-6275</inkml:trace>
  <inkml:trace contextRef="#ctx0" brushRef="#br0" timeOffset="1">619 0 14894,'0'0'8232,"-35"61"-6823,28-32-576,1 2-321,2 2-287,1-1-33,0 3-160,1-5 0,2-3-384,-2-5-673,2-5-353,-3-3-223,0-6-449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6566,'0'0'15567,"62"-19"-15311,-31 20-192,1 1-96,4-2-1185,4 0-1634,1-7-2370,5-10 577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6502,'0'0'11291,"-12"11"-9626,5-5-1455,-63 62 2539,-77 94-1,141-154-2824,-1 0-210,1 1 0,0-1 0,0 1 0,1 1 0,0-1-1,0 0 1,-2 12 0,11-21-3172,17-11 1508,0-8-496,-2-1-1,0 0 0,-1-2 0,-1 0 0,21-37 0,8-10 3433,6 10 15462,-68 90-15629,2-12-595,1 1 0,0 0 0,2 0 1,1 2-1,0-1 0,2 1 0,0 0 1,2 1-1,0 0 0,2 0 0,0 0 0,0 34 1,8-43-3624,4-11-4023</inkml:trace>
  <inkml:trace contextRef="#ctx0" brushRef="#br0" timeOffset="1">1 311 5926,'0'0'13869,"64"31"-12524,-29-28-608,2-3-545,0 0-128,-4 0-416,-2-7-1602,-5-6-3587,-1-2-4229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7847,'0'0'7480,"-9"11"-3685,-1-1-3078,2 2 0,-1-1 0,1 1 0,1 1 1,-7 14-1,13-24-563,0 0 1,0 0 0,0 0 0,0 0 0,0 0 0,1 0-1,-1 0 1,1 0 0,0 1 0,0-1 0,0 0 0,0 0-1,1 0 1,1 6 0,-1-7-138,0 1 0,1-1-1,-1 0 1,1 0 0,0 0-1,-1-1 1,1 1 0,0 0-1,0-1 1,0 1 0,0-1 0,0 1-1,1-1 1,-1 0 0,0 0-1,0 0 1,1 0 0,-1-1 0,1 1-1,-1 0 1,1-1 0,3 0-1,1 2-167,1-1-1,-1-1 0,1 1 0,0-1 0,-1-1 1,1 1-1,-1-2 0,1 1 0,-1-1 1,0 0-1,12-4 0,-9 1-75,0-1 0,0 0 0,0-1 0,-1 0-1,0 0 1,14-16 0,-19 19 201,0 0-4,-1 1 0,0-1 0,1 1 0,0 0 0,0 0 0,0 1-1,4-3 1,-16 30-205,-49 55 607,37-55 261,-26 45-1,42-62-1326,-1 1-1,2 0 1,-1 0 0,1 0 0,0 0-1,1 1 1,0-1 0,0 1-1,0 15 1,2-18-6545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 6822,'0'0'7026,"9"-2"-3444,-1 0-3147,-1 0 1,1 0 0,0 1-1,0 0 1,0 0 0,0 1-1,0 0 1,8 1 0,-13 0-355,0-1 0,-1 1 0,1 0 0,-1 0 0,1 0 1,-1 0-1,1 0 0,-1 0 0,0 1 0,1-1 0,-1 1 0,0-1 0,0 1 1,0 0-1,0 0 0,-1 0 0,1 0 0,0 0 0,-1 0 0,0 1 1,1-1-1,-1 1 0,0-1 0,0 0 0,0 1 0,-1 0 0,1-1 0,0 1 1,-1-1-1,0 1 0,0 0 0,0 3 0,0-3-47,0 1 1,0-1-1,0 0 0,-1 0 0,1 0 1,-1 0-1,0 0 0,0 0 0,0 0 1,0 0-1,-1-1 0,1 1 0,-1 0 1,0-1-1,1 1 0,-1-1 0,0 1 1,-1-1-1,-2 3 0,-5 3 243,0-1 0,-1 0-1,-19 8 1,-22 17 1663,51-32-1924,0 0 1,1 1 0,-1-1 0,1 0-1,-1 1 1,1-1 0,-1 1 0,1-1-1,-1 1 1,1-1 0,-1 1 0,1 0-1,0-1 1,-1 1 0,1-1-1,0 1 1,0 0 0,-1-1 0,1 1-1,0 0 1,0-1 0,0 1 0,0 0-1,0 0 1,0-1 0,0 1 0,0 0-1,0-1 1,0 1 0,0 0 0,0-1-1,1 2 1,20 11 257,33-3-1042,17-11-4266,-29-6-454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3812,'0'0'13356,"-17"47"-10761,4-17-321,3 4-448,0 2-545,6 0-641,3-2-319,1-8-193,3-2-96,9-9-1089,0-4-1409,-1-9-1186,-1-2-3715</inkml:trace>
  <inkml:trace contextRef="#ctx0" brushRef="#br0" timeOffset="1">0 133 5381,'0'0'17200,"51"4"-16175,-16 1-640,4 0-289,1-1-224,-2-2-1089,-1-2-2083,-2-3-5476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11819,'0'0'14318,"67"-34"-14446,-32 26-1698,5-1-1986,7-2-4708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8808,'0'0'15183,"68"-28"-19059,-18 22-2306,9-3-2274</inkml:trace>
  <inkml:trace contextRef="#ctx0" brushRef="#br0" timeOffset="1">456 15 16624,'0'0'5061,"-53"12"-3780,53-11-801,1 1-192,28-2-159,15 1-866,12-1-1601,12 3-2563,4-3-1633,-2 0 1954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0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6790,'0'0'20404,"23"24"-20725,9-24-1664,5 0-1827,-4-2-2530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9385,'0'0'12364,"63"31"-10314,-21-27-417,13 0-864,5-1-513,4-2-160,-3 1-96,-2-2-64,-5 1-865,-11-1-1377,-13 0-1826,-13 0-3203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13357,'0'0'9769,"-8"0"-7762,3-1-1853,-2 1 66,0-1-1,0 1 0,0 0 1,0 1-1,0 0 0,0 0 0,1 0 1,-1 1-1,0 0 0,1 0 1,-1 1-1,1 0 0,-8 4 0,-31 33 262,43-37-430,0 0 1,0 0-1,0 0 0,0 0 0,1 0 1,-1 0-1,1 0 0,-1 1 0,1-1 0,0 0 1,1 1-1,-1-1 0,0 1 0,1 6 1,0-9-47,1-1 0,-1 1 1,0 0-1,1 0 0,-1-1 1,1 1-1,-1 0 0,1-1 0,-1 1 1,1-1-1,0 1 0,-1-1 1,1 1-1,0-1 0,-1 1 1,1-1-1,0 0 0,0 1 1,-1-1-1,1 0 0,0 0 1,0 1-1,-1-1 0,1 0 0,0 0 1,0 0-1,0 0 0,0 0 1,0 0-1,34 0-184,-25-1-74,-1 1-399,-1-1 0,1 0-1,0 0 1,-1-1-1,16-5 1,19-12-7029,-16 5-705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7623,'0'0'18354,"72"-10"-17682,-41 10-255,7 0-161,-1 0 0,2 0-192,1 0-64,-5 3-737,-7-3-1665,-3 0-2627,-5-13-7494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4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476 173 4388,'-76'3'641,"1"1"171,0-4-1,-115-13 0,165 8-97,-10 0 1010,37 9-1212,21 10-601,2-3 110,0-1-1,1-1 0,0-1 1,1-1-1,0-2 0,42 4 1,172-1 320,-182-8-163,193-7 482,335-51-1,-279 14-88,-285 38-487,-32 3 148,-44 0 18,-141 3-256,-1007 20 845,1017-4-610,586-39-62,-207 8-115,104-4-17,737-67-753,-976 76 837,-57 8 56,-14 1 29,-105 6 173,-746 95-379,697-78-54,-438 75-2285,545-87 1575,-105 17-2144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73 7143,'10'-7'5343,"11"-9"-3316,19-15 1477,-11 13 2144,-35 36-2206,-10 9-3414,-174 198 1434,-11 15-1232,181-204-248,13-22-2014,0-1-4406,14-24 833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8616,'0'0'14932,"1"8"-13550,7 90 1161,-7-66-2406,2 0 0,0 0 0,14 49 0,-5-47-96,20 40 0,-16-40-180,16 48 1,-29-70-449,0-1 1,-1 1-1,0 0 1,1 20-1,-3-28-17,0-3 286,0 0 1,0 0 0,0 0-1,0 0 1,0-1-1,0 1 1,0 0 0,0 0-1,0 0 1,0 0 0,-1 0-1,1 0 1,0 0 0,-1 0-1,1 0 1,-1 0-1,1 0 1,-1-1 0,1 1-1,-1 0 1,1 0 0,-1-1-1,-1 2 1,-12 2-6970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16271,'0'0'6150,"57"7"-4324,-18-7-32,9 0-641,7-7-577,3-2-448,2 3-128,-1-1 0,-4 3-1057,-7 3-1569,-3-3-1858,-7-1-3940</inkml:trace>
  <inkml:trace contextRef="#ctx0" brushRef="#br0" timeOffset="1">850 0 18930,'0'0'3267,"-44"66"-1698,39-43-447,5-2-33,4-4-449,15-5-320,7-9-223,8-3 31,4 0-577,0-16-896,0-3-1474,-4-3-928,-5-3-1122,-6 3-192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3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11211,'0'0'6502,"-40"69"-4612,21-37-97,2 0-31,-2 5-289,2 3-608,-1 4-320,-1 6-353,-1 7-128,-4 3-32,-2 2 0,1 0-32,2-7-769,5-9-1313,6-17-1986,9-16-6822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6854,'0'0'15631,"51"0"-13965,-12 0-417,8 0-384,7-1-545,6 1-192,0 0-128,-3 0-416,-10 0-1442,-12 5-672,-17 4-673,-18-2-1634,-6-1-2370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12364,'0'0'10698,"58"41"-9257,-3-41-576,9 0-673,8-9-128,1-5-1441,-1-5-4260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6854,'0'0'12973,"-27"54"-11532,52-48 225,12-2 31,11-4-480,9 0-512,5 0-481,3-8-160,-3-1-96,-5 1-416,-13 5-833,-17 3-929,-20 0-1442,-38 9-11754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7495,'0'0'15086,"68"22"-13324,-26-22-577,2 0-640,7 0-385,0 0-128,3 0-384,-6 0-1698,-4 0-1890,-7 0-5029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16592,'0'0'6795,"-8"12"-5316,-1 1-1118,0 0 0,1 1-1,0 0 1,2 0 0,-1 1 0,-5 24-1,-17 103 1365,29-145-1750,3-20-50,-1-1-1,-2-43 1,0 69 2,0 0 1,0-1 0,0 1-1,0 0 1,1 0-1,-1-1 1,0 1 0,1 0-1,-1 0 1,1-1 0,0 1-1,-1-1 1,1 1 0,0 0-1,0-1 1,0 0-1,0 1 1,0-1 0,1 1-1,-1-1 1,0 0 0,1 0-1,-1 0 1,1 0 0,-1 0-1,1 0 1,-1 0-1,1-1 1,-1 1 0,1 0-1,0-1 1,0 1 0,-1-1-1,1 0 1,3 1 0,8 1-1454,1-1 1,0 0 0,20-1-1,-28 0 936,-1-1 0,0 1 0,0-1 0,0 0 0,0-1 0,0 1-1,0-1 1,0 0 0,0 0 0,0 0 0,-1-1 0,7-4-1,-12 4 3248,-10 6-389,-14 9 420,21-9-2288,0 0 0,1 1 0,-1-1 0,1 1 0,0 0 0,0 0 0,0 0 0,0 1 0,1-1 0,0 1 0,0-1 0,-3 10 0,5-13-390,0-1 1,0 1 0,1-1 0,-1 0 0,0 1-1,0-1 1,0 0 0,1 1 0,-1-1 0,0 1-1,1-1 1,-1 0 0,0 0 0,1 1 0,-1-1-1,0 0 1,1 1 0,-1-1 0,1 0 0,-1 0-1,0 0 1,1 0 0,-1 1 0,1-1 0,-1 0-1,1 0 1,-1 0 0,1 0 0,-1 0 0,0 0-1,1 0 1,-1 0 0,1 0 0,23 0 7,-18-1-3,61 3-397,74-4 679,-140 2-193,0 0 0,-1 0 0,1-1 0,-1 1 1,1 0-1,-1 0 0,1-1 0,0 1 0,-1 0 0,1-1 1,-1 1-1,1-1 0,-1 1 0,0-1 0,1 1 1,-1-1-1,1 1 0,-1-1 0,0 1 0,0-1 1,1 1-1,-1-1 0,0 1 0,0-1 0,1 0 0,-1 1 1,0-1-1,0 1 0,0-1 0,0 0 0,0 1 1,0-1-1,0 0 0,0 1 0,0-1 0,0 1 1,-1-1-1,1 0 0,0 1 0,0-1 0,-1 1 1,1-1-1,0 1 0,0-1 0,-1 0 0,0 0 0,-17-35 507,13 26-364,3 7-243,0-1-1,0 1 1,1-1-1,-1 0 0,1 0 1,0 0-1,0 1 1,1-1-1,-1-7 0,1 9-53,0 1 0,1 0 0,0 0 0,-1 0 0,1 0 0,-1 0 0,1 0 0,0 0 1,0 0-1,0 0 0,0 0 0,0 1 0,0-1 0,0 0 0,0 0 0,0 1 0,0-1 0,0 1 0,0-1 0,0 1 0,0-1 0,0 1 0,1 0 0,-1-1 0,0 1 0,0 0 0,1 0 0,-1 0 0,0 0 0,0 0 0,0 0 0,1 1 0,1-1 0,79 0-9543,-48 0 1110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305 325 2434,'0'0'748,"-9"-1"95,-8 0-1128,-19-3 3923,36 4-3605,0 0 0,0 0 0,0 0 0,0 0 0,0 0 0,0 0 0,0 0 0,0 0 0,0 0 1,0 0-1,0 0 0,0 0 0,0-1 0,0 1 0,0 0 0,0 0 0,0 0 0,0 0 0,0 0 0,0 0 1,0 0-1,0 0 0,0 0 0,0 0 0,0-1 0,0 1 0,0 0 0,0 0 0,0 0 0,0 0 0,0 0 1,0 0-1,0 0 0,0 0 0,0 0 0,0 0 0,0 0 0,0-1 0,0 1 0,0 0 0,0 0 0,0 0 0,0 0 1,0 0-1,0 0 0,0 0 0,0 0 0,0 0 0,-1 0 0,1 0 0,0 0 0,0 0 0,25-5 338,179-36-61,233-78 1,149-31-248,-831 235 262,157-51-266,-755 304-310,1302-556 310,120 12-225,-543 194 90,-24 6 190,-17 3 516,-34 6-543,1 3 0,-1 1 1,2 1-1,-1 3 1,-58 24-1,22-9-56,-184 65-706,-374 190-1,550-239-1117,16-15-1053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11659,'0'0'11595,"-3"11"-10506,-8 31-169,5-22-513,0 0-1,1 0 0,2 0 1,-3 28-1,7-48-399,-1 1 1,1 0-1,-1 0 0,1 0 1,-1-1-1,1 1 0,-1 0 0,1 0 1,0-1-1,0 1 0,-1-1 0,1 1 1,0-1-1,0 1 0,-1-1 1,1 1-1,0-1 0,0 0 0,0 1 1,0-1-1,0 0 0,0 0 0,0 0 1,0 1-1,0-1 0,0 0 1,-1 0-1,3-1 0,37 1 55,-30 0-47,25-1-380,-20-1 3,0 2 1,0 0-1,0 0 1,0 2-1,21 3 1,-34-4 336,1 0 0,0 0 0,-1 0 0,1 0 1,-1 0-1,0 0 0,1 1 0,-1-1 0,0 1 1,0 0-1,0 0 0,0-1 0,0 1 1,0 0-1,0 1 0,-1-1 0,1 0 0,-1 0 1,1 1-1,-1-1 0,0 1 0,0-1 0,0 1 1,-1 0-1,1-1 0,0 1 0,-1 0 0,0-1 1,0 1-1,1 0 0,-2-1 0,1 1 1,0 0-1,0 0 0,-2 4 0,0-1 102,0-1-1,0 1 1,-1-1-1,1 0 1,-1 1-1,-1-1 1,1-1-1,-1 1 1,1 0-1,-1-1 1,-1 0-1,1 0 1,-1 0 0,1 0-1,-9 4 1,-12 8 1096,-45 21 0,67-36-1092,-12 7 117,0 0 1,-1-1 0,0-1 0,-1-1 0,1 0 0,-1-1 0,-31 3-1,46-7-351,1 0 0,0-1 0,0 1 0,0 0 0,0 0 0,0 0 0,0-1 0,0 1 0,0-1 0,0 1 0,0-1 0,0 1-1,0-1 1,0 1 0,0-1 0,0 0 0,0 0 0,0 1 0,1-1 0,-1 0 0,0 0 0,1 0 0,-1 0 0,0 0 0,1 0-1,-1 0 1,1 0 0,0 0 0,-1 0 0,1 0 0,0-2 0,-3-42-7091,4 32 4375,-1-29-7867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1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14670,'0'0'10025,"55"-19"-8968,-27 19-480,1 0-353,7 0-192,3 3-32,5 0-640,2-2-1314,-1-1-1474,3 0-2337,1-3-4613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18610,'0'0'7367,"-19"70"-6310,17-41-289,-4 3-383,4 2-289,1-2-64,1-1-224,0-3-577,0-5-544,0-4-801,-2-6-577,-3-3-1088,-2-7-3685</inkml:trace>
  <inkml:trace contextRef="#ctx0" brushRef="#br0" timeOffset="1">0 200 12748,'0'0'11691,"78"-29"-10602,-42 24-608,3-2-385,3 2-96,-5 0-1794,1 0-2530,-5 0-4420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19410,'0'0'6892,"-2"11"-5765,-24 86 737,17-71-1722,2 0-1,0 0 1,2 1 0,-4 38 0,9-64-136,0-1 0,0 1 0,0 0 0,1 0 1,-1 0-1,0 0 0,0 0 0,1 0 0,-1 0 0,0-1 1,1 1-1,-1 0 0,1 0 0,-1-1 0,1 1 0,-1 0 0,1 0 1,-1-1-1,1 1 0,0-1 0,-1 1 0,1 0 0,0-1 1,0 1-1,0-1 0,-1 0 0,1 1 0,0-1 0,1 1 1,35 0 9,-28-3-588,0 1 1,0-2-1,0 1 0,0-1 0,14-8 0,-17 7-792,-1 0-1,0-1 1,0 1 0,0-1-1,-1 0 1,7-9 0,4-9-7818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10570,'0'0'10058,"-31"72"-7624,20-43-384,0-1-577,4 2-704,2 0-417,4-4-288,1 1-224,0-4-1473,8-3-1635,2-8-895,3-5-3365</inkml:trace>
  <inkml:trace contextRef="#ctx0" brushRef="#br0" timeOffset="1">235 167 7431,'0'0'18642,"-34"63"-17617,23-36-609,2 5-256,3 0-128,2 0 32,1-1-256,2-5-513,1-4-768,0-8-1025,0-9-417,14-17-10730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10922,'0'0'13677,"-5"10"-12155,1-3-1303,-2 2-2,1 0 0,0 0 1,1 1-1,-5 14 0,8-22-213,1 0 0,-1-1 1,1 1-1,-1 0 0,1 0 0,0-1 0,-1 1 0,1 0 0,0 0 0,0-1 0,1 1 0,-1 0 1,0 0-1,0-1 0,1 1 0,-1 0 0,1 0 0,0-1 0,-1 1 0,1-1 0,0 1 1,0 0-1,0-1 0,0 0 0,0 1 0,0-1 0,1 0 0,-1 1 0,0-1 0,1 0 0,-1 0 1,1 0-1,-1 0 0,1 0 0,-1-1 0,4 2 0,13 4-166,-1-1 72,-1 0 0,0 1 1,-1 1-1,1 1 0,15 10 0,-28-16 117,-1-1 0,1 1-1,-1 0 1,0 0-1,1 0 1,-1 1 0,0-1-1,-1 0 1,1 1-1,0-1 1,-1 1-1,1 0 1,-1-1 0,0 1-1,0 0 1,0 0-1,0 0 1,0 0 0,0 0-1,-1 0 1,0 0-1,0 0 1,0 0-1,0 0 1,0 0 0,0 0-1,-1 0 1,1 0-1,-1 0 1,0 0 0,0 0-1,0-1 1,0 1-1,-1 0 1,1-1-1,-3 4 1,-1 2 72,0-1 1,-1-1-1,0 1 0,0-1 1,-1 0-1,0 0 0,0-1 0,0 1 1,0-2-1,-1 1 0,0-1 1,0 0-1,0-1 0,-1 0 0,1 0 1,-1-1-1,1 0 0,-1 0 1,-17 0-1,24-2-205,0 0 1,1-1 0,-1 1-1,0 0 1,1-1-1,-1 1 1,1-1-1,-1 0 1,1 0-1,-1 1 1,1-1-1,-1 0 1,1 0-1,0 0 1,0-1 0,-1 1-1,1 0 1,0 0-1,0-1 1,0 1-1,0 0 1,0-1-1,1 1 1,-1-1-1,0 1 1,1-1-1,-1 0 1,0-2 0,-6-54-8062,7 50 6569,-1-43-9981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3651,'0'0'20532,"58"0"-18290,-29 2-769,1 5-320,2 1-576,6-1-449,-1 0-96,0-3-512,1 0-994,-1-4-2722,1 0-3395</inkml:trace>
  <inkml:trace contextRef="#ctx0" brushRef="#br0" timeOffset="1">804 32 8712,'0'0'17457,"2"10"-15669,24 185 1424,-14-82-4337,-11-101 361,3 19-1710,-5-11-3229,-2-18 1176,-6-2-1799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3972,'0'0'23158,"25"-48"-22101,6 41-449,6 1-352,0 1-191,2 1-97,1-1-929,-2 0-1794,-3-5-3267,0-4-9096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5061,'0'0'21909,"3"11"-21055,-2-8-788,1 3 3,-1 0 0,1-1 0,-1 1-1,0 0 1,-1 0 0,1 0 0,-1 0 0,-1 0-1,1 0 1,-1 0 0,0 0 0,-3 9 0,-2 2 37,0-1 1,1 2 0,1-1 0,0 0-1,2 1 1,0-1 0,0 25 0,2-40-103,1-1 0,-1 1 1,0 0-1,0-1 0,1 1 1,-1-1-1,1 1 0,0-1 1,-1 1-1,1-1 0,0 0 0,0 1 1,0-1-1,0 0 0,0 1 1,0-1-1,0 0 0,0 0 1,1 0-1,-1 0 0,0 0 1,1 0-1,-1-1 0,2 2 1,1-1 22,0 0 1,0 0-1,0 0 1,1 0 0,-1 0-1,0-1 1,0 0-1,0 0 1,6-1 0,-1 0-246,0 0 0,0-1 1,0 0-1,0-1 0,-1 0 1,1 0-1,-1-1 1,11-6-1,-14 7-614,-1-1 1,1 0-1,-1 0 0,0 0 1,0-1-1,-1 0 1,1 1-1,2-7 0,6-15-6454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14926,'0'0'8803,"-6"10"-7319,2-4-1257,0 0 16,-1 1 0,1 0 1,1 0-1,-1 0 1,1 0-1,0 1 1,1-1-1,0 1 0,0-1 1,-1 12-1,3-18-219,0-1-1,0 1 1,0-1-1,0 1 1,0-1 0,1 1-1,-1-1 1,0 1-1,0-1 1,0 1-1,1-1 1,-1 1-1,0-1 1,1 1-1,-1-1 1,0 0 0,1 1-1,-1-1 1,0 0-1,1 1 1,-1-1-1,1 0 1,-1 1-1,1-1 1,-1 0-1,1 0 1,-1 1-1,1-1 1,-1 0 0,1 0-1,-1 0 1,2 0-1,24-1 429,23-13-143,0-13-259,-36 19-36,0 1 1,0 0-1,1 1 1,24-8 0,-37 15 20,0-1 1,0 1 0,-1 0 0,1 0-1,0 0 1,-1 0 0,1 0 0,-1-1 0,1 1-1,-1 0 1,1 1 0,-1-1 0,0 0-1,1 0 1,-1 0 0,0 0 0,0 0 0,0 0-1,0 0 1,0 0 0,0 0 0,0 0 0,0 0-1,0 1 1,-1-1 0,0 1 0,1 0-32,0-1 1,-1 1-1,1-1 0,0 1 1,0 0-1,0-1 1,0 1-1,0-1 1,0 1-1,0-1 1,0 1-1,1-1 1,-1 1-1,1-1 0,-1 1 1,1-1-1,0 0 1,-1 1-1,1-1 1,0 0-1,0 1 1,0-1-1,1 2 1,11-3-122,40 1-310,-51-1-5,1-1-1,-1 1 1,1-1-1,-1 1 1,0-1-1,0 0 1,1 0-1,-1 0 1,0 0-1,3-2 1,-1-2-4176,-3-3-2881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6566,'0'0'18129,"-29"61"-15983,24-35-896,-1 6-193,4 2-353,0-2-287,2-2-321,0-3-64,0-1-32,4-4-224,6-1-833,0-3-801,1-6-1698,1-6-2017,2-6-7880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7847,'0'0'13485,"-31"50"-11051,13-22-159,1 3-1186,7 2-417,3-4-127,4 0-353,3-5-192,0-3-769,5-3-896,3-7-1314,-1-7-2178,3-4-6438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28 5285,'0'0'12150,"-12"3"-7441,3-2-4376,1 0 1,-1 2 0,1-1 0,0 1 0,0 0-1,0 0 1,0 1 0,0 0 0,1 1 0,0-1-1,0 1 1,0 1 0,1 0 0,-1-1 0,1 2 0,-8 10-1,8-7-196,1-1 0,0 1 0,0 0 0,1 0 0,1 0 0,0 0 0,0 1 0,-2 15 0,4-23-117,1 0-1,-1 0 0,1 0 0,0-1 1,0 1-1,0 0 0,0 0 1,0 0-1,1 0 0,-1 0 0,1 0 1,0 0-1,0-1 0,0 1 1,0 0-1,0 0 0,0-1 0,1 1 1,0-1-1,-1 1 0,1-1 1,0 0-1,0 0 0,0 0 0,0 0 1,1 0-1,-1 0 0,0 0 0,1-1 1,-1 1-1,1-1 0,0 0 1,-1 0-1,1 0 0,3 1 0,1-1 17,1 0 0,-1 0 0,0-1-1,0 0 1,0-1 0,1 1-1,-1-1 1,0 0 0,0-1 0,0 0-1,0 0 1,0-1 0,0 1-1,-1-2 1,0 1 0,1-1 0,-1 1-1,0-2 1,0 1 0,-1-1-1,0 0 1,1 0 0,-2 0 0,1-1-1,4-6 1,-1 1 32,-1-1 0,0 0 1,0 0-1,-2-1 0,1 0 0,-2 0 0,1 0 1,-2-1-1,0 1 0,0-1 0,-2 0 0,1-16 1,-2 28-67,1 1 0,-1-1-1,0 0 1,-1 1 0,1-1 0,0 0 0,0 1 0,-1-1 0,1 1 0,-1-1 0,1 0 0,-1 1 0,0-1 0,1 1 0,-1 0 0,0-1 0,0 1 0,0 0 0,0-1 0,0 1 0,-1 0 0,1 0 0,0 0 0,-1 0 0,1 0 0,0 0 0,-1 0 0,1 1 0,-1-1 0,1 0 0,-1 1 0,1-1 0,-1 1 0,0 0 0,1-1 0,-1 1 0,0 0 0,1 0 0,-1 0 0,0 0 0,-2 1 0,1-1-123,1 1-1,-1-1 1,0 1 0,1 0 0,-1 0 0,0 0-1,1 0 1,-1 0 0,1 1 0,0-1 0,-1 1-1,1-1 1,0 1 0,0 0 0,0 0 0,0 0-1,0 0 1,1 0 0,-1 1 0,1-1 0,-1 0-1,1 1 1,0-1 0,-2 5 0,1 17-4869,2-23 4705,0-1 1,1 1 0,-1-1 0,0 1-1,0-1 1,1 1 0,-1-1-1,0 1 1,1-1 0,-1 1 0,1-1-1,-1 0 1,0 1 0,1-1 0,-1 0-1,1 1 1,-1-1 0,1 0 0,-1 1-1,1-1 1,0 0 0,-1 0-1,1 0 1,0 1 0,17 0-7841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40 106 6726,'0'0'21834,"-5"9"-21257,2-5-484,-20 36 321,22-38-403,0 1 1,-1-1 0,2 1-1,-1-1 1,0 1-1,0 0 1,1-1 0,-1 1-1,1 0 1,0 0 0,0 0-1,0-1 1,0 1 0,0 0-1,1 0 1,0 3 0,0-5-52,0 0 0,0 0 0,1 1 0,-1-1 0,0 0 0,0 0 0,1 0 0,-1 0 0,1 0 0,-1 0 0,1-1 0,-1 1 0,1 0 1,-1-1-1,1 1 0,-1-1 0,3 1 0,39 6-678,-14-3-7,-11 1 239,0 1 1,0 1-1,29 16 1,-42-20 477,0-1 0,-1 1 0,1 0 0,-1 0 0,0 0 0,0 1 0,0 0 0,0-1 0,-1 1 0,1 0 0,-1 1 0,0-1 1,0 1-1,-1-1 0,1 1 0,-1 0 0,0 0 0,2 7 0,-4-10 118,0 0 1,0 1-1,0-1 1,0 0-1,-1 0 1,1 1-1,-1-1 1,1 0-1,-1 0 1,0 0-1,1 0 1,-1 0 0,0 0-1,-1 0 1,1 0-1,0 0 1,-1 0-1,-1 2 1,-1 0 116,-1 0 0,1 0-1,-1 0 1,0-1 0,0 0 0,-11 5 0,3-2 169,-1-1 0,1 0 0,-1-1 0,-1-1 0,-15 2 0,26-4-415,1-1 1,-1 1-1,0-1 0,1 0 0,-1 0 0,1 0 0,-1-1 0,0 1 1,1-1-1,-1 0 0,1 0 0,-1 0 0,1 0 0,0-1 0,-1 1 1,-4-5-1,5 3-408,0 0 1,1 0 0,0-1-1,0 1 1,0-1-1,0 1 1,1-1 0,-1 0-1,1 1 1,0-1-1,0 0 1,0 0 0,1 0-1,-1 0 1,1-5 0,-2-37-6466</inkml:trace>
  <inkml:trace contextRef="#ctx0" brushRef="#br0" timeOffset="1">109 2 14253,'0'0'13293,"65"-1"-11435,-34 1-897,-1 5-673,4 2-288,1-3-1569,2-2-3877,2-2-8295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4420,'0'0'21396,"-6"64"-19698,1-36-1057,2 6-257,3 0-288,0-4-32,0-1-96,4-7-737,6-2-960,-2-9-1314,-5-5-609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13485,'0'0'11371,"50"-37"-9642,-13 29-672,4 4-160,8 0-288,3 4-513,3-1-449,0 0-2273,1-1-3460,3-1-10986</inkml:trace>
  <inkml:trace contextRef="#ctx0" brushRef="#br0" timeOffset="1">915 231 21364,'0'0'8777,"40"-53"-8585,-4 27-288,6 4-1314,1 3-1248,-1 4-2371,1 6-4036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2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14574,'0'0'6886,"65"-17"-6245,-36 5-673,6-1-481,8-1-768,4 1-1377,4-1-3684</inkml:trace>
  <inkml:trace contextRef="#ctx0" brushRef="#br0" timeOffset="1">582 39 3587,'0'0'23511,"64"7"-23095,-29-9-320,13-5-448,8 1-1666,8-2-2915,2-1-3683</inkml:trace>
  <inkml:trace contextRef="#ctx0" brushRef="#br0" timeOffset="2">1168 35 8008,'0'0'19698,"-36"46"-18320,36-44-866,10-2-320,13 0-1089,8-15-3587,6-5-9321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9033,'0'0'10409,"1"8"-8866,-1 6-853,-1 1 0,0-1-1,-1 0 1,0 0 0,-1 0-1,-7 19 1,4-10-390,0 0 0,-2 24 0,9-45-293,-1-1 0,0 0 0,1 0-1,-1 0 1,0 0 0,1 1 0,-1-1 0,1 0-1,0 0 1,-1 0 0,1 0 0,0 0 0,0 0-1,0-1 1,0 1 0,0 0 0,-1 0-1,1-1 1,1 1 0,-1 0 0,0-1 0,0 1-1,0-1 1,0 1 0,0-1 0,0 0 0,1 1-1,-1-1 1,0 0 0,0 0 0,0 0-1,1 0 1,-1 0 0,2 0 0,58-1 73,-45 0-254,-4 1-26,0-1 35,-1 1 1,1 0-1,-1 1 1,1 0-1,-1 1 1,12 4-1,-20-5 149,0 0 0,-1 0-1,1 0 1,-1 1 0,0-1-1,1 1 1,-1-1 0,0 1 0,0 0-1,0 0 1,0 0 0,0 0-1,0 1 1,-1-1 0,1 0-1,-1 1 1,1-1 0,-1 1-1,0-1 1,0 1 0,0 0-1,-1-1 1,1 1 0,-1 0 0,1 0-1,-1 0 1,0-1 0,0 1-1,0 0 1,-1 4 0,0-2 54,0-1 0,0 1-1,-1-1 1,0 1 0,0-1 0,0 1 0,-1-1 0,1 0 0,-1 0 0,0 0 0,0-1 0,0 1 0,-1-1 0,1 1 0,-1-1 0,0 0 0,0-1 0,0 1 0,-6 3 0,-11 5 358,1 0 1,-36 12-1,-23 1 1,73-22-406,0-1-1,0 0 1,-1 0 0,1 0-1,0-1 1,0 0-1,-1 0 1,1-1 0,0 0-1,-12-3 1,16 3-129,0 0-1,0 0 1,1 0 0,-1 0 0,1 0-1,-1-1 1,1 1 0,0-1 0,-1 1-1,1-1 1,0 1 0,0-1 0,0 0-1,0 0 1,0 1 0,0-1 0,1 0-1,-1-2 1,-6-37-5563,5 3-2803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8168,'0'0'14990,"67"1"-12780,-35-1-608,5-1-770,4-4-672,5 1-128,-3-2-832,0 0-2852,-6 0-3523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18001,'0'0'12075,"53"8"-11946,-36-11-129,0-4-1282,0 0-3170,-3-2-4356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15695,'0'0'7495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 15727,'0'0'6256,"-12"-3"-4974,6 2-1118,2-1-101,1 1-1,0 0 1,-1 1-1,1-1 1,-1 0-1,1 1 1,-1 0-1,1 0 1,-1 0-1,1 0 1,-1 0-1,1 1 1,0-1-1,-1 1 0,1 0 1,-1 0-1,1 1 1,0-1-1,0 1 1,0-1-1,0 1 1,-5 4-1,-5 5 313,0 2 0,1 0-1,-17 24 1,24-30-264,1-1 0,0 1-1,0 0 1,1 1 0,0-1 0,0 1-1,1-1 1,0 1 0,0 0 0,0 12-1,2-18-92,0 0 0,0 0 0,0 0-1,0 0 1,0 0 0,0-1 0,1 1 0,-1 0-1,1 0 1,0 0 0,-1 0 0,1 0-1,0-1 1,0 1 0,0 0 0,0 0-1,1-1 1,-1 1 0,0-1 0,1 1-1,-1-1 1,1 0 0,-1 0 0,3 2 0,1-1 8,-1 0 0,1 0 0,-1-1 1,1 1-1,0-1 0,-1 0 1,1-1-1,0 1 0,0-1 1,5 0-1,1-1 5,0 1 0,0-2 1,0 0-1,-1 0 0,1-1 1,-1 0-1,0 0 0,0-1 0,10-6 1,-13 6-2,-1-1 1,0 0-1,0 0 1,0 0 0,-1-1-1,0 1 1,0-1-1,0-1 1,-1 1 0,0-1-1,0 1 1,0-1-1,-1 0 1,0 0-1,-1-1 1,0 1 0,0-1-1,0 1 1,-1-1-1,0 1 1,0-13-1,-1 19-28,0-1 1,0 1-1,-1-1 0,1 0 0,0 1 0,-1-1 0,1 1 0,-1-1 0,1 1 0,-1-1 0,0 1 0,0 0 0,0-1 0,0 1 1,0 0-1,0-1 0,0 1 0,0 0 0,0 0 0,0 0 0,-1 0 0,1 0 0,0 0 0,-1 1 0,1-1 0,-1 0 0,1 1 0,-1-1 1,1 1-1,-1-1 0,1 1 0,-1 0 0,0 0 0,1-1 0,-1 1 0,1 0 0,-1 1 0,0-1 0,-2 0 0,1 1-24,-1-1 0,0 1-1,1 0 1,0-1-1,-1 1 1,1 1 0,-1-1-1,1 0 1,0 1-1,0 0 1,0 0 0,0 0-1,0 0 1,0 0-1,1 1 1,-1-1-1,-3 5 1,-5 20-1958,9-8-3855,4-9-886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14542,'0'0'4548,"-25"50"-1825,15-20-737,-3 2 224,8 1-1506,1-1-608,4-1-64,0-3-608,2-5-1474,5-9-288,4-9-1122,0-5-4547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 7751,'0'0'18487,"-10"-3"-17542,5 2-878,-1 0 0,0 0 0,0 1 0,0-1 0,0 1 1,1 1-1,-1-1 0,0 1 0,0 0 0,-9 3 0,11-3-19,0 0 0,1 1 1,-1 0-1,1-1 0,0 1 0,-1 0 1,1 1-1,0-1 0,0 1 0,0-1 1,1 1-1,-1 0 0,1 0 0,-1 0 0,1 0 1,0 1-1,0-1 0,1 0 0,-1 1 1,0-1-1,0 5 0,2-7-37,-1 0 1,1 0-1,0 0 0,-1 0 1,1 0-1,0 0 0,0-1 1,0 1-1,0 0 0,0 0 0,0 0 1,0 0-1,0 0 0,0 0 1,1 0-1,-1 0 0,0 0 1,1-1-1,-1 1 0,0 0 0,1 0 1,-1 0-1,1-1 0,-1 1 1,1 0-1,-1 0 0,1-1 1,0 1-1,1 0 0,0 0 9,0 0 1,0 0-1,0 0 0,0 0 0,1-1 0,-1 1 0,0-1 1,1 0-1,-1 0 0,0 1 0,5-2 0,0 1-82,1-1-1,0-1 1,0 1 0,-1-1-1,1-1 1,12-5-1,-14 4-28,1 0 0,-1-1-1,0 0 1,0 0 0,-1 0-1,1-1 1,-1 0 0,-1 0 0,6-9-1,-14 26 78,0 0 0,1-1 0,0 1 0,1 0 0,0 0 0,1 1 0,0-1 0,1 0 0,0 0 0,3 22 0,-2-29 25,1-1 0,-1 1 1,1-1-1,0 1 1,0-1-1,1 0 1,-1 0-1,0 0 0,1 0 1,0 0-1,0 0 1,0-1-1,0 0 1,0 1-1,5 1 0,-5-2-11,-1-1 0,1 1 0,0 0 0,-1-1 0,1 1 0,-1 1 0,0-1 0,0 0 0,0 0 0,0 1 0,0-1 0,0 1 0,0 0-1,-1-1 1,0 1 0,1 0 0,-1 0 0,0 0 0,1 6 0,-3-7 47,0 0 0,0 0 0,0 0 0,0-1 0,-1 1 0,1 0 0,-1 0 0,1-1 0,-1 1 0,1-1 0,-1 1 0,0-1 0,0 0 0,0 0 0,1 0 0,-1 0 0,0 0 0,-1 0 0,1 0 0,0-1 0,-4 1 0,-49 13 1033,43-12-795,-1-1-1,1 0 1,-1-2 0,1 1-1,0-1 1,-16-4 0,25 5-281,-1-1 0,0 0 0,1-1 1,0 1-1,-1-1 0,1 1 0,0-1 1,0 0-1,0 0 0,0 0 1,-4-5-1,6 6-84,-1-1 0,1 0 0,0 0 1,0 1-1,0-1 0,0 0 0,0 0 0,1 0 1,-1 0-1,1 0 0,-1 0 0,1-1 0,0 1 1,0 0-1,0 0 0,0 0 0,0 0 1,0 0-1,0 0 0,1-1 0,0-1 0,1 0-438,-1 1 0,1 0 0,0 1 0,0-1-1,0 0 1,1 0 0,-1 1 0,0 0 0,1-1 0,0 1-1,0 0 1,-1 0 0,1 0 0,0 1 0,6-3-1,2-2-2512,20-12-6199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3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14 4612,'0'0'10117,"-11"-3"-6514,3 0-2776,-1 1 0,0 0 1,1 1-1,-1 0 0,0 0 0,-17 1 1,22 0-597,0 1 0,0 0 0,0 0 1,-1 0-1,1 0 0,0 1 0,0 0 0,1 0 1,-1 0-1,0 0 0,1 0 0,-1 1 1,1-1-1,0 1 0,-1 0 0,1 0 1,1 0-1,-1 1 0,-4 5 0,6-7-194,-1 0 0,1 1 0,-1-1-1,1 0 1,0 0 0,-1 1 0,1-1 0,1 1 0,-1-1-1,0 1 1,1-1 0,-1 1 0,1 0 0,0-1 0,-1 1-1,1-1 1,1 1 0,-1 0 0,0-1 0,1 1-1,-1-1 1,1 1 0,0-1 0,1 3 0,0-2-14,0 0 1,0-1-1,1 1 1,-1-1-1,1 1 1,0-1-1,0 0 1,0 0-1,0-1 1,0 1-1,0-1 1,0 1-1,1-1 1,-1 0-1,6 1 1,4 1 1,0-1 1,0-1-1,0 0 1,1-1 0,-1 0-1,0-1 1,0 0-1,22-6 1,-29 5-13,-1 0 1,0 0-1,0-1 0,1 0 0,-2 0 1,1 0-1,0-1 0,-1 0 1,1 1-1,-1-2 0,4-4 0,-6 6-2,0 1 0,0-1 0,0 0-1,0 0 1,0 0 0,-1 0-1,1-1 1,-1 1 0,0 0 0,0-1-1,0 1 1,-1-1 0,1 1-1,-1-1 1,0 1 0,0-1 0,0 1-1,0-1 1,-2-5 0,1 7-4,-1 0 1,1 0 0,-1 0 0,0 0 0,0 0-1,0 1 1,0-1 0,0 0 0,0 1-1,0 0 1,0 0 0,0-1 0,-1 1-1,1 0 1,0 1 0,-1-1 0,1 0 0,-1 1-1,1-1 1,-1 1 0,1 0 0,-1 0-1,1 0 1,-1 0 0,-2 1 0,-7-1-17,0 0 1,1 1 0,-1 1-1,-13 3 1,19-3-33,0 0 0,-1 1 0,1 0 1,0 0-1,0 1 0,1-1 0,-9 8 0,11-9-654,1 1 0,0-1-1,-1 0 1,1 1 0,0 0-1,0 0 1,0-1-1,1 1 1,-1 0 0,-1 4-1,2 3-7979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6278,'0'0'12236,"-21"63"-10603,13-39-448,3 4-320,1 1-192,3 1-289,1-3-224,0-1-96,5-4-64,7-2 64,-1-2-32,-1-6-608,-3-1-802,-2-4-832,-5-5-2114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11691,'0'0'11595,"53"-2"-10025,-16-1-225,10-1-641,4-1-479,0-1-225,-3 2-193,-5-2-1921,-5-3-2818,-6 2-6375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 5189,'17'-12'13297,"-8"14"-7167,-6 29-3875,-2-10-2087,-2-15-157,1 0 1,1 0-1,-1 0 0,1 0 0,0 0 1,0 0-1,1 0 0,0 0 1,0 0-1,0-1 0,1 1 1,0-1-1,0 0 0,0 0 1,1 0-1,-1 0 0,1 0 1,0-1-1,1 1 0,-1-1 1,1 0-1,0-1 0,0 1 1,8 4-1,-10-7-19,10 7-88,0 1 1,0 0-1,-1 0 1,14 15 0,-24-22 92,0 0 0,0 0 0,0 0 0,0 0 0,0 1 0,-1-1 0,1 1 0,-1-1 0,0 1 0,1-1 0,-1 1 0,0 0 0,-1 0 0,1 0 0,0 0 0,-1-1 0,1 1 1,-1 0-1,0 0 0,0 0 0,0 0 0,-1 0 0,1 0 0,-1 0 0,1 0 0,-1-1 0,0 1 0,0 0 0,0 0 0,-3 3 0,0-2 55,1 0 0,-1 0 0,0 0 0,-1-1 0,1 0 0,-1 0-1,1 0 1,-1-1 0,0 1 0,0-1 0,0 0 0,0-1 0,-10 3 0,-74 11 1120,84-14-1095,1-1-99,-12 3 230,-1-2 1,1 0-1,0 0 0,0-2 0,-23-3 1,36 4-311,-1-1 0,1 0 1,-1-1-1,1 1 0,-1-1 1,1 1-1,0-1 0,0 0 0,-1 0 1,1 0-1,1-1 0,-4-2 1,3 2-259,1 0 1,0 0 0,0-1 0,1 1-1,-1 0 1,0-1 0,1 1 0,0-1-1,0 1 1,0-1 0,0 1 0,1-1-1,-1 0 1,1-5 0,1-32-6842,2-7-6594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8104,'0'0'17008,"66"-24"-15695,-41 24-640,3 0-417,4 2-224,1 5 0,1 2-609,3-1-1569,-4-1-1857,4-4-4133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19667,'0'0'11018,"55"38"-12555,-46-38-1186,-4-5-1857,-5 0-2947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58 5669,'0'0'12567,"-10"-5"-9871,3 1-2249,4 2-328,0-1 1,0 1 0,0 1 0,-1-1 0,1 0-1,0 1 1,-1 0 0,1 0 0,-1 0 0,0 0 0,1 0-1,-1 1 1,0 0 0,1 0 0,-1 0 0,0 0-1,1 0 1,-1 1 0,0-1 0,-4 2 0,-1 3-5,1 1-1,-1-1 1,1 1 0,0 1 0,0 0 0,1 0 0,0 0 0,0 1 0,0 0 0,1 0 0,-9 16 0,11-17 8,0 0 0,0 1 0,1-1 0,0 1 0,0 0 0,1 0 0,0 0 0,0 0 0,1 0 0,0 0 0,0 0 0,1 0 0,0 1 0,1-1 0,1 10 0,-1-15-108,0 0 0,1 0 1,-1 0-1,1 0 0,0 0 0,0-1 1,0 1-1,0-1 0,0 0 0,0 1 1,1-1-1,-1 0 0,1 0 0,0 0 1,0-1-1,-1 1 0,1-1 0,0 1 1,0-1-1,0 0 0,0 0 0,1 0 1,-1-1-1,0 1 0,0-1 0,0 0 1,1 0-1,-1 0 0,0 0 0,4-1 1,2 1 3,1-1 0,-1 0-1,0-1 1,0 0 0,0-1 0,0 1 0,0-2 0,0 1 0,10-7 0,-9 3-2,0 0 1,-1-1-1,0 0 1,0 0-1,-1-1 1,0 0-1,0-1 1,-1 0-1,11-20 0,-14 22 2,0 0 0,-1 0 0,0-1 0,0 0-1,-1 0 1,0 1 0,-1-1 0,1 0 0,-2 0-1,1-1 1,-1 1 0,-1 0 0,-2-16-1,2 23-16,1 0 0,-1 0 0,0 0 0,1-1 0,-1 1 0,0 0 0,-1 0 0,1 0 0,0 1 0,0-1 0,-1 0 0,1 0 0,-1 1 0,0-1 0,1 1 0,-1-1 0,0 1 0,0 0 0,0 0 0,0 0 0,0 0 0,0 0 0,0 0 0,0 0 0,0 1 0,-1-1 0,1 1 0,0-1-1,0 1 1,-1 0 0,1 0 0,0 0 0,0 0 0,-1 0 0,1 1 0,-3 0 0,0 0-62,0 0-1,0 1 0,0-1 1,0 1-1,0 0 1,1 0-1,-1 1 0,1-1 1,-1 1-1,1 0 1,0 0-1,0 0 0,1 1 1,-1-1-1,-4 7 1,-5 19-2625,10-8-3941,3-13-842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3267,'0'0'20692,"-1"12"-19144,-16 103 105,7-64-510,-5 94 1,16-152-1114,0 1 1,1 0 0,-1 0 0,1 0 0,0 0 0,4-6-1,5-18-16,-3-4-622,6-56-1,-15 108 573,1-12 28,0 0 1,0-1-1,0 1 0,0 0 0,1 0 0,3 10 1,-4-14 6,1-1 0,0 1 1,0 0-1,0-1 0,0 1 1,1-1-1,-1 1 1,0-1-1,0 0 0,1 1 1,-1-1-1,1 0 0,-1 0 1,1 0-1,0 0 0,-1 0 1,1 0-1,0-1 1,0 1-1,0-1 0,-1 1 1,1-1-1,0 0 0,0 1 1,4-1-1,1 0 12,1-1 0,-1 0 0,1 0 1,-1-1-1,0 1 0,1-2 0,-1 1 0,0-1 0,0 0 0,-1 0 0,1-1 1,-1 0-1,1 0 0,-1-1 0,0 1 0,-1-1 0,6-7 0,-3 5 25,-1 0 0,-1-1 0,1 0 0,-1 0 0,0-1 0,-1 0 0,0 0 0,-1 0 0,0 0 0,0-1 0,-1 0 0,3-12-1,-6 22-38,0 0-1,0 0 0,0 0 0,0 0 0,-1 0 0,1 0 0,0 0 0,0 0 0,0 0 1,0 0-1,0 0 0,0 0 0,0 0 0,0 0 0,0 0 0,-1 0 0,1 0 0,0 0 0,0 0 1,0 0-1,0 0 0,0-1 0,0 1 0,0 0 0,0 0 0,0 0 0,0 0 0,0 0 1,0 0-1,0 0 0,-1 0 0,1 0 0,0 0 0,0 0 0,0-1 0,0 1 0,0 0 1,0 0-1,0 0 0,0 0 0,0 0 0,0 0 0,0 0 0,0 0 0,0 0 0,0-1 1,0 1-1,0 0 0,0 0 0,0 0 0,0 0 0,0 0 0,1 0 0,-10 12-70,-7 22 49,5-8 58,2 1 0,2 0 0,0 0 0,1 1-1,-2 53 1,7-80-26,1 1-1,1 0 0,-1-1 0,0 1 0,0 0 0,0-1 1,1 1-1,-1-1 0,1 1 0,0-1 0,-1 1 0,1-1 1,0 1-1,0-1 0,0 1 0,0-1 0,0 0 0,0 0 1,0 1-1,0-1 0,0 0 0,1 0 0,-1 0 0,0 0 1,4 1-1,-1-1 2,0 1 0,0-1 0,0 0 0,1 0 0,-1-1 0,0 1-1,1-1 1,-1 0 0,9-1 0,-1-1 2,-1 0-1,1 0 0,-1-1 0,1-1 0,-1 0 0,21-10 1,-22 7-2,1-1 1,-2 1 0,1-2-1,-1 1 1,12-17 0,-18 22 27,0 0 0,0-1 0,0 1 0,-1-1 0,0 0 0,0 0 0,0 0 1,0 0-1,-1 0 0,0-1 0,1 1 0,-1 0 0,-1-1 0,1 1 0,-1 0 0,0-1 0,0 1 1,0-1-1,-1-4 0,1 8-29,-1 1-1,1-1 1,-1 0 0,0 1 0,1-1 0,-1 1-1,1-1 1,-1 1 0,0-1 0,0 1 0,1-1-1,-1 1 1,0 0 0,0-1 0,1 1 0,-1 0-1,0 0 1,0 0 0,0 0 0,1 0 0,-1-1-1,0 1 1,0 1 0,0-1 0,0 0 0,1 0-1,-1 0 1,0 0 0,0 1 0,0-1 0,1 0 0,-2 1-1,-26 11-43,22-7 42,-1 1 1,2-1 0,-1 1-1,1 0 1,0 0 0,0 1 0,-4 7-1,8-13-15,0 0-1,0 1 0,0-1 0,0 1 1,1-1-1,-1 1 0,0-1 0,1 1 1,-1-1-1,1 1 0,0 0 0,0-1 1,-1 1-1,1 0 0,0-1 0,0 1 1,0 0-1,1-1 0,-1 1 0,0-1 1,1 1-1,-1 0 0,1-1 0,-1 1 1,1-1-1,0 1 0,-1-1 0,1 1 1,0-1-1,0 0 0,0 1 0,0-1 1,0 0-1,1 0 0,-1 0 0,0 0 0,1 0 1,-1 0-1,3 1 0,34 11-4301,-11-10-3745,2-3-7632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11339,'0'0'10249,"-20"51"-7654,13-22-353,1 2-544,5 2-1058,1 1-416,0-1-160,1-4-31,7-4-578,1-5-928,-4-7-930,-2-9-1312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13 8680,'0'0'17451,"-10"-4"-16511,4 2-832,1 0-1,0 1 1,-1 0 0,1 0-1,-1 0 1,1 0 0,-1 1-1,1 0 1,-9 1 0,10 0-70,1-1 1,0 1-1,1 0 1,-1 0-1,0 0 1,0 0-1,0 1 1,1-1-1,-1 1 1,0 0-1,1 0 1,0 0-1,-1 0 1,1 0-1,0 0 1,0 1-1,0-1 1,0 0-1,1 1 1,-1 0-1,1-1 1,-1 1-1,1 0 1,-1 4-1,2-7-33,-1 1 0,1 0 0,-1 0 0,1 0 0,0-1 0,0 1-1,-1 0 1,1 0 0,0 0 0,0-1 0,0 1 0,0 0 0,0 0 0,0 0 0,0 0-1,0 0 1,0-1 0,0 1 0,1 0 0,-1 0 0,0 0 0,1-1 0,-1 1 0,0 0-1,1 0 1,-1-1 0,1 1 0,-1 0 0,1-1 0,-1 1 0,1 0 0,0 0 0,1-1-6,0 1 0,0 0 0,0-1 1,0 0-1,0 1 0,0-1 0,0 0 1,0 0-1,0 0 0,0 0 0,0-1 0,0 1 1,2-1-1,6-1-289,0-1 1,0 0-1,-1-1 1,13-7-1,-3 0-771,-13 6 594,0 1 0,0 0 0,1 1 0,-1-1 0,1 1 0,8-2 1,-14 9 450,0 0 1,0 0-1,0 1 0,-1-1 1,1 0-1,-1 1 1,0-1-1,0 0 1,-1 0-1,0 6 1,-6 27 576,4-24-202,0 0 0,1 0-1,1 0 1,0 1 0,1 17-1,0-28-321,1 0 0,-1 1 0,1-1-1,0 0 1,0 0 0,0 0 0,1 0-1,-1 0 1,1-1 0,-1 1-1,1 0 1,0-1 0,0 1 0,0-1-1,0 1 1,1-1 0,-1 0 0,1 0-1,-1 0 1,1 0 0,0-1 0,-1 1-1,1-1 1,0 1 0,0-1-1,0 0 1,4 1 0,-6-2-35,0 0-1,0 0 1,0 0-1,0 0 1,0 0 0,0 0-1,0 1 1,0-1 0,-1 0-1,1 1 1,0-1 0,0 1-1,0-1 1,-1 1 0,1-1-1,0 1 1,0-1-1,-1 1 1,1 0 0,-1-1-1,1 1 1,-1 0 0,1 0-1,-1 0 1,1-1 0,-1 1-1,1 0 1,-1 1-1,0-1 75,-1 1 0,1-1 0,-1 0 0,0 0 0,1 0 0,-1 0 0,0 0 0,0 0 0,0 0 0,0 0 0,1 0 0,-2 0 0,1 0 0,0-1 0,0 1-1,-2 1 1,-55 21 1672,50-20-1598,-1-1 0,1-1 0,-1 1 0,0-2 0,0 1 0,1-1 0,-1 0 0,0-1 0,-11-2 0,17 2-204,1 0 0,-1 1 0,0-1 0,1-1 0,-1 1 0,1 0 0,0-1 0,-1 1 0,1-1 0,0 0 0,0 1 0,0-1 0,0 0-1,0 0 1,0-1 0,1 1 0,-1 0 0,1 0 0,0-1 0,-1 1 0,1-1 0,0 0 0,0 1 0,1-1 0,-1 1 0,1-1 0,-1 0 0,1 0 0,0 1 0,0-1 0,0 0 0,0-4 0,1 5-377,-1 0 0,0 0 0,1 0 0,-1 0 1,1 0-1,0 0 0,-1 0 0,1 1 0,0-1 1,0 0-1,0 0 0,0 1 0,1-1 0,-1 1 0,0-1 1,1 1-1,-1-1 0,1 1 0,2-2 0,16-14-8991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8936,'0'0'19341,"10"0"-17958,7-3-1241,0 1 0,0-2-1,0 0 1,-1-1 0,0-1 0,0-1 0,27-14-1,-30 13-189,0 1 0,-1-2 0,0 0-1,0 0 1,-1-1 0,0 0-1,0-1 1,-1-1 0,-1 1 0,8-14-1,-7 3-299,-10 22 344,0 0-1,0-1 0,0 1 1,0 0-1,0 0 0,0 0 0,0 0 1,0 0-1,0 0 0,-1 0 1,1-1-1,0 1 0,0 0 0,0 0 1,0 0-1,0 0 0,0 0 0,0 0 1,-1 0-1,1 0 0,0 0 1,0 0-1,0 0 0,0 0 0,0 0 1,-1 0-1,1 0 0,0 0 1,0 0-1,0 0 0,0 0 0,0 0 1,0 0-1,-1 0 0,1 0 1,0 0-1,0 0 0,0 0 0,0 0 1,0 0-1,-1 0 0,1 0 1,0 0-1,0 0 0,0 0 0,0 0 1,0 0-1,0 1 0,0-1 1,0 0-1,-1 0 0,1 0 0,0 0 1,0 0-1,0 0 0,0 1 1,0-1-1,0 0 0,0 0 0,0 0 1,0 0-1,0 1 0,-28 33 31,19-16 43,1 0 0,0 0 0,2 1 0,0 0 0,1 0 0,1 0-1,0 1 1,2-1 0,0 1 0,2 25 0,0-42-109,0-1 0,0 0-1,0 0 1,0 0 0,1 0 0,-1 0-1,1 0 1,0 1 0,-1-1 0,1 0-1,0-1 1,0 1 0,0 0 0,0 0-1,1 0 1,-1 0 0,0-1 0,1 1-1,-1-1 1,1 1 0,0-1 0,-1 0-1,3 2 1,-1-2-664,0 0 0,-1 0-1,1 0 1,0 0 0,0-1 0,0 1-1,-1-1 1,1 1 0,0-1 0,0 0-1,4-1 1,19-3-12786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14862,'0'0'11243,"30"52"-10859,-24-21-192,-1 4-160,0 2 0,-1-3 0,4-4-576,-3-2-898,-4-8-1120,0-4-481,-1-11-1793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10570,'0'0'12524,"67"7"-11435,-26-7-705,8 0-320,6-7-576,2-2-2531,-6-5-4196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71 17264,'0'0'2098,"-10"6"-224,6-3-1648,-49 39 1478,50-40-1660,1 1 1,-1-1 0,1 1-1,0 0 1,0 0-1,0 0 1,0 0-1,0 0 1,1 1-1,-1-1 1,1 1-1,0-1 1,0 0-1,0 1 1,0 0-1,1-1 1,-1 1 0,1 6-1,1-9-48,-1 0 0,1 0 0,-1 0 0,1 0 0,0 0 0,-1 0 0,1 0 0,0 0 0,0 0 1,0 0-1,-1 0 0,1 0 0,0-1 0,0 1 0,0 0 0,0-1 0,0 1 0,1-1 0,-1 1 0,0-1 0,0 0 0,0 1 0,0-1 0,0 0 0,1 0 0,0 0 0,40 3-270,-31-3 148,7 1-170,1 1 0,-1 1-1,0 0 1,0 1 0,19 8 0,-33-11 306,0 0 0,0 1 0,0-1-1,0 1 1,0 0 0,0 0 0,-1 0 0,1 1 0,-1-1 0,1 1 0,-1 0 0,0 0-1,0 0 1,0 0 0,-1 1 0,1-1 0,-1 1 0,0-1 0,0 1 0,0 0 0,0 0-1,-1 0 1,1 0 0,-1 0 0,0 0 0,0 0 0,0 8 0,-2-7 165,-1 0 1,1 0 0,-1 0-1,0-1 1,0 1-1,-1-1 1,1 0 0,-1 0-1,0 0 1,0 0-1,0 0 1,-1 0 0,1-1-1,-1 0 1,0 1-1,0-1 1,0-1 0,-1 1-1,-4 2 1,-11 6 765,0-1 1,-41 15-1,52-22-926,-1 1-1,0-2 0,0 1 0,-1-1 0,1-1 0,-12 0 1,19-1-276,0 0 0,0 0 0,-1-1 0,1 0 0,0 0 1,0 0-1,-1 0 0,1 0 0,-4-2 0,4 1-290,1 0 1,-1 0-1,1 0 0,-1 0 1,1-1-1,0 1 0,0 0 0,0-1 1,0 0-1,0 1 0,-1-5 1,-10-25-6951</inkml:trace>
  <inkml:trace contextRef="#ctx0" brushRef="#br0" timeOffset="1">21 75 2338,'0'0'18065,"55"-42"-14830,-23 31-864,8 2-1058,2 1-480,6 6-609,-4 2-224,-1 0-256,-1 0-1922,-5 0-2275,-4-2-5476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18706,'0'0'9769,"67"17"-9801,-45-20-1506,0-9-3522,3-5-5703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4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36 18257,'0'0'5221,"-9"-7"-4441,3 2-703,4 3-68,1 0-1,-1 0 0,0 0 0,0 0 0,0 1 1,-1-1-1,1 1 0,0-1 0,-1 1 0,1 0 0,-1 0 1,1 0-1,-1 0 0,1 1 0,-1-1 0,0 1 0,1-1 1,-1 1-1,0 0 0,1 0 0,-1 0 0,0 0 1,1 1-1,-1-1 0,0 1 0,1-1 0,-1 1 0,-4 2 1,-8 7 21,1 0 1,0 2 0,0-1 0,1 1-1,-17 22 1,23-26 172,0 1-1,1 0 1,0 0 0,0 0-1,1 1 1,0 0-1,1 0 1,0 0-1,1 1 1,-3 13 0,5-22-185,1 1 1,0-1 0,-1 0-1,1 1 1,1-1 0,-1 1-1,0-1 1,0 0 0,1 1 0,-1-1-1,1 0 1,0 0 0,0 1-1,0-1 1,0 0 0,0 0 0,0 0-1,1 0 1,-1 0 0,3 3-1,-1-3-3,0 0 0,0 0 0,0 0 0,1 0 0,-1-1 0,0 1 0,1-1 0,-1 0 0,1 0-1,0 0 1,-1 0 0,5 0 0,5 0 13,0-1 1,1 0-1,-1-1 0,0 0 1,0-1-1,21-6 0,-18 3 0,-1-1 1,0-1-1,0 0 0,-1-1 0,1-1 0,-2 0 1,1-1-1,13-13 0,-22 19 62,0 0 0,0-1-1,-1 1 1,0-1 0,0 0 0,0 0 0,0-1-1,-1 1 1,0-1 0,0 1 0,-1-1-1,1 0 1,-1 0 0,-1 0 0,1-1 0,-1 1-1,0 0 1,0 0 0,-1-1 0,0 1 0,0-1-1,0 1 1,-1 0 0,-1-7 0,1 11-79,0-1 1,-1 1-1,1 0 1,0 0 0,-1 0-1,1 0 1,-1 0-1,0 0 1,1 1-1,-1-1 1,0 0 0,0 1-1,0 0 1,0-1-1,-1 1 1,1 0-1,0 0 1,-1 0 0,1 0-1,0 1 1,-1-1-1,1 0 1,-1 1-1,1 0 1,-1 0 0,1 0-1,-1 0 1,1 0-1,-1 0 1,1 0-1,-1 1 1,-3 1 0,-1-1-54,1 0 1,-1 1-1,0 0 0,1 0 1,-1 1-1,1 0 1,0 0-1,0 0 1,0 1-1,-9 7 1,-3 14-2515,16-12-5709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13741,'0'0'11659,"-45"70"-9449,32-42-801,0 5-800,6-1-385,1-2-160,5-1-32,1-6-384,0-5-993,0-8-385,4-8-832,2-2-1186,0-11-3106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 9929,'0'0'17158,"-10"0"-16971,3 0-186,0 0 0,0 1 0,0 0 0,0 1 0,0 0 0,0 0 0,0 0 0,-8 5 0,11-6 10,1 1 0,-1 0 1,1 0-1,-1 1 0,1-1 0,-1 1 1,1 0-1,0 0 0,0 0 1,1 0-1,-1 0 0,1 0 1,-1 1-1,1-1 0,0 1 0,0 0 1,1 0-1,-1 0 0,-1 5 1,4-8 38,0 0-1,-1 0 1,1-1 0,-1 1 0,1 0 0,0-1 0,0 1-1,-1 0 1,1-1 0,0 1 0,0-1 0,0 1 0,0-1 0,0 1-1,-1-1 1,1 1 0,0-1 0,0 0 0,0 0 0,0 0-1,0 1 1,0-1 0,0 0 0,0 0 0,0 0 0,0-1 0,0 1-1,0 0 1,2-1 0,38 0 159,-40 1-189,9-1-77,-1 0-1,0-1 1,0 0-1,0-1 1,0 0-1,0 0 1,-1-1-1,1 0 1,-1-1-1,0 0 1,0 0-1,-1 0 1,0-1-1,0 0 1,0-1 0,8-9-1,-15 16 61,1-1 0,-1 0-1,1 1 1,-1-1 0,1 1 0,-1-1-1,1 0 1,-1 0 0,0 1 0,1-1-1,-1 0 1,0 1 0,0-1 0,0 0-1,0 0 1,1 1 0,-1-1 0,0 0-1,0 0 1,0 0 0,-1 1 0,1-2 0,-13-1 255,-22 18 50,29-9-252,-1 0-1,1 1 1,0 0 0,1 0 0,0 1-1,-5 8 1,8-13-22,0 1 0,0 0 0,1 0 0,-1 0 0,1-1 0,0 2 0,0-1 0,0 0 0,1 0 0,-1 0 0,1 0 0,0 0 0,0 1 0,1-1 0,1 6 0,0-7-22,1 1-1,0-1 0,0 0 1,0 0-1,0 0 1,0-1-1,1 1 1,-1-1-1,1 0 0,0 0 1,0 0-1,-1-1 1,1 1-1,0-1 1,6 2-1,12 5 20,-17-5 6,-1-1 1,0 0-1,0 1 1,0 0-1,0 0 1,0 0-1,-1 1 1,1-1-1,-1 1 1,0 0-1,0 0 1,0 0-1,-1 0 1,1 0-1,-1 1 1,0-1-1,0 1 1,1 5-1,-3-7-5,1-1 0,-1 1 0,0 0 0,0 0-1,-1 0 1,1 0 0,0 0 0,-1 0-1,0 0 1,0 0 0,0-1 0,0 1 0,0 0-1,0-1 1,-1 1 0,1 0 0,-1-1-1,0 0 1,0 1 0,0-1 0,0 0 0,0 0-1,0 0 1,-1 0 0,1-1 0,-1 1-1,1-1 1,-1 1 0,1-1 0,-1 0 0,-3 1-1,-4 2 103,1-1 0,0 0 1,-1 0-1,0-1 0,1-1 0,-1 0 0,0 0 0,-19-1 0,26 0-174,1 0 0,0 0 1,-1-1-1,1 1 0,0 0 0,0-1 1,-1 0-1,1 1 0,0-1 1,0 0-1,0 0 0,0 0 0,0-1 1,0 1-1,0 0 0,0-1 0,0 1 1,1-1-1,-1 0 0,0 1 1,1-1-1,0 0 0,-1 0 0,1 0 1,0 0-1,0 0 0,0 0 0,0 0 1,0-1-1,1 1 0,-1 0 1,1 0-1,-1-1 0,1 1 0,0 0 1,0-1-1,0 1 0,0 0 0,0-1 1,1 1-1,-1 0 0,2-4 1,-1 4-470,-1 0 0,1-1 0,0 1 0,0 1 0,0-1 1,0 0-1,1 0 0,-1 0 0,0 1 0,1-1 1,-1 0-1,1 1 0,-1-1 0,1 1 0,2-1 1,15-12-8199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22 104 5061,'0'0'16228,"9"3"-13569,1 0-2215,1 0-1,0-1 1,-1 0 0,1-1-1,0 0 1,0-1 0,0 0 0,16-3-1,-21 2-413,0 0 1,0 0-1,-1 0 0,1-1 0,-1 0 0,1 0 0,-1 0 0,0-1 1,0 0-1,0 0 0,0 0 0,0-1 0,-1 1 0,1-1 1,-1 0-1,0 0 0,-1-1 0,1 1 0,4-9 0,-7 12-27,0 0 0,0 0 0,-1 0 0,1-1 0,0 1 0,-1 0 0,1 0 0,-1-1 0,0 1 0,1 0 0,-1 0 0,0-1 0,0 1-1,0 0 1,0-1 0,0 1 0,0 0 0,0-1 0,0 1 0,-1 0 0,1-1 0,0 1 0,-1 0 0,1 0 0,-1-1 0,1 1 0,-1 0 0,-1-1 0,0 0-16,0 1 1,0-1 0,0 1 0,0 0-1,0 0 1,0 0 0,-1 0 0,1 0 0,0 1-1,-1-1 1,1 1 0,-1-1 0,-4 1-1,-3-1-65,-1 1-1,1 1 1,0 0-1,0 0 1,0 1 0,-15 5-1,16-3 78,1 0 0,0 1 0,0 1 0,0-1 0,0 1 0,1 0 0,0 1 0,1-1 0,-1 2 0,1-1 0,1 1 0,-1-1 0,1 2 0,1-1 0,-1 0 0,2 1 0,-1 0 0,1 0 0,0 0 0,-1 9 0,4-16 2,0 0 1,1-1-1,-1 1 0,0-1 1,1 1-1,0-1 1,-1 0-1,1 1 1,0-1-1,-1 0 1,1 1-1,0-1 0,0 0 1,0 0-1,0 0 1,0 1-1,1-1 1,-1 0-1,0-1 1,0 1-1,1 0 0,-1 0 1,1 0-1,-1-1 1,0 1-1,1-1 1,-1 1-1,1-1 0,-1 0 1,1 1-1,-1-1 1,1 0-1,0 0 1,1 0-1,69 0-817,-55-1 162,0 1-523,0-2 1,0 0 0,19-6-1,20-9-4831,-9 0-2763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4004,'0'0'10287,"11"-4"-6273,12-4-3014,1 2 0,0 0 0,-1 1 1,2 2-1,-1 1 0,0 0 0,0 2 0,27 3 0,-49-3-969,1 0 1,-1 0-1,0 0 1,0 0-1,1 1 0,-1-1 1,0 1-1,0-1 1,0 1-1,0 0 1,0 0-1,0 0 0,0 0 1,0 1-1,0-1 1,0 0-1,-1 1 1,1-1-1,0 1 0,-1-1 1,0 1-1,1 0 1,-1 0-1,0 0 1,0 0-1,0 0 0,0 0 1,0 0-1,0 0 1,0 0-1,-1 0 1,1 3-1,-1-1-14,-1 0 0,1 0 0,-1 0 0,0-1 1,0 1-1,0 0 0,-1 0 0,0-1 0,1 1 0,-1-1 0,0 0 0,0 1 1,-1-1-1,1 0 0,-1 0 0,0 0 0,-4 3 0,-87 65 189,62-49-160,-41 37 1,72-58-45,0 0-1,0-1 0,0 1 1,0 0-1,0 0 1,0 0-1,0 0 1,0 0-1,1 0 1,-1 0-1,0 1 1,1-1-1,-1 0 0,1 0 1,-1 1-1,1-1 1,0 0-1,-1 0 1,1 1-1,0 0 1,0-1 0,1 0 0,-1 0 0,1-1-1,-1 1 1,1 0 0,-1-1 0,1 1 0,-1-1 0,1 1 0,0 0 0,-1-1 0,1 1 0,0-1 0,0 0 0,-1 1 0,1-1 0,0 0 0,0 1 0,0-1 0,-1 0 0,1 0 0,2 1 0,9 0 18,1 0 0,0-1 0,16-1 0,-11 0-10,213-7-1170,-153 1-1975,-1-5-3301,4-2-9290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19058,'0'0'1890,"-28"47"-2018,23-27 96,5 3-801,0-2-1153,3-6-3043,6-4-4516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13453,'0'0'8135,"38"-50"-8006,-9 47-33,0 1-96,5 2 0,-6 0-673,-3 2-1986,-5 2-3074,-1 1-2307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11755,'0'0'10154,"51"20"-10603,-27-18-2305,10-2-4613</inkml:trace>
  <inkml:trace contextRef="#ctx0" brushRef="#br0" timeOffset="1">725 33 19378,'0'0'7207,"57"-11"-8296,-18 6-1890,16-2-1633,11-2-3300</inkml:trace>
  <inkml:trace contextRef="#ctx0" brushRef="#br0" timeOffset="2">1423 32 8680,'0'0'18290,"59"-10"-17586,-34 4-640,7 0-672,9 3-1763,4 1-639,6 2-2275,2 0-2243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9929,'0'0'19411,"10"31"-19251,-9-35-1537,12-14-4389,0-7-15246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10218,'0'0'7495,"88"0"-7431,-28 0 32,18 0-160,18 0 160,8 3-224,14-3-1922,10 0-3011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18225,'0'0'6663,"77"0"-6535,-21 0-96,11 0-385,9-1-3298,2-16-5638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19410,'0'0'4517,"47"-10"-3845,7-5-640,15-1-96,8-6-2114,2-7-3940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4:5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9449,'0'0'11696,"0"10"-10062,-8 107 288,8-116-1915,0 0 1,1 1 0,-1-1 0,0 0-1,1 0 1,-1 0 0,1 1 0,0-1-1,-1 0 1,1 0 0,0 0 0,0 0-1,0 0 1,-1 0 0,1 0 0,0 0-1,0-1 1,0 1 0,1 0 0,-1-1-1,0 1 1,0 0 0,0-1-1,0 1 1,1-1 0,-1 0 0,2 1-1,47 8 127,-22-5-153,-16 0-10,0 0 1,0 1 0,-1 0-1,1 1 1,-1 0 0,17 13 0,-25-17 25,0 0 0,0 0 0,0 1 0,-1-1 0,1 0 0,-1 1 0,1 0 0,-1 0 0,0 0 0,0 0 0,0 0 0,-1 0 1,1 0-1,-1 1 0,1-1 0,-1 0 0,0 1 0,-1-1 0,1 1 0,0 0 0,-1-1 0,0 1 0,0-1 0,0 1 0,0 0 1,-1-1-1,1 1 0,-2 3 0,0-3 64,0-1-1,-1 1 1,1-1 0,-1 0 0,1 1-1,-1-1 1,0-1 0,0 1 0,0 0 0,0-1-1,-1 1 1,1-1 0,-1 0 0,0 0 0,1-1-1,-6 3 1,-67 19 1408,72-22-1425,-12 2-22,-75 16 791,83-18-1132,-1 0 1,1 0 0,-1-1 0,0 0 0,1 0 0,-1-1 0,1 0 0,-10-3 0,17 4 10,0-1 0,-1 0 0,1 1 0,0-1 0,0 0 0,0 0 1,0 1-1,0-1 0,0 0 0,0 0 0,0 0 0,0 0 1,0-1-1,-1-1 0,-8-23-6920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7944,'0'0'16527,"55"-40"-14701,-33 33-801,9 2-769,4 3-256,4 2-32,8-2-1634,-4-4-2497,1-4-4325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3844,'0'0'17163,"-9"-1"-15343,-1 2-1553,1 0 1,0 1-1,0-1 0,-1 2 0,1 0 1,1 0-1,-1 0 0,0 1 1,1 0-1,0 1 0,0 0 1,0 0-1,-13 12 0,-37 34 1143,55-49-1374,1 1 0,0-1 0,-1 1 0,1 0 0,0 0 0,1 0 0,-1 0 0,0 0 0,1 0 0,0 0 0,-1 0 0,1 1 0,1-1 0,-1 0 0,0 1 0,1-1 0,0 1 0,-1-1 0,2 7 0,0-9-87,-1 0 0,1 1 0,0-1 0,0 0 0,0 0 0,0 0 0,0 0 0,0 0 0,1 0 0,-1-1 0,0 1-1,0 0 1,1-1 0,-1 1 0,0-1 0,1 1 0,-1-1 0,0 1 0,1-1 0,-1 0 0,1 0 0,-1 0 0,0 0 0,3 0 0,39 0-3841,-41-1 3391,30-4-5195,3-8-4111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13773,'0'0'3043,"-9"8"-785,-19 18-1174,2 2-1,0 0 1,2 2-1,-27 42 1,42-57-971,0 2 1,1-1-1,0 1 1,1 0-1,1 0 1,1 1-1,1 0 1,0 0-1,1 0 1,1 0-1,0 32 1,3-43-93,0 0 0,0 0 0,0 0 0,1-1 0,0 1 0,1-1 0,0 1 0,0-1 0,0 0 0,0 0 0,1 0 0,0 0 0,0-1 0,1 0 0,-1 0 0,1 0 0,1 0 0,-1-1 0,0 0 0,10 6 0,-4-4-474,0 0 0,0-1 1,0 0-1,18 5 0,-15-6-1500,0-1 0,0 0-1,20 1 1,18-3-9044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15 9065,'0'0'12027,"-8"-4"-10393,5 2-1571,1 1 1,-1 0 0,1 0 0,-1 0 0,0 0 0,0 0 0,1 0 0,-1 0 0,0 1 0,0 0 0,0-1 0,1 1 0,-7 1-1,6 0-27,-1 0-1,1 0 0,-1 1 0,1 0 1,-1 0-1,1-1 0,0 2 0,0-1 0,0 0 1,0 1-1,1-1 0,-1 1 0,-3 5 0,-3 3 13,0 0-1,2 1 1,-1 0-1,1 1 0,-9 22 1,13-28-21,1-1 0,0 1 0,0 0 0,0 0 0,1 0 0,0 0 0,0 1 0,1-1 0,0 0-1,0 0 1,1 0 0,0 0 0,2 10 0,-1-15 19,-1 0-1,0 1 1,1-1-1,0 0 1,0 0-1,0 0 0,0 0 1,0 0-1,0 0 1,0 0-1,0-1 1,1 1-1,-1-1 1,1 0-1,-1 0 0,1 0 1,0 0-1,-1 0 1,1 0-1,0-1 1,0 1-1,-1-1 1,1 0-1,0 1 0,0-2 1,0 1-1,-1 0 1,1 0-1,4-2 1,2 1 75,0 0 0,-1-1 1,1 0-1,0-1 1,-1 0-1,0 0 0,1-1 1,8-5-1,-10 4-85,0 0-1,0 0 1,0-1 0,-1 0-1,0 0 1,0-1 0,0 0-1,-1 0 1,0 0 0,0-1-1,-1 0 1,0 0 0,0 0-1,-1 0 1,0 0 0,-1-1-1,1 1 1,-2-1 0,1 0-1,-1 0 1,0-14 0,-1 21-44,0 1-1,0-1 1,0 1 0,-1 0 0,1-1 0,0 1 0,0-1-1,-1 1 1,1 0 0,-1-1 0,1 1 0,-1 0 0,0 0-1,1-1 1,-1 1 0,0 0 0,0 0 0,0 0-1,0 0 1,0 0 0,0 0 0,0 0 0,0 0 0,0 1-1,-1-1 1,1 0 0,0 1 0,0-1 0,-1 0-1,1 1 1,-1 0 0,1-1 0,0 1 0,-1 0 0,1 0-1,-1 0 1,1 0 0,0 0 0,-1 0 0,1 0-1,-1 0 1,1 0 0,0 1 0,-1-1 0,0 1 0,-2 0-198,1 0 1,0 0-1,0 1 0,0-1 1,0 1-1,0 0 1,0 0-1,0 0 1,1 0-1,-1 0 1,1 0-1,-1 1 1,1-1-1,0 1 1,0 0-1,0 0 1,0-1-1,-1 6 0,1-1-1018,0-1-1,1 1 0,0 0 0,0 0 1,1 0-1,0 13 0,4 9-7082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17489,'0'0'5028,"-32"66"-3426,14-38-1058,1 2-384,4-4-95,6-1-65,4-8-289,3-6-1953,6-10-6854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20 9289,'0'0'11082,"-9"-3"-10115,3 0-840,2 1-82,0 0 0,0 0 0,0 1 0,-1-1 0,1 1 0,0 0 0,-1 0 0,1 0 0,-1 1 0,1 0-1,-1 0 1,1 0 0,-1 0 0,0 0 0,1 1 0,-9 2 0,-4 6 762,0 0 0,1 1-1,-17 13 1,31-22-759,-1 1 1,1 0-1,-1 0 0,1 0 1,0 0-1,-1 0 0,1 0 1,0 0-1,1 1 0,-1-1 1,0 1-1,1-1 0,-1 1 0,1 0 1,0 0-1,0-1 0,0 1 1,0 0-1,1 0 0,-1 0 1,1 0-1,0 0 0,-1 0 1,1 0-1,1 0 0,-1 0 1,0 0-1,1 0 0,0 4 0,1-6-42,-1 1-1,0 0 1,1-1-1,0 1 0,-1-1 1,1 1-1,0-1 1,0 0-1,-1 0 0,1 0 1,0 0-1,0 0 1,0 0-1,0 0 0,0-1 1,1 1-1,-1-1 1,0 0-1,0 1 0,4-1 1,53 0 118,-44-1-105,-6 0-53,0 0 1,0 0 0,0-1-1,0 0 1,0 0 0,0-1 0,0 0-1,-1-1 1,0 0 0,1 0-1,-1-1 1,-1 0 0,1 0-1,-1-1 1,0 0 0,0 0 0,-1-1-1,1 0 1,-2 0 0,6-8-1,-10 14 42,-1 0-1,1 0 1,-1 0-1,1 0 0,-1 0 1,1 0-1,-1 0 0,0 0 1,0 0-1,1 0 1,-1 0-1,0 0 0,0 0 1,0 0-1,0 0 0,0 0 1,-1 0-1,1-2 1,0 3 4,-1-1 1,1 1-1,-1-1 0,1 1 1,0 0-1,-1-1 1,1 1-1,-1-1 1,1 1-1,-1 0 0,1 0 1,-1-1-1,0 1 1,1 0-1,-1 0 1,1 0-1,-1-1 0,1 1 1,-1 0-1,0 0 1,1 0-1,-1 0 1,0 0-1,-2 0 2,0 1 0,0-1 1,0 1-1,0 0 0,0 0 0,0 0 0,0 0 0,0 0 0,1 0 1,-1 1-1,-3 2 0,1 0-6,-1 1 1,1 0-1,1 0 1,-1 0-1,1 1 1,-1 0-1,2 0 0,-1 0 1,1 0-1,0 0 1,0 1-1,0 0 1,1-1-1,0 1 0,1 0 1,-1 0-1,2 0 1,-2 10-1,3-15-3,-1 0 0,1-1 0,-1 1 0,1 0 0,-1-1 0,1 1-1,0-1 1,0 1 0,0-1 0,0 1 0,0-1 0,0 0 0,0 1 0,0-1 0,1 0 0,-1 0 0,0 0 0,1 0-1,-1 0 1,1 0 0,-1 0 0,4 1 0,45 16-38,-27-10-159,-15-4 94,0 0 0,0 0 0,-1 0 0,0 1 1,0 0-1,0 1 0,-1 0 0,10 10 0,-14-14 107,-1 0-1,1-1 1,-1 1-1,0 0 1,0 0-1,0 0 1,0 0-1,0 0 1,0 0-1,0 0 0,0 0 1,-1 0-1,1 1 1,-1-1-1,0 0 1,0 0-1,1 1 1,-2-1-1,1 0 1,0 0-1,0 0 1,-1 1-1,1-1 1,-1 0-1,1 0 1,-1 0-1,0 0 1,0 0-1,0 0 1,0 0-1,0 0 1,-1 0-1,1 0 1,-1-1-1,1 1 1,-1-1-1,1 1 1,-4 2-1,-5 3 220,-1 0 0,0-1 0,0 0 0,0-1 0,0 0 1,-1 0-1,0-2 0,0 1 0,0-1 0,0-1 0,-1 0 0,1-1 0,-1-1 0,1 1 0,-1-2 0,1 0 0,-23-5 0,32 6-296,1-1-1,0 0 0,0 0 0,0-1 0,0 1 0,1 0 1,-1 0-1,0-1 0,0 1 0,1-1 0,-1 0 0,1 0 1,-1 1-1,1-1 0,0 0 0,0 0 0,0 0 1,0 0-1,0 0 0,0-1 0,1 1 0,-1 0 0,1 0 1,-1-4-1,0 1-684,1 0 0,0 0 0,0 0 0,1 0 0,-1 0-1,1 0 1,0 0 0,1 1 0,-1-1 0,4-7 0,14-21-6785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 7623,'0'0'10538,"-8"-2"-8648,1 0-1560,-1 1 1,1 0-1,0 0 1,-1 0-1,1 1 1,-14 0-1,18 1-259,1-1-1,0 1 0,0 0 0,-1-1 0,1 1 1,0 0-1,0 0 0,0 0 0,0 1 0,0-1 1,0 0-1,0 1 0,0 0 0,1-1 0,-1 1 1,0 0-1,1 0 0,-1-1 0,1 1 0,0 0 1,0 1-1,0-1 0,0 0 0,0 0 0,0 0 1,1 1-1,-1-1 0,1 0 0,-1 1 0,1 2 1,0-4-37,-1 0 0,1 0 0,0 1 1,0-1-1,0 0 0,0 0 1,0 0-1,1 0 0,-1 1 0,0-1 1,0 0-1,1 0 0,-1 0 1,1 0-1,-1 0 0,1 0 1,-1 0-1,1 0 0,0 0 0,0 0 1,-1 0-1,1 0 0,0 0 1,0 0-1,0-1 0,0 1 0,1 0 1,1 1 3,0-1 0,0 0 0,0 0 1,0 0-1,0 0 0,0-1 0,0 1 0,1-1 1,-1 0-1,4 0 0,1 0-8,-1-1 1,1 0-1,0 0 1,-1-1-1,0 0 1,1 0-1,-1-1 1,12-5-1,-16 5-13,1 0-1,-1 1 0,0-1 0,0 0 0,0 0 0,0-1 0,0 1 0,-1-1 1,1 1-1,-1-1 0,0 0 0,0 0 0,-1 0 0,1 0 0,-1 0 0,0 0 1,2-8-1,-3 10-8,0 0 0,0 0 1,0 0-1,-1 0 1,1 0-1,0 0 0,-1 0 1,0 0-1,1 0 0,-1 0 1,0 0-1,0 0 1,0 0-1,0 1 0,0-1 1,0 0-1,-1 1 0,1-1 1,0 1-1,-1-1 1,1 1-1,-1 0 0,0-1 1,0 1-1,1 0 1,-1 0-1,0 0 0,0 0 1,0 1-1,0-1 0,0 0 1,0 1-1,0 0 1,0-1-1,0 1 0,0 0 1,-3 0-1,1 0-9,0-1 0,1 1 0,-1 0 0,0 1 0,1-1-1,-1 1 1,0-1 0,1 1 0,-1 0 0,1 0 0,-1 1 0,1-1 0,0 1 0,-1-1 0,1 1-1,0 0 1,0 0 0,-2 3 0,3-3-231,0 0-1,0 0 0,1 0 1,0 0-1,-1 0 1,1 1-1,0-1 0,0 0 1,0 1-1,0-1 1,-1 4-1,2-2-676,-1-1 1,1 1-1,0-1 0,0 1 0,0-1 1,1 1-1,-1-1 0,1 1 1,1 5-1,8 10-10761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9129,'0'0'9673,"0"50"-7431,0-23-256,0 3-289,4 3-608,2 0-608,2-3-289,2 1-160,1-4-288,-2-6-1858,-4-2-801,-3-8-1089,-2-5-2498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6502,'0'0'16944,"71"-30"-16175,-27 27-257,7 3-223,3 0-193,-1 0-160,-1 0-2146,-7 0-4389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61 11915,'2'-32'8201,"-13"13"-3993,9 17-4084,-1 1 1,0 0-1,0 0 1,0 0-1,0 0 1,0 0-1,0 0 1,0 1 0,0 0-1,0-1 1,0 1-1,0 0 1,0 0-1,0 1 1,0-1-1,-4 2 1,0 0-113,0 0 0,0 0 1,0 1-1,1 0 0,-1 0 0,1 0 0,0 1 0,0 0 1,0 0-1,1 1 0,-1 0 0,1 0 0,0 0 0,0 0 1,1 1-1,0 0 0,0 0 0,-4 7 0,1-1-11,1 0-1,1 0 1,0 1-1,0 0 0,1 0 1,1 0-1,0 0 1,-2 25-1,5-35 0,0 0-1,0-1 1,0 1 0,0 0-1,0 0 1,1-1 0,-1 1 0,1-1-1,0 1 1,0 0 0,0-1-1,0 1 1,0-1 0,0 0 0,1 1-1,-1-1 1,1 0 0,-1 0-1,1 0 1,0 0 0,3 3 0,-1-3 10,-1 0 1,1 0-1,0-1 1,0 1-1,0-1 1,0 0-1,0 0 0,0 0 1,0 0-1,0-1 1,1 1-1,6-1 1,0-1 15,1 0 0,-1-1 0,0 0 0,0-1 0,0 0 0,-1-1 0,1 0 0,-1 0 0,20-12 0,-21 9 17,0 1 1,0-1-1,0 0 0,-1-1 1,0 0-1,0 0 1,-1-1-1,0 0 1,-1 0-1,0-1 1,0 1-1,-1-1 1,-1 0-1,1-1 1,-1 0-1,-1 1 1,0-1-1,-1 0 1,0 0-1,0-12 0,-2 21-41,0 1-1,0-1 0,0 1 1,0-1-1,0 1 0,-1 0 1,1-1-1,-1 1 0,1-1 0,-1 1 1,1 0-1,-1-1 0,0 1 1,0 0-1,0 0 0,0 0 1,1-1-1,-2 1 0,1 0 0,0 0 1,0 0-1,0 1 0,0-1 1,-1 0-1,1 0 0,0 1 1,-1-1-1,1 1 0,0-1 0,-1 1 1,1-1-1,-1 1 0,1 0 1,-1 0-1,1 0 0,-3 0 1,2 0-190,0 0 0,0 0 0,-1 0 0,1 0 0,0 1 0,0-1 0,0 1 1,0 0-1,0-1 0,0 1 0,0 0 0,0 0 0,0 0 0,0 1 0,1-1 1,-1 0-1,0 1 0,1-1 0,-1 1 0,1 0 0,-1-1 0,1 1 1,0 0-1,0 0 0,-1 2 0,-3 18-4585,5 0-2257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15086,'0'0'4036,"-22"57"-2146,8-30-481,4 2-288,1-5-672,3-3-385,6-7-160,0-8-2178,4-6-1602,8-6-3651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32 6182,'0'0'7778,"-9"-4"-4324,5 3-3351,-7-4 735,0 0 0,-1 1 1,1 0-1,-1 1 1,-13-1-1,23 3-741,1 1-1,-1 0 0,0 0 1,0 0-1,0 0 1,0 0-1,0 0 1,0 0-1,1 0 1,-1 1-1,0-1 1,0 1-1,0-1 1,1 1-1,-1 0 1,0 0-1,1 0 1,-1 0-1,1 0 1,-1 0-1,1 0 1,-1 0-1,1 1 1,0-1-1,-1 0 1,1 1-1,0-1 1,0 1-1,0 0 0,0-1 1,0 1-1,1 0 1,-1-1-1,0 1 1,1 0-1,-1 0 1,1 0-1,0 0 1,0-1-1,0 1 1,0 0-1,0 0 1,0 0-1,0 0 1,0 0-1,2 2 1,-2-1-81,1 0 1,0-1-1,0 1 1,0-1-1,1 1 1,-1-1-1,1 0 1,-1 1-1,1-1 0,0 0 1,0 0-1,0 0 1,0 0-1,0-1 1,0 1-1,0 0 1,0-1-1,1 0 1,-1 1-1,1-1 1,-1 0-1,1 0 1,0-1-1,-1 1 1,1 0-1,0-1 1,3 1-1,12 2-478,0-1 0,31-1 0,-47-1 335,23-2-831,-12 2 197,-18 20 660,-2 2 422,0-1 0,2 1 0,1-1 0,0 2 1,2-1-1,0 0 0,3 44 0,0-34-349,-2-31 90,1 1 1,-1-1 0,1 0 0,-1 1-1,1-1 1,-1 0 0,1 1 0,-1-1 0,0 0-1,0 0 1,0 0 0,0 0 0,0 0-1,0 0 1,0 0 0,0 0 0,0 0 0,-1 0-1,1 0 1,0-1 0,0 1 0,-1 0-1,1-1 1,0 0 0,-1 1 0,1-1-1,-1 0 1,1 1 0,0-1 0,-4 0 0,-51 2 1980,46-2-1826,4 0-115,1 0-1,0-1 1,0 0-1,0 0 1,0 0-1,0-1 1,0 1 0,0-1-1,0-1 1,1 1-1,-1-1 1,1 1-1,-7-6 1,9 6-202,1 1 0,-1 0 0,1-1 0,0 0 0,-1 1 0,1-1 1,0 0-1,0 0 0,0 0 0,0 0 0,0 0 0,0 0 0,1 0 0,-1 0 1,1 0-1,-1 0 0,1 0 0,0 0 0,0 0 0,0 0 0,0 0 0,0-1 0,0 1 1,1 0-1,-1 0 0,1 0 0,0 0 0,-1 0 0,1 0 0,0 0 0,0 0 1,0 1-1,0-1 0,0 0 0,1 0 0,1-2 0,42-42-11724,-15 21-1768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 10858,'0'0'7709,"-10"-1"-6220,3 1-1238,0 0 0,0 0 0,0 1-1,0 0 1,1 0 0,-1 1 0,0 0 0,1 0-1,-12 6 1,14-6-17,0 0 0,0 0 0,0 0 1,0 1-1,0 0 0,1 0 0,-1 0 0,1 0 0,0 1 0,0-1 0,0 1 0,0 0 1,1 0-1,0 0 0,-1 0 0,1 0 0,1 1 0,-3 7 0,3-11-216,1 0 0,0-1 0,0 1 0,-1 0 0,1 0 0,0 0-1,0 0 1,0 0 0,0-1 0,0 1 0,0 0 0,0 0 0,0 0 0,1 0 0,-1-1-1,0 1 1,0 0 0,1 0 0,-1 0 0,0-1 0,1 1 0,-1 0 0,1 0 0,-1-1-1,1 1 1,0 0 0,-1-1 0,2 2 0,0-2-6,-1 1 0,1-1-1,0 1 1,-1-1 0,1 1 0,0-1-1,0 0 1,-1 0 0,1 0 0,0 0-1,0 0 1,-1 0 0,3-1 0,3 0-27,0-1 1,0 0-1,-1-1 1,1 1-1,-1-1 1,9-5-1,30-29-309,14-9-73,-59 46 400,1 0 0,-1 1 0,1-1 0,-1 0 0,1 0 0,-1 0 0,1 1-1,-1-1 1,1 0 0,-1 1 0,0-1 0,1 0 0,-1 1 0,0-1 0,1 1-1,-1-1 1,0 0 0,0 1 0,1-1 0,-1 1 0,0-1 0,0 1 0,0-1 0,1 1-1,-1-1 1,0 1 0,0-1 0,0 1 0,0-1 0,0 1 0,0-1 0,0 1-1,0-1 1,0 1 0,0-1 0,0 1 0,-1-1 0,1 1 0,0 31 193,0-28-158,0-3-15,0 0-1,0-1 0,0 1 0,1 0 1,-1 0-1,0 0 0,0 0 0,0 0 1,1-1-1,-1 1 0,0 0 0,1 0 1,-1 0-1,1-1 0,-1 1 0,1 0 1,-1-1-1,1 1 0,0 0 0,-1-1 1,1 1-1,0-1 0,-1 1 0,1-1 1,0 1-1,0-1 0,0 1 0,-1-1 1,2 0-1,33 2 259,36-20-283,-67 16-5,4 0-23,2-2-51,0 1-1,0 0 1,0 0 0,1 2-1,14-2 1,-24 8 126,0 0 0,0 0 0,-1 0 1,1 0-1,-2 0 0,1 0 0,-1 6 0,0-2 5,5-9-818,-1 1 1,1-1-1,0 0 0,-1 0 0,1 0 1,-1-1-1,1 1 0,-1-1 0,1 0 1,6-2-1,7-5-6209,2-1-4917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5701,'0'0'22950,"13"2"-22069,-4-1-759,-4 0-85,0 0 0,0 0 0,0-1 0,0 1 0,1-1 0,-1 0 0,0-1 0,0 1 1,0-1-1,0 0 0,0-1 0,0 1 0,0-1 0,0 0 0,7-4 0,5-5-13,-1-2 0,0 0 0,-1 0 0,0-1 0,-2-1 0,1-1 0,-2 0 0,0 0 0,10-20 1,-31 96-335,7-51 293,-3 7-11,0 1 0,1-1-1,1 1 1,1 0-1,0 0 1,1 0-1,1 1 1,3 25 0,-3-42-175,0 0 0,1 0 1,-1 0-1,0 1 0,1-1 1,-1 0-1,1 0 0,0 0 1,-1 0-1,1 0 1,0 0-1,0 0 0,0 0 1,-1-1-1,1 1 0,0 0 1,0 0-1,0-1 0,0 1 1,0-1-1,1 1 0,-1-1 1,0 1-1,2 0 1,12 0-6028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7751,'0'0'16096,"-1"8"-15370,-5 22-411,1 0 1,2 0 0,1 0-1,1 1 1,2-1 0,6 46 0,9-44 661,-7-17-3173,-3-1-9520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14478,'0'0'9224,"66"0"-7622,-25 5-609,6-2-705,6-3-224,2 0-448,-1 0-2050,-5 0-2083,-6-8-4900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72 11211,'0'0'8765,"-3"-9"-5749,2 8-2974,1-2 98,-1-1-1,0 1 0,0 0 1,0 0-1,0 0 0,-1 0 1,1 1-1,-1-1 0,0 0 1,0 1-1,0-1 0,0 1 1,0-1-1,0 1 0,-1 0 1,1 0-1,-1 0 0,0 0 1,1 1-1,-1-1 0,0 1 1,0-1-1,0 1 0,0 0 1,0 0-1,0 1 0,0-1 1,0 0-1,-1 1 1,-2 0-1,-1 0-133,0 0 1,0 0-1,1 1 1,-1 0 0,0 1-1,1-1 1,-1 1-1,1 0 1,0 1-1,0 0 1,0 0-1,0 0 1,0 1-1,0-1 1,1 1-1,0 1 1,0-1 0,0 1-1,0 0 1,1 0-1,-1 0 1,2 1-1,-1-1 1,0 1-1,1 0 1,0 0-1,0 0 1,1 1 0,0-1-1,0 1 1,1-1-1,-1 1 1,1 0-1,1-1 1,-1 1-1,1 0 1,0 0-1,1-1 1,2 14-1,-2-17-3,-1 0-1,1 0 1,0 0-1,0-1 1,0 1-1,1 0 1,-1 0-1,1-1 0,0 1 1,-1-1-1,1 0 1,0 1-1,0-1 1,1 0-1,-1 0 1,0 0-1,4 1 0,-1 1 9,1-1-1,0-1 1,0 1 0,0-1-1,0 0 1,0-1-1,0 1 1,7 0-1,-3-1 5,1 0-1,0-1 0,0 0 1,-1-1-1,1 0 1,0 0-1,-1-1 1,1-1-1,16-6 0,-21 6-8,1 0-1,-1 0 0,0-1 1,0 0-1,0 0 0,-1 0 1,0-1-1,1 0 0,-2 0 1,1 0-1,0-1 0,-1 1 1,0-1-1,-1 0 0,1-1 1,-1 1-1,0 0 0,-1-1 1,1 0-1,-1 1 1,-1-1-1,1 0 0,-1 0 1,0-13-1,-1 18-9,0 0 0,-1 0 0,1 0 0,-1 0 1,0 0-1,1 0 0,-1 0 0,0 0 0,0 1 0,0-1 0,-1 0 1,1 1-1,0-1 0,0 1 0,-1-1 0,1 1 0,-1-1 0,0 1 1,1 0-1,-1 0 0,0 0 0,0 0 0,1 0 0,-1 0 0,0 1 1,0-1-1,0 1 0,0-1 0,0 1 0,0 0 0,0-1 0,0 1 1,0 0-1,0 0 0,0 1 0,-2-1 0,0 1-208,0-1 0,0 0 0,0 1-1,0 0 1,0 0 0,1 0 0,-1 1 0,-6 3-1,8-4-141,0 0-1,0 0 1,0 0-1,0 1 1,0-1-1,1 1 1,-1 0-1,1-1 1,-1 1-1,1 0 1,0 0-1,0 0 1,-1 0-1,1 0 1,-1 3-1,-1 10-4919,3-1-3065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11339,'0'0'7239,"-30"50"-4645,15-20-480,5 2-448,4-1-866,5-1-639,1-4-97,0-3-96,5-6-1602,4-8-1537,0-9-1762,0 0-4099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41 5125,'0'0'15257,"2"-6"-13976,-2 5-1197,0 0 0,1 0 0,-1 0 0,0 0 0,0 0 0,1 0 0,-1 0 0,0 0 0,0 0 0,0 0 0,0 0 0,0 0-1,-1 0 1,1 0 0,0 0 0,0 0 0,-1 0 0,1 0 0,0 1 0,-1-1 0,1 0 0,-1 0 0,1 0 0,-1 0 0,1 1 0,-1-1 0,0 0 0,0 0 0,1 1 0,-1-1 0,0 1 0,0-1-1,1 1 1,-1-1 0,-2 0 0,-3 0 475,0 0-1,-1 0 0,1 1 1,0-1-1,-11 2 0,8 0-529,-1 0 95,0 0 0,0 1-1,0 1 1,1-1 0,-1 2 0,-11 4 0,18-7-122,0 0 0,1 0 0,-1 0 1,0 1-1,1-1 0,0 0 1,-1 1-1,1 0 0,0-1 1,0 1-1,0 0 0,0 0 0,0 0 1,0 1-1,0-1 0,1 0 1,-1 1-1,1-1 0,0 1 1,0-1-1,0 1 0,0 0 1,0-1-1,0 1 0,1 0 0,-1 4 1,2-5-2,-1 0 0,1 0-1,0 0 1,0 0 0,1-1 0,-1 1 0,0 0 0,0-1 0,1 1 0,-1-1 0,1 0 0,-1 1 0,1-1-1,0 0 1,-1 0 0,1 0 0,0 0 0,0 0 0,0-1 0,4 2 0,44 12-277,-46-13 207,20 4-848,1-2 0,28 2 0,-48-4 812,0-1 0,0 0 0,1 0 0,-1 0 0,0-1 0,0 0 1,0 0-1,0 0 0,0 0 0,-1-1 0,1 0 0,0 0 0,-1 0 1,1-1-1,-1 1 0,1-1 0,4-5 0,-9 8 152,0 0 1,0 0-1,0 0 1,0 0-1,-1 0 0,1 0 1,0 0-1,0 0 0,0 0 1,0 0-1,0 0 1,-1-1-1,1 1 0,0 0 1,0 0-1,0 0 0,0 0 1,0 0-1,0-1 0,0 1 1,0 0-1,0 0 1,0 0-1,0 0 0,-1 0 1,1-1-1,0 1 0,0 0 1,0 0-1,0 0 1,0 0-1,0-1 0,0 1 1,0 0-1,0 0 0,1 0 1,-1 0-1,0 0 1,0-1-1,0 1 0,-17 14 146,12-3-36,0 0-1,0 0 0,1 0 0,0 0 0,1 1 0,1-1 0,0 1 0,0 0 0,1 21 0,-4 18 120,5-50-227,-1 0 1,1 0-1,-1 0 0,1 0 1,-1 0-1,0 0 1,0 0-1,1 0 0,-1 0 1,0-1-1,0 1 1,0 0-1,0-1 0,0 1 1,0 0-1,0-1 1,0 1-1,0-1 0,-1 0 1,1 1-1,0-1 1,0 0-1,0 1 0,0-1 1,-1 0-1,1 0 1,0 0-1,-1-1 0,-45 1 567,32-1-438,4 1 5,-1-1 1,1 0-1,0-1 1,-1-1-1,-17-5 1,27 7-250,0 0 0,0 1 1,0-1-1,0 0 0,1 0 1,-1 0-1,0-1 0,1 1 0,-1 0 1,1-1-1,-1 1 0,1-1 1,-1 1-1,1-1 0,0 0 0,-2-2 1,3 2-176,0 1 0,0-1-1,0 0 1,0 1 0,0-1 0,0 0 0,0 1 0,0-1 0,1 0 0,-1 1 0,1-1 0,-1 1 0,1-1 0,0 0 0,-1 1 0,1 0-1,0-1 1,0 1 0,0-1 0,0 1 0,0 0 0,0 0 0,1 0 0,0-2 0,21-17-6475,6-1-5146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14382,'0'0'6000,"10"-3"-4612,-3 1-1272,-1 1-1,1 0 1,0 0-1,-1 1 1,1 0-1,0 0 1,0 0 0,-1 1-1,1 0 1,0 0-1,-1 1 1,1 0-1,-1 0 1,0 0 0,0 1-1,0 0 1,0 0-1,0 0 1,8 8-1,-10-9-31,0 1 0,0 0 0,-1 0-1,1 0 1,-1 1 0,0-1-1,0 1 1,0 0 0,-1 0 0,1 0-1,-1 0 1,3 7 0,-4-9-19,-1 0 0,1 0 1,-1 0-1,0 0 0,0 0 1,0 1-1,0-1 0,0 0 1,0 0-1,0 0 0,-1 0 1,1 0-1,-1 0 0,0 0 1,1 0-1,-1 0 0,0 0 1,0 0-1,0 0 0,0 0 1,-1-1-1,1 1 0,0 0 1,-1-1-1,1 1 0,-1-1 1,0 0-1,1 1 0,-3 0 1,-73 43 2085,77-45-2148,-1 1 1,1-1-1,0 0 0,-1 0 0,1 0 1,0 0-1,0 1 0,-1-1 0,1 0 1,0 0-1,-1 1 0,1-1 0,0 0 1,0 1-1,0-1 0,-1 0 0,1 1 1,0-1-1,0 0 0,0 1 0,0-1 1,0 0-1,0 1 0,-1-1 1,1 0-1,0 1 0,0-1 0,0 0 1,0 1-1,0-1 0,0 1 0,1-1 1,-1 0-1,0 1 0,0-1 0,0 1 1,14 6 54,23-1-185,-34-5 86,103 2-6381,-65-3 592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11371,'0'0'13933,"15"50"-12300,-15-20-704,0 5-384,0-4-385,0 3-128,5-6 32,6-1-64,4-7-64,-3-4-865,-4-4-929,-7-4-1505,-11-8-8968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13901,'0'0'9193,"49"-17"-7528,-20 12-479,4 1-418,6 0-608,4 3-128,6 1-256,0 0-1569,2 5-2019,-2 1-3491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9833,'0'0'17905,"61"-17"-17937,-21 8-1249,4 0-2819,4 0-4356</inkml:trace>
  <inkml:trace contextRef="#ctx0" brushRef="#br0" timeOffset="1">477 80 6887,'0'0'20595,"59"-23"-20563,-24 14-416,8 1-2051,1 4-1793,7 0-1569,-6 2 512</inkml:trace>
  <inkml:trace contextRef="#ctx0" brushRef="#br0" timeOffset="2">880 42 5926,'0'0'21748,"64"1"-21716,-35-12-1281,3-3-3203,4-3-3972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16 2626,'0'0'22048,"-10"1"-21493,4 0-460,-1 0-1,1 0 1,-1 0-1,1 1 1,-11 4-1,15-5-18,0 0-1,1 0 1,-1 0-1,0 0 0,0 0 1,1 0-1,-1 1 1,0-1-1,1 0 0,-1 1 1,1-1-1,0 1 1,0 0-1,-1-1 0,1 1 1,0 0-1,0 0 1,1 0-1,-1 0 0,0-1 1,1 1-1,-1 0 1,1 0-1,-1 1 1,1-1-1,0 0 0,0 0 1,0 0-1,0 3 1,4-4-30,0-1 0,0 0 1,0 1-1,0-1 1,0-1-1,0 1 1,0 0-1,0-1 1,6-1-1,49-25-365,-49 22 300,0-1 0,0 2 0,1-1-1,-1 1 1,1 1 0,0 0 0,0 1 0,14-2 0,-25 5 40,1-1 1,0 1-1,-1 0 1,0 0-1,1 0 1,-1-1-1,1 1 0,-1 0 1,0 0-1,0 0 1,1 0-1,-1 0 1,0 0-1,0 0 1,0 0-1,0-1 1,0 1-1,0 0 0,0 0 1,0 0-1,-1 0 1,1 0-1,0 0 1,-1 1-1,0-1-20,1 1-1,0-1 0,-1 0 1,1 0-1,0 0 0,0 1 1,0-1-1,0 0 0,0 0 1,0 1-1,0-1 0,0 0 1,0 0-1,1 0 1,-1 1-1,0-1 0,1 0 1,-1 0-1,1 0 0,-1 0 1,1 0-1,1 2 0,4-2-70,-1 0 0,1-1 0,0 0 0,0 0 0,0 0 0,-1-1 0,1 0 0,0 0 0,-1 0 0,11-4 0,54-30-1312,-22 10 881,-48 24 523,1 1 0,-1 1 0,1-1 0,0 0-1,-1 0 1,1 0 0,-1 0 0,1 0 0,0 0 0,-1 1-1,1-1 1,-1 0 0,1 1 0,-1-1 0,1 0 0,-1 1 0,1-1-1,-1 0 1,1 1 0,-1-1 0,0 1 0,1-1 0,-1 1-1,1-1 1,-1 1 0,0 0 0,1 0-22,0 0 0,0 1-1,0-1 1,0 0 0,0 0 0,1 0 0,-1 0 0,0 0 0,0 0-1,1-1 1,-1 1 0,0 0 0,1-1 0,-1 1 0,3 0-1,4-1-321,1 0-1,-1 0 1,1-1-1,-1 0 1,13-4-1,27-1-1671,-53 35 1994,-2-6 564,2 2 0,0-1 0,-3 47 0,6-46-319,0-1 0,-2 1 0,-13 43-1,16-65-134,0 0 1,0 0-1,-1 0 0,0 0 0,1 0 0,-1 0 0,0 0 0,0-1 0,-1 1 0,1-1 0,0 0 0,-1 0 0,0 1 0,1-2 0,-1 1 0,0 0 0,0 0 0,0-1 0,0 0 0,0 1 0,0-1 0,-1 0 0,1-1 0,0 1 0,-1-1 0,1 1 1,0-1-1,-1 0 0,1 0 0,-7-1 0,9 0-59,0 0 0,0 0 1,0 0-1,0 0 1,0 0-1,0 0 1,1-1-1,-1 1 0,0 0 1,0 0-1,1-1 1,-1 1-1,1 0 0,-1-1 1,1 1-1,0-1 1,-1 1-1,1 0 1,0-1-1,0 1 0,0-1 1,0 1-1,0-3 1,4-35 75,-1 29-130,0 0 1,1 0-1,0 1 0,1 0 1,0 0-1,0 0 0,1 0 1,0 1-1,1 0 0,-1 0 1,10-7-1,12-10-1426,55-37 0,-20 17-8098,-43 29-3008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12716,'0'0'3523,"49"14"-1601,-17 10-64,3 11-481,7 9-832,-2 7-385,-8 3-64,-9 5-96,-16 2 0,-7 1 0,-30-1 64,-17-2 96,-14-3-32,-11-6-128,-2-9-96,0-12-2242,7-12-5862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1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8776,'4'9'577,"1"4"-440,0-1 0,1 0 0,1-1 0,10 15 0,-13-21-38,0-1-1,0 1 1,0-1 0,1 0-1,-1 0 1,1 0-1,0 0 1,0-1 0,1 0-1,-1 0 1,1 0 0,-1-1-1,12 3 1,5 0 690,1-2 1,0-1 0,0-1 0,0 0-1,31-5 1,114-22 1587,-112 15-2120,60-7-301,1 5 0,1 5 0,233 15 0,-184 3 152,169-13-1,164-38 575,687-11 1293,-921 41-2287,435-74-1,-582 66 1262,0 6-1,202 2 1,-303 13-919,0 0-1,0 2 1,-1 0 0,0 1-1,27 11 1,38 10-2466,-62-23-618,0-2-2402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1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15054,'0'0'5114,"9"-5"-4462,12-6-422,-1 2 0,2 0 1,-1 1-1,1 1 0,26-4 0,132-19 44,-111 20-216,199-25 257,540-2 0,-746 41-329,0 2-1,96 22 0,117 47 191,-13-3 263,368 36-289,-487-95-4,0-7 0,211-17 0,-260 1-103,0-4 1,-1-5 0,-1-3 0,125-48 0,-196 62-13,0-2 1,-1 1-1,0-2 1,21-15-1,-35 22-231,-1-1-1,0 1 0,0-1 1,0 0-1,0 0 0,-1 0 1,1-1-1,-1 0 1,-1 0-1,1 0 0,-1 0 1,0 0-1,-1-1 0,1 0 1,-1 1-1,-1-1 0,2-8 1,-1-37-4648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17 14189,'0'0'5125,"-10"-3"-3566,1 0-1313,1 0 1,-1 1-1,0 0 0,0 0 1,0 1-1,0 1 0,-11-1 0,17 2-213,0-1 0,0 0-1,0 1 1,0-1-1,1 1 1,-1 0-1,0 0 1,0 0-1,1 0 1,-1 1-1,1-1 1,-1 1-1,1 0 1,0-1-1,-1 1 1,1 0-1,0 0 1,0 0-1,0 1 1,1-1-1,-1 0 1,0 1-1,1-1 1,0 1-1,-1 0 1,1-1-1,0 1 1,0 0-1,1 0 1,-1-1-1,0 5 1,1-6-22,-1 0 0,1 0 0,0 0 0,0 0 0,0 0 0,0 0 0,0 1 0,0-1 0,0 0 0,0 0 0,0 0 1,0 0-1,0 0 0,1 0 0,-1 0 0,0 0 0,1 0 0,-1 0 0,1 0 0,-1 0 0,1 0 0,0 0 0,-1 0 0,1 0 0,0-1 0,0 1 0,-1 0 0,1 0 0,0-1 0,0 1 1,2 1-1,0-2 8,0 1 1,1 0 0,-1-1-1,0 0 1,0 1-1,1-1 1,-1-1 0,0 1-1,0 0 1,0-1 0,4 0-1,7-3-4,0 0-1,0-1 1,0-1-1,13-8 1,-22 11-67,1 0 1,-1 0-1,0 0 0,1 1 1,-1 0-1,10-2 0,-14 4 43,0 0-1,1 0 0,-1 0 1,0 0-1,0 0 0,0 0 1,1 0-1,-1 1 0,0-1 1,0 0-1,0 1 0,1-1 0,-1 1 1,0 0-1,0-1 0,0 1 1,0 0-1,0 0 0,0-1 1,0 1-1,0 0 0,-1 0 1,1 0-1,0 0 0,-1 0 1,1 0-1,0 0 0,-1 0 1,1 1-1,-1-1 0,1 0 1,-1 0-1,0 0 0,0 1 1,1 1-1,4 20 54,0 0-1,-1 1 1,-1-1 0,-2 1 0,0 0 0,-5 46-1,2-53 244,-1 0 1,-1 0-1,0-1 0,-1 0 0,-1 0 0,0 0 0,-1 0 0,-1-1 0,0 0 0,-15 19 1,21-32-212,1 0 0,-1 0 1,1 0-1,-1 0 0,0 0 1,0 0-1,0 0 1,0-1-1,0 1 0,-1-1 1,1 1-1,0-1 1,-1 0-1,1 0 0,0 0 1,-1 0-1,0-1 1,1 1-1,-1-1 0,1 1 1,-1-1-1,0 0 1,-4 0-1,4-1-21,0 0 0,-1-1 0,1 1 0,0-1 0,0 1 0,0-1 0,1 0 0,-1 0 0,0 0 0,1-1 0,-1 1 0,1-1 0,0 1 0,0-1 0,0 0 0,0 0 0,-2-3 0,-2-5-114,-1 0-1,2 0 0,-1 0 0,2-1 0,-1 0 0,2 0 0,-1 0 0,2 0 0,0-1 0,0 1 0,1-1 0,1-17 0,0 29-37,0 0 0,1 0 0,-1-1 0,1 1-1,-1 0 1,1 0 0,0 0 0,-1 0 0,1 0 0,0 0-1,0 0 1,0 0 0,0 0 0,0 1 0,0-1 0,0 0 0,0 0-1,0 1 1,0-1 0,0 1 0,2-2 0,32-8-2804,-18 6 956,17-6-2389,6-1-2387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8904,'0'0'15524,"9"-5"-14771,38-19-470,-28 17-256,-1-2-1,-1 0 1,0-1 0,0 0 0,17-15-1,-34 25-18,1 0 1,-1-1-1,1 1 0,-1 0 0,1-1 1,-1 1-1,1 0 0,-1-1 0,1 1 0,-1 0 1,1-1-1,-1 1 0,0-1 0,1 1 1,-1-1-1,0 1 0,1-1 0,-1 1 0,0-1 1,0 1-1,0-1 0,1 0 0,-1 1 1,0-1-1,0 1 0,0-1 0,0 1 0,0-1 1,0 0-1,0 1 0,0-1 0,0 1 1,0-1-1,-1 0 0,1 1 0,0-1 0,0 1 1,0-1-1,-1 1 0,1-1 0,0 1 1,-1-1-1,1 1 0,0-1 0,-1 1 0,1-1 1,-1 1-1,1 0 0,-1-1 0,1 1 1,-1 0-1,1-1 0,-1 1 0,1 0 0,-2-1 1,0 1 17,0-1 0,0 1 0,-1 0 1,1-1-1,-1 1 0,1 0 0,0 0 0,-1 1 1,1-1-1,0 0 0,0 1 0,-1 0 0,-2 1 1,-3 3 69,-1 0 0,1 1 0,1 0 0,-1 0 0,1 1 0,0 0 0,1 1 0,0-1 1,0 1-1,0 0 0,1 1 0,0-1 0,1 1 0,0 0 0,0 0 0,1 0 0,0 1 0,1-1 0,0 1 1,0 0-1,0 14 0,3-22-188,-1 0-1,1 0 1,0-1 0,-1 1 0,1 0 0,0 0 0,0-1 0,0 1-1,0 0 1,1-1 0,-1 1 0,0-1 0,1 0 0,-1 1-1,1-1 1,-1 0 0,1 0 0,-1 0 0,1 0 0,0 0 0,0 0-1,-1-1 1,1 1 0,0 0 0,0-1 0,0 0 0,0 1 0,0-1-1,0 0 1,0 0 0,3 0 0,3 0-1560,1 0-1,-1-1 1,1 1 0,-1-2-1,1 1 1,8-4 0,20-10-12303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8232,'0'0'12678,"-10"2"-11567,6-1-993,-1 0 1,1 0-1,0 0 1,0 1-1,-1 0 1,1 0-1,0 0 1,1 0-1,-1 0 1,0 1-1,1 0 1,-1 0-1,1 0 1,0 0-1,0 0 0,0 1 1,0-1-1,1 1 1,-1 0-1,1 0 1,0 0-1,0 0 1,1 0-1,-1 0 1,1 0-1,0 1 1,0-1-1,0 1 1,1-1-1,-1 8 1,1-11-89,0 0 1,-1 1 0,1-1-1,0 1 1,0-1-1,0 1 1,0-1 0,1 1-1,-1-1 1,0 1 0,1-1-1,-1 1 1,0-1-1,1 0 1,0 1 0,-1-1-1,1 0 1,0 0-1,0 1 1,0-1 0,0 0-1,0 0 1,0 0 0,0 0-1,0 0 1,2 2-1,0-2 16,0-1-1,0 1 0,0-1 0,0 1 1,1-1-1,-1 0 0,0 0 0,0 0 0,0 0 1,0-1-1,0 1 0,5-2 0,4-3-23,0 0-1,-1 0 1,1-1-1,-1 0 1,-1-1-1,1 0 0,-1-1 1,0 0-1,9-10 1,36-27-119,-55 45 100,0-1 0,0 1 0,1 0 0,-1 0 0,0 0 0,0-1 0,1 1 0,-1 0 0,0 0 1,1 0-1,-1 0 0,0 0 0,1-1 0,-1 1 0,0 0 0,1 0 0,-1 0 0,0 0 0,1 0 0,-1 0 0,0 0 0,1 0 0,-1 0 1,0 0-1,0 1 0,1-1 0,-1 0 0,0 0 0,1 0 0,-1 0 0,0 0 0,1 0 0,-1 1 0,0-1 0,0 0 0,1 0 1,-1 1-1,0-1 0,5 18 178,-9 36 609,3-34 19,1-19-775,1-1-1,-1 1 1,1 0-1,0 0 1,-1-1-1,1 1 1,0 0-1,0-1 1,0 1-1,0 0 1,-1-1 0,1 0-1,0 1 1,0-1-1,0 1 1,0-1-1,0 0 1,0 0-1,0 1 1,0-1-1,0 0 1,0 0-1,0 0 1,0 0-1,0 0 1,0-1-1,2 1 1,34-3 196,44-22-240,-67 19-102,1 1 1,-1 0 0,1 1-1,0 1 1,-1 0 0,21-1-1,-35 4 108,1 0 0,0 0-1,-1 0 1,1 0 0,0 0-1,-1 0 1,1 0 0,0 1-1,-1-1 1,1 0 0,0 0 0,-1 0-1,1 1 1,0-1 0,-1 0-1,1 1 1,-1-1 0,1 1-1,-1-1 1,1 0 0,-1 1-1,1-1 1,-1 1 0,1-1-1,-1 1 1,0 0 0,1-1 0,-1 1-1,0-1 1,1 2 0,-1 22 226,1 2 221,-1-26-427,1 1 0,-1 0 0,0-1 0,1 1 0,-1 0 0,1-1 0,-1 1 0,1 0-1,-1-1 1,1 1 0,0-1 0,-1 1 0,1-1 0,0 1 0,-1-1 0,1 1 0,0-1-1,-1 0 1,1 0 0,0 1 0,0-1 0,-1 0 0,1 0 0,0 0 0,0 0 0,0 1 0,-1-1-1,1 0 1,1-1 0,9 0 5,0 0 0,-1-1-1,0-1 1,1 0 0,-1 0 0,0-1-1,0 0 1,17-11 0,-18 9-93,0 1-1,1 1 1,-1 0 0,1 0-1,0 1 1,-1 0 0,1 0 0,1 1-1,-1 1 1,13-1 0,-22 2 68,-1 0 1,1 1 0,0-1-1,-1 0 1,1 1 0,0-1 0,-1 1-1,1-1 1,-1 1 0,1-1-1,-1 1 1,1-1 0,-1 1-1,0 0 1,1-1 0,-1 1 0,0 0-1,1-1 1,-1 1 0,0 0-1,0-1 1,0 1 0,1 0-1,-1 0 1,0-1 0,0 1-1,0 0 1,0 0 0,0 0 0,0 34 246,0-12 56,1-21-289,1-1 1,-1 0 0,1 1-1,-1-1 1,1 0-1,0 0 1,-1 0-1,1 0 1,0 0 0,0 0-1,0 0 1,0-1-1,0 1 1,0-1 0,0 1-1,0-1 1,0 0-1,0 0 1,0 0 0,0 0-1,0 0 1,2-1-1,28-1-2281,-10-4-5001,-16 1 2302,-2-2-2076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43 9513,'0'0'16373,"11"5"-15967,-1-1-403,0 0 0,1 0 1,-1-1-1,1-1 0,16 3 1,-25-4-21,0-1 1,1 0 0,-1 1-1,0-1 1,0 0 0,0 0-1,0 0 1,1-1-1,-1 1 1,0 0 0,0-1-1,0 0 1,0 1 0,0-1-1,0 0 1,0 0 0,0 0-1,0 0 1,0 0-1,-1-1 1,1 1 0,0 0-1,-1-1 1,1 0 0,-1 1-1,1-1 1,-1 0 0,0 1-1,0-1 1,0 0 0,0 0-1,0 0 1,0 0-1,0 0 1,-1 0 0,1 0-1,-1-1 1,0 1 0,1 0-1,-1 0 1,0 0 0,0-3-1,-1 4 41,1 0-1,0 0 0,-1 0 0,1 1 1,0-1-1,-1 0 0,1 0 1,-1 1-1,1-1 0,-1 0 0,1 0 1,-1 1-1,0-1 0,1 1 1,-1-1-1,0 0 0,0 1 0,1 0 1,-1-1-1,0 1 0,0-1 1,0 1-1,0 0 0,1 0 0,-1-1 1,0 1-1,0 0 0,0 0 1,0 0-1,0 0 0,0 0 0,0 0 1,0 0-1,1 0 0,-1 0 1,0 1-1,0-1 0,-1 1 1,-38 10 936,32-5-759,0-1 0,1 2 1,-1-1-1,1 1 0,1 0 1,-1 0-1,-9 16 1,13-20-161,1 0 1,0 1 0,0-1 0,0 1 0,0-1-1,0 1 1,1 0 0,-1 0 0,1 0 0,0 0-1,1 0 1,-1 0 0,0 0 0,1 0 0,0 0-1,0 0 1,1 0 0,-1 0 0,1 0-1,-1 0 1,3 6 0,-1-8-71,0 0-1,0 0 1,0 0 0,0-1-1,0 1 1,1-1 0,-1 1 0,1-1-1,-1 0 1,1 0 0,-1 0-1,1 0 1,0 0 0,-1 0-1,1-1 1,0 1 0,-1-1-1,1 0 1,0 0 0,0 0-1,4-1 1,2 1-988,0-1 0,1 0 0,-1 0 0,0-1-1,12-4 1,10-9-5810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11435,'0'0'13762,"-7"11"-12379,-1 3-1040,1 1 1,0 0-1,1 0 1,1 1-1,-5 23 0,10-39-334,-9 46 223,2-1 0,-2 53 0,9-97-213,0 0 0,0 0-1,0-1 1,0 1 0,0 0-1,0 0 1,0 0 0,1-1 0,-1 1-1,0 0 1,0 0 0,0-1 0,1 1-1,-1 0 1,1 0 0,-1-1-1,0 1 1,1 0 0,-1-1 0,1 1-1,-1-1 1,1 1 0,0 0 0,-1-1-1,1 1 1,0-1 0,-1 0 0,1 1-1,0-1 1,0 1 0,-1-1-1,2 0 1,0 1 10,1-1-1,-1 0 1,1 0 0,-1-1-1,1 1 1,-1 0 0,1-1-1,-1 1 1,1-1-1,3-1 1,52-29-150,-58 31 121,20-16-427,-17 12 361,1 1-1,0 0 1,0-1-1,0 1 0,1 1 1,-1-1-1,1 1 1,0-1-1,-1 1 1,8-1-1,-22 35 660,2-19-321,5-10-244,1 0 0,0 0 0,0-1 0,0 1 0,1 1-1,-1-1 1,1 0 0,-1 0 0,1 0 0,0 1 0,0-1 0,1 1-1,-1-1 1,1 1 0,0-1 0,0 1 0,0 6 0,1-10-22,-1 1 1,1-1-1,-1 0 1,1 0-1,-1 0 1,1 0-1,-1 0 1,1 0-1,0 1 0,-1-1 1,1 0-1,-1-1 1,1 1-1,-1 0 1,1 0-1,-1 0 1,1 0-1,0 0 1,-1 0-1,1-1 1,-1 1-1,1 0 1,-1-1-1,1 1 1,-1 0-1,0-1 1,1 1-1,-1 0 1,1-1-1,-1 1 0,0-1 1,1 1-1,-1 0 1,0-1-1,1 1 1,-1-1-1,0 1 1,0-2-1,17-19 21,-17 21-29,7-10 25,0-1 0,-1 1 0,0-1 0,-1 0 0,0-1 0,-1 0 0,-1 1 0,1-1 0,2-24 0,-6 36 212,11 12 89,-10-10-312,0 0 0,1 0 0,-1-1 1,1 1-1,-1-1 0,1 1 0,-1-1 1,1 0-1,0 1 0,0-1 1,0 0-1,0 0 0,0 0 0,0-1 1,0 1-1,0 0 0,4 0 0,3 1-21,1-1 0,0 0-1,-1-1 1,1 0 0,0-1 0,-1 1-1,17-5 1,-21 4-132,0-1-1,0 1 1,-1-1 0,1 0-1,0 0 1,-1-1 0,0 1-1,0-1 1,0 0 0,0 0-1,0-1 1,0 1 0,-1-1-1,0 0 1,1 0 0,2-6-1,0-7-648,-13 13 449,5 4 347,1 1 0,-1-1 0,1 1 0,-1-1 0,0 1-1,1 0 1,-1 0 0,1 0 0,0 0 0,-1 0 0,1 0 0,0 0 0,0 0 0,-1 1 0,1-1 0,-1 2 0,-2 3 166,0 1 0,0 1-1,1-1 1,0 0 0,0 1 0,1 0 0,0 0-1,0-1 1,1 1 0,0 0 0,1 0 0,0 13-1,0-17-216,0-1-1,1 0 0,0 1 0,-1-1 1,1 0-1,0 0 0,1 0 0,-1 0 0,1 0 1,-1 0-1,1 0 0,0 0 0,4 4 1,-4-5-316,1 0 0,-1 0 0,1 0 0,0 0 0,-1-1 0,1 1 0,0-1 0,0 0 0,0 0 0,0 0 1,1 0-1,-1 0 0,0-1 0,0 1 0,0-1 0,6 0 0,4-3-4609,0-9-3187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16 4805,'0'0'24679,"-9"-3"-23996,4 0-639,0 1 1,0 1-1,0-1 0,0 1 0,0-1 1,0 2-1,0-1 0,0 0 0,0 1 1,0 0-1,0 0 0,-1 1 0,1-1 0,0 1 1,0 0-1,0 1 0,0-1 0,0 1 1,1 0-1,-8 4 0,7-3-30,1 0 0,-1 1 0,1 0 0,0 0 0,0 0 0,1 0 0,-1 0-1,1 1 1,0 0 0,0 0 0,1 0 0,-1 0 0,-1 7 0,3-10-10,0 0-1,0 1 1,1-1 0,-1 0 0,1 0-1,0 1 1,0-1 0,0 0 0,0 1-1,0-1 1,0 0 0,1 0 0,-1 1-1,1-1 1,-1 0 0,1 0-1,0 0 1,0 1 0,0-1 0,0 0-1,0 0 1,0-1 0,1 1 0,-1 0-1,1 0 1,-1-1 0,1 1 0,0 0-1,0-1 1,-1 0 0,1 1 0,0-1-1,0 0 1,3 1 0,5 2-8,1-1 0,-1 0 0,1 0 0,0-1 0,0-1 0,0 0 0,0 0 0,17-2 0,-19 0-550,1 0 0,-1 0 0,0-1 0,13-5 0,-17 6-369,-1-1 0,1 0-1,-1 0 1,0-1 0,0 1 0,0-1-1,0 0 1,0 0 0,4-4 0,1-7-8083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12043,'0'0'15631,"46"-48"-15182,-1 43-353,12 2-128,4-2-1314,3-4-2978,0-1-6790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4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41 15022,'0'0'7042,"-3"14"-6605,-12 48 72,3 0-1,2 1 1,-1 105-1,10-167-496,1 1-1,0-1 0,0 0 1,0 1-1,0-1 1,1 0-1,-1 1 0,0-1 1,1 0-1,-1 0 1,0 1-1,1-1 0,0 0 1,-1 0-1,1 1 1,0-1-1,-1 0 0,1 0 1,0 0-1,0 0 1,0 0-1,0 0 1,0 0-1,0-1 0,0 1 1,0 0-1,0 0 1,1-1-1,-1 1 0,0-1 1,0 1-1,1-1 1,1 1-1,-1-1 70,0-1 1,0 1-1,0 0 0,0-1 1,-1 1-1,1-1 1,0 1-1,0-1 0,0 0 1,0 0-1,0 0 0,-1 0 1,1 0-1,0 0 1,-1 0-1,1-1 0,-1 1 1,1-1-1,-1 1 0,0-1 1,2-2-1,4-7 65,-1 0 0,-1-1-1,0 0 1,0 0-1,-1 0 1,0 0 0,-1-1-1,-1 1 1,2-17-1,-2-4-137,-1 1 0,-5-49-1,-7 45-249,4 29-106,3 25 9,4-16 332,0 0 0,0 0 0,0 0 0,0 0 0,0 0 0,0 0 0,0 0 0,1 0 0,-1 0 0,1 0-1,-1-1 1,1 1 0,0 0 0,0 0 0,0 0 0,0-1 0,0 1 0,0 0 0,0-1 0,1 1 0,-1-1 0,0 1 0,4 1 0,-2-2 13,0 0 0,0 0 0,0 0 1,0 0-1,0-1 0,0 0 0,1 1 1,-1-1-1,0 0 0,0-1 0,1 1 1,-1 0-1,0-1 0,0 0 0,4-1 1,3-1 21,-1-1-1,1 0 1,-1 0 0,0-1 0,-1 0-1,1-1 1,-1 0 0,0 0 0,7-8 0,61-70 466,-60 65-348,-14 48-530,-11 40-58,5-47 726,1 0 0,1 0-1,1 0 1,2 25-1,0-41-585,0 1 0,0 0 0,1-1-1,0 1 1,0-1 0,1 0 0,4 8-1,-4-9-422,0 0-1,1 0 1,-1-1-1,1 0 1,0 0-1,0 0 1,0 0-1,1-1 1,8 6-1,0-2-8600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1826 1 18161,'-14'6'838,"-98"52"1276,-143 97 0,-108 103-683,211-148-1490,-750 498 2018,880-596-1902,22-12-64,0 0 0,0 0 0,0 1 0,-1-1 0,1 0 0,0 0 0,0 0 0,0 0 0,0 0 0,0 0 1,0 0-1,0 0 0,0 0 0,0 0 0,0 0 0,-1 0 0,1 1 0,0-1 0,0 0 0,0 0 0,0 0 0,0 0 0,0 0 0,0 0 0,0 0 1,-1 0-1,1 0 0,0 0 0,0 0 0,0 0 0,0 0 0,0 0 0,0 0 0,0 0 0,-1 0 0,1-1 0,0 1 0,0 0 0,0 0 0,0 0 0,0 0 1,0 0-1,0 0 0,0 0 0,0 0 0,-1 0 0,1 0 0,0 0 0,0 0 0,0-1 0,0 1 0,0 0 0,0 0 0,0 0 0,0 0 0,0 0 1,0 0-1,0 0 0,0 0 0,0-1 0,0 1 0,0 0 0,0 0 0,0 0 0,0 0 0,0 0 0,0 0 0,25-31-1857,56-66-4804,-29 31 75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84 2915,'0'0'8109,"4"-8"-4661,0 1-2639,17-30 2097,-13 12 2780,-9 24-5560,0 1-1,1-1 0,-1 1 1,1-1-1,-1 1 0,0-1 1,1 1-1,-1-1 0,0 1 1,1 0-1,-1 0 0,0-1 0,0 1 1,1 0-1,-1 0 0,0 0 1,0 0-1,0 0 0,1 0 1,-1 0-1,0 0 0,0 0 1,1 0-1,-1 0 0,0 0 1,0 1-1,1-1 0,-1 0 1,0 1-1,0-1 0,0 1 1,-27 9-26,19-5-71,-1 1 1,1 1 0,1-1-1,-1 2 1,1-1 0,0 1-1,1 0 1,-7 10 0,14-17-36,0 0-1,0-1 1,0 1 0,0 0 0,1-1 0,-1 1-1,0 0 1,0-1 0,1 1 0,-1-1 0,0 1-1,1-1 1,-1 1 0,1-1 0,-1 1 0,1-1 0,-1 1-1,1-1 1,-1 0 0,1 1 0,-1-1 0,1 0-1,-1 1 1,1-1 0,0 0 0,-1 1 0,1-1-1,-1 0 1,1 0 0,0 0 0,-1 0 0,1 0-1,0 0 1,-1 0 0,1 0 0,0 0 0,39 7-140,-28-5 46,-3 0 60,0 1 1,0 0 0,-1 1-1,1 0 1,-1 0 0,14 10-1,-20-13 39,0 1 0,0 0 0,0-1-1,0 1 1,0 0 0,0 0 0,-1 0-1,1 0 1,-1 0 0,0 0 0,1 1 0,-1-1-1,1 3 1,-2-3 10,0-1 0,0 1 0,0-1 1,0 1-1,0 0 0,0-1 0,0 1 0,-1-1 0,1 1 0,0-1 1,-1 0-1,1 1 0,-1-1 0,0 1 0,1-1 0,-1 0 0,0 1 1,0-1-1,0 0 0,0 0 0,0 0 0,0 0 0,0 0 0,-2 2 1,-4 1 84,0 0-1,-1-1 1,1 0 0,-1 0 0,1 0 0,-1-1 0,0 0 0,0 0 0,0-1 0,0 0 0,0-1 0,0 1 0,0-2 0,-12 0 0,19 0-184,0 1 0,0 0 0,0 0 0,0 0 0,0-1 0,0 1 0,0-1 0,0 1 0,0-1 0,1 1 0,-1-1 0,0 1 0,0-1 0,0 0 0,0 1 0,1-1 0,-1 0 0,0 0 0,1 0 0,-1 0 0,1 1 0,-1-1 0,0-2 0,1 2-258,-1 0 1,1-1 0,0 1-1,-1 0 1,1-1 0,0 1-1,0 0 1,0-1-1,0 1 1,0 0 0,0-1-1,1 1 1,-1 0-1,0-1 1,1 1 0,-1 0-1,1-1 1,0-1 0,14-12-6529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5:5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4292,'0'0'14825,"9"1"-11638,-4-1-2554,9 2 318,0 0 0,0-1 0,20-2 0,-32 1-924,0 0 0,0 0-1,0 0 1,1 0 0,-1 0-1,0 0 1,0-1 0,0 1-1,0-1 1,0 0 0,0 0-1,0 1 1,0-1 0,0-1-1,0 1 1,-1 0-1,1 0 1,0-1 0,-1 1-1,1 0 1,-1-1 0,1 0-1,-1 1 1,0-1 0,1 0-1,-1 0 1,0 0 0,0 0-1,-1 0 1,1 0 0,0 0-1,-1 0 1,1 0 0,0-2-1,-1 3-21,0 1 0,0-1 0,0 1 0,0 0 1,-1-1-1,1 1 0,0-1 0,0 1 0,0-1 0,0 1 0,0 0 0,-1-1 0,1 1 0,0-1 0,0 1 0,-1 0 0,1-1 1,0 1-1,-1 0 0,1-1 0,0 1 0,-1 0 0,1 0 0,0-1 0,-1 1 0,1 0 0,-1 0 0,1 0 0,-1 0 0,1-1 0,0 1 1,-1 0-1,0 0 0,-21 2-9,-17 14-63,36-13 63,0-1 0,0 1 0,1 0 1,-1-1-1,1 1 0,0 0 0,0 1 1,0-1-1,0 0 0,1 0 0,-1 1 1,1-1-1,-2 6 0,3-8 7,0 0 0,0 1-1,0-1 1,0 0 0,1 1 0,-1-1 0,0 0-1,0 0 1,1 1 0,-1-1 0,1 0-1,-1 0 1,1 1 0,0-1 0,-1 0 0,1 0-1,0 0 1,0 0 0,-1 0 0,1 0 0,0 0-1,0 0 1,0-1 0,0 1 0,1 0-1,-1 0 1,0-1 0,0 1 0,0-1 0,0 1-1,1-1 1,-1 1 0,0-1 0,1 0-1,-1 0 1,0 0 0,1 0 0,-1 0 0,2 0-1,50 2 11,-45-3-81,0 0 0,1 1 0,-1 0 1,0 1-1,0 0 0,0 0 0,0 1 1,0 0-1,0 0 0,-1 1 0,11 4 1,-17-5 162,1-1 1,-1 1-1,0 0 1,1-1-1,-1 1 1,0 0-1,0 0 1,0 0-1,-1 0 1,1 0-1,0 0 1,-1 0-1,1 0 1,-1 1-1,0-1 1,0 0-1,0 0 1,0 0-1,0 3 1,0-3 1054,1-7-300,3-9-559,1-7-198,22-68 161,-26 89-262,0 0 0,0 0-1,0 0 1,0 0 0,0 0 0,0 0 0,0 0-1,0 0 1,0 1 0,0-1 0,0 0 0,0 1 0,0-1-1,0 1 1,-1-1 0,1 1 0,0 0 0,0-1 0,0 1-1,-1 0 1,1-1 0,0 1 0,-1 0 0,1 0 0,-1 0-1,1 0 1,32 21-225,-23-19 198,1-2 0,0 0-1,0 0 1,0 0 0,0-2-1,0 1 1,-1-2 0,1 1-1,0-1 1,-1-1 0,1 0 0,-1 0-1,0-1 1,0-1 0,0 1-1,0-2 1,14-9 0,-24 15 34,0 0 0,0-1 1,0 1-1,0 0 0,0 0 0,0 0 1,0 0-1,0 0 0,1-1 1,-1 1-1,0 0 0,0 0 0,0 0 1,0 0-1,0 0 0,0 0 1,0 0-1,1 0 0,-1-1 0,0 1 1,0 0-1,0 0 0,0 0 0,1 0 1,-1 0-1,0 0 0,0 0 1,0 0-1,0 0 0,0 0 0,1 0 1,-1 0-1,0 0 0,0 0 0,0 0 1,0 0-1,1 0 0,-1 0 1,0 0-1,0 1 0,0-1 0,0 0 1,0 0-1,1 0 0,-1 0 0,0 0 1,0 0-1,0 0 0,0 0 1,0 0-1,0 1 0,0-1 0,0 0 1,1 0-1,-1 0 0,0 0 0,0 0 1,0 1-1,0-1 0,0 0 1,0 0-1,0 0 0,0 0 0,0 1 1,0-1-1,0 0 0,0 0 1,-5 18 145,-14 20 234,14-29-322,2-5-68,0 0 1,1 0-1,0 0 1,0 1-1,0-1 1,1 0 0,-1 1-1,-1 9 1,5-14-434,-1 0-1,0-1 1,1 1 0,-1 0 0,1 0 0,-1-1 0,0 1 0,1-1 0,-1 1 0,0-1 0,0 1 0,1-1-1,-1 0 1,0 0 0,2-1 0,11-15-6095,0-7-4853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6534,'0'0'21268,"-17"56"-22165,34-46-3170,-2-2-4838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45 107 3203,'0'0'23115,"8"3"-21855,-3-1-1209,0-1 0,0 0-1,1 0 1,-1 0 0,1 0-1,-1-1 1,0 0 0,1 0 0,-1-1-1,1 1 1,-1-1 0,0 0-1,1-1 1,-1 1 0,0-1 0,0 0-1,0-1 1,0 1 0,0-1-1,-1 0 1,1 0 0,-1 0 0,6-5-1,-8 6-72,0 0 1,0 0-1,0 0 0,0 0 0,0 0 0,-1-1 1,1 1-1,0 0 0,-1-1 0,0 0 0,0 1 1,1-1-1,-2 1 0,1-1 0,0 0 0,0 0 1,-1 0-1,1-5 0,-2 6 27,1 1 1,-1-1-1,1 1 1,-1-1-1,0 1 1,0-1-1,1 1 0,-1 0 1,0-1-1,0 1 1,0 0-1,-1 0 1,1-1-1,0 1 1,0 0-1,-1 0 0,1 0 1,0 1-1,-1-1 1,1 0-1,-1 0 1,1 1-1,-1-1 0,1 1 1,-1-1-1,0 1 1,1 0-1,-1 0 1,0 0-1,1 0 1,-1 0-1,-2 0 0,-4 1 71,1-1-1,0 1 0,0 1 0,0 0 0,0 0 0,0 0 0,0 0 1,0 1-1,1 1 0,-1-1 0,1 1 0,0 0 0,-10 9 1,11-9-13,0 0 0,0 0 0,0 1 0,1 0 0,0 0 0,0 0 0,0 0 0,1 1 0,-1-1 0,1 1 0,1 0 0,-1 0 0,1 0 0,0 1 0,-2 9 0,4-15-59,1 0 1,-1 1-1,0-1 1,0 0-1,1 0 1,-1 0-1,1 0 0,-1 1 1,1-1-1,-1 0 1,1 0-1,0 0 1,0 0-1,-1 0 0,1-1 1,0 1-1,0 0 1,0 0-1,0 0 1,0-1-1,0 1 1,0 0-1,0-1 0,0 1 1,0-1-1,1 1 1,-1-1-1,0 0 1,0 0-1,0 1 0,0-1 1,1 0-1,1 0 1,49 3-403,-43-3 138,5-1-817,0 1 1,0-2-1,20-4 1,16-11-5348,-11-1-2230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6342,'0'0'21380,"0"5"-21385,-2 5-7,1 0 0,0 0 0,1 1 0,1-1 0,2 19 0,-2-24-125,1 0 1,-1 1 0,1-1 0,1 0 0,-1 0 0,1 0 0,0 0 0,0 0 0,0-1-1,1 1 1,0-1 0,7 7 0,-11-11 155,1 1-1,-1-1 1,1 1-1,-1-1 1,0 0-1,1 1 1,-1-1-1,0 1 1,0-1-1,1 1 1,-1 0-1,0-1 1,0 1-1,0-1 1,1 1-1,-1-1 1,0 1-1,0 0 1,0-1-1,0 1 1,0-1-1,0 1 1,0 0-1,0-1 1,-1 1-1,1-1 1,0 1-1,0-1 1,0 1-1,-1-1 1,1 1-1,0-1 1,-1 1-1,1-1 1,0 1-1,-1-1 1,1 1 0,0-1-1,-1 1 1,1-1-1,-1 0 1,1 1-1,-1-1 1,1 0-1,-1 1 1,1-1-1,-1 0 1,0 0-1,1 0 1,-1 1-1,1-1 1,-2 0-1,-38 13 646,33-11-718,-78 21-681,27-10-7835,32-9-3153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15855,'0'0'3523,"83"8"-2530,-22-10 160,11-8-576,7 0-385,-4 4-160,-5 2-256,-12 4-865,-17 0-961,-18 6-1890,-22 8-224,-7 1-2146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7015,'0'0'13132,"81"15"-11434,-26-15-193,6 0-416,5 0-416,-1-7-513,-1 1-128,-9 0-929,-5-3-2626,-8-2-5862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5 352 5029,'-5'13'9738,"8"-8"-4064,18-11-2116,28-27-3481,-8-2 106,71-76 0,-95 91-154,-1 1 1,-2-2-1,0 0 0,-1 0 1,0-2-1,11-31 0,-22 49 21,-4 9-2,-8 25 46,-14 47 131,22-65-200,-14 80 108,15-83-120,0-1-1,1 0 0,0 0 1,0 1-1,1-1 0,0 0 0,0 1 1,0-1-1,1 0 0,3 7 0,-3-12-23,-1 1 0,1-1 0,0 0 0,0 1 0,0-1 0,0 0 0,0 0 0,1-1 0,-1 1 0,1 0 0,-1-1 0,1 1 0,0-1 0,-1 0 0,1 0 0,4 1 0,-4-1-766,0-1-1,0 1 1,0-1 0,0 1 0,0-1 0,0 0-1,0 0 1,0 0 0,4-1 0,-1-2-6916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73 181 4324,'0'0'2280,"-10"4"698,-4 2-2134,8-5-346,-1 2 0,1-1 1,1 1-1,-1 0 0,-9 6 0,12-1 3400,14-5-2332,18-1-587,-28-2-829,65-4 1207,0-3 0,127-30 0,-57 9-1077,1016-114-456,-1120 139 171,1 1-24,0 0 1,55 6-1,-87-4 24,1 0 0,-1 0-1,0 0 1,0 0 0,0 0 0,0 0 0,0 1-1,0-1 1,1 0 0,-1 1 0,0-1 0,0 1-1,0-1 1,0 1 0,0-1 0,0 1 0,0 0-1,-1 0 1,1-1 0,0 1 0,0 0 0,-1 0-1,1 0 1,0 0 0,-1 0 0,1 0-1,-1 0 1,1 0 0,-1 0 0,1 0 0,-1 0-1,0 1 1,0-1 0,1 0 0,-1 0 0,0 0-1,0 2 1,-1-2-84,1 0-1,0-1 0,0 1 1,-1 0-1,1 0 0,-1 0 1,1-1-1,-1 1 0,1 0 1,-1-1-1,1 1 0,-1 0 1,0-1-1,1 1 0,-1-1 1,0 1-1,1-1 0,-1 1 1,-1 0-1,1-1-258,-1 1 1,1-1-1,-1 1 0,1-1 1,-1 0-1,0 0 0,1 1 0,-1-1 1,1 0-1,-1-1 0,0 1 0,1 0 1,-1 0-1,-1-1 0,-13-6-6704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12043,'0'0'12583,"11"-6"-11083,8-5-1189,0-1 0,-1-1 1,0-1-1,30-30 0,66-82-206,-36 39-31,-75 126-442,-18 33 399,10-57-7,2 0 0,-1 0 0,2 0-1,0 1 1,1-1 0,0 1 0,1-1-1,3 17 1,-3-31-79,1 0-1,-1 0 1,1 0 0,0 0-1,-1 0 1,1 0-1,0 0 1,0 0-1,-1-1 1,1 1-1,0 0 1,0 0 0,0-1-1,0 1 1,0 0-1,0-1 1,0 1-1,0-1 1,0 0-1,0 1 1,1-1 0,-1 0-1,0 1 1,0-1-1,0 0 1,0 0-1,2 0 1,20-3-6400,-7-9-3539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18289,'0'0'5851,"14"7"-4831,3 0-887,1-1 1,0 0-1,0-1 1,0-1-1,1-1 1,-1-1-1,1 0 0,0-1 1,0-2-1,19-1 1,16-6-106,-1-2-1,90-30 1,-85 22-88,110-19-1,-167 37 67,1-1-1,-1 1 1,1 0 0,-1-1-1,1 1 1,-1 0-1,1 0 1,-1 0-1,1 0 1,-1 0-1,1 0 1,0 0-1,-1 1 1,1-1-1,-1 1 1,1-1-1,-1 1 1,0-1-1,1 1 1,-1 0-1,0 0 1,1-1-1,-1 1 1,0 0-1,0 0 1,0 1-1,1-1 1,-1 0-1,-1 0 1,1 0-1,0 1 1,0-1-1,0 0 1,-1 1-1,1-1 1,0 1-1,-1-1 1,1 1-1,-1-1 1,0 1-1,0-1 1,1 1-1,-1-1 1,0 1-1,0-1 1,-1 1-1,1-1 1,0 1-1,0 0 1,-1-1-1,1 1 1,-1-1-1,0 2 1,-3 11 221,0-1 1,-1 1 0,-1-1 0,-10 17 0,-27 43 469,-33 64 684,69-122-1829,1 1 0,1-1 0,0 1 0,1 0 0,1 0 0,0 0 0,0 22 0,4-18-7330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4260,'0'0'22870,"56"25"-21941,-12-25-417,6-4-384,2-3-96,1 1-288,-7 1-1474,-7-3-2145,-10 0-2692,-4-1-8615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25 4548,'0'0'11643,"-9"-4"-7724,2 0-3471,-1 1 0,1 0 0,-1 0 1,0 1-1,-12-2 0,16 3-356,0 1 1,0 0-1,1 0 0,-1 0 1,0 0-1,0 1 0,1-1 0,-1 1 1,0 0-1,1 0 0,-1 1 1,1-1-1,-1 1 0,1-1 1,0 1-1,-1 0 0,-3 4 0,2-2 7,0 1 0,0 1 0,0-1-1,1 1 1,0-1 0,0 1 0,0 0-1,1 1 1,0-1 0,0 1 0,1-1-1,-1 1 1,1 0 0,1 0-1,0 0 1,0 0 0,-1 9 0,2-13-72,1 1 1,-1-1 0,0 1 0,1-1-1,0 1 1,-1-1 0,1 0 0,1 1-1,-1-1 1,0 0 0,1 0 0,0 0-1,0 0 1,-1 0 0,2 0 0,-1 0-1,0-1 1,1 1 0,-1-1 0,1 1-1,0-1 1,0 0 0,-1 0-1,1 0 1,1-1 0,-1 1 0,0-1-1,0 0 1,1 1 0,-1-2 0,0 1-1,1 0 1,-1-1 0,1 1 0,5-1-1,-3 0-7,-1 0-1,1 0 0,0-1 1,-1 0-1,1 0 0,-1 0 0,1 0 1,-1-1-1,0 0 0,0 0 0,1-1 1,-2 1-1,1-1 0,0 0 1,0-1-1,-1 1 0,0-1 0,0 0 1,0 0-1,6-6 0,-6 4 26,0 0-1,-1 1 0,1-1 1,-1 0-1,0-1 0,0 1 1,-1 0-1,0-1 0,0 0 1,-1 1-1,1-1 0,-1 0 1,-1 0-1,1 0 0,-1 1 1,-2-13-1,2 18-39,0 0 1,0 0 0,-1 0-1,1 0 1,0 0-1,-1 1 1,1-1-1,-1 0 1,1 0-1,-1 0 1,1 1 0,-1-1-1,0 0 1,1 0-1,-1 1 1,0-1-1,0 1 1,1-1-1,-1 1 1,0-1 0,0 1-1,0-1 1,0 1-1,0 0 1,1-1-1,-1 1 1,0 0-1,0 0 1,0 0 0,0-1-1,0 1 1,0 0-1,0 0 1,0 1-1,0-1 1,0 0-1,0 0 1,0 0 0,0 1-1,0-1 1,-1 1-1,0 0-9,-1-1 1,1 1-1,0 0 0,-1 0 0,1 0 0,0 1 1,0-1-1,0 0 0,0 1 0,0 0 0,0-1 0,0 1 1,0 0-1,-2 4 0,3-5-35,0 1 0,0-1 0,1 0 1,-1 1-1,0-1 0,1 1 0,-1-1 0,1 1 0,0-1 0,0 1 1,-1-1-1,1 1 0,0-1 0,0 1 0,0 0 0,1-1 0,-1 1 0,0-1 1,0 1-1,1-1 0,-1 1 0,1-1 0,0 1 0,-1-1 0,1 0 1,0 1-1,0-1 0,1 2 0,17 7-3954,6-8-5082,-9-4-2258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09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14382,'0'0'13132,"-4"62"-12459,4-31-385,0 1-224,0-1-32,3-2-32,5-6-288,-3-5-673,2-6-481,-1-8-896,-2-4-1377,3-12-2723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20 5477,'0'0'10207,"-9"-1"-6486,0 1-3270,0-1 1,0 1-1,0 1 1,1 0-1,-1 0 1,0 1-1,-10 3 0,16-4-354,1 0 0,-1 0-1,0 0 1,1 1 0,-1-1 0,1 1-1,-1 0 1,1-1 0,0 1-1,0 0 1,0 0 0,0 1-1,0-1 1,0 0 0,1 1 0,-1-1-1,1 1 1,-1-1 0,1 1-1,0 0 1,0-1 0,0 1-1,1 0 1,-1 0 0,1 0-1,-1 0 1,1-1 0,0 1 0,0 0-1,1 5 1,-1-7-57,0 0 1,0-1-1,1 1 0,-1 0 0,0-1 1,0 1-1,1 0 0,-1-1 1,0 1-1,1 0 0,-1-1 0,1 1 1,-1-1-1,1 1 0,-1-1 1,1 1-1,-1-1 0,1 1 0,0-1 1,-1 0-1,1 1 0,0-1 1,-1 0-1,1 1 0,0-1 1,-1 0-1,2 0 0,28 2 673,26-12-173,-45 5-632,-1 0 0,0 0 0,0-1 0,0 0 0,-1-1 0,0 0 0,0 0 0,-1-1 0,0 0 0,0-1 0,-1 0 0,11-16 0,-32 50-226,7-13 478,0 1 1,0-1-1,1 2 1,1-1-1,0 1 1,1 0-1,0 0 1,1 0-1,-1 15 1,4-27-148,1-1 1,-1 1-1,1-1 1,-1 0 0,1 1-1,-1-1 1,1 0-1,0 1 1,0-1 0,0 0-1,0 0 1,0 1-1,0-1 1,0 0 0,0 0-1,0 0 1,1-1-1,-1 1 1,0 0 0,1 0-1,-1-1 1,0 1-1,1 0 1,-1-1 0,1 0-1,-1 1 1,1-1-1,-1 0 1,1 0 0,-1 1-1,1-1 1,2-1-1,64 1-125,-46-1-198,4 5 102,-25-4 220,-1 0 0,1 0 0,-1 0-1,1 0 1,-1 1 0,0-1 0,1 0 0,-1 0 0,1 1-1,-1-1 1,0 0 0,1 1 0,-1-1 0,0 0 0,1 1 0,-1-1-1,0 1 1,0-1 0,1 1 0,-1-1 0,0 0 0,0 1-1,0-1 1,0 1 0,1-1 0,-1 2 0,-1 0 66,0 0 1,0 1-1,0-1 1,0 0-1,-1 0 0,1 0 1,-1 0-1,1 0 1,-1 0-1,0 0 1,1 0-1,-1-1 1,0 1-1,0-1 0,-3 2 1,-9 8 89,0-2 0,0 0 0,-1 0 1,0-1-1,0-1 0,-1-1 0,0 0 0,0-1 0,-1-1 1,1 0-1,-1-1 0,0-1 0,-24 0 0,40-2-259,0 0 0,0 0 0,0 0 0,0 0 0,0-1 0,0 1 0,0 0 0,0 0 0,0-1 0,0 1 0,0 0 0,0-1 0,0 1 0,1-1 0,-1 0 0,0 1 0,0-1 0,0 1 0,1-1 0,-1 0 0,0 0 0,1 1 0,-1-1 0,1 0 0,-1 0 0,1 0 0,-1 0-1,1 0 1,-1 0 0,1 0 0,-1-1 0,3-23-8634,6 7-3574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15887,'0'0'5707,"-1"8"-4832,-2 19-164,-1 0-217,2 1 1,1 28-1,1-55-486,0 1 0,1-1 0,-1 1 0,1-1 0,-1 0 0,1 1-1,-1-1 1,1 0 0,0 1 0,0-1 0,0 0 0,0 0 0,0 0-1,0 0 1,0 0 0,0 0 0,0 0 0,0 0 0,0 0 0,1 0-1,-1 0 1,0-1 0,1 1 0,-1-1 0,1 1 0,-1-1 0,3 1-1,47 5 174,-29-4-203,-13-1-86,0 1 0,0 0-1,0 0 1,0 1-1,-1 0 1,1 1 0,-1 0-1,0 0 1,0 1-1,0 0 1,11 9 0,-16-12 120,-1 1 0,1 0 0,0 0 0,-1 1 1,0-1-1,1 0 0,-1 1 0,0-1 1,-1 1-1,1 0 0,-1 0 0,0-1 0,0 1 1,0 0-1,0 0 0,0 0 0,-1 0 1,0 0-1,0 0 0,0 1 0,0-1 0,-1 0 1,0 0-1,0-1 0,0 1 0,0 0 0,0 0 1,-1 0-1,-1 3 0,-2 1 186,1 0 1,-1-1-1,0 0 0,-1 0 0,1-1 0,-1 1 1,-1-1-1,1 0 0,-1-1 0,0 1 1,0-2-1,-1 1 0,1-1 0,-13 6 0,7-5 42,1-1 0,-1 1-1,0-2 1,0 0 0,0-1-1,-1 0 1,1-1 0,-25 0-1,35-1-316,1-1-1,-1 1 1,1 0-1,-1-1 1,1 0-1,-1 1 0,1-1 1,-1 0-1,1 0 1,0 0-1,-1-1 1,1 1-1,0-1 0,0 1 1,0-1-1,0 0 1,0 1-1,1-1 1,-1 0-1,0 0 1,1 0-1,0-1 0,-1 1 1,-1-4-1,1-2-1037,-1 1-1,1-1 1,1 0-1,-1 0 1,1 0-1,0-14 0,1-20-6138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6086,'0'0'17616,"53"-35"-16238,-24 31-385,6 0-641,3 1-352,4 3-577,-1-1-2209,-5-2-2531,4 1-7655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7815,'0'0'22165,"3"22"-22165,1-22-384,-2 0-1025,-2-4-1410,0-1-2114,0-1-4900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4773,'0'0'10212,"-9"3"-7265,-24 10-652,33-13-2255,0 0-1,0 0 1,0 0-1,0 0 1,-1 0-1,1 1 1,0-1-1,0 0 1,0 0-1,-1 0 1,1 0-1,0 0 1,0 0-1,0 0 1,0 0-1,0 0 1,-1 0-1,1 1 1,0-1-1,0 0 1,0 0-1,0 0 1,0 0-1,0 0 1,-1 1-1,1-1 1,0 0-1,0 0 1,0 0-1,0 0 1,0 1-1,0-1 1,0 0-1,0 0 1,0 0-1,0 1 1,0-1-1,0 0 1,0 0-1,0 0 1,0 1-1,0-1 1,0 0-1,0 0 1,0 0-1,0 0 1,0 1-1,0-1 1,1 0-1,-1 0 1,12 5 881,16-1-35,318-1 788,-181-5-4255,-137 4 1187,-17 2-1394,-11-4 2629,1 0 0,-1 0 0,0 0 0,0 1 1,0-1-1,0 0 0,0 0 0,0 0 0,0 0 1,0 1-1,0-1 0,0 0 0,0 0 0,0 0 1,0 1-1,0-1 0,0 0 0,0 0 0,0 0 1,0 1-1,0-1 0,0 0 0,0 0 1,0 0-1,0 0 0,0 1 0,0-1 0,0 0 1,0 0-1,-1 0 0,1 0 0,0 0 0,0 1 1,0-1-1,0 0 0,0 0 0,0 0 0,-1 0 1,1 0-1,0 0 0,0 0 0,0 1 0,0-1 1,-1 0-1,1 0 0,0 0 0,0 0 0,-1 0 1,-21 10-10316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9897,'0'0'10026,"68"22"-8008,-16-22-513,7-5-512,7-1-737,-1-1-160,-1 5-544,-4 2-1506,-5 0-2338,-10 0-4997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4965,'0'0'14659,"0"12"-13052,-4 156 3699,4-166-5293,0 0-1,1 0 1,-1 0-1,0 0 1,1 0 0,0 0-1,-1 0 1,1-1-1,0 1 1,0 0-1,0 0 1,0-1 0,0 1-1,1-1 1,-1 1-1,0-1 1,1 0 0,-1 1-1,1-1 1,-1 0-1,1 0 1,0 0-1,-1 0 1,1 0 0,0 0-1,0-1 1,0 1-1,2 0 1,9 3-222,1-1 0,1 0 0,15 1 0,26 6-2309,-54-10 2498,0 1 0,0 0 0,0 0 1,0 0-1,0 0 0,0 0 1,0 1-1,0-1 0,-1 0 0,1 1 1,0-1-1,-1 1 0,1 0 1,-1 0-1,0-1 0,0 1 0,1 0 1,-1 0-1,0 0 0,-1 0 1,1 1-1,0-1 0,-1 0 0,1 0 1,-1 0-1,1 0 0,-1 1 1,0-1-1,0 0 0,0 0 0,0 1 1,-1-1-1,1 0 0,-1 0 0,1 1 1,-1-1-1,0 0 0,1 0 1,-1 0-1,0 0 0,-1 0 0,1 0 1,0 0-1,-2 2 0,-5 6 324,1 0 0,-1 0-1,0-1 1,-1 0 0,0-1-1,-17 13 1,14-13 5,-1 0 1,0-1-1,0 0 0,-1-1 0,0-1 0,0 0 1,0 0-1,0-2 0,-1 0 0,0 0 0,0-2 1,-17 1-1,29-2-363,1 0 0,-1 0 0,0-1 0,1 1 0,-1 0 0,1-1 0,0 0 0,-1 0 0,1 0 0,0 0 0,-1 0 0,1 0 0,0 0 0,0-1 0,0 1 0,0-1 0,0 0 0,0 1 0,0-1 0,1 0 0,-1 0 0,1 0 0,-1 0 0,1 0 0,0-1 0,-2-4 0,0-1-986,0-1 1,1 1 0,0-1-1,1 0 1,0 0 0,0-13-1,1-23-5739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16111,'0'0'1511,"-4"11"-486,-8 20-290,-13 63 1,22-77-570,0 0 0,1 0-1,1 0 1,0 0 0,2 1 0,2 22 0,-3-38-128,1-1-1,-1 0 1,1 0 0,-1 1 0,1-1 0,-1 0-1,1 0 1,0 0 0,-1 0 0,1 0 0,0 0 0,0 0-1,0 0 1,0 0 0,0 0 0,0 0 0,0-1-1,0 1 1,0 0 0,0-1 0,0 1 0,0 0 0,1-1-1,-1 0 1,0 1 0,0-1 0,1 0 0,-1 0-1,0 1 1,0-1 0,1 0 0,-1 0 0,0 0-1,3-1 1,2 0 97,0 0 0,0 0 0,0-1 0,0 0 1,0 0-1,8-4 0,16-12 76,-1-1 1,-1-1-1,46-43 1,-40 34-125,51-37-1,-84 66-81,-1 0 0,0-1 0,0 1 0,0 0 0,0 0-1,0 0 1,1 0 0,-1 0 0,0-1 0,0 1 0,0 0 0,1 0-1,-1 0 1,0 0 0,0 0 0,0 0 0,1 0 0,-1 0 0,0 0-1,0 0 1,0 0 0,1 0 0,-1 0 0,0 0 0,0 0 0,1 0-1,-1 0 1,0 0 0,0 0 0,0 0 0,1 0 0,-1 0 0,0 0-1,0 0 1,0 1 0,1-1 0,-1 0 0,0 0 0,0 0 0,0 0-1,0 0 1,0 1 0,1-1 0,-1 0 0,0 0 0,0 0 0,0 0-1,0 1 1,0-1 0,0 0 0,0 0 0,0 0 0,1 1 0,-1-1-1,0 0 1,0 1 0,-2 19 76,-11 22-28,8-30-37,0 1-7,0-1-1,0 1 1,2 0-1,-1-1 0,2 2 1,-2 17-1,4-30-6,0 0 0,0-1 1,0 1-1,0 0 0,0 0 0,0 0 0,1 0 1,-1 0-1,0 0 0,0-1 0,1 1 0,-1 0 1,0 0-1,1 0 0,-1-1 0,1 1 0,-1 0 1,1-1-1,0 1 0,-1 0 0,1-1 0,0 1 1,-1-1-1,1 1 0,0-1 0,0 1 0,-1-1 1,1 1-1,0-1 0,1 0 0,1 1 8,0 0 1,0-1-1,0 0 0,1 0 0,-1 0 0,0 0 0,0 0 0,0-1 0,4 0 1,5-3 22,1 0 1,0 0 0,15-9-1,41-29-18,-53 31-17,0 0 0,1 1 0,0 1 0,0 1 0,1 1-1,29-9 1,-46 16 13,-1 0 0,1 0 0,0 0 0,0 0 0,-1 1 0,1-1 1,0 0-1,0 0 0,-1 1 0,1-1 0,0 1 0,-1-1 0,1 0 0,0 1 0,-1-1 0,1 1 0,-1 0 0,1-1 0,-1 1 0,1-1 0,-1 1 0,0 0 0,1-1 0,-1 1 0,0 0 0,1-1 0,-1 1 0,0 0 0,0 0 0,0-1 0,1 1 0,-1 0 0,0 0 0,0 0 0,0-1 0,0 1 0,0 0 0,-1 0 0,1-1 0,0 1 1,0 0-1,0 0 0,-1-1 0,1 2 0,-9 37 720,-17 19 160,20-48-944,1 0 1,0 0-1,0 0 0,2 0 0,-1 1 1,1-1-1,0 1 0,-1 17 1,14-48-5959,-3-8 10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4452,'0'0'17553,"64"-23"-15119,-34 17-640,2 1-705,4 0-705,2 0-352,-2 1-64,-1 1-1089,-3 0-1537,-5 0-2147,-3 0-6181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20724,'0'0'9449,"54"5"-9385,-36-6-929,-4-12-3235,0-4-6118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14542,'0'0'11285,"10"-1"-10180,11-4-921,0-1 0,0 0 0,0-1 0,-1-2-1,0 0 1,0-1 0,-1-1 0,0-1 0,-1 0 0,-1-2-1,0 0 1,-1-1 0,0 0 0,-1-1 0,22-32 0,-36 47-222,-14 41-202,4-18 245,1 1-1,1 0 1,1 1 0,1-1 0,1 1-1,1 0 1,1 0 0,3 47 0,0-67-418,0 0 0,0 0 0,0 0 0,1 0 0,0 0 0,0-1 1,0 1-1,0 0 0,1-1 0,-1 0 0,5 5 0,10 15-3633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1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 14221,'0'0'5115,"-5"8"-2921,4-6-2062,0-1 1,-1 1 0,1 0-1,0 0 1,0 0 0,0 0-1,0 0 1,1 0 0,-1 0-1,1 0 1,-1 0 0,1 0-1,-1 0 1,1 0 0,0 4-1,2-4-11,-1 0 0,1-1-1,-1 1 1,1-1-1,-1 1 1,1-1-1,0 0 1,0 0-1,0 0 1,0 0-1,0 0 1,0 0 0,0 0-1,0-1 1,0 1-1,0-1 1,0 0-1,1 1 1,-1-1-1,0 0 1,0 0-1,3-1 1,87 7 602,1-4 1,98-10-1,57-25-5034,-197 21 415,-19 0-2858,-14 3-1595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254 112 4100,'0'0'12833,"-8"-9"-9806,2 3-2559,0 0-1,-1 1 0,0-1 0,1 1 1,-2 0-1,1 1 0,0 0 1,-15-5-1,18 7-374,0 1 1,0 0-1,-1 0 1,1 0-1,0 1 1,0-1-1,-1 1 1,1 0-1,0 0 1,-1 1-1,1-1 0,0 1 1,0 0-1,-1 0 1,1 1-1,0-1 1,0 1-1,0 0 1,1 0-1,-1 0 1,0 0-1,1 1 1,-5 3-1,2 0 10,-1 1-1,1 0 1,0 0 0,1 1 0,-1 0-1,2 0 1,-1 0 0,1 0-1,0 1 1,1-1 0,-5 18-1,7-24-51,1 1-1,-1 0 0,1 0 0,-1 1 1,1-1-1,0 0 0,0 0 1,0 0-1,0 0 0,1 0 0,-1 0 1,1 0-1,0 0 0,0 0 0,0 0 1,0-1-1,1 1 0,-1 0 0,1-1 1,-1 1-1,1 0 0,0-1 0,0 0 1,0 1-1,0-1 0,1 0 0,-1 0 1,0-1-1,1 1 0,0 0 0,-1-1 1,1 1-1,0-1 0,0 0 0,0 0 1,-1 0-1,1 0 0,4 0 0,6 1 28,1-1 0,-1 0 0,0 0 0,1-2 0,-1 1 0,0-2 0,1 0-1,-1 0 1,0-1 0,0-1 0,-1 0 0,1-1 0,-1-1 0,16-8 0,-22 10-55,1 1 1,-1-1 0,0-1 0,0 1-1,0-1 1,0 0 0,-1 0 0,0-1-1,0 1 1,0-1 0,-1 0 0,0-1-1,0 1 1,-1-1 0,1 0 0,-1 0-1,-1 0 1,0 0 0,0 0 0,0 0 0,0-1-1,-1 1 1,-1-1 0,1 1 0,-1-1-1,-2-13 1,2 18-24,-1 0 0,1 1 0,-1-1 0,0 1-1,0-1 1,0 1 0,0-1 0,0 1 0,0-1 0,-1 1 0,1 0 0,-1 0-1,1 0 1,-1 0 0,0 0 0,0 0 0,0 0 0,0 1 0,0-1 0,-1 1-1,1-1 1,0 1 0,-1 0 0,1 0 0,-1 0 0,1 0 0,-1 0 0,1 1-1,-1-1 1,0 1 0,1 0 0,-1-1 0,0 1 0,1 1 0,-1-1-1,-4 1 1,2 0-137,1-1 0,0 2 0,0-1 0,0 0 0,0 1 1,0-1-1,0 1 0,0 0 0,0 1 0,1-1 0,-1 1 0,1-1 0,0 1 0,0 0 0,0 0 0,0 1 0,0-1 0,0 0 0,1 1 0,0 0 0,0 0 0,-2 5 0,2-5-370,1 0-1,0 0 1,1-1 0,-1 1-1,1 0 1,0 1-1,0-1 1,0 0 0,0 0-1,1 0 1,0 4 0,0-6-35,-1-1 1,1 1-1,0 0 0,-1-1 1,1 1-1,0 0 1,0-1-1,0 1 1,0-1-1,1 0 1,-1 1-1,0-1 1,1 0-1,-1 0 1,0 0-1,3 2 1,19 6-9378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5477,'0'0'16047,"-25"50"-13356,6-24-353,3 2-961,0 4-704,2 1-289,7-1-320,2-5-31,5-4-994,0-9-1346,8-11-1504,6-3-2243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3427,'0'0'13816,"8"4"-10827,-5-3-2750,1 0 0,-1 0 0,0 0-1,1 0 1,-1-1 0,1 1-1,-1-1 1,0 0 0,1 0-1,-1 0 1,1 0 0,4-2-1,-1 0 120,0 0-1,0-1 1,0 0-1,-1 0 1,1 0-1,8-7 1,9-7 277,0-2 0,-1 0 1,-1-2-1,-1 0 0,-1-2 0,23-32 1,-53 69-568,0 0 0,1 1 0,1 0 0,1 1 0,0-1 0,1 1-1,0 1 1,2-1 0,0 1 0,0 0 0,2 0 0,0 0 0,1 0 0,2 21 0,-1-36-178,0 0 0,0 0-1,1 0 1,-1 0-1,1 0 1,0 0 0,-1 0-1,1-1 1,0 1-1,0 0 1,0 0 0,0-1-1,0 1 1,1 0 0,-1-1-1,2 2 1,22 5-7217,-4-7-4108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6150,'0'0'15342,"57"27"-14381,11-27-480,11 0-353,4 0-64,-1-4-32,-6-4-384,-15 3-673,-13-2-1634,-22 3-1505,-17 1-576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4708,'0'0'20115,"64"14"-18609,-14-14-513,8 0-321,8 0-447,6-5-161,-2-3-256,-9-5-2275,-6-7-4067,-9-4-10666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7527,'0'0'19966,"2"9"-19854,7 64-70,-9-70-49,1 0-1,-1-1 0,1 1 1,0 0-1,0 0 0,0-1 0,0 1 1,1-1-1,-1 1 0,1-1 0,-1 1 1,1-1-1,0 0 0,0 0 0,0 0 1,0 0-1,0 0 0,0 0 0,3 1 1,55 31-273,-40-24 202,-5-2 44,-1 0-50,-1-1-1,1 2 1,12 10 0,-23-17 54,-1 0 1,0 0-1,1 0 0,-1 0 0,0 0 1,0 1-1,0-1 0,-1 1 0,1 0 1,0-1-1,-1 1 0,0 0 1,0 0-1,0 0 0,0 0 0,0 0 1,0 0-1,-1 0 0,0 0 1,1 0-1,-1 5 0,-1-5 58,0-1 0,0 0 0,0 0 0,0 0-1,-1 0 1,1 0 0,0 0 0,-1 0 0,1 0 0,-1 0 0,0 0 0,0-1 0,0 1-1,0-1 1,0 0 0,0 1 0,0-1 0,0 0 0,0 0 0,-4 1 0,-50 15 928,55-16-923,-21 4 242,0 0 1,-1-1 0,1-2-1,-1 0 1,1-1-1,-1-2 1,-42-5 0,61 5-416,1-1 1,-1 1 0,1 0 0,0-1 0,-1 0-1,1 0 1,0 0 0,0 0 0,0 0 0,0-1-1,1 1 1,-1-1 0,1 0 0,-1 0 0,1 0-1,0 0 1,0 0 0,0 0 0,1-1-1,-1 1 1,1-1 0,-1 1 0,0-6 0,-1-5-1865,1 0 1,1 0 0,0 0 0,1-26 0,3-11-6298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18546,'0'0'3139,"-33"53"-4869,25-42-7943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7271,'0'0'10986,"58"-22"-7911,-34 18-544,10 3-610,2 1-671,4 0-546,0 0-576,0 6-128,-4 3-929,0-3-1537,0-4-2306,-4-2-6151</inkml:trace>
  <inkml:trace contextRef="#ctx0" brushRef="#br0" timeOffset="1">582 249 15022,'0'0'15951,"63"-7"-15855,-29-2-192,1 1-1153,-7-3-2947,-1-2-2883,-7-3-8199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8712,'0'0'20500,"4"12"-19614,-2-5-766,0 0-39,1 0 0,-2 0-1,1 1 1,-1-1 0,0 0 0,-1 0 0,1 1-1,-1-1 1,-1 0 0,-2 15 0,-9 34-17,-8 93 1,18-104-3613,1-1-3598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8392,'0'0'11077,"-10"-1"-7532,6 0-3372,-1 0 0,1 1 1,0 0-1,-1 0 0,1 0 1,0 0-1,0 1 0,-1 0 0,1 0 1,0 0-1,0 0 0,0 1 1,0-1-1,0 1 0,0 0 0,1 0 1,-1 1-1,1-1 0,-1 1 1,1-1-1,0 1 0,0 0 0,0 0 1,0 1-1,-3 4 0,-3 5-74,1 0 1,1 1-1,0 0 0,0 1 0,1-1 0,1 1 0,1 0 0,0 1 0,-2 17 0,5-28-77,0 0 0,1 0 0,0 0 0,-1 0 0,2 0 0,-1 0 0,1 0-1,-1 0 1,2 0 0,-1 0 0,0 0 0,1-1 0,0 1 0,0 0 0,0-1 0,1 0 0,-1 1-1,1-1 1,0 0 0,0 0 0,1-1 0,-1 1 0,1-1 0,0 1 0,0-1 0,0 0 0,0-1-1,0 1 1,1-1 0,-1 0 0,1 0 0,5 2 0,7 0 123,-1-1 1,1 0 0,-1-1-1,1-1 1,0 0-1,0-2 1,0 0-1,-1 0 1,1-2-1,-1 0 1,17-5-1,-22 5-98,0-1 0,0 1 0,-1-2 1,0 0-1,0 0 0,0 0 0,0-1 0,-1-1 0,0 0 0,0 0 1,-1-1-1,0 1 0,0-2 0,-1 1 0,0-1 0,0-1 0,6-11 0,-11 17-37,0 0-1,0 0 1,-1 0-1,1 0 1,-1 0-1,0-1 1,0 1-1,0 0 1,-1-1-1,1 1 1,-1-1 0,0 1-1,0 0 1,-1-1-1,1 1 1,-1-1-1,0 1 1,0 0-1,-4-8 1,2 8-16,0 0 1,0 0-1,0 0 1,-1 0-1,1 0 1,-1 1-1,0 0 1,0 0-1,-1 0 1,1 0 0,0 1-1,-1-1 1,0 1-1,-7-2 1,-9-2-689,0 1 1,-1 0-1,0 2 1,0 1 0,0 1-1,-35 2 1,16 3-4491,11 1-5183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4260,'0'0'18578,"49"7"-16977,-1-5-288,11-1-736,7-1-417,3 0-96,-2 0-96,-9 0-609,-10 1-1056,-16-1-1346,-22 2-2114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10730,'0'0'13453,"102"32"-12268,-27-32-352,8-2-481,5-6-288,-2-1-64,-6 0-1345,-10-1-1698,-11-3-1858,-11-2-5220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20 7976,'0'0'9352,"-11"-3"-5732,10 2-3558,-14-3 950,0 0 1,0 1-1,-20-1 0,31 3-795,0 1-1,-1 0 0,1 1 1,0-1-1,0 1 0,0-1 0,0 1 1,0 1-1,-5 1 0,8-3-191,0 1-1,-1 0 1,1 0-1,0 0 1,0 0-1,0 0 1,-1 0 0,1 0-1,0 0 1,0 0-1,1 0 1,-1 1 0,0-1-1,0 0 1,1 1-1,-1-1 1,0 1-1,1-1 1,-1 1 0,1-1-1,0 1 1,0-1-1,-1 1 1,1-1-1,0 3 1,1-3-21,-1 1-1,0 0 1,1-1-1,-1 1 1,1-1-1,0 1 1,0-1-1,-1 1 1,1-1 0,0 0-1,0 1 1,0-1-1,0 0 1,0 0-1,1 1 1,-1-1-1,0 0 1,1 0-1,1 1 1,35 18 43,-24-13-42,37 17-280,-31-15-332,1 1-1,-1 0 1,-1 2-1,0 0 1,-1 1-1,28 26 1,-44-37 584,0 0-1,0 0 1,0 0 0,-1 0-1,1 0 1,-1 0 0,0 0 0,1 1-1,-1-1 1,0 1 0,-1-1-1,1 1 1,0-1 0,-1 1 0,1 0-1,-1-1 1,0 1 0,0-1-1,0 1 1,0 4 0,-1-3 98,-1-1-1,1 1 1,-1-1 0,0 0 0,1 0-1,-1 0 1,-1 0 0,1 0 0,0 0-1,-1 0 1,1-1 0,-1 1-1,-4 2 1,-10 7 587,-1-1 0,-1-1 0,0-1 1,-25 9-1,26-11-270,1 1-129,0-1 0,-1-1 0,1 0 0,-1-1 0,0-2 1,-37 4-1,54-7-387,0 0 1,0 0 0,0 0 0,0 0 0,0 0 0,0 0 0,0-1-1,0 1 1,0 0 0,1-1 0,-1 1 0,0-1 0,0 1-1,0-1 1,0 1 0,1-1 0,-1 0 0,0 1 0,0-1 0,1 0-1,-1 0 1,1 1 0,-1-1 0,0 0 0,1 0 0,0 0-1,-1 0 1,1 0 0,0 0 0,-1-1 0,-2-33-8783,3 31 7526,0-26-11609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6726,'0'0'20852,"81"-37"-20403,-36 37-385,9 0-96,0 5-609,2 3-2050,1-1-1633,-2-3-3299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2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8360,'-8'0'7249,"-4"0"-6692,0 1-1,0 0 0,0 1 0,1 1 0,-1 0 0,1 0 0,0 1 1,-1 0-1,2 1 0,-1 1 0,1 0 0,-1 0 0,2 0 0,-1 2 0,1-1 1,-14 15-1,14-12-409,0 1 0,1 0 0,0 1 0,1-1 0,1 1 0,0 1 0,0-1 0,1 1 0,1 0 0,0 0 0,-3 18 0,6-25-105,0 1 0,0-1 0,1 1-1,0-1 1,0 1 0,0-1 0,1 1 0,0-1-1,0 1 1,1-1 0,0 0 0,0 0-1,0 0 1,1 0 0,0 0 0,0 0-1,0-1 1,1 1 0,0-1 0,0 0 0,0 0-1,1 0 1,0-1 0,-1 1 0,9 4-1,0-2 13,0 0-1,0-1 0,0-1 0,0 0 0,1-1 0,0-1 0,0 0 0,0 0 1,0-2-1,1 0 0,-1 0 0,0-1 0,1-1 0,-1 0 0,23-6 1,-23 4-38,0 0-1,0-2 1,0 1 0,-1-2 0,0 0 0,0 0 0,0-1 0,-1-1 0,0 0 0,0-1 0,-1 0 0,0 0 0,0-1 0,-1-1 0,10-14-1,-16 19-8,0 1 0,-1 0 0,0-1 0,0 0 0,-1 0 0,1 0 0,-1 0 0,-1 0 0,1 0 0,-1 0 0,0-1 0,0 1 0,-1-1 0,0 1-1,0 0 1,-1-1 0,1 1 0,-3-7 0,1 6-1,0 0 0,-1 1 1,0-1-1,-1 1 0,0-1 0,0 1 0,0 1 0,0-1 0,-1 0 0,0 1 0,0 0 1,-1 0-1,1 0 0,-1 1 0,-8-5 0,-1 0-97,-1 1-1,1 1 1,-2 1 0,1 0 0,-1 0-1,0 2 1,0 0 0,-28-2-1,-17 4-2913,2 9-3572,7 8-6631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5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1404 4164,'0'0'4997,"12"4"-3455,-5-2-1503,-3 0 110,1 0 0,0 0 0,0 0 0,0-1 0,0 0 0,0 0 0,0 0 0,0 0-1,1-1 1,-1 0 0,0 0 0,0 0 0,0-1 0,0 0 0,1 0 0,-1 0 0,0-1-1,-1 1 1,1-1 0,6-3 0,1-5 78,0-1 1,-1 0-1,0-1 0,-1 0 0,-1 0 0,0-1 1,0 0-1,-1-1 0,-1 0 0,0 0 1,-1 0-1,-1-1 0,0 0 0,-1 0 0,3-20 1,-4 15 51,-1 0 1,0 0 0,-1 0 0,-1 0 0,-1 0 0,-1 0-1,-1 0 1,-1 0 0,0 1 0,-2-1 0,-11-27-1,2 17 12,-1 1 0,-2 0 0,-1 1 0,-1 1 0,-40-41 0,-133-105 676,180 162-898,3 2-34,0 0 1,0-1-1,0 0 1,1-1-1,1 0 0,0 0 1,1-1-1,-9-16 1,14 23-7,0 0 0,0-1-1,0 1 1,0-1 0,1 0 0,0 1 0,0-1 0,1 0-1,0 0 1,0 0 0,0 1 0,0-1 0,1 0 0,0 0-1,0 1 1,1-1 0,0 0 0,0 1 0,0-1 0,0 1-1,1 0 1,4-5 0,0-1-26,1 1 0,0 1 0,1-1 0,1 1 0,-1 1 1,1 0-1,0 0 0,1 1 0,0 0 0,0 1 0,1 0 0,23-7 0,6 0-30,2 3 0,65-9-1,-63 13-1713,73-20 1,-111 23 1057,0 1 0,0-1 0,0 0 0,0-1 0,12-8 0,-16 10 53,-1 0 0,1 0-1,-1-1 1,0 1 0,1-1 0,-2 1 0,1-1 0,0 0 0,0 0 0,1-3 0,3-23-9124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119 477 8648,'-13'4'2248,"-4"1"-1439,-2 0 996,1 1 0,-34 15 0,87-26 293,3-12-1617,0-2 1,-2-1-1,62-47 0,-37 26-308,130-90 110,76-49-1596,-261 176 1238,-1 0 35,0 0-1,0 1 1,1-1 0,-1 1-1,1 1 1,0-1-1,0 1 1,0 0-1,0 0 1,0 1 0,0-1-1,0 2 1,9-2-1,-13 3 36,0 0-1,-1-1 0,1 1 1,0 0-1,-1 0 0,1 0 1,-1 0-1,1 0 0,-1 0 1,0 1-1,0-1 0,1 0 1,-1 1-1,0-1 0,0 1 1,0-1-1,0 1 0,-1-1 1,1 1-1,0 0 0,-1-1 1,1 1-1,-1 0 1,1 0-1,-1-1 0,0 1 1,0 3-1,4 60-5,-4-52 15,1 13-329,-1 2 512,1-1 0,5 27 0,10-3-1937,-14-48 1215,0 1-1,0 0 0,1-1 0,-1 0 1,1 1-1,-1-1 0,1 0 1,0-1-1,6 5 0,20 6-6628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 2018,'0'0'19837,"-10"-1"-19004,3 1-641,-1 0 0,1 0 1,-1 1-1,1 0 0,0 0 0,-12 4 0,17-5-141,0 1 0,-1 0-1,1-1 1,0 1 0,0 1-1,-1-1 1,1 0-1,0 0 1,0 1 0,0-1-1,1 1 1,-1 0-1,0-1 1,0 1 0,1 0-1,-1 0 1,1 0 0,0 0-1,0 1 1,0-1-1,0 0 1,0 0 0,0 1-1,0-1 1,1 0 0,-1 1-1,1-1 1,-1 5-1,2-7-49,-1 1 0,1-1 0,-1 1 0,1-1-1,-1 1 1,1-1 0,-1 1 0,1-1-1,-1 0 1,1 1 0,0-1 0,-1 0-1,1 0 1,0 1 0,-1-1 0,1 0 0,0 0-1,-1 0 1,1 0 0,0 0 0,-1 0-1,1 0 1,0 0 0,-1 0 0,1 0-1,0 0 1,-1 0 0,1-1 0,0 1-1,0 0 1,25-6-78,5-14-146,-28 16 198,1 1 0,1 0 1,-1 0-1,0 1 0,1-1 1,-1 1-1,1 0 1,0 0-1,8-2 0,-13 4 21,1 1 0,0-1-1,-1 0 1,1 0 0,0 1 0,-1-1-1,1 0 1,-1 1 0,1-1-1,-1 1 1,1-1 0,-1 1-1,1-1 1,-1 1 0,0-1 0,1 1-1,-1-1 1,1 1 0,-1-1-1,0 1 1,0 0 0,1-1-1,-1 1 1,0 0 0,0-1 0,0 1-1,0 0 1,0-1 0,0 1-1,0 0 1,0-1 0,0 2 0,0 30-4,0-22 8,2 51 266,0-14-309,-6 79-1,2-114 288,1 1 1,-2-1 0,0 0 0,0 1 0,-1-1 0,-1 0 0,0-1 0,0 1 0,-1-1 0,0 0 0,-10 11-1,14-19-192,0 0-1,0-1 0,0 1 0,0-1 0,-1 0 0,1 1 0,-1-1 0,1 0 0,-1 0 0,0-1 1,0 1-1,0-1 0,0 1 0,0-1 0,0 0 0,0 0 0,-1 0 0,1 0 0,0-1 1,-1 1-1,1-1 0,0 0 0,-1 0 0,1 0 0,0-1 0,-1 1 0,1-1 0,0 0 0,-4-1 1,4 0-61,-1 0 1,0 0-1,1-1 1,0 0 0,0 1-1,0-1 1,0-1-1,0 1 1,0 0 0,1-1-1,-1 1 1,1-1-1,0 0 1,0 1 0,1-1-1,-1 0 1,1 0-1,0 0 1,0 0 0,0-1-1,0 1 1,1-6-1,-1 3-175,1 1 0,0-1-1,1 1 1,-1-1 0,1 1 0,0 0-1,1-1 1,0 1 0,0 0-1,0 0 1,0 0 0,1 0-1,0 1 1,6-9 0,3-1-1897,1 0 0,0 1 0,26-20 1,0 1-5261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5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16143,'0'0'1410,"0"57"-1058,-11-17 64,-4 9-256,-1 7-95,-4 1-33,-2-4 0,4-4 0,1-10-32,6-11 32,4-17 0,8-19-2531,11-24-1601,5-15-3459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5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14478,'0'0'416,"0"56"577,0-15 384,0 4-320,0 4-544,11 1-289,5-6-192,7-5 64,2-6-736,3-8-642,1-5 33,-3-5 609,-5 1-225,-8-3-833,-8-1-1569,-5-1-4484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5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9385,'0'0'9673,"69"-16"-8456,-16 1-160,13-5-480,-1 1-417,-1 3-160,-6 2-1153,-11 2-1314,-10 2-2497,-11 1-2051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6:5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16271,'0'0'1554,"2"10"165,-2-5-1601,0 0-1,1 0 1,0 0 0,0-1 0,0 1 0,1 0 0,0-1-1,-1 1 1,2-1 0,-1 1 0,0-1 0,1 0-1,0 0 1,0 0 0,0-1 0,1 1 0,-1-1-1,1 1 1,-1-1 0,1 0 0,0 0 0,1-1 0,-1 1-1,0-1 1,1 0 0,-1 0 0,1-1 0,5 2-1,-1-1-258,1 1-1,0-2 0,-1 0 1,1 0-1,0-1 0,0 0 1,0 0-1,0-1 0,-1 0 0,1-1 1,0 0-1,14-6 0,-19 6-61,0-1 0,0 1 0,-1-1 0,1 0 0,-1 0 0,0 0 0,0 0 0,0-1 0,0 0 0,0 0 0,-1 0 0,0 0 0,1-1 0,-2 1-1,1-1 1,0 1 0,-1-1 0,0 0 0,0 0 0,-1 0 0,1-1 0,-1 1 0,0 0 0,0-9 0,0-1 181,1 8 274,-1 0 1,-1-1-1,0 1 0,0 0 0,0 0 1,-1 0-1,-1-11 0,1 18-198,1 0 0,-1 0 0,1 0-1,0 0 1,-1 0 0,1 0-1,-1 1 1,1-1 0,0 0 0,-1 0-1,1 0 1,0 0 0,-1 1-1,1-1 1,0 0 0,-1 0 0,1 0-1,0 1 1,-1-1 0,1 0 0,0 1-1,0-1 1,-1 0 0,1 1-1,0-1 1,0 0 0,0 1 0,-1-1-1,1 0 1,0 1 0,0-1-1,0 1 1,0-1 0,0 0 0,0 1-1,0-1 1,0 1 0,0-1 0,0 1-1,-7 20 313,0 7 39,1 1-1,2 0 1,1 0 0,1 1 0,3 44 0,0-68-390,-1-1 1,1 0-1,1 0 0,-1 0 1,1 0-1,0 0 0,0 0 1,0 0-1,1 0 1,-1-1-1,1 1 0,0-1 1,1 0-1,-1 0 0,8 7 1,15 5-2246,4-8-3345,-12-7-5556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12332,'0'0'8151,"10"4"-6821,-3-1-1168,0-1 0,0 0 1,0-1-1,0 0 1,1 0-1,-1-1 0,0 1 1,1-2-1,-1 1 1,0-1-1,1 0 0,-1 0 1,9-4-1,23-7 290,47-21-1,-35 13-312,565-209 176,-594 221-469,46-21-228,-64 27 285,1 0 1,-1-1-1,1 1 1,-1-1 0,0 0-1,0-1 1,0 1 0,0-1-1,-1 0 1,5-5 0,-8 9 12,0 0 0,0-1 0,0 1 0,0 0 0,0-1 1,0 1-1,0 0 0,0 0 0,0-1 0,0 1 1,0 0-1,-1 0 0,1 0 0,0-1 0,0 1 1,0 0-1,0 0 0,0 0 0,-1-1 0,1 1 0,0 0 1,0 0-1,0 0 0,-1-1 0,1 1 0,0 0 1,0 0-1,-1 0 0,1 0 0,0 0 0,0 0 0,-1 0 1,1 0-1,0 0 0,0 0 0,-1 0 0,1 0 1,0 0-1,0 0 0,-1 0 0,1 0 0,0 0 0,0 0 1,-1 0-1,1 0 0,0 0 0,0 0 0,-1 0 1,-15 1-2265,-15 5-3609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14958,'0'0'7298,"2"13"-6508,0-7-716,0 3-26,0 0-1,0-1 1,-1 1-1,-1 1 1,1-1-1,-1 0 1,-1 0 0,0 0-1,-3 17 1,-8 13-216,-1 0 0,-2 0 1,-2-1-1,-24 40 1,42-107-5161,10-5-769,2-8-2738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11915,'0'0'5542,"-1"69"-4101,-4-32 32,4 4 33,1 0-481,0-2-449,1-3-416,10-4-64,3-7-256,1-4-961,0-4-576,0-3-417,-3-2-1250,-4-2-992,-3-1-2114</inkml:trace>
  <inkml:trace contextRef="#ctx0" brushRef="#br0" timeOffset="1">1 412 13132,'0'0'6663,"73"1"-4677,-31-10-577,8-4-800,2-4-481,3 1-64,-8-1-289,-5 1-1312,-6 1-1218,-14 1-2337,-7-1-5254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90 6150,'4'-8'5584,"-2"4"-4829,1 0-225,-1 0 0,0 0 0,0-1 0,0 1 0,0 0 0,-1-1 0,1 1 0,-1-1 0,0 1 0,-1-1-1,1 0 1,-1-9 0,0 14-460,0-1-1,-1 1 1,1-1 0,0 1-1,0-1 1,0 1-1,-1-1 1,1 1-1,0-1 1,0 1-1,-1 0 1,1-1 0,0 1-1,-1-1 1,1 1-1,-1 0 1,1-1-1,0 1 1,-1 0-1,1-1 1,-1 1-1,1 0 1,-1 0 0,1 0-1,-1-1 1,1 1-1,-1 0 1,1 0-1,-1 0 1,1 0-1,-1 0 1,0 0 0,-23 7 880,-17 19-427,27-12-268,1 0 0,0 1 0,1 0 0,0 1 0,1 0 0,1 1 0,-10 23 0,15-28-35,0 0-1,0 1 1,1 0 0,1-1-1,0 1 1,1 0 0,0 0 0,1 0-1,0 1 1,1-1 0,3 24 0,-2-34-211,0 0 0,-1 0 0,1 0 1,0 0-1,0 0 0,1 0 0,-1 0 1,1 0-1,-1-1 0,1 1 0,0-1 1,0 1-1,0-1 0,1 1 0,-1-1 1,0 0-1,1 0 0,-1 0 0,1-1 1,3 3-1,-1-2-1,0 0-1,0-1 1,0 0 0,1 1-1,-1-1 1,0-1 0,1 1-1,-1-1 1,1 0 0,-1-1-1,6 0 1,2-1 3,-1 0 0,1-2 0,-1 1 0,0-1-1,0-1 1,-1 0 0,1-1 0,-1 0 0,15-11 0,-19 11 3,0-1 1,0 1-1,0-1 0,10-15 1,-15 18-12,0 1 1,0 0-1,0-1 1,0 1-1,-1-1 1,0 1-1,0-1 1,0 0-1,0 1 1,0-1-1,-1 0 1,1 0-1,-1 0 1,0 0-1,-1-4 1,1 7-4,0-1-1,-1 1 1,1 0 0,-1 0 0,1-1-1,-1 1 1,1 0 0,-1 0 0,0 0-1,1 0 1,-1-1 0,0 1 0,0 0-1,0 0 1,0 0 0,0 1 0,0-1-1,0 0 1,0 0 0,0 1 0,-1-1-1,1 0 1,-1 0 0,-2 0-2,0 0 1,1 0-1,-1 1 1,0-1-1,0 1 0,1 0 1,-1 0-1,-5 0 1,0 1-3,0 1 0,0 0 0,1 0 0,-1 0 0,1 1 0,-13 7 0,-26 23 70,45-31-34,-1 1-1,1-1 1,0 0-1,0 1 1,0-1-1,0 1 1,0 0 0,0-1-1,1 1 1,0 0-1,-1 0 1,1 0-1,0 0 1,0 0-1,0 4 1,1-6-26,1-1 0,-1 1 1,0 0-1,1-1 0,-1 1 1,1 0-1,-1-1 0,1 1 0,-1-1 1,1 1-1,-1-1 0,1 1 0,0-1 1,-1 1-1,1-1 0,-1 0 0,1 1 1,0-1-1,0 0 0,-1 0 0,1 1 1,0-1-1,0 0 0,-1 0 0,1 0 1,0 0-1,0 0 0,-1 0 0,1 0 1,0 0-1,0 0 0,-1 0 0,1-1 1,1 1-1,31-6 21,-11-4-22,-1-1 0,0-1 0,0 0 0,-1-2 0,-1 0 0,28-27 0,26-17-222,-72 57 213,0 0 0,1 0 0,-1 0-1,1 0 1,-1 0 0,1 0 0,-1 1 0,1-1-1,-1 0 1,1 1 0,0 0 0,-1-1 0,1 1 0,0 0-1,2 0 1,-3 0 1,0 0 0,0 0 0,-1 1-1,1-1 1,0 0 0,-1 1 0,1-1-1,-1 1 1,1-1 0,0 1 0,-1-1-1,1 1 1,-1-1 0,1 1 0,-1 0 0,0-1-1,1 1 1,-1 0 0,0-1 0,1 1-1,-1 0 1,0-1 0,0 1 0,1 1-1,0 6-6,-1 0-1,1 0 0,-1 0 1,-1 0-1,-1 10 0,2-11 26,-14 80 393,1-14-2435,10-24-7309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15086,'0'0'12236,"82"-26"-11307,-32 8-545,10-5-320,2-4 0,1-1-128,-6 1-641,-12 4-480,-15 6-897,-14 9-736,-22 8-7304,-24 9-224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13741,'0'0'7175,"80"-6"-5157,-18-21-257,5-8-864,6-3-705,-3 2-160,-4 2-448,-11 3-1954,-13 3-2050,-16 2-5254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13068,'0'0'8771,"-1"8"-8023,1-7-740,-1 1 56,1 0 1,0 0-1,-1 0 1,1 0-1,0 1 1,0-1-1,0 0 1,0 0-1,0 0 0,1 0 1,-1 0-1,2 4 1,-1-5 4,1 0 1,-1 1 0,1-1 0,-1 0 0,1 0-1,-1-1 1,1 1 0,0 0 0,-1 0 0,1-1-1,0 1 1,0-1 0,-1 1 0,1-1-1,0 0 1,0 0 0,0 0 0,-1 0 0,1 0-1,3-1 1,5 1 67,0-1 0,-1-1 0,1 1 0,0-2 0,-1 1 0,15-7 0,-21 8-134,0 0 1,0-1 0,0 1-1,0 0 1,0-1 0,0 0 0,-1 1-1,1-1 1,-1 0 0,1 0 0,-1-1-1,0 1 1,0 0 0,0-1 0,0 1-1,0-1 1,-1 0 0,1 0-1,-1 1 1,0-1 0,0 0 0,0 0-1,0 0 1,1-4 0,-3 6-2,1 0-1,-1 0 1,1 1 0,-1-1 0,1 0-1,-1 0 1,1 1 0,-1-1-1,0 0 1,1 1 0,-1-1 0,0 0-1,0 1 1,1-1 0,-1 1 0,0 0-1,0-1 1,0 1 0,0-1-1,0 1 1,1 0 0,-1 0 0,0 0-1,0 0 1,0-1 0,0 1 0,0 0-1,0 1 1,0-1 0,0 0-1,0 0 1,0 0 0,0 0 0,1 1-1,-2-1 1,-37 10-32,29-5 23,1 1-1,0 0 1,0 1 0,0 0-1,1 0 1,-14 16 0,18-18 24,0 0 0,0 0 0,0 0 0,0 0 0,1 1 0,0 0 0,0 0 0,1 0 0,0 0 0,0 0 1,0 0-1,-2 13 0,4-18-16,0 0 1,1 0-1,-1-1 1,0 1 0,0 0-1,0 0 1,0 0-1,1 0 1,-1 0 0,0 0-1,1-1 1,-1 1-1,1 0 1,-1 0-1,1 0 1,-1-1 0,1 1-1,0 0 1,-1-1-1,1 1 1,0-1 0,0 1-1,-1 0 1,1-1-1,0 0 1,1 1-1,31 5-3,-24-6-221,1-1-1,0 0 0,-1 0 0,19-6 0,-20 4-42,1-1 0,-1 0 0,0 0-1,15-11 1,-20 13 328,-1 0-1,1 0 1,-1 0-1,0 0 1,0 0-1,0-1 1,0 1-1,0 0 1,-1-1-1,1 0 1,-1 1-1,0-1 1,1 0-1,-1 0 0,0 0 1,-1 0-1,1 0 1,0 0-1,-1-3 385,55-10-51,-33 9-395,1 1 0,0 1 0,0 1 0,37-2 0,-60 6 1,1 0 0,-1 0 0,1 1-1,-1-1 1,0 0 0,1 0-1,-1 1 1,1-1 0,-1 0 0,0 0-1,1 1 1,-1-1 0,0 1-1,0-1 1,1 0 0,-1 1 0,0-1-1,0 1 1,1-1 0,-1 0-1,0 1 1,0-1 0,0 1 0,0-1-1,0 1 1,0-1 0,0 1-1,0-1 1,0 1 0,0-1 0,0 0-1,0 1 1,0-1 0,0 1 0,0-1-1,0 1 1,0-1 0,-1 1-1,1-1 1,0 0 0,-1 1 0,-5 18 82,6-18-74,-24 43 755,18-34-497,0 1 0,1-1-1,0 1 1,-3 13 0,7-24-263,1 1-1,0-1 0,0 0 1,0 0-1,0 0 1,0 1-1,0-1 1,0 0-1,0 0 1,0 1-1,0-1 0,0 0 1,0 0-1,0 1 1,0-1-1,0 0 1,0 0-1,0 0 0,0 1 1,0-1-1,0 0 1,0 0-1,0 1 1,1-1-1,-1 0 0,0 0 1,0 0-1,0 0 1,0 1-1,0-1 1,1 0-1,-1 0 1,0 0-1,0 0 0,0 1 1,1-1-1,-1 0 1,0 0-1,0 0 1,0 0-1,1 0 0,-1 0 1,0 0-1,0 0 1,1 0-1,-1 0 1,0 0-1,0 0 0,0 0 1,1 0-1,-1 0 1,0 0-1,0 0 1,1 0-1,-1 0 1,0 0-1,0 0 0,0 0 1,1 0-1,-1-1 1,11-4 21,-10 5-20,11-9-98,1 0-1,-2-2 0,21-21 0,-24 23 27,-1 1-1,2-1 1,-1 2-1,1-1 1,1 1-1,-1 0 1,1 1 0,19-9-1,-29 15 65,1-1-1,-1 1 0,1 0 1,-1-1-1,1 1 1,0 0-1,-1 0 1,1-1-1,0 1 0,-1 0 1,1 0-1,0 0 1,-1 0-1,1 0 1,0 0-1,-1 0 0,1 0 1,0 0-1,-1 0 1,1 1-1,0-1 1,-1 0-1,1 0 1,0 1-1,-1-1 0,1 0 1,-1 1-1,1-1 1,-1 0-1,1 1 1,-1-1-1,1 1 0,0 0 1,0 1 1,-1-1-1,0 1 1,1 0 0,-1 0 0,0-1 0,0 1 0,0 0-1,0-1 1,-1 1 0,1 0 0,0 0 0,-2 2-1,-20 49 84,17-44-58,3-7-39,1 0 0,0-1 0,0 1 0,0 0-1,0 0 1,0 0 0,1 0 0,-1 0 0,0 0-1,1 1 1,-1 2 0,10-6-5328,2-5-993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12332,'0'0'10207,"8"14"-9732,65 155-107,-73-168-363,1 1-1,-1-1 1,0 1-1,1-1 1,-1 0-1,1 1 1,-1-1-1,1 0 1,-1 1-1,1-1 1,0 0-1,0 0 1,0 1-1,0-1 1,0 0-1,0 0 1,0 0-1,0 0 1,0 0-1,0-1 1,0 1-1,1 0 1,-1 0-1,0-1 1,2 1-1,-1-1 15,0-1 1,1 0-1,-1 0 0,0 0 0,0-1 1,-1 1-1,1 0 0,0-1 0,0 0 1,-1 1-1,1-1 0,-1 0 0,1 0 1,1-3-1,-2 3-20,1 1 0,-1-1 0,0 0 0,1 1 0,-1-1 0,1 1 0,-1 0-1,1-1 1,-1 1 0,1 0 0,0 0 0,0 0 0,0 0 0,0 0 0,0 1 0,0-1 0,0 1 0,2-1 0,-2 1-1,-1 0 1,1 0-1,-1 0 1,0 1-1,1-1 1,-1 1-1,1-1 1,-1 1-1,0 0 1,1-1-1,-1 1 1,0 0-1,0 0 1,1 0-1,-1 0 1,0 0-1,0 0 1,0 0-1,1 2 1,2 2 26,-1 1 0,0 0 1,0 0-1,0 1 0,-1-1 1,1 0-1,-2 1 0,1-1 0,1 11 1,-2-5 132,-1-1 0,1 0 0,-2 1 0,0-1 1,0 0-1,-1 0 0,-1 0 0,-4 16 0,6-24-131,0 0 0,-1 0-1,1 0 1,0-1 0,-1 1 0,0 0-1,1-1 1,-1 1 0,0-1 0,0 0-1,-1 1 1,1-1 0,0 0 0,-1 0-1,1-1 1,-1 1 0,0 0 0,1-1-1,-1 1 1,0-1 0,0 0 0,0 0-1,0 0 1,0-1 0,0 1 0,0-1-1,0 1 1,0-1 0,0 0 0,-1 0-1,1-1 1,0 1 0,0-1-1,0 1 1,-5-3 0,2 1-304,1-1-1,-1 0 1,1-1 0,0 1-1,0-1 1,0 0 0,0 0 0,1 0-1,-1-1 1,1 0 0,0 0-1,1 0 1,-1 0 0,1-1-1,0 1 1,-3-8 0,-6-15-5296,-18-56 0,15 29-4111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10602,'0'0'13389,"59"-36"-13069,-36 27-288,7-3-256,2-2-1218,1-4-1440,0-2-2531,-3 1-4068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 13869,'-2'9'2376,"-6"24"360,-8 68 1,14-73-2040,1 1 0,5 58 0,-3-82-652,0 1 0,1 0-1,-1-1 1,1 1 0,0-1-1,1 1 1,-1-1 0,1 0-1,0 0 1,0 0 0,7 8-1,-8-11-38,0 0 0,-1-1-1,1 1 1,0-1-1,0 0 1,0 1 0,0-1-1,0 0 1,0 0-1,1 0 1,-1 0 0,0-1-1,0 1 1,1-1-1,-1 1 1,1-1 0,-1 0-1,0 0 1,1 0-1,-1 0 1,0 0 0,1 0-1,-1-1 1,0 1-1,1-1 1,-1 0 0,0 1-1,0-1 1,1 0-1,-1 0 1,3-3 0,2-1 105,-1 0 0,0-1 1,0 1-1,-1-1 1,1-1-1,-1 1 1,-1-1-1,1 0 1,-1 0-1,0 0 0,-1 0 1,5-15-1,-1 4 202,-2 0-1,-1-1 1,0 0-1,2-28 0,-5 30 21,-1 1 0,0-1-1,-1 0 1,-7-31 0,7 44-321,1 0 0,-1 1 0,0-1 0,0 1 0,-1-1 0,1 1 0,-1 0 0,0-1 0,1 1 0,-1 0 0,-1 0 0,1 0 0,0 0 0,-1 1 0,1-1 0,-1 1 0,0-1 0,0 1 1,0 0-1,0 0 0,-1 0 0,1 0 0,0 1 0,-1 0 0,1-1 0,-1 1 0,1 0 0,-6 0 0,7 1-70,-1 0 1,1 1-1,0-1 1,0 1-1,0 0 0,-1 0 1,1 0-1,0 0 1,0 0-1,0 0 0,0 0 1,1 1-1,-1-1 1,0 0-1,0 1 1,1 0-1,-1-1 0,1 1 1,0 0-1,-1 0 1,1 0-1,0 0 0,0 0 1,0 0-1,0 0 1,1 0-1,-1 1 0,0 2 1,-4 10-952,2 0-1,-5 28 1,8-41 913,-10 91-9177,7-70 3753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1 365 15246,'0'0'8809,"58"-43"-6984,-13 6-191,8-10-449,5-1-416,1 2-321,1 4-256,-7 8-159,-6 11-98,-7 6-479,-9 7-577,-7 4-673,-8 3-1089,-10 0-1313,-6-3-3715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17008,'0'0'7095,"-1"12"-5926,1-11-1143,-5 46 257,3 1 0,2 0 0,8 71 0,-8-118-281,0-1-1,0 1 0,0-1 0,0 1 0,0-1 1,0 1-1,0-1 0,0 0 0,0 1 1,0-1-1,0 1 0,0-1 0,1 0 0,-1 1 1,0-1-1,0 1 0,1-1 0,-1 0 0,0 1 1,0-1-1,1 0 0,-1 1 0,0-1 1,1 0-1,-1 1 0,0-1 0,1 0 0,-1 0 1,1 0-1,-1 1 0,0-1 0,1 0 1,-1 0-1,1 0 0,-1 0 0,1 0 0,-1 0 1,1 0-1,-1 0 0,0 0 0,1 0 1,-1 0-1,1 0 0,-1 0 0,1 0 0,-1 0 1,0 0-1,1 0 0,-1-1 0,1 1 0,-1 0 1,0 0-1,1-1 0,-1 1 0,1 0 1,-1 0-1,0-1 0,1 1 0,-1-1 0,24-26 96,-17 17-85,-4 7-13,0 0 0,1 0 0,-1 0-1,1 0 1,-1 0 0,1 1 0,0-1 0,0 1 0,0 0 0,1 1 0,-1-1-1,0 1 1,1-1 0,-1 1 0,1 0 0,4 0 0,-7 2-1,0-1 0,0 0 0,0 1 1,0-1-1,0 1 0,1 0 0,-1-1 0,0 1 0,-1 0 0,1 0 1,0 0-1,0 1 0,0-1 0,-1 0 0,1 1 0,0-1 1,-1 1-1,1 0 0,-1-1 0,0 1 0,0 0 0,0 0 0,0 0 1,0 0-1,0 0 0,0 0 0,0 0 0,-1 0 0,1 0 1,-1 0-1,1 0 0,-1 0 0,0 0 0,0 1 0,0 1 0,0 8 70,0 0 0,-1 0 0,0 0 0,0 0 0,-1 0-1,-1-1 1,0 1 0,-1-1 0,0 1 0,-1-1-1,-6 11 1,9-17-47,-1 0 1,1-1-1,-1 1 0,0-1 1,0 0-1,-1 0 0,1 0 0,-1 0 1,0-1-1,0 1 0,0-1 0,0 0 1,-1 0-1,1-1 0,-1 1 1,0-1-1,0 0 0,0 0 0,0-1 1,0 1-1,0-1 0,0 0 0,0-1 1,-1 1-1,1-1 0,0 0 1,-9-1-1,9-1-282,0 0 0,1 0 0,-1-1 0,0 1 0,1-1-1,-1 0 1,1 0 0,0-1 0,0 1 0,0-1 0,0 0 0,1 0 0,0 0 0,-1 0 0,2-1 0,-1 1 0,0-1 0,1 0 0,0 0 0,-2-7 0,-5-13-3126,1 0 1,-8-44-1,6 9-3077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4773,'0'0'9705,"47"-64"-6150,-28 47-672,-1-1-545,3 0-352,4 1-705,-1-2-672,4-1-513,1-1-64,2-2-737,-7-3-3010,-4 0-5510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17328,'0'0'8969,"50"-31"-8649,-12 5-96,10-1-192,-3 0 0,3 2-640,-12 8-289,-6 6-544,-9 7-321,-15 4-576,-15 13-5862,-19 2-1793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13164,'0'0'9578,"71"2"-7945,-35-27-448,5-6-704,2-4-417,-4 1-801,-1-1-1922,-7 9-2081,-7 2-5990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1 587 20147,'0'0'2829,"1"-9"-538,36-160-271,-2 12-1942,-23 45 43,-8 66 357,10-48 1,-3 156 55,-7-18-614,2 22-475,2-1-1,32 119 1,-24-152-2290,-5-29-1439,0-19-2061,0-16-2607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0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74 115 17809,'-5'11'2301,"-14"41"477,-14 57 0,28-88-2480,1 0-1,1 0 1,0 0-1,2 1 1,0-1-1,4 33 1,-3-51-293,1-1 0,-1 1 0,1-1 0,-1 0 0,1 1 0,0-1 0,0 0 0,0 1 0,0-1 0,0 0 0,0 0 0,0 0 0,1 0-1,-1 0 1,1 0 0,0 0 0,-1-1 0,1 1 0,0 0 0,0-1 0,0 0 0,0 1 0,0-1 0,1 0 0,-1 0 0,0 0 0,1 0 0,-1-1 0,0 1 0,1-1 0,-1 1 0,1-1 0,-1 0 0,0 0 0,1 0 0,3 0 0,1-1 18,0-1 0,-1 1 0,1-1 1,-1 0-1,1 0 0,-1-1 0,0 0 1,0 0-1,0 0 0,-1-1 0,1 0 0,5-5 1,2-4 136,-2 1 0,0-1 0,0-1 0,-1 0 0,-1-1 0,-1 0 1,0 0-1,0 0 0,9-32 0,-10 22 159,-1 0 0,-2 1-1,0-2 1,-1 1 0,-2 0 0,-1-27 0,-1 47-308,1 0 1,-1 1-1,0-1 1,0 0-1,0 0 0,-1 1 1,1-1-1,-1 1 1,0 0-1,-1-1 1,1 1-1,-1 0 1,0 0-1,0 0 1,0 1-1,0-1 1,-1 1-1,1 0 1,-1 0-1,0 0 0,0 0 1,0 0-1,0 1 1,-1 0-1,1 0 1,-1 0-1,1 1 1,-1-1-1,1 1 1,-1 0-1,0 0 1,-8 0-1,7 1-183,-1 0 0,0 0 0,0 0 0,1 1 0,-1 0 0,0 0 0,1 1 0,-1 0 0,1 0 0,-9 4 0,10-4-301,0 1 0,1 0 0,-1 0 0,1 0 0,0 1 0,0-1 0,0 1 0,0 0 0,0 0 0,1 0 0,0 1 0,0-1 0,-4 9 0,-1 10-5778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2:5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41 11435,'0'0'14857,"8"-2"-14788,-3 1-52,25-7 15,-29 8-27,0-1 1,0 1 0,0-1-1,0 1 1,0-1 0,0 0 0,0 1-1,0-1 1,0 0 0,0 0 0,0 0-1,0 0 1,-1 0 0,1 0-1,0 0 1,-1 0 0,1 0 0,0 0-1,-1 0 1,1 0 0,-1 0 0,0 0-1,1-1 1,-1 1 0,0-2-1,0 3-3,0 0 1,0-1-1,-1 1 0,1 0 0,0-1 0,-1 1 0,1 0 0,0 0 0,-1-1 0,1 1 0,0 0 0,-1 0 0,1 0 0,0-1 0,-1 1 0,1 0 0,-1 0 0,1 0 0,0 0 0,-1 0 0,1 0 0,-1 0 0,1 0 0,0 0 0,-1 0 0,1 0 0,-1 0 0,1 0 0,0 0 0,-1 0 0,1 0 0,-1 1 0,1-1 1,0 0-1,-1 0 0,1 0 0,0 1 0,-1-1 0,1 0 0,0 0 0,-1 1 0,1-1 0,0 0 0,0 1 0,-1-1 0,-15 11-31,11-7 28,0 1 0,1-1 0,0 1 0,0 0 1,0 0-1,0 0 0,1 1 0,0-1 1,0 1-1,0 0 0,1 0 0,0 0 1,-2 10-1,4-15-1,0 0 0,1 0 0,-1 0-1,0-1 1,1 1 0,-1 0 0,1 0 0,-1-1 0,1 1 0,-1 0 0,1-1 0,0 1-1,-1 0 1,1-1 0,0 1 0,0-1 0,-1 1 0,1-1 0,0 0 0,0 1 0,0-1-1,-1 0 1,1 1 0,0-1 0,0 0 0,0 0 0,0 0 0,1 0 0,32 4-109,-27-4 16,200 2-1250,-115-3 2839,-91 1-666,-10-2-419,1-1-1,0-1 1,-1 1 0,1-1-1,0-1 1,1 0 0,-9-6 0,12 8-404,0 0 1,0-1 0,0 1 0,1-1 0,0 0 0,-1 1 0,1-2 0,1 1-1,-1 0 1,0-1 0,1 1 0,0-1 0,0 1 0,-1-6 0,3 9-15,1 0 0,-1 1 0,0-1 0,1 0 0,-1 1 0,1-1 0,-1 0 0,0 1 0,1-1 0,-1 1 1,1-1-1,0 1 0,-1-1 0,1 1 0,-1-1 0,1 1 0,0-1 0,-1 1 0,1 0 0,0-1 0,0 1 0,-1 0 1,1 0-1,0 0 0,0-1 0,-1 1 0,1 0 0,0 0 0,0 0 0,-1 0 0,1 0 0,0 0 0,1 1 0,38-1-1064,-29 0 394,61 0-6741,-33-5-1004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819 31 9065,'-34'-9'883,"0"2"1,-1 1 0,0 2 0,0 1 0,0 2 0,-46 4 0,61-1-649,0 1 1,1 1 0,0 1 0,0 1-1,0 1 1,1 0 0,0 1-1,0 1 1,1 1 0,0 1 0,0 0-1,-23 22 1,15-9-103,1 1-1,1 2 1,2 0 0,0 1 0,2 2-1,1-1 1,2 2 0,-21 52-1,23-43-95,1 0-1,3 1 0,1 1 0,1 0 0,3 0 0,0 73 0,7-89-3,1 1 0,1-1 0,1 1 1,2-2-1,1 1 0,0-1 1,2 0-1,1-1 0,1 0 0,1 0 1,1-2-1,1 0 0,1 0 0,1-1 1,36 33-1,-37-38 150,1-1 0,1 0 0,0-1 0,1-2 0,1 0 0,0 0 0,0-2 0,1-1 0,0 0 0,1-2 0,0 0 0,0-1 0,0-2 0,1 0 0,0-1 0,-1-2 0,1 0 0,45-5 0,-47 0 30,-1-2 0,0 0 0,0-1 0,0-1 0,-1-1 0,0-1 0,-1-1 1,0 0-1,-1-1 0,0-1 0,-1 0 0,20-22 0,-14 12-69,-1-2-1,0 0 1,-2-1-1,-2-1 1,0-1-1,-2 0 1,18-45-1,-20 35-133,-3 0-1,0-1 1,-3 0-1,-1-1 1,-2 1-1,-1-1 1,-3 0-1,-1 0 1,-2 1 0,-1-1-1,-3 1 1,-1 0-1,-25-74 1,26 97-88,0 1 1,-1 0-1,0 0 1,-1 1 0,-1 0-1,0 1 1,-1 0 0,0 0-1,-1 2 1,-1-1-1,0 1 1,-23-14 0,27 19-290,-1 1 0,0 1 1,0-1-1,-1 2 0,1-1 1,-1 2-1,0-1 1,0 1-1,0 1 0,0 0 1,0 1-1,0 0 0,0 0 1,0 1-1,0 1 1,0 0-1,0 0 0,0 1 1,-17 8-1,-27 14-4256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2271 9673,'0'0'6678,"-4"-8"-4927,2 2-1596,0 1-1,0-1 0,1 0 1,0 1-1,0-1 1,1 0-1,-1 0 0,1 0 1,1 0-1,-1 0 0,1 0 1,0 1-1,0-1 0,1 0 1,2-8-1,9-21 804,24-48-1,-13 32-473,458-959 793,-80 177-2015,-392 812 754,-3 9 10,-1 0 1,-1 0 0,0-1 0,-1 0-1,0 1 1,-1-1 0,2-22 0,-5 35-31,0 0 1,0-1 0,0 1-1,0 0 1,0 0 0,0-1-1,0 1 1,0 0-1,0 0 1,0 0 0,0-1-1,0 1 1,0 0 0,0 0-1,0-1 1,0 1-1,0 0 1,-1 0 0,1 0-1,0 0 1,0-1 0,0 1-1,0 0 1,0 0-1,-1 0 1,1 0 0,0-1-1,0 1 1,0 0 0,-1 0-1,1 0 1,0 0-1,0 0 1,0 0 0,-1 0-1,1 0 1,0 0 0,0 0-1,0 0 1,-1 0 0,1 0-1,-1 0 1,-11 5-267,-12 14-426,-80 97-5148,84-91 3937,-33 39-3970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215 164 5285,'-2'-8'1078,"0"-3"-475,0 0-1,1 1 0,0-1 0,1 0 0,2-15 1,-2 22-316,0 0 1,1 0-1,-1 1 1,1-1-1,0 1 1,1-1 0,-1 1-1,0-1 1,1 1-1,0-1 1,0 1 0,0 0-1,0 0 1,0 0-1,1 0 1,-1 1-1,1-1 1,0 1 0,0-1-1,0 1 1,6-4-1,-9 6-246,1 0-1,-1-1 1,1 1-1,0 0 1,-1 0 0,1-1-1,-1 1 1,1 0-1,0 0 1,-1 0-1,1 0 1,0 0-1,-1 0 1,1 0-1,0 0 1,-1 0-1,1 0 1,0 0-1,-1 0 1,1 1-1,0-1 1,-1 0-1,1 0 1,-1 1-1,1-1 1,-1 0-1,1 1 1,0-1-1,-1 1 1,1-1-1,-1 1 1,0-1-1,1 1 1,-1-1-1,1 1 1,-1-1-1,0 1 1,1-1-1,-1 1 1,0 0-1,0-1 1,1 1-1,-1-1 1,0 2-1,4 33 240,-4-30-156,-1 23 137,-1-1 1,-1 1 0,-2-1 0,0 0-1,-10 28 1,-55 132 618,45-122-416,-24 51 361,24-60-317,2 0-1,3 2 1,-16 74 0,36-132-501,0 1-1,-1-1 1,1 0-1,0 1 1,0-1-1,0 0 1,0 1-1,0-1 1,0 0-1,0 1 1,-1-1-1,1 0 1,0 1-1,0-1 1,0 0-1,0 1 1,1-1-1,-1 0 1,0 1-1,0-1 1,0 0-1,0 1 1,0-1-1,0 0 1,0 1-1,1-1 1,-1 0-1,0 1 1,0-1-1,0 0 1,1 0-1,-1 1 1,0-1-1,0 0 0,1 0 1,-1 1-1,0-1 1,1 0-1,-1 0 1,0 0-1,1 0 1,-1 0-1,0 1 1,1-1-1,-1 0 1,0 0-1,1 0 1,-1 0-1,0 0 1,1 0-1,-1 0 1,0 0-1,1 0 1,-1 0-1,0 0 1,1 0-1,-1-1 1,0 1-1,1 0 1,22-13 153,13-16 302,-1-1-1,36-40 1,7-8-96,1 9 35,161-106 0,-70 69-1826,4 4-5486,-170 100 6667,69-43-8746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82 6919,'0'0'8242,"-3"-8"-4607,3 5-3495,-1 0-1,0 1 1,0-1-1,0 0 1,-1 1-1,1-1 0,-1 1 1,1-1-1,-1 1 1,0 0-1,0 0 0,0 0 1,0 0-1,0 0 1,-1 0-1,1 0 1,0 1-1,-1-1 0,0 1 1,1 0-1,-1 0 1,0 0-1,1 0 0,-1 0 1,0 0-1,0 1 1,0-1-1,0 1 1,0 0-1,1 0 0,-1 0 1,0 0-1,0 1 1,0-1-1,0 1 0,0 0 1,1-1-1,-1 1 1,0 0-1,1 1 1,-1-1-1,-4 3 0,0 2-98,1 0-1,-1 1 1,1 0-1,0 0 1,0 1-1,1-1 1,0 1-1,1 0 1,0 1-1,0-1 1,0 1-1,1-1 0,0 1 1,1 0-1,0 0 1,1 1-1,0-1 1,0 11-1,0-20-40,1 1 0,0-1 1,0 1-1,0-1 0,0 0 0,0 1 0,1-1 0,-1 0 0,0 1 1,0-1-1,0 0 0,0 1 0,0-1 0,0 1 0,0-1 0,1 0 1,-1 1-1,0-1 0,0 0 0,1 0 0,-1 1 0,0-1 0,0 0 1,1 0-1,-1 1 0,0-1 0,1 0 0,-1 0 0,0 0 0,1 1 1,-1-1-1,0 0 0,1 0 0,-1 0 0,0 0 0,1 0 0,18-4 36,12-16 73,-5-5-147,-2 0 1,-1-2 0,-1-1-1,31-52 1,-51 124-113,-2-41 152,-2 22 120,2 1 0,1 0 0,2 0 0,0 0 0,1 0 0,2-1-1,14 41 1,22 50 229,-38-102-148,-1-1 0,-1 0 0,0 1 0,0-1 0,-2 1 0,-1 27 1,1-40-165,-1 1 0,1-1 1,-1 0-1,1 1 0,-1-1 1,1 0-1,-1 0 0,0 0 1,1 1-1,-1-1 0,0 0 1,0 0-1,0 0 0,0 0 1,0 0-1,0 0 0,0-1 1,0 1-1,0 0 0,-1 0 1,1-1-1,0 1 0,0-1 1,-1 1-1,1-1 0,0 0 1,-1 1-1,1-1 0,0 0 1,-1 0-1,1 0 0,-1 0 1,1 0-1,0 0 0,-1 0 1,-1-1-1,-2 0 38,0 0 0,0 0 0,0 0 0,0 0 0,1-1 0,-1 0 1,1 0-1,-1 0 0,-4-4 0,-2-3-54,0-1 1,1-1 0,0 0-1,1 0 1,0-1 0,1 0-1,0 0 1,1-1-1,0 0 1,1 0 0,1-1-1,0 0 1,1 0 0,0 0-1,1 0 1,1-1 0,0 1-1,1-1 1,0 1 0,3-24-1,-1 35-61,0 0 0,0 0-1,0 0 1,1 0 0,-1 0-1,1 0 1,0 0 0,-1 1-1,2-1 1,-1 0 0,0 1 0,0 0-1,1 0 1,-1 0 0,1 0-1,-1 0 1,1 0 0,0 0-1,0 1 1,5-2 0,9-4-1234,0 1 0,30-6-1,-4 1-4291,-5-2-3245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4324,'0'0'0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143 212 3940,'4'-12'1350,"5"-13"1431,-2 0-1,-1-1 1,-2 0-1,0 0 0,0-39 1,-4 66-2726,0-1 0,0 1 1,-1-1-1,1 0 0,0 1 0,0-1 1,-1 0-1,1 1 0,0-1 1,-1 0-1,1 0 0,0 1 0,-1-1 1,1 0-1,0 0 0,-1 0 0,1 1 1,-1-1-1,1 0 0,-1 0 1,1 0-1,0 0 0,-1 0 0,1 0 1,-1 0-1,1 0 0,-1 0 1,1 0-1,0 0 0,-1 0 0,1 0 1,-1 0-1,1 0 0,-1-1 0,1 1 1,0 0-1,-1 0 0,1 0 1,-1-1-1,1 1 0,0 0 0,-1 0 1,1-1-1,0 1 0,0 0 0,-1-1 1,1 1-1,0 0 0,0-1 1,-1 1-1,1-1 0,0 1 0,0 0 1,0-1-1,-1 1 0,1-1 1,0 1-1,0 0 0,0-1 0,0 1 1,0-1-1,0 1 0,0-1 0,0 1 1,0-1-1,1 0 0,-24 32 342,11-1-266,1 1 0,1 0 0,2 0 1,1 1-1,-3 45 0,5-4 137,5 96 1,5-122-63,1 0 1,3-1 0,2 0-1,1 0 1,3-1 0,35 74-1,-50-118-188,1 0-1,-1 0 0,0-1 1,0 1-1,0 0 0,1 0 0,-1 0 1,0 0-1,1-1 0,-1 1 1,1 0-1,-1-1 0,1 1 1,-1 0-1,1 0 0,-1-1 0,1 1 1,0-1-1,-1 1 0,1-1 1,0 1-1,0-1 0,-1 1 1,3 0-1,0-22 265,-10-39-84,-6 15-629,-2 1 0,-2 0 1,-1 2-1,-3 0 0,-1 0 0,-40-53 0,44 72 377,10 18 50,7 16 9,3-6 12,0 0 0,0 0 0,0-1 0,1 1 0,0 0 0,-1-1 0,2 0 0,-1 0 0,0 0 0,1 0 0,0 0 0,0-1 0,0 0 0,0 1 0,0-1 0,1-1 0,-1 1 0,1-1 0,0 0 0,0 0 0,-1 0 0,2-1 0,-1 1 0,9 0 0,-5-1 6,-1 1 0,1-2 1,-1 1-1,1-1 0,-1-1 0,0 0 1,1 0-1,-1 0 0,0-1 0,1 0 1,-1-1-1,0 0 0,-1 0 0,14-8 1,-10 3 26,0-2 1,0 1 0,-1-1 0,0-1-1,-1 0 1,0 0 0,-1-1-1,-1 0 1,1 0 0,-2-1 0,0 1-1,0-2 1,-1 1 0,-1-1-1,0 1 1,-1-1 0,-1 0 0,0 0-1,-1-1 1,0 1 0,-2-21-1,-7 74 30,2-15-58,0 30 194,1 96 0,5-124-109,0-25-93,0 1-1,0 0 1,-1-1-1,1 1 1,0 0 0,1-1-1,-1 1 1,0-1 0,0 1-1,1 0 1,-1-1-1,1 1 1,-1 0 0,1-1-1,0 1 1,-1-1 0,1 0-1,0 1 1,0-1-1,0 1 1,0-1 0,0 0-1,1 0 1,-1 0 0,0 0-1,0 0 1,1 0-1,-1 0 1,1 0 0,-1 0-1,1-1 1,-1 1 0,4 0-1,-2-1-1,0 0-1,0 0 1,0-1 0,0 1-1,0-1 1,0 0-1,0 0 1,0 0-1,-1 0 1,1 0 0,0-1-1,0 0 1,-1 1-1,1-1 1,-1 0 0,0 0-1,1 0 1,1-3-1,2-1-337,-1 0 0,0-1-1,0 0 1,0 0-1,4-9 1,-6 9-903,1-1 0,-2 0 0,1 0 1,-1 0-1,2-11 0,0-18-6144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18097,'0'0'8776,"27"52"-19185,-1-40 223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15150,'0'0'6049,"-10"8"-3647,-82 49 855,43-29-2387,50-25-872,12-4 16,15-3-5,-8-3-300,0 0-1,1 2 1,0 0 0,0 2 0,1 0-1,-1 1 1,0 1 0,44 4 0,-64-2 273,1-1 0,0 1 0,0-1 0,0 1 0,0-1 1,0 1-1,-1 0 0,1 0 0,0 0 0,-1 0 0,1 0 0,0 0 1,-1 1-1,1-1 0,-1 0 0,0 1 0,0-1 0,1 1 0,-1 0 0,0-1 1,0 1-1,1 3 0,-1-2 69,-1 0 0,1 1 0,-1-1 0,1 1 0,-1-1 0,0 0 0,-1 1 0,1-1 0,0 0 0,-1 1 0,0-1 0,-1 4 0,-1 2 257,0 0 1,-1 0-1,-1-1 0,1 0 0,-1 1 1,0-2-1,-1 1 0,-10 10 1,12-14-168,0 0 0,0-1 0,-1 0 0,0 0 0,1 0 0,-1 0 0,-1-1 0,1 1 0,0-1 0,0-1 0,-1 1 0,1-1 0,-12 2 0,15-3-239,0 0 1,0-1-1,1 1 0,-1 0 1,0 0-1,0-1 0,0 1 1,0-1-1,1 0 0,-1 1 1,0-1-1,1 0 0,-1 0 1,0 0-1,1 0 0,-1-1 1,-1-1-1,1 1-313,1 0 0,-1-1 0,1 1 0,0-1 1,-1 1-1,1-1 0,0 0 0,1 0 0,-1 1 0,0-1 0,1 0 0,0 0 0,-1 0 1,1-5-1,3-9-3871,10-1-2465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15310,'0'0'13341,"-11"1"-12925,5 0-411,0 0-1,0 0 0,0 0 0,1 1 1,-1 0-1,1 0 0,-1 1 0,1-1 0,0 1 1,0 0-1,0 0 0,0 1 0,0-1 1,1 1-1,0 0 0,0 1 0,0-1 0,-6 10 1,0 0-15,1 2 1,0-1-1,-10 30 1,16-39 4,1 0 1,0 1-1,0-1 0,1 1 1,0-1-1,0 1 1,1-1-1,-1 1 1,1 0-1,1-1 1,-1 1-1,1 0 1,2 7-1,-2-13-15,0 1-1,0-1 0,0 0 1,1 1-1,-1-1 1,0 0-1,1 0 1,-1 0-1,0 0 0,1 0 1,-1 0-1,1 0 1,0 0-1,-1-1 1,1 1-1,0 0 0,-1-1 1,1 1-1,0-1 1,0 0-1,-1 0 1,1 0-1,0 0 0,0 0 1,-1 0-1,1 0 1,0 0-1,3-2 1,3 1-447,1-1 0,0 0 0,-1 0 0,14-6 0,-5-1-2070,0-1 0,0-1 0,16-14 0,12-8-9042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134 342 705,'-9'7'15134,"0"-1"-13471,-9 8 83,0 0 1,-26 28-1,41-39-1706,0 0 0,-1 1 0,1-1 0,1 1 0,-1 0 0,1 0 0,-1 0 1,1 0-1,0 0 0,0 1 0,1-1 0,-1 0 0,1 1 0,0-1 0,0 1 0,1 0 0,-1-1 0,1 1 0,0 0 0,0-1 0,2 7 0,-2-10-44,1 0 0,0 0 0,-1 0-1,1-1 1,0 1 0,0 0-1,0 0 1,0 0 0,0-1 0,0 1-1,0 0 1,0-1 0,0 1-1,0-1 1,0 0 0,0 1 0,0-1-1,0 0 1,0 1 0,1-1-1,-1 0 1,0 0 0,0 0 0,0 0-1,0 0 1,1 0 0,-1-1-1,0 1 1,0 0 0,0 0 0,2-2-1,36-13 126,-28 7-34,0 0-1,-1-1 0,0 0 0,0-1 1,-1 0-1,0-1 0,-1 0 0,-1 0 0,1-1 1,-2 0-1,1 0 0,7-22 0,-17 43 190,0 0 0,0 0 0,-1 0-1,-6 10 1,-12 31-251,21-45-23,0-1 0,0 1 0,0 0 1,0-1-1,1 1 0,-1 0 0,2 7 0,-1-11 2,0 0 0,1 0 0,-1 0 0,1 0 1,-1 0-1,1 0 0,0 0 0,-1 0 0,1 0 0,0-1 1,-1 1-1,1 0 0,0 0 0,0-1 0,0 1 1,0 0-1,0-1 0,0 1 0,0-1 0,0 1 0,0-1 1,0 0-1,0 1 0,0-1 0,0 0 0,0 0 0,0 0 1,0 0-1,0 0 0,1 0 0,-1 0 0,0 0 1,0 0-1,0 0 0,0 0 0,2-1 0,5-1 15,0 0-1,0-1 1,1 0 0,-2 0-1,1-1 1,0 0 0,-1 0-1,1-1 1,11-9 0,59-56-88,-42 35 72,-2-2 1,-2-1 0,-1-2 0,-1-1 0,-3-1 0,33-68-1,-58 106 104,0-1-1,-1 1 0,0-1 0,1 0 1,-1 1-1,-1-1 0,1 0 0,-1 0 0,0-9 1,0 13-82,0 1 1,0-1-1,-1 0 1,1 1-1,0-1 1,0 0-1,-1 1 1,1-1-1,0 0 1,-1 1-1,1-1 1,0 0-1,-1 1 1,1-1-1,-1 1 1,1-1-1,-1 1 1,1-1-1,-1 1 1,0 0-1,1-1 1,-1 1-1,1-1 1,-1 1-1,0 0 1,-1-1-1,0 1-4,0 0-1,0 1 1,0-1 0,0 0-1,0 0 1,0 1 0,0 0-1,0-1 1,0 1 0,1 0-1,-1 0 1,0 0 0,0 0-1,-2 2 1,-5 3-22,1 1 0,0 0 0,0 1 0,1 0 0,-1 0 0,2 1 0,-1 0 0,1 0 1,-4 10-1,-4 7 16,2 0 1,-11 34-1,18-47 26,1 0-1,1 1 1,0 0-1,1-1 1,0 1-1,1 0 1,1 0-1,2 24 1,-2-34-38,1 0 0,0 0 0,0 0 0,0 0 0,1 0 0,-1 0 0,1 0 0,0 0 0,0-1 0,0 1 0,1-1 0,-1 0 0,1 0 0,0 1 0,0-2 0,0 1 0,0 0 0,1-1 0,-1 1 0,0-1 0,1 0 0,0 0 0,0 0 0,-1-1 0,1 1 1,0-1-1,0 0 0,0 0 0,1-1 0,-1 1 0,0-1 0,7 0 0,1 1-357,0-1 1,-1-1-1,1 0 1,22-5-1,-27 4-534,1 0 0,-1-1 0,0 0-1,14-8 1,20-18-6217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102 262 13485,'0'0'8045,"-9"1"-7180,5-1-744,0 0 0,0 0 1,0 1-1,0 0 0,0 0 1,1 0-1,-1 0 0,0 0 1,0 1-1,1 0 1,-1 0-1,1 0 0,-1 0 1,1 0-1,0 1 0,0-1 1,0 1-1,0 0 1,1 0-1,-1 0 0,1 0 1,0 1-1,-1-1 0,1 0 1,1 1-1,-1 0 0,1-1 1,-1 1-1,1 0 1,0 0-1,0 0 0,1 0 1,-1 7-1,1-9-72,-1 1 0,1-1 1,0 0-1,1 1 0,-1-1 0,0 0 0,1 0 0,-1 1 0,1-1 1,-1 0-1,1 0 0,0 0 0,0 0 0,0 0 0,1 0 1,-1 0-1,0 0 0,1 0 0,-1-1 0,1 1 0,2 2 0,0-1-22,0-1 0,0 0 0,0 0 0,0 0 0,0-1 0,0 1-1,1-1 1,-1 0 0,0-1 0,9 2 0,-1-2-17,0 0 1,0 0 0,1-1 0,-1-1 0,0 0-1,0-1 1,20-7 0,-18 5-26,1-2 0,-1 1 1,-1-2-1,1 0 0,-1 0 1,-1-2-1,1 1 0,-2-1 1,1-1-1,-1 0 0,18-25 1,-20 5-51,-9 28 65,0 0 0,1 0 0,0 0 0,-1 0 0,1 0 0,0 0 0,1 0 0,-1 1 0,0-1 0,4-4 1,16-17-7,-14 16 12,-1 0-1,1 0 0,-1 0 1,7-14-1,-16 20-60,-10 6 46,-10 7 9,-5 9 46,-35 32 0,54-43 133,1-1 0,0 1-1,0 1 1,1-1-1,0 1 1,1 1 0,-8 15-1,13-24-165,0-1-1,1 1 1,-1-1-1,0 1 1,1 0-1,-1-1 0,1 1 1,-1-1-1,1 1 1,0 0-1,0-1 1,0 1-1,0 0 1,0 0-1,0-1 0,0 1 1,1 0-1,-1-1 1,0 1-1,1-1 1,-1 1-1,1 0 1,0-1-1,0 1 0,0-1 1,-1 1-1,1-1 1,0 0-1,1 1 1,-1-1-1,0 0 1,0 0-1,3 2 1,3 1 46,1-1 1,-1 0-1,1 0 1,0-1-1,0 0 0,10 1 1,-10-2-31,-1 1 0,1 0 0,0 0 0,0 1 1,11 5-1,-13-4-56,10 7-568,-21-8 133,12-4 473,0 0-1,0-1 1,0 1 0,0-1-1,-1 0 1,1-1 0,0 0-1,-1 0 1,1 0 0,5-6-1,62-45 14,-66 48-16,15-14 0,-1 0 0,0-1 0,-2-2-1,20-28 1,-29 36-4,-1-1 0,0 0 0,-1-1-1,-1 0 1,-1 0 0,0-1 0,7-31 0,-13 48-4,-1 0 0,0 1-1,0-1 1,1 0 0,-1 1 0,0-1 0,0 0 0,0 0 0,0 1-1,0-1 1,0 0 0,0 1 0,0-1 0,0 0 0,0 0 0,0 1-1,0-1 1,0 0 0,-1 1 0,1-1 0,0 0 0,-1 1 0,1-1 0,0 0-1,-1 1 1,1-1 0,-1 1 0,1-1 0,-1 1 0,1-1 0,-1 1-1,1-1 1,-1 1 0,1-1 0,-1 1 0,0-1 0,-1 1-1,-1 0 0,1 0 0,0 1 0,0-1 1,0 0-1,0 1 0,0 0 0,0-1 0,0 1 0,0 0 0,0 0 1,-2 1-1,-53 39-15,40-26 69,0 2 1,2 0 0,0 0-1,-13 21 1,22-30-27,1 1 0,0 1 0,0-1 0,1 1 0,1 0 0,-1 0 0,1 0 0,1 0 0,0 0 0,1 1 0,-1 12 0,2-21-33,0 1-1,0-1 1,0 1-1,1-1 1,0 1-1,-1-1 1,1 1-1,0-1 1,0 0-1,0 1 1,0-1-1,0 0 1,1 0 0,-1 1-1,1-1 1,-1 0-1,1-1 1,4 4-1,-2-1 69,1-1 1,0 0-1,0-1 0,0 1 0,0-1 1,0 0-1,0 0 0,8 1 1,51 6-1140,-8-8-3957,-52-1 4285,27 0-6073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13100,'0'0'9145,"1"10"-7725,0 12-763,2 35 177,2 0 1,23 106-1,-28-162-803,1 0 0,-1 0-1,0 0 1,0 0 0,0 0-1,1 0 1,-1 0 0,1 0-1,-1 0 1,1 0 0,-1 0-1,1 0 1,-1 0 0,1 0-1,0 0 1,0 0 0,-1 0-1,1-1 1,0 1 0,0 0-1,0 0 1,0-1 0,0 1-1,0-1 1,0 1 0,0-1-1,0 1 1,0-1 0,2 0-1,-2 0 15,1-1-1,0 1 0,0-1 1,-1 0-1,1 0 0,0 0 0,-1 0 1,1 0-1,-1 0 0,1 0 1,-1-1-1,0 1 0,0 0 1,1-1-1,0-2 0,8-10 132,-1 0 0,11-27-1,-19 40-179,32-93 104,-25 68-46,2-1-1,18-38 1,-28 64-54,0 1-1,0 0 0,0 0 0,0-1 0,0 1 1,0 0-1,0 0 0,0-1 0,0 1 1,1 0-1,-1 0 0,0-1 0,0 1 0,0 0 1,0 0-1,0 0 0,0-1 0,1 1 1,-1 0-1,0 0 0,0 0 0,0-1 0,0 1 1,1 0-1,-1 0 0,0 0 0,0 0 1,1 0-1,-1 0 0,0-1 0,0 1 0,1 0 1,-1 0-1,0 0 0,0 0 0,1 0 0,-1 0 1,0 0-1,0 0 0,1 0 0,-1 0 1,0 0-1,0 0 0,1 0 0,-1 0 0,0 1 1,0-1-1,1 0 0,-1 0 0,0 0 1,5 18-44,-4 38 14,-1-47 47,-5 136 47,5-145-63,0 0-1,0 0 1,0 0-1,0 0 0,1 1 1,-1-1-1,0 0 1,0 0-1,0 0 0,0 0 1,0 1-1,1-1 1,-1 0-1,0 0 1,0 0-1,0 0 0,0 0 1,1 0-1,-1 0 1,0 1-1,0-1 0,0 0 1,0 0-1,1 0 1,-1 0-1,0 0 1,0 0-1,0 0 0,1 0 1,-1 0-1,0 0 1,0 0-1,0 0 1,1 0-1,-1 0 0,0 0 1,0-1-1,0 1 1,1 0-1,-1 0 0,0 0 1,0 0-1,0 0 1,0 0-1,1 0 1,-1-1-1,0 1 0,0 0 1,0 0-1,0 0 1,0 0-1,0 0 0,1-1 1,-1 1-1,0 0 1,0 0-1,0 0 1,0-1-1,0 1 0,0 0 1,0 0-1,0 0 1,0-1-1,16-17 43,-1-1 1,-1-1 0,-1 0-1,16-32 1,-15 25-30,2 1 1,23-31 0,-38 56-20,-1 0 0,0 1 0,1-1 0,-1 0 0,0 1 1,1-1-1,-1 0 0,1 1 0,-1-1 0,1 1 1,-1-1-1,1 1 0,0-1 0,-1 1 0,1-1 0,0 1 1,-1 0-1,1-1 0,0 1 0,-1 0 0,1-1 0,0 1 1,0 0-1,-1 0 0,1 0 0,0 0 0,0 0 1,0 0-1,-1 0 0,1 0 0,0 0 0,0 0 0,0 1 0,0 1 0,0-1 0,0 0 0,-1 1 0,1-1 0,0 1 0,-1-1 0,0 1 0,1-1 0,-1 1 0,0-1 0,0 1 0,0-1 0,0 3 0,-5 64-12,5-66 18,-3 23 1,-1-6 12,2 0-1,0 29 0,2-48-6,0 0-1,0 1 0,1-1 0,-1 1 1,0-1-1,0 0 0,0 1 0,0-1 1,1 0-1,-1 0 0,0 1 0,0-1 1,1 0-1,-1 1 0,0-1 0,0 0 1,1 0-1,-1 0 0,0 1 0,1-1 1,-1 0-1,0 0 0,1 0 0,-1 0 1,1 0-1,-1 1 0,0-1 0,1 0 1,-1 0-1,0 0 0,1 0 0,-1 0 1,0 0-1,1 0 0,-1 0 0,1 0 1,-1-1-1,0 1 0,1 0 0,-1 0 1,0 0-1,1 0 0,-1 0 0,0-1 1,1 1-1,-1 0 0,0 0 0,1-1 1,18-10 199,-1-8-93,-1-1-1,0-1 1,-2 0 0,26-45-1,6-11-227,-47 116-269,-5-9 386,2-21 9,1 1 0,1 0 0,0 0 1,0 0-1,1 0 0,0 0 0,2 14 0,-2-24-6,0 1 1,1-1 0,-1 1 0,0-1 0,1 0 0,-1 1-1,0-1 1,1 1 0,-1-1 0,1 0 0,-1 0-1,0 1 1,1-1 0,-1 0 0,1 0 0,-1 1 0,1-1-1,-1 0 1,1 0 0,-1 0 0,1 0 0,-1 0-1,1 0 1,-1 0 0,1 0 0,-1 0 0,1 0-1,-1 0 1,1 0 0,-1 0 0,1 0 0,-1-1 0,1 1-1,-1 0 1,1 0 0,-1-1 0,1 1 0,0-1-1,18-9 201,-3-9-124,0-1 0,-1 0 0,-1-1 0,-1-1 0,-1 0 1,-1-1-1,15-43 0,-47 188-371,18-107 310,1-7 29,0 0 0,1 0 0,0 0 0,0 0-1,1 0 1,0 0 0,0 0 0,2 10 0,-1-18-44,-1 1 1,1 0-1,-1-1 0,1 1 1,0 0-1,-1-1 0,1 1 0,0-1 1,0 1-1,-1-1 0,1 0 0,0 1 1,0-1-1,0 0 0,-1 1 0,1-1 1,0 0-1,0 0 0,0 0 0,0 0 1,0 0-1,-1 0 0,1 0 0,0 0 1,0 0-1,0 0 0,0 0 0,0 0 1,0-1-1,-1 1 0,1 0 0,0-1 1,0 1-1,1-1 0,27-14 106,-11 1-188,-2-1 0,1-1 0,-2 0-1,0-1 1,-1-1 0,-1 0 0,0-1 0,-2 0-1,0-1 1,14-37 0,-5 11 60,-4 12 25,-1-2 0,-1 0 0,-2-1 0,-2 0-1,9-58 1,-20 95-11,1 0 0,0 0-1,0 0 1,0 1 0,0-1-1,-1 0 1,1 0 0,0 0-1,0 0 1,-1 0 0,1 1-1,0-1 1,0 0-1,0 0 1,-1 0 0,1 0-1,0 0 1,0 0 0,-1 0-1,1 0 1,0 0 0,0 0-1,-1 0 1,1 0 0,0 0-1,0 0 1,-1 0-1,1 0 1,0 0 0,0 0-1,-1-1 1,1 1 0,0 0-1,0 0 1,0 0 0,-1 0-1,1 0 1,0-1 0,0 1-1,0 0 1,-1 0 0,1 0-1,0-1 1,0 1-1,0 0 1,0 0 0,0 0-1,0-1 1,0 1 0,-1 0-1,1 0 1,0-1 0,0 1-1,0 0 1,-15 21-141,0 4 102,-96 172-9,99-171 126,0 0 0,2 1-1,1 0 1,2 0 0,-9 52-1,16-77-66,-1 1-1,1-1 1,0 1-1,-1-1 0,1 1 1,1-1-1,-1 1 1,0-1-1,1 0 1,-1 1-1,1-1 0,-1 1 1,1-1-1,0 0 1,0 1-1,0-1 1,1 0-1,-1 0 1,0 0-1,1 0 0,0 0 1,1 2-1,0-3 0,-1 1 0,1-1 0,-1 0 0,1 0 0,0 0 0,-1 0 0,1-1 0,0 1 1,0-1-1,0 0 0,0 0 0,-1 0 0,1 0 0,0 0 0,0 0 0,3-2 0,8-1 8,0-1 1,-1 0 0,0-1 0,0-1 0,0 0 0,17-12 0,-5 0-20,-1-1 0,-1 0 0,-1-2 0,-1-1 1,-1-1-1,-1 0 0,-1-2 0,18-30 0,-16 19 8,-1 0 1,-2-1-1,-2-1 0,-1-1 0,13-62 0,-25 74-5,-2 27-3,0 0 0,0-1-1,0 1 1,0 0-1,0 0 1,0-1-1,-1 1 1,1 0-1,0 0 1,0 0-1,0-1 1,0 1-1,0 0 1,0 0-1,-1 0 1,1-1-1,0 1 1,0 0-1,0 0 1,-1 0-1,1 0 1,0 0-1,0-1 1,0 1-1,-1 0 1,1 0-1,0 0 1,0 0-1,-1 0 1,1 0-1,0 0 1,0 0-1,-1 0 1,1 0-1,0 0 1,0 0-1,-1 0 1,1 0-1,0 0 1,0 0-1,-1 0 1,1 0-1,0 1 1,-4 1-14,1 0-1,0 1 1,0-1 0,1 1 0,-1 0-1,0 0 1,1 0 0,0 0 0,-4 6-1,-6 12 18,1 1 0,1-1-1,1 2 1,0-1-1,2 1 1,-9 47 0,14-55 1,0 1 0,1-1 0,1 0 0,0 1 0,1-1 0,1 1 0,1-1 1,0 0-1,0 0 0,2 0 0,11 28 0,-9-31 1,-3-1 1,2 0 0,-1-1-1,1 0 1,9 10 0,-15-20-6,0 0 0,0 0 0,1 0 0,-1 0-1,0 0 1,0 0 0,1 0 0,-1-1 0,0 1 0,0 0 0,0 0 0,0 0-1,1 0 1,-1 0 0,0 0 0,0 0 0,0-1 0,0 1 0,1 0 0,-1 0 0,0 0-1,0 0 1,0-1 0,0 1 0,0 0 0,0 0 0,0 0 0,1-1 0,-1 1 0,0 0-1,0 0 1,0 0 0,0-1 0,0 1 0,0 0 0,0 0 0,0-1 0,0 1 0,0 0-1,0 0 1,0 0 0,0-1 0,-1 1 0,1 0 0,0 0 0,0 0 0,0-1-1,0 1 1,0 0 0,0 0 0,-1-1 0,0-15 5,-2 8-10,0 0 1,0 0-1,-1 0 0,0 0 1,-1 0-1,1 1 0,-2 0 1,1 0-1,-7-7 0,-63-51-19,30 28 93,78 34 132,-3 3-280,1-1 0,51-10 0,-13-10-4034,-57 16 1034,0-1-1,0 0 0,15-11 0,-8 0-10359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16592,'0'6'4036,"0"3"-1058,0 4-1440,0 5-353,0 4-480,-2 1-257,2 1-64,0-1-127,0-6-161,0-3-96,0-6-673,0-3-1057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1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16335,'0'0'14895,"1"0"-14895,-1 18-321,0 1-351,0 4-417,0 1-353,0 2-608,0-3-864,0-1-1443,0-3-3746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13485,'0'0'6395,"2"9"-5268,9 38 562,-2-1 0,-3 1 0,2 94 0,-10-48-252,-17 108 0,14-186-1108,2-38-4,0-41-45,4 6-256,2 1-1,12-67 0,-9 93-150,2 1-1,0 0 1,2 0 0,1 1 0,25-46-1,-32 68 95,0 0 0,1 0 0,0 0-1,0 1 1,8-9 0,-11 13 17,0 1-1,1-1 1,-1 0-1,0 1 1,1-1-1,-1 1 1,1 0-1,0 0 1,-1 0-1,1 0 1,0 0-1,-1 1 1,1-1-1,0 1 1,0 0-1,0 0 1,-1 0-1,6 0 1,-7 1 8,1 0 1,-1-1-1,0 1 0,1 0 1,-1 0-1,0 0 1,0 0-1,0 0 1,0 0-1,0 0 0,0 1 1,0-1-1,0 0 1,0 0-1,-1 1 1,1-1-1,-1 1 0,1-1 1,-1 1-1,1-1 1,-1 0-1,0 1 1,1-1-1,-1 1 0,0 0 1,0-1-1,-1 3 1,-1 45-32,-2-38 80,0 0 0,-1 0 0,0 0 1,-1 0-1,0-1 0,-1 0 0,0 0 0,0-1 0,-1 0 1,-1 0-1,1-1 0,-1 0 0,-1-1 0,1 1 1,-1-2-1,0 1 0,-1-2 0,0 1 0,0-1 0,-13 3 1,23-7-77,0-1 0,1 0 0,-1 0 0,0 0 1,0 0-1,1 1 0,-1-1 0,0 0 0,0 0 1,0-1-1,1 1 0,-1 0 0,0 0 0,0 0 1,0 0-1,1-1 0,-1 1 0,0 0 0,0-1 0,1 1 1,-1-1-1,0 1 0,1-1 0,-1 1 0,1-1 1,-1 1-1,1-1 0,-1 1 0,1-1 0,-1 0 1,0-1-1,0 0-140,1 0 1,-1 0 0,1-1 0,0 1-1,0 0 1,0 0 0,0-1-1,0 1 1,0 0 0,1 0 0,0-4-1,2-4-1116,0-1 0,1 0-1,8-16 1,13-15-3481,2-3-2238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12043,'0'0'13202,"0"14"-11611,-13 91 124,6-62-1040,-3 63-1,10-101-684,0-1 0,0 1-1,1-1 1,0 1 0,0-1-1,0 1 1,0-1 0,1 0-1,0 0 1,-1 0 0,1 0-1,1 0 1,-1 0 0,1 0-1,-1-1 1,1 1 0,0-1-1,1 1 1,-1-1 0,0 0-1,1-1 1,0 1 0,4 2-1,-4-3 6,-1-1 0,1 1-1,0-1 1,-1 0-1,1 0 1,0-1-1,0 1 1,0-1-1,-1 0 1,1 0 0,0 0-1,0 0 1,0-1-1,0 1 1,-1-1-1,1 0 1,0 0-1,-1-1 1,1 1 0,0-1-1,-1 0 1,0 0-1,1 0 1,-1 0-1,0 0 1,0-1-1,4-4 1,60-68 84,-61 67-40,0 0 1,-1 0-1,0 0 0,0-1 0,-1 1 1,0-1-1,-1 0 0,4-13 0,-7 22-31,0 1-1,0-1 0,0 0 0,0 0 1,0 0-1,-1 0 0,1 0 0,0 0 1,0 0-1,0 0 0,0 0 1,0 0-1,0 0 0,0 0 0,0 0 1,0 0-1,0 0 0,-1 0 0,1 0 1,0 0-1,0 0 0,0 0 0,0 0 1,0 0-1,0 0 0,0 0 1,0 0-1,0 0 0,-1 0 0,1 0 1,0 0-1,0 0 0,0 0 0,0 0 1,0 0-1,0 0 0,0 0 0,0 0 1,0 0-1,0 0 0,0 0 1,-1-1-1,1 1 0,0 0 0,0 0 1,0 0-1,0 0 0,0 0 0,0 0 1,0 0-1,0 0 0,0 0 0,0 0 1,0-1-1,0 1 0,0 0 1,0 0-1,0 0 0,0 0 0,0 0 1,0 0-1,0 0 0,0 0 0,0 0 1,0-1-1,0 1 0,0 0 0,0 0 1,0 0-1,-10 8 115,-7 12-75,13-15 36,0 1-1,1 0 1,0 0 0,0 0-1,1 1 1,0-1-1,0 1 1,0-1-1,1 1 1,0-1 0,0 1-1,1 0 1,0-1-1,0 8 1,1-13-76,-1 0-1,1-1 1,-1 1 0,1-1 0,-1 1-1,1-1 1,0 1 0,-1-1 0,1 1-1,-1-1 1,1 1 0,0-1 0,0 0-1,-1 1 1,1-1 0,0 0 0,0 0 0,0 1-1,-1-1 1,1 0 0,0 0 0,0 0-1,0 0 1,-1 0 0,1 0 0,0 0-1,0-1 1,-1 1 0,1 0 0,1-1-1,27-6 148,-20 1-186,1-1 0,-1 0 0,0 0 0,-1-1 0,1 0 0,-2 0 0,1-1 0,-1 0 0,0 0 0,-1-1-1,0 0 1,6-16 0,-12 26-32,-17 35-133,11-22 183,0 0 0,1 1 0,1-1 0,0 1-1,1 0 1,0 0 0,1 0 0,1 0 0,0 1 0,1 16 0,1-31-109,-1 0 1,0 1-1,0-1 1,0 0-1,1 1 0,-1-1 1,0 0-1,1 1 0,-1-1 1,0 0-1,1 0 1,-1 1-1,0-1 0,1 0 1,-1 0-1,0 1 0,1-1 1,-1 0-1,1 0 1,-1 0-1,0 0 0,1 0 1,-1 0-1,1 0 1,-1 0-1,1 0 0,-1 0 1,1 0-1,7-4-7681,-2-8-1357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8840,'0'0'15615,"8"-3"-14894,4-1-407,-1 0 0,0-2 0,0 1 0,0-1 0,-1-1 0,0 0 0,0 0 0,-1-1 0,0 0 0,15-17 0,-17 17-144,0-1-1,0 1 1,-1-1 0,-1 0 0,1-1-1,-1 1 1,-1-1 0,0 0 0,5-19-1,-9 29-167,0-1-1,0 1 1,0-1-1,0 1 1,0-1-1,0 1 1,0 0-1,0-1 1,0 1-1,0-1 1,0 1-1,-1 0 1,1-1-1,0 1 1,0-1-1,-1 1 1,1 0-1,0-1 1,0 1-1,-1 0 1,1-1-1,0 1 1,-1 0-1,1 0 1,0-1-1,-1 1 1,1 0-1,-1 0 1,1 0-1,0 0 1,-1-1-1,1 1 1,-1 0-1,1 0 1,0 0-1,-1 0 1,1 0-1,-1 0 1,1 0-1,-1 0 1,1 0-1,0 0 1,-2 1-1,-13 1-56,3 4 95,1 0 1,0 0-1,0 1 1,1 0-1,0 1 1,0 0-1,0 0 0,1 1 1,1 1-1,0 0 1,0 0-1,1 0 0,-13 23 1,20-32-32,-1 0 1,1 0-1,-1 1 1,1-1-1,0 0 1,-1 0-1,1 1 1,0-1 0,0 0-1,0 0 1,0 1-1,0-1 1,0 0-1,0 0 1,0 1-1,0-1 1,1 0-1,-1 0 1,0 1-1,1-1 1,-1 0-1,1 0 1,0 0-1,-1 0 1,1 0-1,0 0 1,1 1-1,0 0 2,0 0 0,0-1 1,1 0-1,-1 0 0,1 1 0,-1-1 0,1-1 0,-1 1 0,1 0 1,0-1-1,-1 1 0,5-1 0,7 1 14,1-1 1,0-1-1,26-5 0,-23 1-51,-1 0 0,-1-1 0,1-1 0,25-14 0,1-1 34,-42 22-1,-1 0 0,0 0 1,0-1-1,1 1 0,-1 0 1,0 0-1,1 0 0,-1 0 1,0 0-1,1 0 1,-1 0-1,0 0 0,1-1 1,-1 1-1,0 0 0,1 0 1,-1 0-1,0 1 0,1-1 1,-1 0-1,0 0 0,1 0 1,-1 0-1,0 0 1,1 0-1,-1 0 0,0 1 1,1-1-1,-1 0 0,0 0 1,0 0-1,1 1 0,-1-1 1,0 0-1,0 0 0,1 1 1,-1-1-1,0 0 1,0 0-1,1 1 0,0 19 135,-11 23-72,10-41-66,5-78 413,-3 23-390,-3 37-10,2 1 0,0-1 0,0 0 0,8-28 0,-8 42-10,0 0-1,0 1 1,0-1 0,1 1-1,-1-1 1,1 1-1,-1-1 1,1 1 0,-1 0-1,1 0 1,-1 0 0,1 0-1,0 0 1,0 0 0,0 0-1,0 1 1,-1-1 0,1 1-1,0-1 1,0 1 0,0 0-1,0 0 1,3-1-1,55 1-347,-43 1-27,-9-1-419,23-1-379,-19-4-2707,-8-6-5035,-4-1-2190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19122,'0'0'11563,"58"-10"-13229,-42 10-3234,-5 0-7496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13164,'0'0'6727,"0"-49"-1122,0 69-4612,0 12-512,0 6-33,2 8-64,3 5-256,3 1-96,4-6 0,3-2-288,5-1-929,0-3-1217,-5-5-1666,-5-5-3523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16848,'0'0'8968,"29"16"-22548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7:2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1278 17072,'0'0'1180,"-5"9"-139,-12 32-534,17-41-502,0 1 0,0-1 0,-1 1 0,1 0 0,0-1 0,0 1 0,0-1 0,0 1 0,0-1 0,0 1 0,0 0 0,0-1-1,1 1 1,-1-1 0,0 1 0,0 0 0,0-1 0,1 1 0,-1-1 0,0 1 0,0-1 0,1 1 0,-1-1 0,1 1 0,-1-1 0,0 0 0,1 1 0,-1-1 0,1 1 0,-1-1 0,1 0 0,-1 1 0,1-1-1,-1 0 1,1 0 0,0 1 0,21 2 66,-18-3-42,16 0-2,-1 0 0,0-2 1,0 0-1,0-1 0,0-1 0,0 0 1,23-10-1,127-62 555,-106 46 113,349-163 2153,566-230-2338,423-94-393,-1126 437-2562,-417 103-1137,8-9-892,75-13-3159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37 7911,'10'-24'12322,"-18"38"-7440,-21 41-4165,24-44-708,1 0 0,0 0 0,1 1 0,0 0 0,1 0 0,0 0 0,1 0 0,0 20 0,1-31-10,0 0 0,0 0 1,0 0-1,0 0 1,1 0-1,-1 0 1,0 0-1,1 0 1,-1 0-1,1 0 1,-1 0-1,1 0 1,-1 0-1,1 0 1,0 0-1,-1 0 0,1-1 1,0 1-1,0 0 1,0 0-1,-1-1 1,1 1-1,0-1 1,0 1-1,0-1 1,2 1-1,0 0 14,0 0-1,-1-1 0,1 0 1,0 0-1,0 0 1,0 0-1,0 0 1,0 0-1,0-1 0,2 0 1,5-2 104,0 0 1,-1 0-1,0-1 1,18-10 0,-5-1 47,0-2 0,38-35 0,-53 45-80,1-1 0,-1 0 0,-1-1 0,1 0 0,-1 0 0,-1 0 0,0 0 0,0-1 0,-1 0 0,4-12 0,-8 21-85,0 1 1,0 0-1,0-1 0,0 1 0,0 0 0,0-1 0,0 1 1,0 0-1,-1-1 0,1 1 0,0 0 0,0 0 0,0-1 1,0 1-1,-1 0 0,1 0 0,0-1 0,0 1 0,0 0 1,-1 0-1,1-1 0,0 1 0,0 0 0,-1 0 1,1 0-1,0 0 0,-1 0 0,1-1 0,0 1 0,0 0 1,-1 0-1,1 0 0,0 0 0,-1 0 0,1 0 0,0 0 1,-1 0-1,1 0 0,0 0 0,-1 0 0,1 0 0,0 0 1,-1 0-1,1 0 0,0 1 0,0-1 0,-1 0 0,1 0 1,0 0-1,-1 0 0,1 1 0,0-1 0,0 0 0,-1 0 1,1 0-1,0 1 0,0-1 0,0 0 0,-1 0 1,1 1-1,0-1 0,-7 8-3,-1 0-1,2 1 1,-1 0 0,1 0 0,1 0 0,0 0-1,0 1 1,0 0 0,2 0 0,-1 0 0,1 1-1,1-1 1,-1 1 0,0 21 0,3-31 18,0 1 0,0-1 0,0 0 0,0 1 0,0-1 0,0 1 0,0-1 1,1 1-1,-1-1 0,0 1 0,1-1 0,-1 0 0,1 1 0,0-1 0,-1 0 0,1 0 0,0 1 0,0-1 1,0 0-1,0 0 0,0 0 0,0 0 0,0 0 0,0 0 0,1 0 0,-1-1 0,2 2 0,0-1 47,0 0 0,0 0-1,1-1 1,-1 0-1,0 1 1,1-1 0,-1 0-1,0-1 1,0 1 0,1 0-1,5-2 1,2-2 100,1 1 0,-1-2 0,0 1 0,0-1-1,-1-1 1,12-7 0,-14 6-99,1 0-1,-1 0 1,0 0-1,0-1 1,-1 0-1,0-1 1,-1 1-1,0-1 0,9-18 1,-16 25-32,-6 9-40,-7 14-13,13-19 21,0-1 0,0 1 0,1 0 0,-1 0 1,0 0-1,1 0 0,-1 0 0,1 0 0,0 0 0,0 0 0,0 0 1,0 0-1,0 1 0,0-1 0,0 0 0,1 0 0,-1 0 0,1 0 0,0 0 1,-1 0-1,1-1 0,0 1 0,0 0 0,0 0 0,0 0 0,0-1 0,1 1 1,-1-1-1,1 1 0,-1-1 0,1 1 0,-1-1 0,1 0 0,0 0 1,3 2-1,2-1 20,1 0-1,0 0 1,0-1 0,0 0 0,0 0 0,0-1 0,0 0 0,10-2 0,-7 1 17,0-1 0,0-1 0,0 1 0,0-2 1,-1 0-1,1 0 0,-1-1 0,0 0 0,0 0 1,0-1-1,-1-1 0,0 0 0,0 0 0,-1 0 0,0-1 1,0-1-1,8-11 0,-15 19-30,0-1-1,0 1 1,0-1-1,0 1 1,0-1-1,-1 1 1,1-1-1,0 1 1,-1-1-1,0 0 1,1 1-1,-1-1 1,0 0-1,0 1 1,0-1-1,0 0 1,0 0-1,0-1 1,0 2-5,-1 0 0,1 1 0,-1-1 0,1 0 0,-1 0 0,0 1 0,1-1 0,-1 0 0,0 1 0,1-1 0,-1 1 0,0-1 0,0 1 0,1-1 0,-1 1 0,0-1 0,0 1 0,0 0 0,0-1 0,0 1 0,1 0 0,-1 0 0,-2 0 0,-1-1-4,0 1 0,0 0 0,0 1 0,1-1 0,-1 1 0,0 0 1,0 0-1,0 0 0,0 0 0,1 0 0,-1 1 0,1 0 0,-1 0 0,-3 2 0,1 1-3,0-1-1,0 1 0,0 0 0,1 0 1,-1 1-1,1 0 0,1 0 0,-1 0 1,1 0-1,0 1 0,0 0 1,1 0-1,0 0 0,0 0 0,1 0 1,0 0-1,0 1 0,-1 8 0,3-15-74,0 0 0,0 0 0,0 1 0,1-1 0,-1 0 0,0 0 0,0 0-1,1 0 1,-1 1 0,1-1 0,-1 0 0,1 0 0,-1 0 0,1 0 0,0 0 0,-1 0 0,1 0-1,0 0 1,2 1 0,24 8-5210,0-9-2279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8:1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914 1 3267,'-49'6'539,"1"2"0,0 3-1,0 1 1,1 3 0,1 1 0,0 3 0,1 1-1,1 3 1,2 1 0,0 2 0,-48 40 0,59-40-120,1 2-1,1 0 1,1 2 0,2 2 0,-44 67 0,54-72-300,2 1 1,0 0-1,2 0 0,2 2 0,0-1 1,2 1-1,1 1 0,-3 41 0,7-34-105,2 0 0,2 1-1,2-1 1,1 0 0,2 0 0,2-1-1,1 0 1,2 0 0,1-1 0,2 0-1,1-1 1,2-1 0,2 0-1,1-2 1,1 0 0,2-1 0,1-1-1,1-2 1,2 0 0,38 31 0,-30-31 2,1-2 1,1-2 0,1-1 0,1-2 0,1-2 0,1-1 0,0-3 0,1-1 0,1-1 0,0-3 0,0-2 0,1-1 0,0-3 0,0-1 0,1-3 0,59-6 0,-81 4 80,0-2 1,0-1-1,0 0 1,-1-2-1,0 0 1,0-2-1,-1-1 1,0 0-1,-1-1 1,0-1-1,0-1 0,19-18 1,-18 11 116,0 0 0,-1-2 0,-2 0-1,0-1 1,-1-1 0,-1-1 0,-2 0 0,0-1 0,12-36 0,-4-1 56,-3 0 1,-2-1-1,-4-1 1,-2 0-1,-3-1 1,-3 0-1,-3 0 1,-7-76-1,3 123-305,0 0 1,-2 0-1,0 0 1,0 0-1,-2 1 0,-1-1 1,0 1-1,-1 1 1,-1-1-1,0 2 0,-2-1 1,0 1-1,0 1 0,-2 0 1,0 1-1,0 0 1,-2 1-1,1 0 0,-2 1 1,1 1-1,-2 0 1,1 2-1,-2 0 0,1 0 1,-1 2-1,0 0 1,0 1-1,-29-5 0,-14 1-982,-2 4 0,1 2-1,-1 2 1,1 4 0,-1 2-1,-120 24 1,56-1-1882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2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40 3395,'0'0'4287,"-8"0"-1570,6 0-2424,-37 1 1848,36-1-1697,0 0 0,1 0 1,-1-1-1,1 1 0,-1-1 0,0 1 0,1-1 1,-1 0-1,1 0 0,-1 0 0,1 0 0,0 0 0,0 0 1,-5-4-1,7 5-386,0 0 1,0-1 0,0 1-1,0 0 1,0 0 0,0-1-1,0 1 1,0 0 0,0-1-1,1 1 1,-1 0 0,0-1-1,0 1 1,0 0 0,0 0-1,0-1 1,0 1 0,1 0-1,-1 0 1,0-1 0,0 1-1,0 0 1,1 0 0,-1 0-1,0-1 1,0 1 0,1 0-1,-1 0 1,0 0 0,0 0-1,1-1 1,-1 1 0,0 0-1,1 0 1,-1 0 0,0 0-1,0 0 1,1 0 0,-1 0-1,0 0 1,1 0 0,-1 0-1,0 0 1,1 0-1,-1 0 1,20-2-3,-19 1 121,251-13 1139,-84 12-4293,-175 4-1873,-3 3 2745,-4 1 620,-111 26-4710,-14 4 5527,112-27 2444,2 0 0,-1 2 0,-26 14 0,50-24-1590,1 0 0,-1 0 1,1 0-1,-1 0 0,1 0 1,-1 0-1,1 0 1,-1 1-1,1-1 0,0 0 1,0 1-1,-2 2 0,3-3-115,0-1 0,0 0 0,0 1 0,0-1 0,0 0 0,0 1 0,0-1 0,0 1 0,0-1 0,1 0-1,-1 1 1,0-1 0,0 0 0,0 1 0,1-1 0,-1 0 0,0 0 0,0 1 0,1-1 0,-1 0-1,0 0 1,1 1 0,-1-1 0,0 0 0,1 0 0,-1 0 0,0 1 0,1-1 0,-1 0 0,0 0 0,1 0-1,-1 0 1,0 0 0,1 0 0,0 0 0,50 4 2871,-48-4-2943,60-3 1465,65-11-1,57-3-1950,-148 17-748,29-1-7144,-39-2 739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2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12332,'0'0'9897,"-10"9"-9166,3-4-608,-43 42 633,46-43-729,1-1 0,0 1 0,0 0-1,0 0 1,1 1 0,0-1 0,0 0 0,0 1 0,0 0 0,0-1-1,1 1 1,0 0 0,-1 9 0,2-13-26,1 0 1,-1 0-1,0 0 0,1 0 1,-1 0-1,1 1 0,0-1 1,-1 0-1,1-1 0,0 1 1,0 0-1,-1 0 1,1 0-1,0 0 0,0-1 1,0 1-1,0 0 0,0-1 1,0 1-1,0-1 0,0 1 1,0-1-1,1 1 0,-1-1 1,0 0-1,0 0 0,0 1 1,0-1-1,2 0 1,44 3 203,-36-2-152,33-1 18,46 4-54,-84-3-17,1 0-1,-1 0 0,0 0 0,0 1 1,0 0-1,0 1 0,0-1 1,0 1-1,-1 0 0,0 0 1,7 6-1,-11-8-2,1 0 1,-1 0-1,1 0 0,-1 1 0,0-1 1,1 1-1,-1-1 0,0 1 1,0 0-1,0-1 0,-1 1 1,1 0-1,0 0 0,-1-1 0,1 1 1,-1 0-1,1 0 0,-1 0 1,0 0-1,0 0 0,0 0 1,0 0-1,0 0 0,0 2 0,-2-1 32,1 1 0,-1-1 0,1 1-1,-1-1 1,0 0 0,0 0 0,0 1 0,-1-1-1,1-1 1,-1 1 0,-4 4 0,-8 4 309,0 0-1,-1 0 1,-29 13 0,45-24-328,-152 69 1836,134-62-1768,0-1 0,-1-1 0,0-1 0,0 0-1,0-1 1,-30 0 0,48-3-153,0 0-1,0 0 0,1 0 0,-1 0 0,0-1 1,0 1-1,0 0 0,1 0 0,-1-1 0,0 1 1,1-1-1,-1 1 0,0 0 0,1-1 1,-1 1-1,0-1 0,1 0 0,-1 1 0,1-1 1,-1 1-1,1-1 0,-1 0 0,1 1 0,-1-1 1,1 0-1,0 0 0,0 1 0,-1-2 0,-1-30-3485,4 23 1611,-1 0-1,1 0 0,1 0 0,6-15 0,6-5-4177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58:29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10570,'0'0'9993,"28"-49"-7718,-15 42-514,4 1-672,5 2-544,8-1-321,6 0-128,5-2-64,7 2 0,0 0 0,4 0-32,0 0-160,1-2-1441,-4-2-1955,2-7-4964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8:2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1 499 3651,'0'0'6593,"12"-7"-6272,82-45 131,112-46 1,121-32-41,-280 111-421,130-48 115,236-58 1,-433 131-119,0 0-1,-26 14 1,-3 1-15,-562 185-538,195-93 3532,491-120-2855,431-124 169,-290 68-273,-93 32-107,104-33-347,-255 61 35,-28 7 438,-103 27-448,-168 58 1,72-17-2647,143-47-739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4.6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2459 417 12780,'-50'-16'221,"0"2"1,-1 2-1,0 3 0,-90-5 1,-210 22 112,250 0-246,2 6-1,-1 4 0,2 4 1,-131 47-1,154-40-15,1 3 0,2 4 1,1 2-1,3 4 0,-124 98 1,117-75 317,3 3 1,-99 122 0,134-143-164,3 1 1,1 2-1,3 2 0,2 1 0,-33 86 0,51-112-190,2 0-1,0 1 1,2 0-1,1 1 0,1-1 1,1 39-1,3-55-26,1 0 0,0 0 0,1 0 0,0-1 0,1 1 0,0-1 0,1 0 0,0 0-1,1 0 1,0 0 0,0-1 0,1 1 0,1-2 0,0 1 0,0-1 0,1 0 0,0 0 0,10 7-1,1-2 116,0 0 0,2-2-1,-1 0 1,2-1 0,-1-1-1,2-2 1,44 13-1,171 22 476,-235-43-595,985 80 208,-489-74-170,-436-10-31,-1-3-1,0-2 1,0-4 0,-1-2-1,114-44 1,-111 28 87,0-2-1,-2-4 1,-2-2 0,-2-2 0,-1-3 0,-3-3 0,-1-2 0,-3-2 0,-2-2 0,-2-2 0,-3-2 0,-2-3 0,-3 0-1,-3-3 1,-2 0 0,43-123 0,-63 145-58,-2-1 1,-1 0-1,-3-1 0,-1 0 0,-3 0 0,-1-1 0,-2 1 0,-2 0 1,-8-47-1,5 61 14,-2 1-1,-1 0 1,-1 0 0,-1 1 0,-1 0-1,-2 1 1,-1 1 0,0 0 0,-2 0 0,-1 2-1,-1 0 1,-1 1 0,-1 1 0,-33-28-1,17 22-55,-1 2 1,-2 1-1,0 2 0,-1 2 0,-1 2 0,-1 1 0,0 3 0,-1 1 0,-59-10 0,-1 7-359,-1 5 0,-200 3 0,161 17-1602,0 5 1,2 7-1,-262 73 0,111-5-4487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7.2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70 112 4837,'0'0'843,"-9"-11"1800,2 3-1860,-32-40 972,37 44-1163,0 1 1,0 0-1,0-1 0,1 1 0,0-1 1,0 1-1,0-1 0,0 0 1,0 0-1,1-3 0,0 5 679,14 14-638,1-2 0,0 0-1,0-1 1,1-1 0,29 11 0,-35-14-426,46 17 148,0-3 0,109 22 1,125 4-200,-193-32-97,198 30 69,398 110 0,-682-150-134,39 14 50,-49-16-55,1-1 0,-1 1 0,1 0 0,-1-1 0,1 1-1,-1 0 1,1 0 0,-1 0 0,0 0 0,1 0 0,-1 1-1,0-1 1,0 0 0,0 1 0,0-1 0,0 0 0,0 1 0,0-1-1,-1 1 1,1 0 0,0-1 0,-1 1 0,1 2 0,-1-4-34,0 1 0,-1 0 1,1-1-1,0 1 0,0-1 1,-1 1-1,1-1 0,0 1 1,-1-1-1,1 1 0,0-1 1,-1 1-1,1-1 0,-1 1 1,1-1-1,-1 0 0,1 1 1,-1-1-1,1 0 0,-1 1 1,1-1-1,-1 0 0,0 0 1,1 0-1,-1 1 0,1-1 1,-1 0-1,0 0 0,1 0 1,-1 0-1,0 0 0,1 0 1,-1 0-1,1 0 0,-1 0 1,0-1-1,1 1 0,-1 0 1,1 0-1,-2-1 0,0 1-283,0-1 0,0 1-1,0-1 1,0 0 0,0 0 0,0 1-1,0-1 1,0 0 0,0-1-1,0 1 1,-2-2 0,-6-16-3564,2-4-1083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7.5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0 11082,'0'0'9044,"11"0"-8233,6 2-564,0-1 0,-1 2 1,1 0-1,29 11 0,77 33 113,-69-26-317,-46-17-6,3-1-44,-1 1 0,0 1-1,0 0 1,17 11 0,-26-15 18,1 0 0,-1 0 0,1 0 1,-1 0-1,0 1 0,0-1 0,0 0 0,1 1 1,-1-1-1,0 1 0,-1-1 0,1 1 0,0-1 1,0 1-1,-1-1 0,1 1 0,-1 0 0,1-1 1,-1 1-1,0 0 0,1 0 0,-1-1 0,0 1 1,0 0-1,0 0 0,-1 0 0,1-1 1,0 1-1,-1 0 0,1-1 0,-1 1 0,1 0 1,-1-1-1,0 1 0,0-1 0,0 1 0,0-1 1,-1 3-1,-8 6 171,0-1-1,-1 0 1,1 0 0,-2-1 0,1-1-1,-1 0 1,0 0 0,-21 7 0,-1 2 66,-47 25-256,-105 56 820,147-73-3541,-36 29-1,66-45-3772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8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1 375 4132,'0'0'16223,"8"2"-14541,0-1-1478,1 0 0,-1-1 0,0 0 0,1-1 0,-1 0 0,0 0 0,0-1 1,0 0-1,0 0 0,0-1 0,0 0 0,-1 0 0,1-1 0,-1 0 0,7-5 0,25-16 154,52-42-1,-80 57-349,23-16 17,-1-1-1,-1-2 1,-2-1 0,-1-1 0,46-67 0,-85 129 186,0 0 1,2 1-1,2 0 1,-4 45-1,9-71-319,-2 19 473,1 1-1,1 34 1,12-7-1161,-9-49 266,0 1 0,0-1 0,1 1 0,-1-1 0,1 0 0,0 0 0,0 0 0,6 5 0,-5-4-4803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8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103 113 8232,'-12'2'1906,"5"-1"-1371,-45 8 923,49-9-1042,0 1-1,1 0 1,-1 0 0,1 0-1,-1 0 1,1 0 0,-1 0 0,1 1-1,0-1 1,-3 3 0,5-3-348,-1-1 0,1 0 0,0 0 0,0 0 0,0 0 0,0 1 0,0-1 0,0 0 0,0 0 0,0 0 0,-1 0 0,1 1 0,0-1 0,0 0 0,0 0 0,0 0 0,0 1 1,0-1-1,0 0 0,0 0 0,0 1 0,0-1 0,0 0 0,0 0 0,0 0 0,1 0 0,-1 1 0,0-1 0,0 0 0,0 0 0,0 0 0,0 1 0,0-1 0,0 0 0,0 0 0,1 0 0,-1 0 0,0 0 0,0 1 0,0-1 0,0 0 1,1 0-1,-1 0 0,0 0 0,0 0 0,0 0 0,1 0 0,-1 0 0,17 5 1189,20-2-190,482-12 3852,257-58-4558,-408 11-260,-235 33-293,-269 40-11387,96-10 3711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69 6822,'0'0'10880,"-1"-10"-7431,-2-28-908,3 37-2446,-1 0 0,1-1-1,-1 1 1,0 0 0,1 0 0,-1 0 0,0 0 0,1 0 0,-1 0 0,0 0 0,0 0 0,0 1 0,0-1 0,0 0-1,0 0 1,0 1 0,0-1 0,0 1 0,0-1 0,-1 1 0,1-1 0,0 1 0,0 0 0,0-1 0,-1 1 0,1 0-1,0 0 1,0 0 0,-1 0 0,-1 0 0,-34 6 588,31-2-676,0 0 0,1 1 1,-1-1-1,1 1 0,-1 0 1,1 0-1,1 1 0,-1-1 1,1 1-1,0 0 0,0 0 1,1 1-1,0-1 0,0 1 1,0 0-1,1-1 0,0 1 1,0 0-1,1 1 0,0-1 1,0 0-1,1 0 0,0 9 1,0-15-5,0 0 1,0 1 0,1-1 0,-1 0-1,1 1 1,-1-1 0,1 0-1,-1 1 1,1-1 0,0 0 0,0 0-1,-1 0 1,1 0 0,0 0-1,0 0 1,0 0 0,0 0 0,1 0-1,-1 0 1,0 0 0,0-1-1,0 1 1,3 1 0,1-1 16,-1 0 0,1 1 0,-1-1 0,1-1 0,0 1 0,0-1 0,6 0 1,2-1 66,0 0 1,-1-1 0,1 0 0,21-8-1,-17 4-12,0-1 0,-1-1 0,0-1-1,0 0 1,-1-1 0,0-1-1,-1 0 1,0-1 0,-1-1 0,0 0-1,14-19 1,-23 23-14,-5 7-51,-4 4-27,-4 5-44,1-1 0,0 1 0,1 1 0,0 0 0,0 0 1,1 0-1,-1 1 0,2-1 0,-9 19 0,10-20-607,1 0-1,0 1 0,0 0 1,1-1-1,0 1 0,0 0 1,-1 16-1,3-24 474,0 1 0,0 0 0,0-1 0,0 1 0,0 0 0,0-1 0,1 1 0,-1 0 0,0-1 0,0 1 0,1 0 0,-1-1 0,0 1 0,1 0 0,-1-1 0,1 1 0,-1-1-1,0 1 1,1-1 0,-1 1 0,1-1 0,0 1 0,-1-1 0,1 0 0,-1 1 0,1-1 0,0 0 0,-1 1 0,1-1 0,0 0 0,-1 0 0,1 1 0,1-1 0,25-1-5853,0-5-635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9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0 282 9033,'0'0'14306,"12"-2"-13035,16-5-983,0-1-1,-1-2 1,0 0 0,-1-2-1,0-1 1,24-17 0,151-111-103,-151 104-51,-28 26-56,-22 11-72,0 0-1,0 0 1,1 0 0,-1 0 0,0 0 0,0 1-1,0-1 1,1 0 0,-1 0 0,0 0 0,0 1 0,0-1-1,1 0 1,-1 0 0,0 0 0,0 1 0,0-1-1,0 0 1,0 0 0,1 1 0,-1-1 0,0 0 0,0 1-1,0-1 1,0 0 0,0 0 0,0 1 0,0-1-1,0 0 1,0 0 0,0 1 0,0-1 0,0 0 0,0 1-1,0-1 1,-1 0 0,1 0 0,0 1 0,0-1-1,-19 42 470,0-9-233,-26 52 153,42-77-374,0 0 0,0-1-1,1 1 1,0 0-1,0 0 1,1 1-1,0-1 1,1 0-1,0 10 1,0-16-72,1 0-1,0-1 1,0 0 0,0 1-1,0-1 1,0 1 0,0-1-1,0 0 1,0 0 0,0 0 0,0 0-1,1 1 1,-1-2 0,0 1-1,1 0 1,-1 0 0,1 0-1,-1-1 1,1 1 0,0-1-1,-1 1 1,1-1 0,-1 1-1,1-1 1,0 0 0,-1 0-1,1 0 1,0 0 0,-1 0-1,1 0 1,0-1 0,2 0 0,5 1-1811,-1-1 1,0-1 0,0 1 0,0-1 0,11-5 0,7-6-8181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9.4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13485,'0'0'14317,"80"4"-14189,-38-13-96,5-1-288,3 3-1698,-3 0-1281,1 1-2338,-6-1-5990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59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299 13 13229,'0'0'13313,"-9"-4"-12619,4 2-670,0 1 0,0-1 0,-1 1 0,1 0-1,0 0 1,-1 1 0,1 0 0,0 0-1,-1 0 1,1 0 0,0 1 0,-1 0 0,1 0-1,0 0 1,0 1 0,0 0 0,0 0-1,0 0 1,0 0 0,0 1 0,-6 5 0,-12 5-11,2 0 0,-1 2 1,-25 23-1,42-34-6,1 0 1,-1 1 0,1-1-1,-1 1 1,1 0-1,1 1 1,-1-1 0,1 1-1,0-1 1,0 1-1,0 0 1,1 0 0,0 0-1,0 0 1,1 1-1,0-1 1,0 0 0,0 13-1,1-17-8,1 0-1,-1 0 1,1 0 0,0 0-1,0 0 1,0 0 0,0-1-1,0 1 1,0 0-1,0 0 1,0-1 0,1 1-1,-1-1 1,1 1 0,-1-1-1,1 0 1,0 1 0,0-1-1,-1 0 1,1 0-1,0 0 1,0-1 0,0 1-1,0 0 1,0-1 0,0 1-1,4 0 1,7 1-184,0 0 0,1-1 0,15-1 0,-21 0-19,98-5-3790,-37-8-2080,-13-5-3114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00.1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13132,'0'0'15071,"9"5"-15013,36 11-2942,-34-14 1552,0 0 1,0 0-1,1-1 0,-1-1 0,0 0 1,1 0-1,-1-1 0,0-1 0,22-5 0,-33 7 1401,0 0 0,-1 0 0,1 0-1,0 1 1,0-1 0,0 0-1,0 0 1,0 0 0,0 0 0,0 0-1,0 0 1,0 0 0,0 1-1,0-1 1,0 0 0,0 0 0,0 0-1,0 0 1,0 0 0,0 0-1,0 1 1,0-1 0,0 0 0,0 0-1,0 0 1,0 0 0,0 0-1,0 0 1,0 0 0,1 1 0,-1-1-1,0 0 1,0 0 0,0 0 0,0 0-1,0 0 1,0 0 0,0 0-1,0 0 1,0 0 0,1 0 0,-1 0-1,0 0 1,0 0 0,0 1-1,0-1 1,0 0 0,0 0 0,0 0-1,1 0 1,-1 0 0,0 0-1,0 0 1,0 0 0,0 0 0,0 0-1,0 0 1,1 0 0,-1-1-1,0 1 1,0 0 0,-14 19 3170,-40 39 803,4-5-2200,47-49-1848,-2 1-81,0 0-1,1 0 1,-1 1-1,1-1 1,1 1-1,-1 0 1,1 0 0,0 0-1,0 1 1,1-1-1,0 1 1,-3 13-1,8-16-4001,11-4-3214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3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1217,'0'0'7858,"3"-5"-7441,0 0-351,1 1 0,0-1 0,0 0 0,1 1 0,-1 0 0,1 0 0,0 0 1,0 1-1,0 0 0,0 0 0,1 0 0,0 0 0,-1 1 0,1 0 0,0 0 1,0 1-1,0-1 0,0 1 0,7 0 0,23-3 129,70-1-1,-103 5-192,226 17 454,-118-6-106,-20-3-137,162 8-79,325-32 459,269-17-289,-180 20-307,-230 3 44,249 43-15,10 9-12,2-36 1,83 3-6,1160 14 39,-311-10-11,135-5 75,159-73 390,-1488 40-472,870-34 105,368 38-162,-1143 17 22,1312-1 17,-1236 6-216,-354 6-1461,24 0-4565,-185-9 128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3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4012 419 5285,'-759'-291'4484,"682"264"-4487,-1 4 0,0 3 0,-2 4 0,-107-9 1,-328 9-21,341 19 14,0 8-1,-328 63 1,383-46 6,2 4-1,1 6 1,3 5 0,1 4-1,-110 66 1,169-82 51,2 2 1,2 2-1,1 3 1,1 1-1,3 3 1,1 1-1,2 3 1,-38 55-1,60-73-1,1 1 0,2 1 0,1 1 0,2 0 0,0 1 1,-13 60-1,21-65-26,1 0 0,1 0 0,2 1 0,0-1 0,2 0 0,1 1 0,1-1 1,2 0-1,10 35 0,-5-31 24,2-1 0,2 0 0,0-1 0,2 0 0,2-1 0,0-1 0,2-1 0,0-1 0,2 0 0,1-2 0,40 33 0,-8-14 27,1-2 1,2-3-1,2-2 1,95 40-1,-49-33 45,2-5-1,1-5 1,1-4 0,167 19-1,-45-25-26,273-9 0,-267-20-58,0-10 0,-2-10 0,-1-11 0,-1-10 0,248-85 1,-382 98 21,-1-4 1,121-66 0,-183 84 125,0-1-1,-2-2 0,-1-1 0,-1-2 0,-1-1 1,-2-2-1,0 0 0,42-60 0,-61 73-97,0-2 0,-2 1 0,1-2-1,-2 1 1,-1-1 0,0 0 0,-2 0 0,0-1-1,-1 0 1,-2 0 0,0 0 0,-1 0-1,0 0 1,-2 0 0,-1-1 0,-1 1 0,0 1-1,-2-1 1,0 0 0,-1 1 0,-2 0 0,0 1-1,0-1 1,-2 2 0,-1-1 0,0 1 0,-18-22-1,-6-1-57,-1 2 0,-2 1-1,-2 2 1,-1 2 0,-2 2 0,-1 1-1,-1 3 1,-49-24 0,-14 2-215,-2 3 1,-174-47 0,-236-10-4723,388 83 2208,18 0-3984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3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4598 303 2050,'7'-5'566,"-1"-1"1,0 0-1,0 0 1,-1 0-1,1-1 0,-1 0 1,-1 0-1,0 0 1,6-14-1,-51 19-491,-394-26 1606,230 9-1200,-563-74-139,515 56-33,18 12-52,-291 5 1,-236 52-223,587-19-37,-282 59 0,383-55 36,0 4 0,1 3 0,2 3 0,1 3 0,1 3 1,-84 55-1,136-77-31,1 2 1,0 0-1,0 1 1,1 0-1,1 1 0,1 1 1,0 0-1,1 1 1,0 0-1,2 1 1,0 0-1,1 1 0,1 0 1,1 0-1,0 1 1,1 0-1,2 0 1,0 0-1,1 1 0,1-1 1,1 1-1,0 0 1,2 0-1,1-1 1,0 1-1,1-1 0,7 23 1,-3-24-11,-1-1-1,2 0 1,1-1 0,0 0 0,1 0 0,0-1-1,2 0 1,0-1 0,1 0 0,0-1 0,1-1-1,0 0 1,1 0 0,1-2 0,0 0 0,29 15-1,7-1 60,1-1-1,2-3 0,0-3 0,75 16 0,38 0-17,1-8 0,178 6-1,346-30 80,891-174 63,-943 42-206,-489 89 37,-3-8-1,163-75 0,-254 96 163,103-65 0,-142 80-57,-1 0 1,-1-1-1,0-1 1,-1-1 0,0 0-1,-2-1 1,0-1-1,22-36 1,-31 45-55,0 0 0,-1-1-1,-1 1 1,1-1 0,-2 0 0,1 0-1,-1 0 1,-1 0 0,0-1 0,0 1 0,-1 0-1,0-1 1,-1 1 0,0 0 0,-1 0-1,0 0 1,0 0 0,-1 0 0,0 0-1,-1 0 1,0 1 0,-1 0 0,0 0 0,0 0-1,-1 0 1,-13-14 0,0 3-61,1 2-1,-2 0 1,-1 2 0,0 0-1,-1 1 1,0 1 0,-1 1-1,-1 1 1,-37-13 0,-1 5-228,0 4 0,-1 2 0,0 2 0,-1 4 0,0 2 0,-1 3-1,-102 9 1,7 10-2437,-290 70-1,257-39-1495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1 456 3619,'1166'-184'741,"-1072"172"-553,932-85 2952,5 45-1779,-861 44-1153,1072-10 254,2 48-438,2330 10 98,-1711-136 819,-1449 66-857,-130 11-906,-171 10-1110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9897,'0'0'10432,"1"14"-9829,8 154-555,44 230 0,-52-392-1712,-1-12-2763,-3-13-292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15983,'0'0'5734,"46"-48"-5318,-8 37-128,9-2-192,8 2-64,5 0 0,4 3 0,-2 3-192,1 1-1345,-10 3-1794,-5 1-2659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48 13357,'0'0'5589,"-2"-8"-3288,2 5-2158,-8-25 1302,8 27-1412,-1 0 1,1 1-1,-1-1 1,1 1-1,-1-1 0,1 1 1,-1-1-1,1 1 0,-1-1 1,0 1-1,1 0 0,-1-1 1,0 1-1,1 0 1,-1-1-1,0 1 0,1 0 1,-1 0-1,0 0 0,0 0 1,1-1-1,-1 1 0,0 0 1,0 0-1,1 1 1,-1-1-1,0 0 0,0 0 1,1 0-1,-1 0 0,0 1 1,0-1-1,1 0 0,-1 1 1,0-1-1,1 0 0,-1 1 1,1-1-1,-1 1 1,1-1-1,-1 1 0,0-1 1,1 1-1,0-1 0,-1 2 1,-6 5-16,1 0 1,0 1-1,0 0 1,1 0-1,0 0 1,0 0 0,1 1-1,0 0 1,1 0-1,0 0 1,0 0-1,1 1 1,0-1-1,1 1 1,0-1-1,0 1 1,1-1 0,2 19-1,-1-27-14,-1 0-1,1 0 1,0 0-1,-1 0 1,1 0 0,0 0-1,0 0 1,-1 0-1,1 0 1,0 0-1,0-1 1,0 1 0,0 0-1,0-1 1,0 1-1,1-1 1,-1 1 0,0-1-1,0 1 1,0-1-1,0 0 1,1 1-1,-1-1 1,0 0 0,0 0-1,1 0 1,-1 0-1,0 0 1,0 0 0,0-1-1,2 1 1,2-1 67,0 1 0,0-1 1,-1-1-1,1 1 0,0 0 1,8-5-1,-4-1 12,0 1 1,-1-2-1,0 1 0,0-1 1,-1-1-1,1 1 0,-2-1 1,0-1-1,0 1 1,0-1-1,-1 0 0,7-19 1,-18 63-213,4-26-118,1 1 0,0 0 1,0-1-1,0 1 0,1 0 0,0 0 0,2 10 0,-1-18 107,0 1-1,-1 0 0,1-1 0,0 1 0,0-1 0,0 0 1,0 1-1,0-1 0,1 0 0,-1 1 0,0-1 1,0 0-1,1 0 0,-1 0 0,1 0 0,-1 0 0,1 0 1,-1-1-1,1 1 0,0-1 0,-1 1 0,1-1 1,0 1-1,-1-1 0,1 0 0,0 0 0,0 0 0,-1 0 1,1 0-1,0 0 0,0 0 0,-1 0 0,1-1 1,0 1-1,1-2 0,3 1-286,-1 0 0,0 0 1,1-1-1,-1 0 0,0 0 0,0-1 1,0 1-1,0-1 0,8-7 1,-4 1 36,-1-1 0,-1 0 0,0 0 0,0-1 0,-1 0 0,0 0 0,4-13 0,-6 16 1211,-2-1 0,1 1 0,-1-1 0,0 0-1,-1 0 1,1-11 0,-15 49 2120,3-10-2871,9-14-5,-1-1-1,1 1 1,-1 0 0,1 0-1,1 0 1,-1 0 0,1 0-1,0 0 1,0 0 0,0-1-1,1 1 1,1 8 0,-1-12-50,-1 1 1,1-1-1,0 0 1,-1 1-1,1-1 1,0 0 0,0 0-1,0 0 1,0 0-1,0 0 1,0 0-1,0 0 1,0 0-1,0 0 1,1-1 0,-1 1-1,0 0 1,2 0-1,0 0 16,0-1 0,0 1 0,0-1-1,0 0 1,0 1 0,0-2 0,0 1-1,0 0 1,0 0 0,0-1 0,4-1-1,-3 1-2,-1 0 0,0-1 0,0 0-1,0 0 1,0 0 0,-1 0 0,1 0 0,0 0-1,3-5 1,-4 5-29,0 0 0,-1 0 0,1 0 0,0 0 0,0 0 0,0 1 0,1-1-1,-1 1 1,0 0 0,0-1 0,1 1 0,-1 0 0,1 1 0,4-2 0,-6 4-55,0 1 0,0 0 0,-1 0-1,1 0 1,-1 0 0,0 0 0,0 0 0,0 0 0,-1 6 0,1-5 40,-2 64 142,-4 0-1,-2-1 1,-29 108-1,37-172-26,-1-1-1,1 0 1,-1 0-1,0 0 1,1 1-1,-1-1 1,0 0-1,-1 0 1,1 0-1,0 0 1,0 0-1,-1-1 1,1 1-1,-4 2 1,4-3-1,1-1 0,-1 0 0,0 1 0,0-1 0,0 0 0,1 0 0,-1 1 0,0-1 0,0 0 0,0 0 0,0 0 0,1 0 0,-1 0 0,0-1 0,0 1 0,0 0 0,0 0 0,1 0 0,-1-1 0,0 1 0,0 0 1,1-1-1,-1 1 0,0-1 0,0 1 0,0-1 0,-3-3 126,0 0 1,0 0-1,1 0 0,-1-1 1,1 0-1,0 1 1,0-1-1,0 0 0,-3-10 1,2 4-288,1 1 1,-1-1-1,2 0 1,0-1-1,0 1 1,1 0-1,0-1 0,1 1 1,0 0-1,1-1 1,0 1-1,1 0 1,1-1-1,3-11 1,-2 13-503,0 1 1,0 0-1,1 0 0,0 1 1,1 0-1,-1 0 1,2 0-1,-1 0 1,1 1-1,11-9 1,13-9-3253,3 2-2846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54 9865,'0'0'4175,"3"-8"-646,9-27-919,-12 34-2545,0 1-1,0 0 1,0-1 0,0 1-1,0-1 1,0 1 0,0 0-1,0-1 1,-1 1 0,1-1-1,0 1 1,0 0-1,0-1 1,0 1 0,-1 0-1,1-1 1,0 1 0,0 0-1,-1-1 1,1 1 0,0 0-1,0 0 1,-1-1 0,1 1-1,0 0 1,-1 0-1,1-1 1,0 1 0,-1 0-1,1 0 1,0 0 0,-1 0-1,1 0 1,-1 0 0,1 0-1,0-1 1,-1 1 0,1 0-1,-1 0 1,1 1 0,0-1-1,-1 0 1,1 0-1,-1 0 1,1 0 0,0 0-1,-1 0 1,1 0 0,0 1-1,-1-1 1,1 0 0,0 0-1,-1 0 1,0 1 0,-20 6 527,7 2-317,0 0-1,0 0 1,1 2-1,0 0 1,1 0-1,-18 23 1,20-16-83,19-9-102,32-8-92,-26-1-22,84-7-935,-72 4 648,-1 0 0,1 2 0,0 1 0,35 5 0,-62-5 317,0 0 0,0 0 1,1 0-1,-1 0 0,0 0 0,0 0 1,1 0-1,-1 0 0,0 0 0,1 0 1,-1 1-1,0-1 0,0 0 0,1 0 1,-1 0-1,0 0 0,0 0 1,0 0-1,1 1 0,-1-1 0,0 0 1,0 0-1,0 0 0,1 1 0,-1-1 1,0 0-1,0 0 0,0 1 0,0-1 1,0 0-1,1 0 0,-1 1 1,0-1-1,0 0 0,0 0 0,0 1 1,0-1-1,0 0 0,0 0 0,0 1 1,0 0-1,-10 10 478,-15 6 360,5-7-419,-1-1 0,-1-1 0,0 0 0,0-2 0,0-1 0,0-1 0,-42 3 0,64-7-490,0 0 0,1 0 0,-1 0-1,0 0 1,0-1 0,0 1 0,1 0 0,-1 0-1,0-1 1,0 1 0,0 0 0,1 0 0,-1-1-1,0 1 1,0 0 0,0 0 0,0-1 0,0 1-1,0 0 1,0-1 0,1 1 0,-1 0 0,0 0 0,0-1-1,0 1 1,0 0 0,0-1 0,0 1 0,-1 0-1,1 0 1,0-1 0,0 1 0,0 0 0,0-1-1,0 1 1,0 0 0,0 0 0,-1-1 0,1 1 0,0 0-1,0 0 1,0-1 0,0 1 0,-1 0 0,1 0-1,0 0 1,0-1 0,-1 1 0,1 0 0,0 0-1,0 0 1,-1 0 0,1 0 0,0 0 0,-1-1-1,1 1 1,0 0 0,0 0 0,-1 0 0,1 0 0,0 0-1,-1 0 1,1 0 0,-1 0 0,24-18-4692,-22 17 4372,28-20-6694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13293,'0'0'6918,"70"-22"-6053,-33 11-321,4 0-351,0 2-161,1 1-32,-4 3-705,-5 2-1089,-6 0-3074,-8-3-2788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10730,'0'0'6086,"2"52"-5029,7-31-577,-1 2-255,0 1-65,-2 0 0,0-3-32,0-1-64,-1-2-32,0-7-1025,-4-7-2915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4773,'0'0'17776,"-11"11"-28442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21 16015,'0'0'6481,"-12"-5"-6123,5 2-332,5 2-23,-1-1 1,0 0-1,0 1 0,1 0 1,-1 0-1,0 0 0,0 0 1,0 0-1,0 1 0,0-1 0,-1 1 1,1 0-1,0 0 0,0 0 1,0 0-1,0 0 0,0 1 0,0-1 1,0 1-1,0 0 0,0 0 1,0 0-1,0 1 0,0-1 0,-3 3 1,-44 43 71,47-45-83,1 1 0,-1 0 0,1 0 0,0 1 0,0-1 0,0 0 0,0 1 0,1-1 0,-1 1 0,1 0 0,0 0 0,0-1-1,0 1 1,0 0 0,1 5 0,2-8-26,0 0 0,0 0-1,0-1 1,0 1 0,0 0 0,0-1-1,0 0 1,0 1 0,0-1-1,1 0 1,-1 0 0,0 0-1,0-1 1,4 0 0,-2 1 4,17-2-26,0-1 0,25-7 0,-27 6-18,0 0 0,0 1 0,23-1-1,-42 4 72,0 0 1,0 0-1,0 0 0,0 0 0,0 0 0,1 0 0,-1 0 0,0 0 0,0 0 0,0 0 0,0 0 0,1 0 0,-1 0 0,0 0 0,0 0 0,0 0 1,0 0-1,1 0 0,-1 1 0,0-1 0,0 0 0,0 0 0,0 0 0,0 0 0,0 0 0,1 0 0,-1 0 0,0 0 0,0 1 0,0-1 0,0 0 1,0 0-1,0 0 0,0 0 0,0 0 0,0 1 0,0-1 0,0 0 0,0 0 0,1 0 0,-1 0 0,0 1 0,0-1 0,0 0 0,0 0 0,0 0 1,0 0-1,-1 1 0,1-1 0,0 0 0,0 0 0,0 0 0,0 0 0,0 1 0,-8 11 169,-15 8 310,-62 29 693,76-44-1326,0-1 0,0 0 0,-1-1 1,0 0-1,1 0 0,-1-1 0,-18 1 0,34-13-8267,10-4-1030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17649,'0'0'3651,"-64"15"-2658,38 5-384,4 2-33,3 0-63,8-3-289,6-1-128,5-3-64,0-4 0,12-3 0,7-4 0,5 1 0,6-5-672,0 0-1346,2 0-1281,-4 0-2627,-2-5-3619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133 366 12396,'0'0'9700,"-11"-3"-9193,10 3-506,-1-2 11,-1 1-1,0 0 1,0 0 0,1 0-1,-1 1 1,0-1-1,0 0 1,0 1-1,0 0 1,0 0-1,0 0 1,0 0-1,0 0 1,0 1 0,0-1-1,0 1 1,0 0-1,0 0 1,1 0-1,-1 0 1,0 0-1,0 1 1,1-1-1,-1 1 1,1 0 0,0 0-1,-1 0 1,1 0-1,0 0 1,0 0-1,0 0 1,1 1-1,-1-1 1,-1 4-1,-1 0 57,0 0 0,1 0-1,0 1 1,0-1 0,1 1-1,-1-1 1,2 1-1,-1 0 1,1 0 0,0 0-1,0 9 1,1-16-57,0 1 0,0 0 1,1 0-1,-1-1 0,0 1 0,1 0 1,-1 0-1,1-1 0,-1 1 1,1 0-1,-1-1 0,1 1 0,-1-1 1,1 1-1,-1 0 0,1-1 0,0 1 1,0-1-1,-1 0 0,1 1 0,0-1 1,0 0-1,-1 1 0,1-1 0,0 0 1,0 0-1,0 0 0,-1 1 1,1-1-1,0 0 0,0 0 0,0 0 1,-1-1-1,1 1 0,0 0 0,0 0 1,0 0-1,1-1 0,35-10 340,-21 1-311,0-1 0,-1-1 0,-1-1 0,0 0 0,-1 0-1,0-2 1,12-17 0,34-36-306,-64 102-321,-9 0 559,-12 35 218,25-64-155,-1-1 0,1 1 0,1 0 0,-1 0 0,1 0 0,-1 0 0,1 0 0,1 0 0,-1-1 0,1 1 0,1 7 0,-1-11-23,0 0 1,0 0-1,0 0 1,0 0-1,0 0 1,0 0-1,0 0 1,0 0-1,1 0 1,-1-1-1,0 1 0,1 0 1,-1-1-1,0 1 1,1-1-1,-1 0 1,1 1-1,-1-1 1,0 0-1,1 0 1,-1 0-1,1 0 1,-1 0-1,1 0 0,-1 0 1,1-1-1,-1 1 1,0 0-1,1-1 1,-1 1-1,2-2 1,44-17 197,-28 5-195,-1-1 1,0 0 0,-1-2 0,-1 0 0,-1 0 0,-1-2 0,0 0 0,-1 0-1,15-32 1,-3-1-197,-2-1 0,25-91 0,-47 141 172,6-24 27,-9 21 29,-6 15 9,-6 10 126,1 1-1,1 0 0,1 0 1,1 2-1,-8 21 0,15-35-144,1-1 0,0 1 0,0 0 0,1 0 0,0 0-1,1 0 1,-1 0 0,1 0 0,1 0 0,0 0 0,0 0 0,0 0 0,1-1-1,0 1 1,1 0 0,0-1 0,0 1 0,6 9 0,-4-8-16,1-1 1,0 0 0,0-1 0,0 1-1,1-1 1,0-1 0,10 8-1,-14-11-214,1-1 0,0 0 1,0 1-1,0-2 0,0 1 0,1 0 0,-1-1 0,0 0 0,1 0 0,-1 0 0,1 0 0,-1-1 0,1 0 0,-1 0 0,1 0 0,-1 0 0,9-2 1,20-11-4266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8648,'0'2'2389,"0"12"5436,0 8-3948,2 107-3175,-2-127-695,0-1 1,0 1-1,0-1 1,0 1-1,0-1 1,0 1-1,0-1 1,0 0-1,1 1 1,-1-1-1,1 1 1,-1-1-1,1 1 1,0-1-1,-1 0 1,1 0-1,0 1 1,0-1-1,0 0 1,0 0-1,0 0 1,2 2-1,-1-3 24,-1 1 0,0-1 0,1 0 0,-1 0 0,0 0-1,1 0 1,-1 0 0,0 0 0,1-1 0,-1 1-1,0 0 1,0-1 0,1 1 0,-1-1 0,0 1-1,0-1 1,0 0 0,1 1 0,0-3 0,6-3 112,0 0 1,0-1-1,-1 0 0,-1-1 1,8-9-1,-14 16-135,14-17 329,-1-1 1,13-29-1,-27 85-87,1-36-247,0 1 0,0 0 0,1-1 1,-1 1-1,0-1 0,0 1 0,1 0 1,-1-1-1,1 1 0,0-1 1,-1 1-1,1-1 0,0 1 0,0-1 1,0 0-1,0 1 0,0-1 0,0 0 1,2 2-1,0-3 5,0 0 0,1 0 0,-1 0 0,0-1 0,0 1-1,0-1 1,0 1 0,0-1 0,0 0 0,0-1 0,0 1 0,0 0 0,0-1 0,0 0 0,-1 1 0,3-3-1,47-41 205,-33 27-168,2 5-46,-21 13-3,0 0 1,0-1 0,1 1 0,-1 0 0,0 0 0,1 0 0,-1 0 0,0 0 0,0 0-1,1 0 1,-1 0 0,0 0 0,0 0 0,1 0 0,-1 0 0,0 1 0,1-1 0,-1 0 0,0 0-1,0 0 1,1 0 0,-1 0 0,0 0 0,0 1 0,0-1 0,1 0 0,-1 0 0,0 0-1,0 1 1,0-1 0,1 0 0,-1 0 0,0 0 0,0 1 0,0-1 0,0 0 0,0 1-1,-2 39-140,2-38 160,-1 6-4,-1-2-8,1-1 0,0 1 0,1 0 0,-1 0 0,1 1 0,1-1 0,1 11 0,-2-16 1,0 0 0,1-1 0,-1 1 0,0 0 0,1 0 0,-1-1 0,1 1-1,-1 0 1,1-1 0,0 1 0,-1 0 0,1-1 0,-1 1 0,1-1 0,0 1 0,0-1 0,-1 1 0,1-1 0,0 0 0,0 1 0,0-1 0,-1 0 0,2 1 0,1-1 19,0 0 1,0 0 0,0 0-1,0-1 1,0 1 0,0-1-1,0 1 1,0-1 0,0 0-1,4-2 1,4-3 37,-1 0 1,1-1-1,-1 0 0,0 0 0,-1-1 1,1-1-1,-2 1 0,1-2 0,-1 1 0,-1-1 1,0 0-1,0 0 0,-1-1 0,0 0 1,-1 0-1,5-15 0,-19 53-435,5-20 374,1-1 0,0 1 0,1 1 0,0-1 0,0 0 0,0 0 0,1 1 0,0-1 0,0 1 0,2 14 0,-1-21 8,1-1 0,-1 1 0,1 0 0,0-1 0,-1 1 0,1-1 0,0 1 0,0-1 0,-1 1 0,1-1 0,0 1 0,0-1 0,0 0 0,-1 1 0,1-1 0,0 0 0,0 0-1,0 0 1,0 0 0,0 1 0,0-1 0,-1-1 0,1 1 0,0 0 0,0 0 0,0 0 0,0 0 0,0 0 0,0-1 0,-1 1 0,1 0 0,0-1 0,0 1 0,0-1 0,1 0 0,29-16 239,-18 5-166,-1-1-1,-1-1 0,18-26 0,-18 25-422,-21 47 300,8-26 41,-1 0 0,1 0 0,0 0 0,0 0 0,1 0 1,0 0-1,0 1 0,0-1 0,1 1 0,0-1 0,0 0 0,3 13 1,-2-18 9,0 0 0,0 0 0,0 0 0,1-1 0,-1 1 0,0 0 0,1 0 0,-1-1 0,1 1 0,-1-1 0,1 1 0,-1-1 0,1 0 0,-1 1 1,1-1-1,-1 0 0,1 0 0,-1 0 0,1 0 0,-1-1 0,1 1 0,2-1 0,38-8 140,-25 0-151,1 1-1,-1-2 1,-1-1 0,0 0-1,0-1 1,-1 0 0,-1-1-1,0-1 1,-1-1 0,23-31-1,-18 19-65,0-2-1,-2 0 0,-2 0 1,0-2-1,15-53 0,-28 83 65,0-1 0,0 1 0,-1 0 0,1-1 0,-1 1 0,1-1 0,-1 1 0,0-1-1,1 1 1,-1-1 0,0 1 0,0-1 0,0 1 0,0-1 0,-1 1 0,1-1 0,0 1-1,0-1 1,-1 1 0,1-1 0,-1 1 0,0-1 0,1 1 0,-1 0 0,0-1 0,0 1-1,0 0 1,0 0 0,0-1 0,-2-1 0,1 3-7,0 0 1,0 0-1,0 0 0,0 1 0,0-1 1,0 0-1,0 1 0,0-1 1,0 1-1,0 0 0,0-1 1,1 1-1,-1 0 0,0 0 0,0 0 1,1 1-1,-1-1 0,1 0 1,-1 1-1,1-1 0,-1 1 1,1-1-1,-2 3 0,-7 8 8,1 1-1,0 0 0,1 0 1,1 1-1,0 0 1,0 0-1,1 0 1,1 1-1,1 0 1,0 0-1,1 1 0,0-1 1,2 1-1,-1-1 1,2 1-1,0 0 1,4 25-1,-3-37 12,1-1 0,-1 1 0,1 0 0,0 0 0,0-1 0,0 1-1,0-1 1,1 0 0,-1 0 0,1 0 0,0 0 0,0 0 0,0 0 0,0-1 0,0 1 0,1-1 0,-1 0 0,1 0-1,-1 0 1,1-1 0,0 1 0,0-1 0,0 0 0,-1 0 0,1 0 0,0-1 0,1 1 0,-1-1 0,7 0 0,-2 0 13,0-1 0,0 0 0,1 0 0,-1 0 0,0-1 0,0-1 1,-1 0-1,1 0 0,0 0 0,-1-1 0,0-1 0,10-5 1,4-9 16,0 0 0,-1-2 0,-1 0 0,-1-1 0,-1-1 1,-1-1-1,-1 0 0,-1-1 0,-1-1 0,-2 0 1,0-1-1,10-37 0,-14 22-2,-11 24-77,3 18 34,-1-1 0,1 1 1,-1 0-1,1 0 1,0-1-1,-1 1 0,1 0 1,-1 0-1,1 0 1,-1 0-1,1-1 0,-1 1 1,1 0-1,-1 0 1,1 0-1,-1 0 1,1 0-1,-1 0 0,1 0 1,-1 1-1,1-1 1,-1 0-1,1 0 0,-1 0 1,1 0-1,-1 1 1,1-1-1,-1 0 0,1 0 1,-1 1-1,1-1 1,0 0-1,-1 1 0,-5 4-20,1-1 0,0 1 0,0 0 0,1 0 0,-1 1 0,1-1 0,0 1-1,1 0 1,-5 9 0,-24 61-1,27-61 22,1 0-1,0 0 1,1 0-1,1 0 1,0 1-1,1 21 0,1-29 13,0 0 0,1 1 0,0-1 0,1-1 0,0 1 0,0 0 0,1 0 0,0-1 0,0 1 0,0-1 0,1 0 0,0 0 0,10 12 0,-12-17-2,0-1-1,-1 1 1,1 0 0,-1 0-1,1 0 1,-1 0 0,0 0-1,0 0 1,0 0 0,0 0-1,0 1 1,0-1 0,-1 0 0,1 0-1,-1 1 1,1-1 0,-1 4-1,-1-5 4,1 0 0,-1 0 0,0 0 0,0 0 0,0 0 0,1 0 0,-1 0 0,0 0 0,0 0 0,0-1 0,0 1 0,-1 0 0,1-1 0,0 1 0,0-1 0,0 1 0,0-1 0,-1 1 0,1-1 0,0 0 0,0 0 0,-1 0 0,1 1 0,0-1 0,0-1 0,-1 1 0,1 0 0,0 0 0,-1 0 0,1-1 0,0 1 0,0 0 0,-2-2 0,-1 1-9,0 0-1,0-1 1,0 0-1,0 0 1,1 0-1,-1-1 1,1 1-1,-1-1 1,1 0-1,0 0 1,0 0-1,0 0 1,0 0-1,-4-7 1,-31-53-36,37 60 54,-1 0-1,1 0 1,-1 0-1,1 0 1,0 0-1,0 0 1,0 0-1,1 0 1,-1-6-1,1 8-10,0 0-1,0 0 0,1 0 1,-1 0-1,0 0 1,1 1-1,-1-1 1,1 0-1,-1 0 0,1 0 1,0 1-1,-1-1 1,1 0-1,0 1 1,-1-1-1,1 1 0,0-1 1,0 1-1,-1-1 1,1 1-1,0-1 1,0 1-1,0 0 0,0-1 1,0 1-1,-1 0 1,1 0-1,0 0 1,0 0-1,0 0 0,0 0 1,0 0-1,0 0 1,1 0-1,107 1-3128,-72 0 370,0 0 0,1-3-1,57-9 1,-67 4-2547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52 140 10025,'0'-2'9289,"-3"2"-6886,-7 2-962,1 12-480,-2 3 96,1 1 32,4 3-449,3-2-511,3-3-97,0-4-513,0-3-1024,0-4-898,1-23-14989</inkml:trace>
  <inkml:trace contextRef="#ctx0" brushRef="#br0" timeOffset="1">1 0 13453,'0'0'9353,"33"26"-16784,-23-16-3588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 9673,'-5'10'2296,"-8"19"-126,2-1 1,1 2-1,2-1 1,-10 60 0,18-3-1908,2-65 28,-1 0 0,-2 1 0,0-1 0,-5 26 1,7-58 1068,11-75-831,-12 86-528,17-59-268,27-64 0,-37 107 177,0 0 1,1 0-1,1 1 0,1 1 1,0-1-1,1 2 1,0-1-1,26-22 0,-34 33 37,1 1-1,-1-1 0,1 1 0,0 0 0,0 0 1,0 0-1,0 1 0,0-1 0,0 1 0,0 0 0,0 0 1,1 1-1,-1-1 0,0 1 0,1 0 0,4 0 1,-7 1 43,0-1 1,0 1 0,-1-1-1,1 1 1,0 0 0,-1 0 0,1 0-1,-1 0 1,1 0 0,-1 0-1,1 0 1,-1 0 0,1 0-1,-1 1 1,0-1 0,0 0 0,0 1-1,0-1 1,0 1 0,0 0-1,0-1 1,-1 1 0,1 0 0,0-1-1,-1 1 1,1 0 0,-1 0-1,0 0 1,0-1 0,0 1 0,0 0-1,0 0 1,0 0 0,0 0-1,0-1 1,-1 1 0,1 0-1,-1 0 1,0 2 0,-1 2 41,0 0 1,-1-1 0,0 1-1,0 0 1,0-1 0,-1 1-1,1-1 1,-1 0-1,-1 0 1,1-1 0,-1 1-1,1-1 1,-1 0 0,-8 5-1,-9 6 620,-1-2 0,-24 12 0,13-14 59,24-15-879,16-12-1240,44-40-5661,-25 31 2922,9-11-2238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13485,'0'0'5221,"-14"47"-3075,-1-11-353,-7 5 1,4 1-449,5-1-704,3-5-385,8-4-160,2-9-32,0-3 0,5-7-32,7-3-256,-4-2-705,0-2-1249,-1-2-1185,0-4-993,-2 0-1089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14734,'0'0'5936,"-12"0"-4025,1 0-1688,0 1-1,0 0 1,0 1-1,0 0 1,0 1-1,0 0 0,1 1 1,-1 0-1,1 0 1,0 1-1,-16 12 1,22-15-206,1 0 0,0 0 0,0 0 0,1 1 0,-1-1 0,0 1 0,1 0 0,0 0 0,-1 0 0,1 0 0,0 0 0,-2 5 0,4-8-18,0 1 0,0-1-1,0 1 1,0 0 0,0-1-1,0 1 1,0-1 0,0 1-1,0 0 1,0-1 0,0 1-1,1-1 1,-1 1 0,0-1-1,0 1 1,1-1 0,-1 1 0,0-1-1,1 1 1,-1-1 0,0 1-1,1-1 1,-1 1 0,1-1-1,-1 1 1,0-1 0,2 1-1,29 7-108,129-6-3052,-93-3 2769,-62 5 2051,-10 7-643,-11 5 17,-152 102 2758,162-113-3779,43-38-10410,-12 14 2765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11403,'0'0'9385,"-25"58"-7592,18-41-127,3 0-353,1-3-640,3 2-545,-1-7-32,1-1-32,0-3-160,0-4-1153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13933,'0'0'9556,"10"1"-8083,6 0-1241,-1 0 0,0-1 0,0-1 0,0 0 0,0-1 0,0-1 0,-1 0 0,21-8 0,-22 6-183,0-1 1,-1-1 0,20-14-1,-29 19-41,0 0 0,0 0 0,0-1 0,-1 1 0,1-1 0,-1 0 0,0 0 0,0 0 0,0 0 0,0 0 0,0-1 0,0 1 0,-1 0 0,0-1 0,0 1-1,0-1 1,0 1 0,0-1 0,0-4 0,-2 7-11,1 0-1,0 0 1,-1 0-1,1 0 1,-1 0-1,1 0 1,-1 0-1,1 0 1,-1 1-1,1-1 1,-1 0-1,0 0 1,0 1-1,1-1 0,-1 0 1,0 1-1,0-1 1,0 1-1,0-1 1,0 1-1,0-1 1,0 1-1,0 0 1,0-1-1,0 1 1,0 0-1,0 0 1,0 0-1,0 0 1,0 0-1,0 0 1,-1 0-1,-39 4-152,33-1 144,0 1 0,1 0 0,-1 0 0,1 1 0,0 0 1,0 0-1,0 1 0,-10 11 0,12-12 66,0 0-1,1 0 1,0 1 0,0-1 0,0 1 0,1 0 0,-1 0 0,1 0 0,1 1-1,-1-1 1,-2 12 0,5-17-45,1 0 0,-1 0 1,0 0-1,0 0 0,0 0 0,0 0 0,1-1 0,-1 1 0,0 0 0,1 0 0,-1 0 1,0 0-1,1 0 0,0 0 0,-1-1 0,1 1 0,-1 0 0,1-1 0,0 1 0,-1 0 1,1-1-1,0 1 0,0-1 0,0 1 0,-1-1 0,1 1 0,0-1 0,0 1 0,0-1 1,0 0-1,0 0 0,0 1 0,0-1 0,0 0 0,0 0 0,1 0 0,44 0 210,-36-1-177,26-4-212,0-2 1,50-15-1,-71 18 95,0 1-1,0 1 0,23-1 1,-37 3 90,-1 0 1,1 0-1,-1 0 1,1 0-1,-1 0 1,1 0-1,-1 1 1,1-1-1,-1 0 1,1 1-1,-1-1 1,1 0-1,-1 1 1,1-1-1,-1 0 1,0 1-1,1-1 1,-1 1-1,0-1 1,1 0-1,-1 1 1,0-1-1,1 1 0,-1-1 1,0 1-1,0-1 1,0 1-1,0-1 1,1 1-1,-1 0 1,0-1-1,0 1 1,0-1-1,0 1 1,0-1-1,0 1 1,0-1-1,-1 1 1,1 0-1,0-1 1,0 1-1,0-1 1,0 1-1,-1-1 1,1 1-1,-1 0 1,-2 3 1339,6-21-961,9-19-970,1 0 1,2 1 0,32-57 0,-36 83-732,-11 9 796,1 0 1,-1 0 0,1-1 0,0 1-1,-1 0 1,1-1 0,-1 1 0,1 0-1,-1-1 1,1 1 0,-1-1 0,0 1-1,1-1 1,-1 1 0,1-1 0,-1 1-1,0-1 1,0 1 0,1-1 0,-1 1-1,0-1 1,0 0 0,0 1 0,1-1-1,-1-1 1,0-9-6884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10570,'0'0'13485,"63"22"-13389,-31-16-1538,0-2-3106,5-4-7015</inkml:trace>
  <inkml:trace contextRef="#ctx0" brushRef="#br0" timeOffset="1">555 0 10954,'0'0'2210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4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14029,'-4'9'3171,"-4"12"-1872,1-1 0,0 1 0,2 1-1,0-1 1,2 1 0,-2 22 0,17 192 51,-16-285-8960,3 36 3871,-3-23-11017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5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3171,'0'0'3950,"9"-2"-3859,188-8 1211,-56 6-308,17-3-742,0 7 1,183 24 0,991 64 654,-324-78-425,231-1 1209,-6-54-880,-1215 43-801,23 1 20,-41 1-30,0 0 0,0 0 0,0 0 0,0 0 0,0 0 0,0 0 0,0 0 0,-1 0 0,1 0 0,0 0 0,0 0 0,0 0 0,0 0 0,0 0 0,0 1 0,0-1 0,0 0 0,0 0 0,0 0 0,0 0 0,0 0 0,0 0 0,0 0 0,0 0 0,0 0 0,0 1 0,0-1 0,0 0 0,0 0 0,0 0 0,0 0 0,0 0 0,0 0 0,0 0 0,0 0 0,0 1 0,0-1 0,0 0 0,0 0 0,0 0 0,0 0 0,0 0 0,0 0 0,0 0 0,0 0 0,0 0 0,0 0 0,0 1 0,0-1 0,0 0 0,1 0 0,-1 0 0,0 0 0,0 0 0,0 0 0,0 0 0,0 0 0,0 0 0,0 0 0,0 0 0,1 0 0,-1 0 0,0 0 0,0 0 0,0 0 0,-23 11-24,-32 11-1924,-68 16-1,50-21-832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5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35 488 1409,'-1'0'224,"-1"0"0,0 0 0,0-1 1,1 1-1,-1 0 0,0-1 0,0 0 0,1 1 0,-1-1 0,1 0 0,-1 0 0,0 1 0,1-1 0,-1-1 0,1 1 0,0 0 0,-1 0 0,-1-3 0,3 3-166,-1 1 1,1-1-1,0 0 1,0 1-1,-1-1 0,1 0 1,0 1-1,0-1 0,0 0 1,0 1-1,0-1 0,0 0 1,0 0-1,0 1 0,0-1 1,0 0-1,0 1 0,1-1 1,-1 0-1,0 1 1,0-1-1,1 0 0,-1 1 1,0-1-1,1 1 0,-1-1 1,1 0-1,-1 1 0,0-1 1,1 1-1,0-1 0,-1 1 1,1 0-1,-1-1 0,1 1 1,-1 0-1,1-1 1,0 1-1,-1 0 0,1-1 1,0 1-1,-1 0 0,1 0 1,0 0-1,-1 0 0,1 0 1,0 0-1,1 0 0,46-10 54,1 2 0,1 3-1,-1 2 1,85 4-1,-3 0-44,220-10 273,864-18 484,497-29-308,-1369 41-274,1776-109 1065,-1801 103-1248,402-30-26,512-30 98,0 42-49,1155 75-82,-2019-22-16,475 24-69,-746-28 28,43 2-3218,-126-12 366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09:5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3850 413 2915,'-1'-2'-18,"-11"-8"69,0-1 1,1-1 0,1 0 0,-15-22 0,22 30 37,1-1 0,0 1 0,0-1 0,1 0 0,-1 0 1,1 1-1,0-1 0,0 0 0,0 0 0,1 0 0,0 0 0,0 0 0,0 0 0,1 0 0,-1 0 1,1 0-1,0 0 0,1 0 0,1-5 0,0 2 254,1-2 44,0-1 0,0 1 0,-2-1-1,1 0 1,1-21 0,-4 31-380,-1 0 0,1-1 1,0 1-1,-1 0 0,1-1 0,-1 1 0,0 0 1,1 0-1,-1 0 0,0-1 0,0 1 0,0 0 1,0 0-1,0 0 0,0 0 0,0 0 1,0 1-1,0-1 0,0 0 0,0 0 0,-1 1 1,1-1-1,0 1 0,-1-1 0,-1 0 1,-40-9 130,37 9-133,-133-17 312,-225-1 0,106 10 31,17-8 365,-291-14 40,-1 41-692,117 39-43,299-29 16,-176 55-1,225-52 3,2 3 1,0 3-1,-109 66 0,130-65 6,2 1 0,1 2-1,1 3 1,3 0 0,-64 79-1,84-92-23,1 1-1,1 1 0,2 1 0,0 0 1,2 1-1,1 0 0,1 1 1,-11 47-1,18-60-28,1 0 1,0 1-1,1-1 0,0 1 0,1-1 1,1 1-1,1-1 0,0 1 0,1-1 1,0 0-1,2 0 0,-1 0 1,2-1-1,0 1 0,1-1 0,0-1 1,18 26-1,-5-17 5,0-1-1,2 0 1,0-2 0,1 0-1,1-2 1,0-1 0,1-1 0,1-1-1,1-1 1,0-1 0,0-1-1,40 9 1,8-2 42,0-3 1,0-3 0,123 2-1,-16-13 63,1-9 1,324-54-1,345-138 51,-212 7 92,-471 131 62,272-140-1,-373 165-115,92-68 1,-139 89-153,0 0 0,-2-2 1,0 0-1,0-2 0,-2 0 1,-1 0-1,27-46 1,-38 58-25,-1 0 0,-1 0 1,1-1-1,-1 0 0,-1 0 1,1 0-1,-1 0 0,-1 0 1,0 0-1,0 0 0,-1-1 1,0 1-1,-1 0 1,0 0-1,0-1 0,-4-9 1,2 10-33,-1 0 1,0 0-1,-1 0 1,1 1-1,-2-1 1,1 1-1,-1 0 1,-1 1-1,0 0 1,0 0-1,0 0 1,0 1 0,-1 0-1,0 0 1,-10-5-1,-16-6-266,0 1 1,-2 2-1,1 1 0,-1 1 0,-1 3 0,0 0 1,-57-4-1,-274-1-2284,305 14 1896,-145 0-1868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4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7655,'0'0'14318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4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7015,'0'0'15449,"11"-5"-14494,20-18-784,-1-1 0,-1-2 0,-2 0 0,0-2 0,24-33-1,-51 60-173,0 0 0,0 1 0,0-1 0,0 1-1,1-1 1,-1 1 0,0-1 0,1 1 0,-1-1-1,0 1 1,1-1 0,-1 1 0,0 0 0,1-1-1,-1 1 1,1-1 0,-1 1 0,1 0 0,-1 0-1,1-1 1,-1 1 0,1 0 0,-1 0 0,1-1-1,-1 1 1,1 0 0,-1 0 0,1 0 0,-1 0-1,1 0 1,0 0 0,-1 0 0,1 0 0,-1 0-1,1 0 1,-1 0 0,2 0 0,-2 24 60,-14 39 173,-3-10-184,8-30-86,2 0-1,0 1 0,2 0 1,1 0-1,-2 30 0,9-53-4052,5-10 1347,5-12-2020,0-9-2404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13581,'0'0'7906,"3"9"-7831,11 25 77,-3 1 0,15 68 0,-24-88-81,0 1-1,-1-1 1,-1 1 0,0-1-1,-1 1 1,-1-1-1,-1 0 1,0 0 0,0 0-1,-9 21 1,-2-4-137,-1 0 0,-1-1 0,-23 32 0,22-40-1015,-1 0 0,-23 23 0,-10 0-3825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 16335,'0'0'3049,"-11"4"-583,-2 1-1994,0 0-1,0 1 1,1 0-1,-13 9 1,21-12-379,0-1 0,0 1-1,1 0 1,-1 0 0,1 0-1,0 0 1,0 0 0,0 1-1,0 0 1,0 0 0,1-1-1,0 1 1,-1 1 0,2-1 0,-1 0-1,0 0 1,1 1 0,0-1-1,-1 7 1,2-10-94,0 1 1,1-1-1,-1 0 0,1 1 1,-1-1-1,1 0 1,-1 0-1,1 0 0,0 1 1,0-1-1,-1 0 0,1 0 1,0 0-1,0 0 0,0 0 1,0-1-1,0 1 1,0 0-1,0 0 0,1-1 1,-1 1-1,0 0 0,0-1 1,0 0-1,1 1 0,-1-1 1,0 1-1,1-1 1,-1 0-1,0 0 0,1 0 1,-1 0-1,0 0 0,1 0 1,-1 0-1,3-1 0,3 1-29,-1-1 0,1 0 0,0 0 0,-1 0-1,1-1 1,9-3 0,17-13-368,59-42 0,-43 26 607,-77 75 765,23-32-891,4-8-79,0-1 0,1 1 0,-1 0 0,0 0 0,1 0 0,-1 0 0,0-1-1,1 1 1,0 0 0,-1 0 0,1 0 0,-1 0 0,1 0 0,0 0 0,0 0 0,0 0 0,0 1 0,-1-1 0,1 0 0,1 0 0,-1 0 0,0 0 0,0 0 0,0 0 0,0 0 0,1 0 0,-1 0 0,0 0-1,1 0 1,-1 0 0,1 0 0,0 0 0,0 1 0,1-1 14,1 0 0,-1 0 1,1 0-1,-1-1 0,1 1 0,-1-1 0,1 1 0,-1-1 1,1 0-1,-1 0 0,1 0 0,-1 0 0,4-1 0,15-3 102,0 0 0,26-9-1,-47 12-119,52-17-88,-32 10 10,1 1-1,1 0 1,-1 1-1,38-4 1,-58 11 93,-1 0 0,0 0 0,0 0 1,0 0-1,0 0 0,0 0 0,-1 0 1,1-1-1,0 1 0,0 0 0,0 0 0,-1 0 1,1 0-1,-1 0 0,1-1 0,0 1 1,-1 0-1,1 0 0,-1-1 0,0 1 1,1 0-1,-1-1 0,0 1 0,1 0 0,-1-1 1,-1 1-1,-21 27 556,15-20-385,6-7-133,0 0-1,1 1 1,-1-1 0,0 1-1,0 0 1,1 0-1,0-1 1,-1 1 0,1 0-1,0 0 1,0 0 0,0 0-1,0 0 1,0 1-1,0-1 1,0 0 0,1 0-1,-1 0 1,1 3 0,2-4-24,0 0 1,1 0 0,-1 0 0,1-1 0,-1 1 0,1-1 0,-1 0 0,1 0 0,-1 0 0,1 0-1,-1 0 1,1 0 0,-1-1 0,4 0 0,11-3-71,0-1 1,-1-1-1,1-1 0,-1 0 1,15-9-1,-11 5-31,0 2 1,33-12-1,-52 21 71,-1 1 0,0-1 1,0 0-1,0 0 0,1 0 0,-1 0 0,0 0 1,0 1-1,0-1 0,0 0 0,0 0 1,0 0-1,1 0 0,-1 1 0,0-1 1,0 0-1,0 0 0,0 0 0,0 1 0,0-1 1,0 0-1,0 0 0,0 1 0,0-1 1,0 0-1,0 0 0,0 0 0,0 1 0,0-1 1,0 0-1,0 0 0,0 0 0,0 1 1,0-1-1,0 0 0,0 0 0,-1 0 0,1 1 1,0-1-1,0 0 0,0 0 0,0 0 1,0 0-1,-1 1 0,1-1 0,0 0 1,0 0-1,0 0 0,0 0 0,-1 0 0,1 0 1,0 0-1,0 1 0,0-1 0,-1 0 1,1 0-1,-10 13-35,2-6 35,5-5 31,0 0 0,0 1 0,0 0 0,1-1 0,-1 1-1,1 0 1,-1 0 0,1 0 0,0 1 0,1-1 0,-4 6-1,35-9 100,40-21-981,-58 16 562,1 1 1,0 0-1,0 0 1,0 2-1,24-3 0,-37 5 296,1 1-1,-1-1 0,1 0 0,-1 0 0,0 1 0,1-1 0,-1 0 0,0 0 0,1 1 0,-1-1 0,0 0 0,0 1 0,1-1 0,-1 0 1,0 1-1,0-1 0,0 1 0,0-1 0,1 0 0,-1 1 0,0-1 0,0 1 0,0-1 0,0 0 0,0 1 0,0-1 0,0 1 0,0-1 0,0 1 1,0-1-1,0 0 0,0 1 0,0-1 0,0 1 0,-1-1 0,1 0 0,0 1 0,0-1 0,0 1 0,-1-1 0,1 0 0,0 1 0,0-1 0,-1 0 1,1 0-1,0 1 0,-1-1 0,1 0 0,-1 1 0,-18 28 156,14-21-186,4-8 29,1 0 0,0 1 0,-1-1 0,1 0 0,-1 1 0,1-1 0,0 1 0,0-1 0,-1 0 0,1 1 0,0-1 0,0 1 0,-1-1 1,1 1-1,0-1 0,0 0 0,0 1 0,0-1 0,0 1 0,0-1 0,0 1 0,0-1 0,0 1 0,0-1 0,0 1 0,0-1 0,0 1 0,0-1 0,0 1 0,0-1 0,1 1 0,-1-1 0,0 0 0,0 1 0,1-1 0,-1 1 0,0-1 0,0 0 0,1 1 0,-1-1 0,0 0 0,1 1 0,-1-1 0,1 1 0,26-6 102,37-26-158,-61 30 25,12-7-132,64-38-350,-75 43 520,1-1 1,-1 1-1,0 0 1,0-1-1,0 0 1,0 0-1,-1 0 1,0-1 0,0 1-1,0-1 1,0 1-1,-1-1 1,4-8-1,-6 13 15,0-1 0,0 0 0,0 1-1,0-1 1,0 0 0,0 1 0,-1-1-1,1 1 1,0-1 0,0 0 0,0 1-1,0-1 1,-1 1 0,1-1 0,0 1-1,-1-1 1,1 1 0,0-1 0,-1 1 0,1-1-1,-1 1 1,1-1 0,-1 1 0,1-1-1,-1 1 1,1 0 0,-1-1 0,1 1-1,-1 0 1,1 0 0,-1-1 0,1 1-1,-1 0 1,0 0 0,1 0 0,-1 0 0,0 0-1,1 0 1,-1 0 0,1 0 0,-1 0-1,0 0 1,1 0 0,-1 0 0,1 0-1,-1 0 1,0 1 0,1-1 0,-1 0-1,1 0 1,-1 1 0,0 0 0,-36 12 247,31-9-116,0 0 0,1 0 0,-1 1 1,1 0-1,0 0 0,0 1 0,0 0 0,1 0 0,0 0 0,0 0 0,0 0 0,-2 8 0,5-12-122,1-1-1,-1 1 1,1 0-1,-1 0 1,1 0-1,0 0 0,-1 0 1,1 0-1,0 0 1,0 0-1,1 0 1,-1 0-1,0-1 0,1 1 1,-1 0-1,1 0 1,-1 0-1,1 0 1,2 2-1,-2-1-59,2-1 0,-1 0 1,0-1-1,0 1 0,1 0 0,-1-1 1,0 1-1,1-1 0,0 0 0,-1 1 0,1-1 1,0-1-1,0 1 0,-1 0 0,1-1 1,0 1-1,5-1 0,56 1-5874,-29-7-2824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1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4260,'0'0'5910,"11"10"-4944,19 4-725,-1-1 0,2-2 0,0-1 1,0-1-1,0-1 0,63 5 0,203-3-299,-232-10 163,814 31-25,-484-16 344,647-57 1,-434-18-352,1347-98 1284,-1261 149-716,-632 9-598,23 5 112,-84-5-255,-1-1 0,0 1 0,1 0 0,-1-1 1,0 1-1,0 0 0,1-1 0,-1 1 1,0-1-1,0 1 0,0 0 0,1-1 1,-1 1-1,0-1 0,0 1 0,0-1 0,0 1 1,0-1-1,0 1 0,0-1 0,0 1 1,0 0-1,0-1 0,0 1 0,0-1 1,-1 0-1,1-2-906,0-18-5405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5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9129,'0'0'10495,"14"-9"-9262,47-32-1010,-1-4 0,-2-2 0,75-79 0,-147 146-109,0 0 0,2 1 0,0 1 1,-16 42-1,24-53-84,0 0 0,1 0 1,0 0-1,0 0 0,-1 18 1,4-28-68,0 1 0,0-1 0,0 1 0,0-1 0,0 1 0,0-1 0,1 1 1,-1 0-1,0-1 0,1 1 0,0-1 0,-1 0 0,1 1 0,0-1 0,-1 1 0,1-1 0,0 0 0,0 0 1,2 3-1,-1-3-114,0-1 1,0 1 0,0-1 0,0 1 0,0-1-1,0 1 1,0-1 0,0 0 0,0 0 0,0 0 0,0 0-1,0 0 1,0-1 0,0 1 0,-1-1 0,1 1-1,0-1 1,0 1 0,0-1 0,3-2 0,15-13-3908,-3-8-1782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5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14253,'0'0'3321,"11"1"-2894,-5 0-334,0 0 0,0 0 0,1 0 0,-1 1 0,0-1 0,0 2 0,0-1 0,-1 1 0,1-1 0,-1 2 0,1-1 0,-1 1 0,0-1 0,0 1 0,0 1 0,-1-1 0,0 1 0,7 8 0,-5-3-45,0-1 1,0 1-1,-1 0 1,-1 0-1,0 0 0,0 1 1,-1 0-1,0-1 0,-1 1 1,0 0-1,-1 0 0,0 17 1,-2-10 23,0 0 1,-2-1-1,0 0 1,-1 0-1,-1 0 1,0 0-1,-10 19 1,-12 15-162,-1-1 0,-3-1 1,-63 75-1,36-56-2230,16-28-2846,-3-8-6916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3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10186,'0'0'2178,"24"48"-1506,-12-31-255,2 1-65,1-1-224,0-5-64,7-2-32,-2-2 0,0-7-160,2-1-128,-1 0-737,1-7-897,-4-8-2146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3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11627,'0'0'2018,"-42"58"544,18-23-608,1-2-384,-1 3-834,1-3-287,1 2-353,4-4-32,2-2-64,3-5 64,2-3-64,4-3 32,0-7-64,5-2-673,-1-4-768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3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12524,'0'0'6246,"-22"65"-5702,8-35-352,-1 1-127,0 0-65,2-3 32,1-3 0,4-4-64,1-7-673,4-7-672,1-7-2403,-3 0-448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10314,'0'0'6112,"8"-1"-5354,42-4 222,53 2-1,-89 4-955,1-1 0,-1 2 0,0 0 0,1 0 0,-1 1 0,0 1 0,0 1 1,-1 0-1,15 7 0,-26-10-24,1-1 1,-1 1 0,0-1 0,0 1 0,0 0 0,1 0-1,-2 0 1,1 0 0,0 1 0,0-1 0,-1 0-1,1 1 1,-1-1 0,0 1 0,0-1 0,0 1-1,0 0 1,0-1 0,0 4 0,0-1 27,-1 0 1,0-1-1,0 1 1,-1 0-1,1 0 0,-1-1 1,0 1-1,-1-1 1,1 1-1,-4 6 1,-1 1 145,0 0 0,-1-1 1,0 0-1,-1 0 1,0-1-1,-1 0 1,-13 12-1,8-11 25,1-1 1,-2 0 0,1-1-1,-1 0 1,-24 9-1,32-15-183,0 0-1,0-1 1,0 0-1,0 0 1,0-1 0,-1 1-1,1-2 1,0 1-1,-1-1 1,1 0 0,0-1-1,-1 0 1,1 0-1,0 0 1,-11-4 0,16 4-250,0-1-1,0 1 1,0-1 0,0 1 0,0-1 0,0 0 0,0 1 0,1-1 0,-1 0 0,1 0 0,-1 0-1,1-1 1,0 1 0,0 0 0,0 0 0,0-1 0,0 1 0,1 0 0,-1-1 0,1 1 0,-1-1-1,1 1 1,0-1 0,0 1 0,0-1 0,1-3 0,-1-18-5526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3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13229,'0'0'6982,"60"7"-5541,-16-7-480,7 0-576,6-5-289,0-1-64,-4 0-160,-10 5-1314,-11 1-1280,-14 0-1762,-15 3-33,-3 7-5316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3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9257,'0'0'10217,"72"18"-8999,-26-18-418,2 0-543,3 0-161,-2-2-96,-4-8-801,-5-1-4324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3 9801,'0'0'7479,"-9"-2"-5963,-3 2-1383,0 0-1,0 0 0,0 1 0,-1 1 1,1 0-1,1 1 0,-1 0 0,0 0 1,1 1-1,-1 1 0,1 0 0,-10 7 0,-5 2-64,1 2 0,0 0 1,1 2-1,-26 25 0,42-35-18,0-1 1,1 2 0,0-1-1,0 1 1,1 0-1,0 0 1,1 1 0,0-1-1,0 1 1,1 1 0,1-1-1,-1 0 1,2 1-1,-3 18 1,4-27-42,1 0-1,0 1 1,0-1-1,0 0 1,1 1-1,-1-1 1,1 0-1,-1 0 1,1 0-1,-1 1 1,1-1-1,0 0 1,0 0-1,0 0 1,0 0 0,1 0-1,-1-1 1,1 1-1,-1 0 1,1 0-1,-1-1 1,1 1-1,0-1 1,0 0-1,-1 1 1,1-1-1,0 0 1,0 0-1,0 0 1,1 0-1,-1-1 1,3 2-1,7 0 48,0 0 0,1 0 0,-1-1-1,23-1 1,-21 0-7,37-1-646,61-9-1,-4-11-4026,-47 4-570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11819,'1'0'192,"-1"0"-1,1 0 1,-1 0 0,1 0-1,-1 0 1,1 0-1,-1 0 1,0 0 0,1 0-1,-1 0 1,1 1-1,-1-1 1,1 0 0,-1 0-1,0 0 1,1 1-1,-1-1 1,0 0 0,1 1-1,-1-1 1,0 0-1,1 1 1,-1-1 0,0 0-1,0 1 1,1-1-1,-1 0 1,0 1 0,0-1-1,0 1 1,0-1-1,1 1 1,-1-1 0,0 0-1,0 1 1,0-1-1,0 1 1,0 0 0,-6 25 827,-19 25-943,10-25 1499,8-16-1139,0 0 0,1 0 0,0 1 1,1 0-1,0 1 0,1-1 0,0 1 0,1-1 0,-3 21 1,6-31-512,0-1 0,0 0 0,0 0 0,1 1 0,-1-1 0,0 0 1,0 0-1,0 0 0,0 1 0,0-1 0,0 0 0,0 0 0,0 0 0,1 0 1,-1 1-1,0-1 0,0 0 0,0 0 0,0 0 0,1 0 0,-1 0 1,0 0-1,0 1 0,0-1 0,1 0 0,-1 0 0,0 0 0,0 0 0,0 0 1,1 0-1,-1 0 0,0 0 0,0 0 0,0 0 0,1 0 0,-1 0 1,0 0-1,0 0 0,0 0 0,1 0 0,-1 0 0,0 0 0,0-1 0,0 1 1,1 0-1,-1 0 0,0 0 0,0 0 0,0 0 0,1 0 0,-1 0 0,0-1 1,0 1-1,12-9-5337,2-8-4699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11851,'0'0'12300,"-18"65"-12108,9-33-96,3-1-64,1 0 0,1-3-32,4-4-512,0-2-449,0-5-897,0-4-768,0-4-1891,0-5-1376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11851,'0'0'6919,"74"9"-5606,-22-6-512,12-2-609,10-1-1089,4 0-2850,-3-1-2852</inkml:trace>
  <inkml:trace contextRef="#ctx0" brushRef="#br0" timeOffset="1">820 1 16624,'0'0'5028,"-16"48"-4451,16-23-417,0 2-128,10 2-32,5-1-608,-3 3-610,1-1 354,-6-2-514,-5-2-447,-2-1-1891,0-4-1313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78 437 12556,'0'0'7399,"71"-8"-5862,-25 0-448,6-1-320,4 0-417,2-1-288,-4-1-31,-9 1-1026,-8-4-737,-12 1-1825,-17-7-1506,-8-2-2915</inkml:trace>
  <inkml:trace contextRef="#ctx0" brushRef="#br0" timeOffset="1">1 30 10890,'0'0'8905,"52"-25"-7336,7 22-224,19 1-544,9 2-384,8 0-321,-3 2-545,-4 4-2081,-12 0-4068,-12-2-5574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16335,'0'0'3300,"-13"53"-1955,13-29-448,0 2-385,7-1-352,3 3-64,4-3-736,-5 0-1154,-1-3-800,-8-5-673,0-7-1,0-1-3202</inkml:trace>
  <inkml:trace contextRef="#ctx0" brushRef="#br0" timeOffset="1">0 184 11755,'0'0'9962,"53"-38"-9546,-12 37-352,11 1-32,8 0-1377,2 0-1570,2 0-1729,1-3-2595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8 10890,'0'0'6107,"-9"-2"-4041,3 0-1880,0 1-1,-1 0 0,1 0 1,-1 1-1,1 0 0,0 0 1,-1 0-1,1 1 0,-1 0 1,1 0-1,0 1 0,0 0 1,0 0-1,0 0 0,0 1 0,0-1 1,0 2-1,1-1 0,-1 0 1,-9 10-1,7-6-114,1 0 1,-1 1-1,1 0 0,0 1 0,1-1 1,0 1-1,0 1 0,1-1 0,0 1 1,1 0-1,0 0 0,1 0 0,0 1 1,0-1-1,1 1 0,1 0 0,-1-1 1,2 1-1,0 0 0,0 0 0,1 0 1,2 11-1,-2-17-56,1-1 0,0 1 0,0-1 0,0 1 0,0-1-1,1 0 1,0 0 0,-1 0 0,2 0 0,-1-1 0,0 1 0,1-1 0,-1 0 0,1 0 0,0 0 0,0 0 0,1-1 0,-1 1 0,0-1-1,1 0 1,-1 0 0,1-1 0,0 0 0,-1 1 0,10 0 0,-11-2 36,1 1 1,-1 0-1,1-1 0,-1 0 1,1 0-1,-1 0 0,1 0 1,-1 0-1,1-1 1,-1 1-1,1-1 0,-1 0 1,0 0-1,1-1 0,-1 1 1,0 0-1,0-1 0,0 0 1,0 0-1,0 0 0,0 0 1,-1 0-1,1-1 0,-1 1 1,1-1-1,-1 0 1,0 1-1,0-1 0,0 0 1,0 0-1,-1-1 0,1 1 1,-1 0-1,0 0 0,1-7 1,-1 8-35,-1-1-1,0 1 1,0-1 0,0 1 0,0-1 0,0 1 0,-1 0-1,1-1 1,-1 1 0,1-1 0,-1 1 0,0 0-1,0 0 1,0-1 0,0 1 0,0 0 0,-1 0 0,1 0-1,-1 0 1,1 0 0,-1 0 0,0 1 0,0-1 0,0 1-1,0-1 1,0 1 0,0-1 0,0 1 0,0 0 0,0 0-1,-5-1 1,0-1-34,0 1-1,0 1 1,0-1-1,-1 1 0,1 0 1,0 1-1,-1-1 1,1 2-1,-13 1 1,19-2 18,0 0 0,0 0 0,0 0 0,0 1 0,0-1 0,0 0 1,0 1-1,0-1 0,1 1 0,-1-1 0,0 1 0,0-1 0,0 1 0,1 0 1,-1-1-1,0 1 0,1 0 0,-1 0 0,1-1 0,-1 1 0,1 0 0,-1 0 0,1 0 1,-1 0-1,1 0 0,0 0 0,-1-1 0,1 1 0,0 0 0,0 0 0,0 0 1,0 0-1,0 0 0,0 0 0,0 0 0,0 0 0,0 0 0,0 0 0,1 0 0,-1 0 1,0 0-1,1 0 0,-1 0 0,1 0 0,-1-1 0,1 1 0,-1 0 0,1 0 1,-1 0-1,1-1 0,0 1 0,-1 0 0,1-1 0,0 1 0,0-1 0,0 1 1,-1-1-1,1 1 0,0-1 0,0 1 0,2 0 0,12 5-14,1 0-1,-1-1 0,1 0 1,1-2-1,-1 0 1,0 0-1,1-2 1,0 0-1,21-1 1,-11 0-359,0 1 1,34 7 0,-60-8 365,-1 0 0,1 0 0,0 1 0,0-1 0,-1 0 0,1 1 0,0-1 0,0 0 1,-1 1-1,1-1 0,0 1 0,-1-1 0,1 1 0,-1 0 0,1-1 0,-1 1 0,1 0 0,-1-1 0,1 1 0,-1 0 0,1 0 0,-1-1 0,0 1 0,0 0 1,1 0-1,-1 0 0,0-1 0,0 1 0,0 0 0,0 0 0,0 0 0,0-1 0,0 1 0,0 0 0,0 0 0,0 0 0,0 0 0,-1-1 0,1 1 1,0 0-1,-1 1 0,-19 40-337,13-29 289,3-4-487,0 1 1,1-1-1,0 1 1,1 0-1,0 0 1,0 0-1,1 20 1,1-3-5834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0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2434,'0'0'17419,"13"2"-15881,65 8 809,101 0-1,1-9-6686,-121-1-38,-42-1-923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11147,'0'0'6213,"52"7"-4995,-5-7 191,15-7-320,6-3-705,2 1-288,-3 0-192,-8 1-1633,-13 2-4773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13389,'0'0'8434,"13"-5"-7291,23-10-832,-2-1 0,0-2 0,-1-1 0,45-36 0,126-112-452,-163 130 61,-41 47-293,-12 18 353,-23 37 1,24-48 27,2 0 1,0 0 0,1 1-1,0 0 1,1 1-1,-7 37 1,13-54-93,1 0 1,-1 0-1,1 0 0,0 1 1,0-1-1,0 0 0,0 0 1,0 1-1,1-1 0,-1 0 1,1 0-1,-1 1 0,1-1 1,0 0-1,0 0 0,0 0 1,0 0-1,0 0 0,0 0 1,1 0-1,-1-1 0,0 1 1,1 0-1,2 1 1,-1-2-273,0 1 0,0-1 0,0 0 0,0 0 0,0 0 0,0 0 1,1-1-1,-1 1 0,0-1 0,1 0 0,-1 0 0,0 0 0,0 0 1,1-1-1,-1 1 0,5-3 0,34-12-5233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9865,'-7'8'1885,"1"-1"-1591,-41 51 2257,44-54-2303,1 1 0,-1 0 0,1-1 1,0 1-1,0 0 0,0 0 0,0 1 1,1-1-1,0 0 0,0 0 1,1 1-1,-1-1 0,1 7 0,1-11-218,-1 0 0,0 1 0,0-1-1,1 0 1,-1 0 0,1 0 0,-1 0-1,1 0 1,0 0 0,-1 0 0,1 0-1,0 0 1,0 0 0,0 0-1,-1 0 1,1 0 0,0-1 0,0 1-1,0 0 1,0-1 0,0 1 0,1-1-1,1 2 1,37 4 592,-29-7-437,1 0-1,0 0 1,0-1-1,17-6 1,-18 4-139,0 0 1,-1-1 0,0-1 0,0 0 0,0 0 0,12-11 0,-18 14 68,0 0 0,-1 0 0,1-1 0,-1 0 1,0 1-1,0-1 0,-1 0 0,1 0 1,-1-1-1,0 1 0,0-1 0,0 1 1,0-1-1,-1 1 0,0-1 0,0 0 1,1-8-1,-2 12-55,0 0-1,-1-1 1,1 1 0,0 0 0,0-1 0,0 1 0,-1 0-1,1 0 1,-1 0 0,1-1 0,-1 1 0,1 0-1,-1 0 1,0 0 0,0 0 0,1 0 0,-1 0-1,0 0 1,0 0 0,0 0 0,0 0 0,0 1-1,0-1 1,0 0 0,-2 0 0,0-1-29,-1 1 0,1 0 1,-1 0-1,1 1 0,-1-1 1,0 1-1,1-1 0,-1 1 0,-5 1 1,3-1-53,-1 1 1,1 0 0,0 0-1,-1 0 1,1 1 0,0 0-1,0 0 1,0 1 0,0 0-1,-9 6 1,13-8-37,0 1-1,0 0 1,0 0-1,0 0 1,1 0-1,-1 1 1,1-1-1,-1 0 1,1 1-1,0-1 1,0 1-1,0 0 1,0-1-1,0 4 1,1-5-41,0 0 1,0 0 0,0 1-1,0-1 1,0 0 0,1 0-1,-1 0 1,0 0 0,1 0 0,-1 0-1,1 0 1,-1 0 0,1 0-1,-1 0 1,1 0 0,-1 0-1,1-1 1,0 1 0,0 0-1,0 0 1,-1-1 0,1 1-1,0 0 1,0-1 0,0 1 0,0-1-1,0 1 1,0-1 0,0 1-1,0-1 1,0 0 0,0 0-1,0 1 1,0-1 0,1 0-1,0 0 1,69 2-7740,-25-5 1944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13773,'0'0'1778,"-11"8"293,7-4-1825,-9 5 202,1 2 1,1-1-1,-12 15 0,20-23-389,1 1-1,0-1 0,0 1 0,0-1 0,0 1 0,0 0 0,1 0 0,-1 0 0,1 0 0,0 0 0,0 0 0,0 0 0,0 1 1,0-1-1,1 0 0,-1 0 0,1 1 0,0-1 0,0 0 0,0 1 0,1-1 0,-1 0 0,1 0 0,1 6 0,1-7-45,-1 1 0,1-1 0,-1 0-1,1 0 1,0 0 0,0 0 0,0 0 0,0 0-1,0-1 1,0 1 0,0-1 0,0 0-1,1 0 1,-1 0 0,0-1 0,1 1 0,-1-1-1,1 1 1,-1-1 0,6-1 0,5 1 50,0 0 1,0-2 0,25-4-1,-32 4-67,1-1 0,0 0 0,-1 0 0,0-1 0,0 0 0,13-9-1,-17 11 15,0 0 0,0-1-1,0 1 1,-1-1 0,1 0-1,-1 1 1,1-1-1,-1 0 1,0-1 0,-1 1-1,1 0 1,0 0 0,-1-1-1,0 1 1,0-1-1,0 1 1,1-6 0,-2 7 21,0 1 1,0-1-1,0 1 1,0 0-1,-1-1 0,1 1 1,0-1-1,-1 1 1,1 0-1,-1 0 1,1-1-1,-1 1 1,0 0-1,1 0 1,-1-1-1,0 1 1,0 0-1,0 0 1,0 0-1,0 0 1,0 0-1,-2 0 1,0-2 0,-1 1 1,0 0 0,0 1 0,0-1 0,0 1 0,0-1 0,-6 0 0,-9-1-19,1 1-1,-30 1 1,40 1 20,-4 0-39,9-1-14,-1 1 0,1-1 0,-1 1 0,1 0-1,-1 0 1,1 0 0,-1 0 0,1 1 0,-1 0 0,1-1 0,0 1 0,-1 0 0,-4 3 0,9-3-228,0 0 1,0-1 0,1 1 0,-1 0 0,0 0-1,0-1 1,1 1 0,-1-1 0,0 1 0,1-1-1,-1 1 1,1-1 0,-1 0 0,0 0 0,1 0-1,-1 0 1,1 0 0,-1 0 0,3 0-1,-4 0 79,29 0-3227,5 0-951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73 16784,'0'0'6395,"-4"12"-5631,-11 20-296,-1-1 0,-35 51 0,41-68-433,-31 50 15,39-61-48,0 0 0,1 1 0,0-1 0,-1 0 0,1 1 1,0-1-1,1 1 0,-1-1 0,1 1 0,-1-1 0,1 1 0,0-1 0,0 1 0,1-1 0,-1 1 0,1-1 0,1 7 0,-1-9 2,0-1-1,-1 1 0,1 0 1,0 0-1,-1-1 0,1 1 1,0 0-1,0-1 0,0 1 0,0-1 1,0 1-1,-1-1 0,1 1 1,0-1-1,0 0 0,0 0 1,0 1-1,0-1 0,0 0 1,0 0-1,0 0 0,0 0 0,0 0 1,0 0-1,0 0 0,0 0 1,0-1-1,0 1 0,0 0 1,0-1-1,0 1 0,0 0 0,0-1 1,0 1-1,0-1 0,-1 1 1,1-1-1,1-1 0,32-23 82,9-39-50,-36 50-21,1 1 0,1 0 0,14-15 0,-17 24-2,0-1 0,0 2 1,1-1-1,-1 1 1,1 0-1,0 0 0,0 1 1,15-3-1,18-8 192,-26 5-73,1 1 1,-1-2 0,0 0 0,24-21-1,-35 27-116,1 0-1,-1 0 1,0 0-1,0 0 0,0-1 1,0 1-1,-1-1 0,1 1 1,-1-1-1,0 0 1,0 0-1,0 0 0,-1 0 1,1-1-1,-1 1 0,0 0 1,0 0-1,-1-1 0,1 1 1,-1-1-1,0 1 1,0 0-1,-1-7 0,0 10-13,1 0 0,-1 0 0,0 0 0,1 0 0,-1 0 0,0 1 0,0-1 0,0 0 0,0 0 0,0 0 0,0 1 0,0-1 0,0 1 0,0-1 0,0 1 0,0-1 0,0 1 0,0-1 0,0 1-1,0 0 1,0 0 0,-1-1 0,1 1 0,0 0 0,0 0 0,0 0 0,0 0 0,-1 1 0,1-1 0,0 0 0,0 0 0,0 1 0,0-1 0,0 1 0,-2 0 0,-39 18-57,23-4 47,1 1-1,0 1 1,1 1-1,-16 22 1,26-31 48,0 0 0,1 1 0,0-1 0,1 1 0,0 1 0,0-1 0,1 1 0,0 0 0,1 0 1,1 0-1,-2 12 0,3-21-36,1 0 0,0 0 0,1-1 0,-1 1 0,0 0 0,0 0 0,1 0 0,-1-1 0,1 1 0,0 0 0,-1-1 0,1 1 0,0 0 0,0-1 0,0 1 0,0-1 0,0 0 0,0 1 0,1-1 0,-1 0 0,0 1 0,1-1 0,-1 0 0,3 1 0,1 1 9,0-1 0,0 0 1,0-1-1,1 1 0,-1-1 0,0 0 0,1 0 1,7 0-1,3-1-105,0 0 1,1-1 0,-1-1 0,0 0 0,16-5-1,47-20-190,-86 31 381,1 0 0,0 1-1,0 0 1,1 0 0,0 0 0,0 1-1,0 0 1,0 0 0,-6 11-1,11-16-197,0-1 0,0 1 0,0-1-1,0 1 1,0-1 0,0 1 0,0-1 0,0 1-1,0-1 1,0 1 0,1-1 0,-1 0-1,0 1 1,0-1 0,0 1 0,0-1-1,1 1 1,-1-1 0,0 1 0,1-1 0,-1 0-1,0 1 1,1-1 0,-1 0 0,0 1-1,1-1 1,-1 0 0,1 1 0,-1-1-1,0 0 1,1 0 0,-1 0 0,1 1 0,-1-1-1,1 0 1,-1 0 0,1 0 0,-1 0-1,1 0 1,-1 0 0,1 0 0,-1 0 0,1 0-1,-1 0 1,1 0 0,-1 0 0,1 0-1,27-4-6085,-7-5-353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10794,'0'0'5926,"-15"62"-3364,13-33-864,2-1-449,0-2-704,11 1-353,6-6-128,2 0-192,3-7-641,-7-2 0,2-7-128,-8-2-1377</inkml:trace>
  <inkml:trace contextRef="#ctx0" brushRef="#br0" timeOffset="1">0 122 14862,'0'0'6823,"51"-4"-6183,-12 4-384,7 0-160,3 0-576,-2-1-3428,3-6-8007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17 4324,'0'0'14446,"-9"4"-13000,-8 4-1037,1 1 0,-28 20 0,41-27-406,0 0 1,-1 1 0,1-1-1,0 1 1,1-1 0,-1 1-1,0 0 1,1 0-1,-1 0 1,1 0 0,0 0-1,0 1 1,1-1 0,-1 1-1,0-1 1,1 1-1,0 0 1,0-1 0,0 1-1,1 0 1,-1 0-1,1 0 1,0 7 0,1-9 0,0-1 1,0 0-1,1 0 1,-1 0-1,0 0 1,1 0 0,-1 0-1,0 0 1,1 0-1,-1 0 1,1-1-1,0 1 1,-1-1-1,1 1 1,-1-1-1,1 1 1,0-1 0,-1 0-1,1 0 1,0 0-1,-1 0 1,1 0-1,0 0 1,2-1-1,45-7 187,-40 5-163,0-1 0,0-1 0,0 1 0,0-2 0,-1 1 0,0-1 0,0 0 0,11-11 1,-14 12 100,-1 0 0,1 0 0,-1 0 0,0-1 0,0 1 0,-1-1 1,0 0-1,0 0 0,0 0 0,-1 0 0,1-1 0,-2 1 0,3-11 1,-4 17-125,0-1 0,0 1 1,0 0-1,0-1 0,0 1 1,0 0-1,0 0 0,0-1 1,0 1-1,0 0 0,0-1 1,0 1-1,0 0 0,0-1 1,0 1-1,0 0 0,-1-1 1,1 1-1,0 0 0,0 0 1,0-1-1,0 1 0,-1 0 1,1 0-1,0-1 0,0 1 1,-1 0-1,1 0 0,0 0 1,0-1-1,-1 1 0,1 0 1,0 0-1,-1 0 0,1 0 1,0 0-1,-1 0 0,1 0 1,0-1-1,0 1 0,-1 0 1,1 0-1,0 0 0,-1 0 1,1 0-1,0 1 0,-1-1 1,1 0-1,-1 0 0,-14 10-181,14-8 14,-1 0-1,1 1 0,0-1 1,0 1-1,0-1 1,0 1-1,0 0 0,0-1 1,1 1-1,-1 0 1,1 0-1,0 0 0,0-1 1,0 1-1,0 0 0,1 0 1,-1 0-1,1-1 1,-1 1-1,1 0 0,0-1 1,0 1-1,0-1 0,0 1 1,3 3-1,-2-3-439,0-1 1,0 1-1,0-1 0,1 0 0,-1 0 0,0 0 1,1 0-1,0 0 0,-1-1 0,1 1 0,0-1 1,0 1-1,0-1 0,5 1 0,20 3-5420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11339,'0'0'1857,"-30"53"546,16-22-834,-3 2-544,4 0 128,6-5-544,6-2-449,1-7-352,4-9-1858,13-10-2787,5 0-1056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37 14157,'0'0'1004,"-10"1"384,7-1-1231,-44 3 1056,44-2-1146,1-1 0,0 0 1,0 0-1,0 1 0,-1 0 0,1-1 0,0 1 0,0 0 0,0 0 1,0 0-1,0 0 0,0 0 0,1 0 0,-1 1 0,0-1 1,1 1-1,-1-1 0,1 1 0,-1 0 0,1-1 0,0 1 1,-2 2-1,3-1-48,-1 0-1,1-1 1,0 1 0,0-1 0,0 1-1,1 0 1,-1-1 0,1 1 0,-1-1-1,1 1 1,0-1 0,0 1 0,0-1-1,0 0 1,0 1 0,1-1 0,-1 0-1,1 0 1,-1 0 0,1 0 0,3 2-1,48 41-42,-29-27 25,-13-9-89,-1 0 0,0 0-1,-1 1 1,0 0-1,13 20 1,-21-27 85,1-1 1,-1 0-1,0 1 0,0-1 0,0 1 1,-1-1-1,1 1 0,0 0 1,-1-1-1,0 1 0,0-1 1,0 1-1,0 0 0,0-1 1,0 1-1,-1 0 0,1-1 1,-1 1-1,0-1 0,1 1 1,-1-1-1,0 1 0,-1-1 0,1 0 1,0 1-1,-1-1 0,1 0 1,-1 0-1,0 0 0,0 0 1,0 0-1,0-1 0,0 1 1,0 0-1,0-1 0,-4 2 1,-6 5 39,-1-1 0,1 0 0,-1-1 0,-1-1 0,-16 5 0,25-8 44,0 0 0,0-1 0,0 0-1,-1 0 1,1 0 0,0-1 0,-1 0-1,1 0 1,0 0 0,-1-1 0,1 0-1,0 0 1,0 0 0,-1 0 0,1-1-1,0 0 1,-5-3 0,8 4-60,0-1 1,0 1-1,0-1 1,1 0-1,-1 1 1,1-1-1,-1 0 1,1 0-1,-1-1 1,1 1-1,0 0 1,0 0-1,0 0 1,1-1-1,-1 1 1,0 0-1,1-1 1,0 1-1,-1-1 1,1 1-1,0-1 1,0 1-1,0-1 1,1 1-1,-1 0 1,0-1-1,2-2 0,-1 0-26,1 1-1,-1-1 1,1 1-1,0-1 0,1 1 1,-1 0-1,1 0 0,-1 0 1,1 0-1,1 0 1,-1 1-1,7-6 0,7-2-71,0 1 0,1 0 0,1 2 0,0 0 0,38-10 1,-40 14-39,0-1 0,-1 0 0,0-2 0,0 0 1,0 0-1,-1-2 0,-1 0 0,22-16 1,-34 23 147,0 1 1,0-1 0,-1 1 0,1-1 0,0 0 0,-1 0 0,1 0 0,-1 0 0,0 0 0,0 0 0,0 0 0,0-1 0,0 1 0,0 0 0,0-1 0,-1 1 0,1 0 0,-1-1 0,0 1-1,0-1 1,0 1 0,0 0 0,0-1 0,0 1 0,-1-1 0,1 1 0,-1-1 0,1 1 0,-1 0 0,0 0 0,0-1 0,0 1 0,0 0 0,-1 0 0,1 0 0,0 0 0,-1 0 0,0 0 0,1 1-1,-1-1 1,0 0 0,-3-2 0,0 1-2,1 0 0,-1 0-1,0 0 1,0 0-1,0 1 1,0 0 0,0 0-1,0 0 1,-1 1 0,1-1-1,-1 1 1,1 0-1,-1 1 1,0 0 0,1 0-1,-1 0 1,1 0 0,-8 2-1,12-1-155,1-1-1,-1 1 1,0-1 0,1 1-1,-1-1 1,0 1 0,1-1-1,-1 1 1,1 0 0,-1-1-1,1 1 1,-1 0-1,1-1 1,0 1 0,-1 0-1,1 0 1,0-1 0,0 1-1,-1 0 1,1 0 0,0 0-1,0-1 1,0 1 0,0 0-1,0 0 1,0 0-1,0 0 1,0-1 0,1 3-1,-1 1-1359,0 8-3988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17104,'0'0'6187,"0"9"-5252,-1-6-904,1-1 1,0 0 0,0 1-1,0-1 1,0 0 0,0 1-1,0-1 1,1 0 0,-1 1-1,1-1 1,0 0 0,-1 0 0,2 3-1,0-3-27,0-1-1,-1 0 1,1 1-1,0-1 0,0 0 1,0 0-1,0 0 1,0 0-1,0 0 1,0-1-1,0 1 1,0-1-1,0 1 0,0-1 1,0 0-1,1 1 1,-1-1-1,0 0 1,4-1-1,10 1-1093,-1 0-1,1-1 1,-1-1 0,22-5-1,-29 4 253,0 0 0,-1 0 0,1 0 0,-1-1 0,0 0 0,0-1 0,0 0 0,0 0 0,11-11 0,-22 31 5141,-1 10-2915,-57 137 4935,31-50-9139,26-95-1881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10250,'0'0'10378,"2"59"-9610,-8-28 385,-2 5-928,1 1-161,2 1-96,3-4-1057,2-6-865,0-3-641,0-8-640,0-7-480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15214,'0'0'3332,"62"0"-866,-23-7-1826,6 0-415,12-4-193,1-2-96,1 0-1570,-4-3-1377,-7-3-3042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16432,'0'0'1211,"-8"8"-228,-9 11 80,-27 37 0,39-49-890,0 0 1,1 0-1,0 1 0,0 0 1,1 0-1,0-1 0,0 2 1,1-1-1,0 0 1,1 1-1,-1 8 0,2-16-168,0 0-1,0 1 1,0-1-1,0 0 1,1 1-1,-1-1 1,1 0 0,-1 0-1,1 1 1,-1-1-1,1 0 1,-1 0-1,1 0 1,0 0-1,0 0 1,0 0-1,-1 0 1,1 0-1,0 0 1,0 0 0,0-1-1,1 1 1,-1 0-1,0-1 1,2 2-1,2 0 0,-1-1 0,1 0 0,0 1 0,-1-2 0,1 1 0,0 0 0,7-1 0,-1 0-293,0-1 0,0 0 0,-1-1 0,1 0 0,-1 0 0,15-6-1,27-23-1290,-63 68 2733,5-27-999,1-1 0,0 1 0,0 0-1,1 0 1,1 1 0,-1-1 0,2 1-1,-1-1 1,0 17 0,3-26-197,0 0 1,0 0-1,1-1 0,-1 1 1,0 0-1,1 0 0,-1 0 1,1 0-1,-1 0 1,1-1-1,-1 1 0,1 0 1,0 0-1,-1-1 0,1 1 1,0 0-1,-1-1 1,1 1-1,0-1 0,0 1 1,0-1-1,0 1 0,0-1 1,-1 0-1,1 1 0,0-1 1,0 0-1,0 0 1,0 1-1,0-1 0,0 0 1,0 0-1,0 0 0,0 0 1,2-1-1,37-6-5613,-9-10-1951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 10794,'-7'8'2125,"-1"1"-1238,0 1-1,0 0 1,1 1 0,1 0-1,-7 14 1,12-23-843,-1-1-1,1 1 0,1 0 1,-1 0-1,0 0 1,0 0-1,1 0 1,-1 0-1,1 0 0,0 0 1,-1 0-1,1 0 1,0 1-1,0-1 1,1 0-1,-1 0 0,0 0 1,1 0-1,-1 0 1,1 0-1,-1 0 1,1 0-1,0 0 1,0 0-1,0-1 0,0 1 1,0 0-1,1 0 1,-1-1-1,0 1 1,1-1-1,-1 1 0,1-1 1,0 0-1,-1 1 1,1-1-1,0 0 1,0 0-1,0 0 0,0 0 1,0-1-1,0 1 1,0-1-1,0 1 1,0-1-1,3 1 1,2 0 43,0 0 1,-1 0-1,1-1 1,0 0-1,0 0 1,0 0-1,0-1 1,-1 0 0,1-1-1,0 1 1,-1-1-1,1-1 1,-1 1-1,0-1 1,1 0-1,7-6 1,-11 7 6,1-1 0,-1 0-1,0 0 1,0 0 0,0 0 0,0 0 0,-1-1 0,0 1-1,1-1 1,-1 0 0,0 1 0,-1-1 0,1 0 0,-1 0 0,1 0-1,-1-1 1,-1 1 0,1 0 0,0 0 0,-1 0 0,0-1-1,0 1 1,0 0 0,-1 0 0,1-1 0,-1 1 0,-3-8-1,3 10-105,0 1-1,0-1 1,0 0-1,0 0 1,-1 1-1,1-1 0,-1 0 1,1 1-1,-1-1 1,1 1-1,-1 0 1,0 0-1,0 0 0,0 0 1,0 0-1,0 0 1,0 0-1,0 0 1,0 1-1,0-1 0,0 1 1,0-1-1,0 1 1,0 0-1,-1 0 0,1 0 1,0 0-1,0 0 1,0 1-1,-2 0 1,0-1-140,0 0 1,0 1 0,0 0-1,1 0 1,-1 0-1,0 0 1,1 0 0,-1 1-1,1-1 1,-1 1 0,1 0-1,0 0 1,0 0 0,0 1-1,0-1 1,-3 4 0,-3 18-3265,15-9-3007,11-5-47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10730,'-10'0'2963,"-1"0"-2527,-1 1-1,0 0 1,1 1 0,-1 0-1,1 1 1,-1 0 0,-14 7-1,22-8-269,-1 0-1,1 0 1,0 1-1,0-1 1,0 1-1,0 0 1,1 0-1,-1 0 1,1 0-1,-1 0 1,1 1-1,0 0 1,1 0 0,-1 0-1,1 0 1,-1 0-1,1 0 1,1 0-1,-1 1 1,0-1-1,1 1 1,0 0-1,-1 7 1,2-10-153,0-1 0,0 1 0,0 0 0,0-1 1,0 1-1,1-1 0,-1 1 0,1-1 0,-1 1 1,1-1-1,-1 1 0,1-1 0,0 1 0,-1-1 1,1 0-1,0 1 0,0-1 0,0 0 0,0 0 1,0 0-1,1 0 0,-1 0 0,2 1 1,0 0 35,1 0 0,-1 0 0,1-1 0,0 1 0,-1-1 0,1 0 0,0 0 0,0-1 1,6 1-1,-3 0 24,1-1 1,-1 0-1,1 0 1,-1-1 0,1 0-1,-1-1 1,0 1-1,0-1 1,1-1 0,6-2-1,-9 2-24,-1 0-1,1 0 1,0 0-1,-1-1 1,0 1-1,0-1 1,0 0-1,0 0 0,0-1 1,-1 1-1,0-1 1,0 0-1,0 0 1,-1 0-1,0 0 1,1 0-1,-2 0 1,1-1-1,-1 1 1,0 0-1,0-1 1,0 0-1,-1 1 1,0-7-1,0 10-109,0 1-1,-1 0 1,1-1-1,-1 1 1,1 0 0,-1-1-1,0 1 1,0 0 0,0 0-1,1 0 1,-1-1-1,0 1 1,0 0 0,-1 0-1,1 0 1,0 1 0,0-1-1,0 0 1,-1 0-1,1 1 1,0-1 0,-1 1-1,1-1 1,0 1-1,-1-1 1,1 1 0,-1 0-1,1 0 1,0-1 0,-1 1-1,1 0 1,-1 1-1,1-1 1,-1 0 0,1 0-1,-1 0 1,-1 1-1,2 0-239,0-1-1,0 0 0,-1 1 0,1-1 0,0 1 0,0-1 0,-1 1 0,1 0 0,0-1 0,0 1 0,0 0 0,0 0 0,0 0 0,0 0 1,0 0-1,0 0 0,0 0 0,1 0 0,-1 0 0,0 0 0,1 0 0,-1 1 0,1-1 0,-1 0 0,1 0 0,-1 3 0,0 10-5410</inkml:trace>
  <inkml:trace contextRef="#ctx0" brushRef="#br0" timeOffset="1">522 4 16816,'0'0'4036,"-43"50"-3588,36-29-96,7 1-191,0 0-65,0 0-192,10-1-1089,-4-4-161,-2-4-768,-1-5-2658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0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90 163 9673,'0'0'13768,"-10"2"-12765,9-2-995,-5 2 122,-1-1 0,1 1 0,0 0 0,-1 1 0,1 0 0,-7 4 0,11-6-88,-1 1 1,1 0-1,0-1 0,1 1 1,-1 0-1,0 0 0,0 0 0,1 0 1,0 0-1,-1 0 0,1 1 1,0-1-1,0 0 0,0 1 1,0-1-1,0 1 0,1-1 1,-1 1-1,1-1 0,-1 1 0,1 0 1,0-1-1,0 1 0,1 4 1,0-6-48,-1 1 1,1-1 0,0 0-1,0 1 1,0-1 0,0 0 0,0 0-1,0 0 1,0 0 0,1 0-1,-1 0 1,0 0 0,1 0-1,-1 0 1,0-1 0,1 1-1,-1-1 1,1 1 0,-1-1 0,1 1-1,-1-1 1,1 0 0,-1 1-1,1-1 1,-1 0 0,1 0-1,0 0 1,1-1 0,48-2-715,-38-1 457,0-1-1,-1 0 1,1-1-1,-1 0 1,0-1-1,-1 0 1,15-12-1,24-14 201,-55 39 268,-1 1-1,1 1 1,1-1-1,-1 1 1,2 0-1,-1 0 1,-3 12-1,7-19-192,0-1 0,-1 0 0,2 1-1,-1-1 1,0 0 0,0 1 0,0-1-1,0 1 1,0-1 0,0 0 0,0 1 0,0-1-1,0 0 1,1 1 0,-1-1 0,0 0-1,0 0 1,0 1 0,1-1 0,-1 0-1,0 1 1,1-1 0,-1 0 0,0 0-1,0 0 1,1 1 0,-1-1 0,0 0 0,1 0-1,-1 0 1,0 0 0,1 0 0,-1 1-1,0-1 1,1 0 0,0 0 0,20-2 307,19-10 67,-20 1-350,1-1 0,-2-1 0,0 0 0,0-2 0,-1 0 0,-1-1 0,-1 0 0,0-2-1,-1 0 1,-1 0 0,16-29 0,-21 23 262,-10 24-281,1-1-1,-1 1 0,1 0 1,0 0-1,-1 0 0,1 0 1,0 0-1,-1 0 0,1 0 1,-1 0-1,1 0 1,0 0-1,-1 0 0,1 0 1,-1 0-1,1 0 0,0 0 1,-1 0-1,1 1 0,0-1 1,-1 0-1,1 0 0,0 0 1,-1 1-1,1-1 1,0 0-1,-1 0 0,1 1 1,0-1-1,0 0 0,-1 1 1,-35 35 222,27-23-222,1 1 0,0-1 0,1 2 1,0-1-1,1 0 0,1 1 1,-7 31-1,11-38-124,-1 0 1,1 0-1,1 1 0,0-1 1,0 0-1,0 0 0,1 1 1,0-1-1,1 0 1,0 0-1,0 0 0,1 0 1,0 0-1,0 0 0,1-1 1,6 11-1,-9-17-353,-11-20-1602,-22-17 1592,23 28 545,1 0-1,0-1 1,1 1 0,0-1-1,0-1 1,1 1 0,0-1-1,1 0 1,0-1 0,-6-17-1,11 27 6,0-1-1,0 1 1,1 0 0,-1 0-1,0-1 1,1 1-1,-1 0 1,1 0-1,-1 0 1,1-1-1,-1 1 1,1 0-1,0 0 1,0 0-1,-1 0 1,1 0-1,0 0 1,0 1 0,0-1-1,0 0 1,0 0-1,0 1 1,0-1-1,0 0 1,1 1-1,-1-1 1,0 1-1,0-1 1,0 1-1,1 0 1,-1 0 0,0-1-1,1 1 1,-1 0-1,0 0 1,2 1-1,60-4 629,-49 3-597,61 0-22,33 0-4376,-62-2-2953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11819,'0'0'1410,"67"0"575,-19 0-1312,4 0-513,3-3-993,-1-3-2370,0-3-3651</inkml:trace>
  <inkml:trace contextRef="#ctx0" brushRef="#br0" timeOffset="1">603 0 12043,'0'0'4880,"2"7"-5014,3 0 69,-1 0 0,1 0-1,0 0 1,1 0 0,0-1-1,0 0 1,0 0 0,1-1 0,0 1-1,0-2 1,0 1 0,9 3-1,-15-7 97,0-1-1,0 1 1,-1-1-1,1 1 1,0 0-1,0-1 1,0 1 0,0 0-1,0-1 1,-1 1-1,1 0 1,0 0-1,-1 0 1,1 0-1,-1 0 1,1 0-1,-1 0 1,1 0-1,-1 0 1,0 0-1,1 0 1,-1 0-1,0 0 1,0 0-1,0 0 1,0 0-1,0 0 1,0 1-1,0-1 1,-1 2-1,0 0 160,0-1 0,-1 1 0,1-1 1,-1 1-1,0-1 0,0 1 0,0-1 0,0 0 0,0 0 0,-1 0 0,-2 2 0,-10 6 917,-1 0 0,-28 12 0,42-21-1120,-3 1 40,-5 3 367,0 0 1,-1-1 0,1-1-1,-20 5 1,28-8-499,-1 0 0,1 0 0,-1 0 0,1 0 1,-1 0-1,1 0 0,-1-1 0,1 1 1,-1-1-1,1 1 0,-4-2 0,5 1-223,-1 0-1,0-1 0,1 1 1,-1 0-1,1 0 0,-1-1 1,1 1-1,0-1 0,-1 1 1,1-1-1,0 0 1,0 1-1,0-1 0,0 0 1,0 0-1,0-2 0,-7-21-7434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11403,'0'0'3779,"53"27"-2850,-38-18-1185,-4 1-2915,0-4-6790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44 8808,'0'0'2280,"-9"-1"731,-24-6 197,33 7-3151,0 0-1,0 0 1,1 0-1,-1 0 1,0 0-1,0-1 1,0 1 0,1 0-1,-1 0 1,0 0-1,0-1 1,0 1-1,0 0 1,0 0 0,1 0-1,-1-1 1,0 1-1,0 0 1,0 0-1,0-1 1,0 1 0,0 0-1,0 0 1,0-1-1,0 1 1,0 0-1,0-1 1,0 1-1,0 0 1,0 0 0,0-1-1,0 1 1,0 0-1,0 0 1,0-1-1,0 1 1,-1 0 0,1 0-1,0-1 1,0 1-1,0 0 1,0 0-1,-1 0 1,1-1 0,0 1-1,0 0 1,0 0-1,-1 0 1,1 0-1,0 0 1,0-1 0,0 1-1,-1 0 1,1 0-1,0 0 1,-1 0-1,1 0 1,0 0-1,0 0 1,-1 0 0,1 0-1,0 0 1,0 0-1,-1 0 1,1 0-1,0 0 1,0 0 0,-1 0-1,1 0 1,14-7 441,1 2-90,1 2 1,-1 0-1,1 0 1,0 1-1,0 1 1,0 1-1,24 2 1,-35-1-318,0-1-1,0 1 1,0 1 0,0-1 0,-1 1 0,1 0 0,0 0-1,-1 0 1,1 0 0,-1 1 0,1 0 0,3 3 0,-6-3-80,0-1 0,0 0 1,0 1-1,0 0 0,-1-1 1,1 1-1,-1 0 0,0 0 0,0 0 1,0 0-1,0 0 0,0 0 1,-1 0-1,1 0 0,-1 0 1,0 0-1,0 0 0,0 1 0,0-1 1,0 0-1,-2 4 0,1-3 21,0 0 0,0 0 0,-1 0 0,0 0 0,1 0 0,-1-1 0,-1 1 0,1-1 0,0 1 0,-1-1 0,0 0 0,0 0 0,-4 4 0,-51 34 104,14-11-68,41-26-75,-1-1 0,1 0-1,0 1 1,-1-1 0,2 1 0,-1 0 0,-4 8 0,7-12 4,-1 1-1,1-1 1,0 1 0,0 0-1,0-1 1,-1 1 0,1 0-1,0 0 1,0-1 0,0 1-1,0 0 1,0-1 0,0 1-1,0 0 1,1-1 0,-1 1-1,0 0 1,0-1-1,1 1 1,-1 0 0,0-1-1,1 2 1,0-1 2,0 0 1,1 0-1,-1-1 0,0 1 1,0 0-1,1 0 0,-1-1 1,0 1-1,1-1 0,-1 1 1,0-1-1,1 0 1,-1 0-1,1 1 0,2-1 1,49 3-151,1-2 0,72-8 1,-48-4-3203,-4-4-4379,-39 4-46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20 15086,'0'0'1586,"-11"-1"154,2 0-1621,-1 1 1,1 0-1,-1 1 0,1-1 0,0 2 0,-1 0 1,1 0-1,0 1 0,0 0 0,0 0 1,-11 6-1,0 3 241,-1 1 1,-23 19 0,39-28-234,1-1-1,-1 1 1,1 1 0,0-1 0,0 0 0,1 1-1,-1 0 1,1 0 0,0 0 0,1 0 0,-1 1-1,1-1 1,0 1 0,-3 11 0,5-15-111,0-1 0,0 1-1,1 0 1,-1-1 0,0 1 0,1-1 0,-1 1 0,0 0-1,1-1 1,0 1 0,-1-1 0,1 1 0,0-1 0,0 0-1,0 1 1,0-1 0,0 0 0,0 1 0,0-1 0,1 0 0,-1 0-1,0 0 1,1 0 0,-1 0 0,1-1 0,-1 1 0,1 0-1,-1 0 1,1-1 0,-1 1 0,1-1 0,-1 0 0,1 1-1,3-1 1,7 2 53,1-1 0,0 0 0,18-1 0,-20 0-13,-2 0-44,0-1 0,0 0 0,0 0 1,0-1-1,0 0 0,0-1 0,0 0 0,-1 0 0,1-1 0,-1 0 0,0 0 1,0-1-1,9-8 0,-12 9 31,0-1 0,0 1 0,0-1 0,-1 0 0,1-1 0,-1 1 0,-1-1 0,1 1 0,-1-1 0,0 0 0,0-1 0,-1 1 0,0 0 0,0-1 1,0 1-1,-1-1 0,0 0 0,1-11 0,-3 15-37,0 0-1,0 0 1,1 0 0,-2 0 0,1 0 0,0 1 0,0-1 0,-1 0-1,0 1 1,1-1 0,-1 1 0,0 0 0,0-1 0,-1 1 0,1 0-1,0 0 1,-1 0 0,1 1 0,-1-1 0,1 0 0,-1 1-1,0 0 1,0 0 0,0 0 0,0 0 0,0 0 0,0 0 0,0 1-1,0-1 1,0 1 0,0 0 0,0 0 0,-3 1 0,3-2-193,0 1 1,0 0-1,0-1 0,0 1 1,0 1-1,1-1 1,-1 0-1,0 1 0,0 0 1,0-1-1,0 1 1,0 0-1,1 1 0,-1-1 1,1 0-1,-1 1 1,1-1-1,-1 1 1,1 0-1,0 0 0,0 0 1,-1 0-1,2 0 1,-1 0-1,0 1 0,0-1 1,1 1-1,-1-1 1,1 1-1,0-1 0,0 1 1,0 0-1,0 0 1,0 0-1,0 3 1,3 11-4614,10-3-1793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73 15022,'0'0'2381,"-9"-2"-43,3 0-2210,-1 1-1,1 0 0,-1 0 0,1 1 1,-1-1-1,1 1 0,-1 1 0,0-1 1,1 1-1,-1 1 0,1-1 1,0 1-1,-1 0 0,1 0 0,0 1 1,0 0-1,0 0 0,1 0 0,-1 1 1,1 0-1,0 0 0,0 0 1,0 1-1,-8 9 0,11-12-74,0 1 0,0 0 0,0 0 1,1 0-1,-1 0 0,1 0 0,-1 0 0,1 0 0,0 0 0,0 1 0,0-1 1,1 0-1,-1 1 0,1-1 0,0 0 0,0 1 0,0-1 0,0 1 1,2 5-1,-1-7-36,0 1 1,0-1-1,1 1 1,-1-1-1,1 1 1,-1-1 0,1 0-1,0 0 1,0 0-1,0 0 1,0 0-1,0 0 1,1-1-1,-1 1 1,0-1 0,1 1-1,-1-1 1,1 0-1,0 0 1,-1 0-1,1 0 1,0-1 0,3 1-1,9 2 17,0-1 0,0-1 0,0-1-1,0 0 1,0 0 0,0-2 0,0 0 0,-1-1 0,1 0-1,21-8 1,-30 9 78,1-1-1,-1 1 1,0-1-1,0-1 1,0 1 0,0-1-1,-1 0 1,1 0-1,-1 0 1,0-1-1,0 0 1,-1 0-1,1 0 1,-1-1-1,0 1 1,-1-1 0,1 0-1,-1 0 1,0 0-1,-1-1 1,1 1-1,-1-1 1,-1 1-1,1-1 1,0-7 0,-2 11-75,0 0 1,0 1-1,0-1 0,0 0 1,-1 0-1,1 1 1,-1-1-1,1 0 1,-1 1-1,0-1 1,0 0-1,0 1 1,-1-1-1,1 1 1,-1 0-1,1-1 1,-1 1-1,0 0 1,0 0-1,0 0 1,-2-2-1,-1 1-18,1 0-1,-1 0 1,0 1-1,0 0 1,0 0-1,0 0 0,-1 0 1,1 1-1,0 0 1,-8-1-1,3 1-334,-1 0 0,1 1 0,0 0 0,0 1 0,-1 0 0,1 0 0,0 1 0,0 1-1,0-1 1,1 2 0,-15 6 0,-2 7-3858,8-1-4427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4740,'0'0'11179,"75"5"-10122,-8-6-64,18-7-96,18-1-449,9-1-352,3 1-64,-3-1-736,-7 0-1602,-11 0-3268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1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6854,'0'0'11980,"73"-1"-11468,-7-6-320,16 2 129,20-1-257,12 1-32,4 3-96,0-3-865,-5-3-2338,-10-5-3203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7815,'0'0'9193,"101"6"-7720,-16-17-223,28-6-546,26-3-95,18-3-449,11 1-96,0 3-64,-6-2-961,-14-4-2338,-17-2-4997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6726,'0'0'11884,"77"6"-10507,-27-6-192,15-3-512,8-3-289,3-3-288,-1 4-32,-5 1-64,-10 4-704,-15 0-1122,-15 0-2018,-18 0-1473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13805,'0'0'8072,"56"3"-6823,-13-3-256,8-4-353,8-3-511,4-1-97,-1 2-513,-1-3-2049,-7-7-4133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6246,'-5'11'13198,"-3"9"-7520,-6 9-5846,-13 46 0,24-62 296,1 0 0,1 0 0,-1 23 1,2-36-122,0 1 0,0 0 1,1-1-1,-1 1 1,0 0-1,0-1 1,0 1-1,1 0 0,-1-1 1,0 1-1,1-1 1,-1 1-1,1-1 1,-1 1-1,0 0 0,1-1 1,-1 0-1,1 1 1,0-1-1,-1 1 0,1-1 1,-1 0-1,1 1 1,0-1-1,-1 0 1,1 1-1,-1-1 0,1 0 1,0 0-1,-1 0 1,1 0-1,0 0 1,0 0-1,-1 0 0,1 0 1,0 0-1,-1 0 1,1 0-1,0 0 1,-1 0-1,1-1 0,0 1 1,-1 0-1,1 0 1,-1-1-1,2 0 0,32-15 584,-21 7-489,-1-1 1,0-1-1,-1 0 0,0 0 0,-1-1 1,0-1-1,-1 0 0,0 0 0,-1-1 1,0 0-1,-1 0 0,5-18 0,-30 89-194,13-46 92,1 1-1,0 0 1,1 0-1,0 0 0,1 0 1,0 15-1,1-26 4,1 1-1,0-1 0,0 1 0,0-1 0,0 1 0,0-1 1,1 1-1,-1-1 0,0 1 0,1-1 0,-1 1 0,1-1 1,0 1-1,-1-1 0,1 1 0,0-1 0,0 0 0,0 0 1,0 1-1,0-1 0,2 2 0,-1-2 58,0 0-1,1-1 0,-1 1 1,0-1-1,1 1 1,-1-1-1,0 0 1,1 0-1,-1 0 1,0 0-1,1 0 1,-1-1-1,0 1 0,5-2 1,-1 0 62,1-1 0,-1 0 0,0 0 0,0 0 0,-1-1-1,1 0 1,-1 0 0,0 0 0,0 0 0,0-1 0,0 0 0,-1 0 0,0-1 0,5-8 0,-4 7-84,0 0 1,-1-1-1,0 0 1,0 0-1,-1 0 1,0-1 0,-1 1-1,0-1 1,0 1-1,1-15 1,-3 23-36,0-1 0,0 1 1,0-1-1,-1 1 1,1-1-1,0 1 0,0-1 1,0 1-1,0-1 1,-1 1-1,1-1 0,0 1 1,-1 0-1,1-1 0,0 1 1,-1-1-1,1 1 1,0 0-1,-1-1 0,1 1 1,-1 0-1,1-1 0,-1 1 1,1 0-1,-1 0 1,1 0-1,-1-1 0,1 1 1,-1 0-1,1 0 1,-1 0-1,1 0 0,-1 0 1,1 0-1,-1 0 0,1 0 1,-1 0-1,1 0 1,-1 0-1,1 0 0,-1 0 1,1 1-1,-1-1 1,1 0-1,-1 0 0,1 1 1,-1-1-1,1 0 0,-1 0 1,1 1-1,0-1 1,-1 0-1,0 2 0,-24 16-25,24-18 38,0 1 0,1-1 0,-1 1 0,1-1 1,-1 1-1,1 0 0,-1-1 0,1 1 0,-1 0 0,1-1 1,0 1-1,-1 0 0,1 0 0,0-1 0,0 1 0,0 0 0,-1 0 1,1-1-1,0 1 0,0 0 0,0 0 0,0 1 0,14 0 309,-13-3-324,0 1 0,0 0 0,0 0 0,0 0 0,0 0 1,0 0-1,0 0 0,1 0 0,-1 0 0,0 0 0,0 0 0,0 1 0,0-1 0,0 0 0,0 1 0,0-1 0,0 1 0,0-1 0,0 1 0,0-1 0,0 1 0,0 0 1,-1 0-1,1-1 0,0 1 0,0 0 0,0 1 0,0 1-1,0 0 1,0 0-1,0 0 0,0 0 1,1-1-1,-1 1 1,1-1-1,-1 1 0,1-1 1,0 1-1,0-1 1,0 0-1,0 0 0,1 0 1,-1 0-1,0-1 1,1 1-1,0 0 0,-1-1 1,1 0-1,0 1 1,-1-1-1,1 0 0,0-1 1,0 1-1,0 0 1,0-1-1,0 0 0,0 0 1,0 0-1,0 0 1,0 0-1,0 0 0,0-1 1,0 1-1,0-1 1,0 0-1,-1 0 0,6-2 1,1-1 11,0-1 0,-1 0 0,1 0 0,-1-1 0,0 0 1,0-1-1,0 0 0,-1 0 0,0 0 0,9-14 0,-15 19-11,1 0 0,-1 1 0,0-1 0,0 0 1,0 0-1,0 0 0,0 0 0,-1 0 0,1-1 0,0 1 0,-1 0 0,0 0 0,1-5 0,-1 7-1,0-1 1,-1 1-1,1-1 0,0 0 1,0 1-1,0-1 1,-1 1-1,1-1 0,0 1 1,-1-1-1,1 1 1,-1-1-1,1 1 0,0-1 1,-1 1-1,1-1 0,-1 1 1,1 0-1,-1-1 1,1 1-1,-1 0 0,0-1 1,1 1-1,-1 0 1,1 0-1,-1 0 0,0-1 1,1 1-1,-1 0 1,0 0-1,-2 0-4,0 0 0,0 1 1,0-1-1,0 1 0,1 0 1,-1-1-1,0 1 0,0 0 0,1 1 1,-1-1-1,0 0 0,1 1 0,0 0 1,-1-1-1,1 1 0,0 0 0,0 0 1,0 0-1,-3 4 0,-1 1-1,1 1 0,0-1-1,1 1 1,0 0 0,0 0-1,1 0 1,0 1 0,0-1-1,1 1 1,0 0 0,0-1-1,1 1 1,0 12 0,1-19-77,1 0 1,-1 0-1,1 0 1,0 0-1,0 0 1,0-1-1,0 1 1,0 0-1,1 0 1,-1-1-1,1 1 1,-1-1-1,1 1 1,-1-1-1,1 1 1,0-1-1,-1 0 1,1 0-1,0 0 1,0 0-1,0 0 1,0 0-1,0-1 1,0 1-1,0-1 1,0 1-1,0-1 1,0 0-1,0 0 1,3 0-1,36 3-4914,-8-7-3748,-3-7-4324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9257,'0'0'7666,"9"1"-6673,42-2-447,0-1 0,1-3 1,68-16-1,-9 2-527,-149 67 655,6-10-88,22-26-439,0 0 0,1 1 0,1 1-1,0-1 1,1 1 0,0 1 0,1-1 0,1 1-1,0 0 1,1 1 0,1-1 0,0 0 0,0 18 0,3-33-205,0 1 0,0-1 0,0 1 0,0-1 0,0 1 0,1-1 0,-1 1 0,0-1 0,0 1 0,0-1 0,1 0 0,-1 1 1,0-1-1,1 1 0,-1-1 0,0 0 0,1 1 0,-1-1 0,0 1 0,1-1 0,-1 0 0,1 0 0,-1 1 0,0-1 1,1 0-1,-1 0 0,1 1 0,-1-1 0,2 0 0,5-7-4733,-7-7-1066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10570,'0'0'4100,"74"11"-3331,-32-11-161,7 0-352,5-8-832,4-4-2211,-3 1-1281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 12043,'0'0'4869,"-11"3"-3855,4 0-872,-1-1 0,1 1-1,0 1 1,0 0 0,0 0 0,0 0-1,0 1 1,1 0 0,-9 8-1,12-10-43,0 1 0,0-1 0,0 1 0,0 0 0,1-1 0,-1 1 0,1 0 0,0 1 0,0-1 0,0 0 0,1 1-1,0-1 1,0 1 0,0-1 0,0 1 0,1-1 0,-1 1 0,1 0 0,0-1 0,1 1 0,0 5 0,0-8-79,1 1 1,-1 0-1,1-1 1,0 1-1,-1-1 1,1 1-1,0-1 1,0 0-1,1 0 1,-1 0-1,0 0 1,1 0-1,-1 0 1,1-1 0,0 1-1,-1-1 1,1 0-1,0 0 1,0 0-1,0 0 1,0 0-1,0-1 1,0 1-1,0-1 1,0 0-1,4 0 1,0 1 21,1-1-1,0 1 1,0-2 0,-1 1-1,1-1 1,0 0 0,-1-1-1,1 0 1,11-4 0,-16 5-51,0-1 1,0 0-1,0 1 1,0-1-1,-1 0 1,1-1-1,-1 1 1,1 0-1,-1-1 1,0 0-1,0 1 1,0-1-1,0 0 1,0 0-1,0 0 1,-1 0-1,0 0 0,1 0 1,-1-1-1,0 1 1,-1 0-1,1-1 1,-1 1-1,1-1 1,-1 1-1,0-1 1,0 1-1,-1 0 1,1-1-1,-1 1 1,1 0-1,-1-1 1,0 1-1,0 0 1,-1 0-1,-2-5 1,2 3-9,-1 0 1,0 0-1,0 0 1,0 1-1,-1-1 1,1 1-1,-1 0 1,0 0-1,0 0 1,-1 0-1,1 1 1,-1 0-1,0 0 1,0 0-1,0 0 1,0 1 0,0 0-1,-1 0 1,1 0-1,-1 1 1,-9-2-1,14 3 6,1 0 0,-1 0 0,0-1 0,0 1 0,1 0 0,-1 0 0,0 0 0,0 0 0,0 0 0,0 0 0,1 0 0,-1 0 0,0 1 0,0-1 0,0 0 0,1 0 0,-1 1 0,0-1 0,0 0 0,1 1 0,-1-1 0,0 1 0,1-1 0,-1 1 0,1-1 0,-1 1 0,0 0-1,1-1 1,-1 1 0,1-1 0,-1 1 0,1 0 0,0 0 0,-1-1 0,1 1 0,0 0 0,0 0 0,-1-1 0,1 2 0,0 0-115,1-1 0,-1 1 0,1-1 0,-1 0 0,1 1-1,0-1 1,-1 0 0,1 1 0,0-1 0,0 0 0,0 0 0,0 0 0,0 0-1,0 0 1,1 0 0,-1 0 0,0 0 0,0 0 0,1 0 0,-1-1 0,2 2-1,9 2-1084,0 0-1,1-1 1,-1 0-1,1-1 1,-1 0-1,24-1 0,12 0-3399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 11627,'0'0'2621,"-10"1"-582,2 1-1869,0-1-1,0 1 1,0 1-1,0-1 1,1 2 0,-1-1-1,1 1 1,-8 4-1,11-5-54,0 0 0,0 0 0,0 0 1,1 1-1,-1-1 0,1 1 0,0 0 0,0 0 0,0 0 0,0 0 1,1 0-1,0 1 0,-1-1 0,2 1 0,-1 0 0,0 0 0,0 5 0,1-7-78,1 0-1,0 0 1,-1 0-1,1-1 1,0 1-1,1 0 1,-1 0-1,0 0 1,1 0-1,0 0 1,-1-1-1,1 1 0,0 0 1,0-1-1,1 1 1,-1 0-1,1-1 1,-1 0-1,1 1 1,0-1-1,2 3 1,0-2-10,-1-1 1,1 1 0,-1-1-1,1 0 1,0 0 0,0 0-1,0 0 1,0-1 0,0 0-1,0 0 1,1 0 0,-1 0-1,6 0 1,-4-1-10,-1 1-1,1-1 1,-1 0-1,1-1 1,0 0 0,-1 1-1,1-2 1,-1 1-1,0-1 1,1 1 0,-1-1-1,0-1 1,0 1 0,0-1-1,0 0 1,-1 0-1,1 0 1,-1-1 0,0 0-1,0 0 1,0 0-1,0 0 1,3-6 0,-5 6 3,0 0 0,0 0 0,0 0 0,-1 0 0,0 0 1,1-1-1,-2 1 0,1 0 0,0-1 0,-1 1 0,0-1 0,0 1 0,0-1 1,-1 1-1,1-1 0,-1 1 0,0 0 0,-1-1 0,1 1 0,-1 0 1,1 0-1,-1 0 0,0 0 0,-1 0 0,1 1 0,-1-1 0,0 1 1,1-1-1,-2 1 0,1 0 0,0 0 0,-1 0 0,1 0 0,-1 1 1,0 0-1,1-1 0,-1 1 0,-1 1 0,1-1 0,0 1 0,0-1 1,0 1-1,-1 0 0,1 1 0,-1-1 0,1 1 0,-1 0 0,1 0 1,-8 1-1,11-1-117,1 0 1,-1 0-1,1 0 1,-1 1-1,1-1 1,0 0 0,-1 0-1,1 0 1,-1 1-1,1-1 1,-1 0-1,1 0 1,0 1-1,-1-1 1,1 0-1,0 1 1,-1-1 0,1 1-1,0-1 1,0 0-1,-1 1 1,1-1-1,0 1 1,0-1-1,0 1 1,-1-1 0,1 1-1,0 0 1,0 9-4920,0-8 2916,0 5-9421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8296,'0'0'11915,"5"67"-10890,-5-39-352,0 1-353,7 0-224,3 0-32,0-4-929,0-5-1281,-3-6-1825,-6-5-1154</inkml:trace>
  <inkml:trace contextRef="#ctx0" brushRef="#br0" timeOffset="1">1 92 13933,'0'0'4164,"51"-13"-3171,-13 13-352,9 0-417,5 0-192,2 0-64,1 0-2050,-6-1-7751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2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43 10794,'0'0'9775,"-8"-4"-8553,-1 0-1084,1 1 0,-1 0 0,0 1 0,0 0 0,0 0 0,0 1 0,-14-1 0,21 2-132,0 0 1,0 0-1,0 0 0,-1 0 1,1 0-1,0 0 1,0 1-1,0-1 1,0 0-1,0 1 1,0 0-1,0 0 0,0 0 1,0-1-1,0 2 1,0-1-1,0 0 1,0 0-1,1 1 1,-1-1-1,0 1 0,1-1 1,-1 1-1,1-1 1,0 1-1,0 0 1,0 0-1,0 0 1,0 0-1,0 0 0,0 0 1,0 0-1,1 0 1,-1 0-1,1 0 1,-1 0-1,1 1 0,0-1 1,0 0-1,0 0 1,0 0-1,1 0 1,-1 1-1,1 1 1,0-3 13,-1 0 0,1 0 0,0 0 1,-1 0-1,1 0 0,0 0 1,0-1-1,0 1 0,0 0 0,0 0 1,0-1-1,0 1 0,0-1 0,0 1 1,0-1-1,1 1 0,-1-1 1,0 1-1,0-1 0,0 0 0,0 0 1,1 0-1,-1 0 0,0 0 1,0 0-1,3 0 0,36-2 981,-32 0-919,-1 1 0,1-2 0,0 1 0,-1-1 0,1 0 0,-1 0 0,12-9 0,-16 11-41,0-1-1,0 0 1,0 0-1,0 0 1,-1 0-1,1-1 0,-1 1 1,1-1-1,-1 0 1,0 1-1,0-1 0,0 0 1,-1 0-1,1 0 1,-1-1-1,0 1 0,1 0 1,-1 0-1,-1-1 1,2-3-1,-2 7-52,-1-1-1,1 1 1,0 0-1,0-1 1,0 1-1,0 0 1,-1-1-1,1 1 1,0 0-1,0 0 1,-1-1-1,1 1 1,0 0-1,0 0 1,-1-1-1,1 1 1,0 0-1,-1 0 1,1 0-1,0 0 1,-1 0-1,1-1 1,0 1-1,-1 0 1,1 0-1,0 0 1,-1 0-1,1 0 1,0 0-1,-1 0 1,1 0-1,0 0 1,-1 0-1,1 0 1,0 0-1,-1 1 1,1-1-1,0 0 1,-1 0-1,1 0 1,0 0-1,-1 1 1,1-1-1,0 0 1,-1 0-1,1 0 1,0 1-1,0-1 1,-1 0-1,1 0 1,0 1-1,-17 13-1584,15-11 1015,1 1 1,0 0-1,0 0 1,0 0-1,1-1 1,-1 1-1,1 0 1,0 0-1,0 0 1,0 0-1,1 0 1,1 7 0,8 9-5121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10346,'0'0'7879,"-40"52"-6181,32-34 96,5 2-577,3 0-224,0 4-129,0-4-383,2-2-321,4-3-96,0-4-64,-1-5-833,-3-6-1153,1-2-1537,-1-13-5830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78 15727,'0'0'2103,"-8"-1"177,-73-4 1264,76 8-3443,14 3-52,15 3 63,-4-5-5,-1-1-187,-1 1 0,0 1 0,-1 0 0,31 13 0,-45-16 69,0-1-1,1 1 0,-1 0 1,0 0-1,0 0 1,-1 0-1,1 1 1,0-1-1,-1 1 1,0 0-1,1-1 1,-1 1-1,0 0 1,0 0-1,-1 0 1,1 1-1,-1-1 0,1 0 1,-1 1-1,0-1 1,0 1-1,-1-1 1,1 1-1,-1-1 1,1 1-1,-1-1 1,0 1-1,-1 0 1,1-1-1,-1 1 1,0 3-1,-1-4 14,1 1 1,-1-1-1,0 0 0,0 0 1,0 0-1,-1 0 0,1 0 1,0 0-1,-1-1 1,0 1-1,0-1 0,0 0 1,0 0-1,0 0 0,0 0 1,-1 0-1,1-1 0,0 1 1,-1-1-1,-6 1 0,-3 2 62,0-1 0,0 0 0,0-1 0,-19 1-1,28-3 7,0 0 0,1 0 0,-1 0 0,0-1 0,0 1 0,1-1-1,-1 0 1,0 0 0,1 0 0,-1 0 0,1-1 0,-1 1 0,1-1-1,-6-4 1,7 4-54,1 0 0,0 0 0,-1 0 0,1 0 0,0 0 0,0 0 0,0 0 0,0 0 0,1 0 0,-1-1 0,1 1 0,-1 0 0,1 0 0,0-1 0,-1 1 0,1 0 0,1-1-1,-1 1 1,0 0 0,0 0 0,1-1 0,-1 1 0,1 0 0,0 0 0,0 0 0,2-4 0,0 0-22,0 0 1,1 0-1,-1 0 0,1 1 0,1-1 1,-1 1-1,1 0 0,0 1 0,0-1 0,11-7 1,67-37-27,-52 32 20,-29 15-16,5-1 72,-1-1 0,0 1 0,0-1 0,-1-1 0,10-9 0,-14 14-32,0-1 0,-1 1 0,0-1 0,1 0 0,-1 1 0,1-1 0,-1 0 0,0 0 0,1 1 0,-1-1 0,0 0 0,0 0 0,0 1 0,0-1 0,0 0 0,0 0 0,0 0 1,0 1-1,0-1 0,0 0 0,0 0 0,0 0 0,-1 0 0,0-1-7,0 1 0,0-1 0,0 1 1,0-1-1,0 1 0,-1 0 0,1 0 1,-1 0-1,1 0 0,-1 0 0,1 0 1,-1 0-1,1 0 0,-4-1 1,-40-8 161,23 13-821,22-3 555,-1 0 1,1 0-1,-1 0 1,1 1 0,-1-1-1,1 0 1,0 1 0,-1-1-1,1 0 1,-1 1-1,1-1 1,0 1 0,-1-1-1,1 0 1,0 1-1,0-1 1,-1 1 0,1-1-1,0 1 1,0-1-1,0 1 1,-1-1 0,1 1-1,0-1 1,0 1-1,0-1 1,0 1 0,0-1-1,0 1 1,0-1 0,0 2-1,5 7-3558,7-1-2348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18225,'0'0'3369,"-9"5"-2115,-25 19-271,33-23-961,1-1 1,-1 1 0,0-1 0,0 1 0,0 0 0,0-1 0,0 1-1,1 0 1,-1-1 0,0 1 0,1 0 0,-1 0 0,0 0 0,1 0-1,-1 0 1,1 0 0,0 0 0,-1 0 0,1 0 0,0 0 0,-1 0-1,1 0 1,0 0 0,0 0 0,0 0 0,0 0 0,0 0 0,0 0-1,0 0 1,0 0 0,1 0 0,-1 0 0,0 0 0,1 0 0,-1 0-1,0 0 1,1 0 0,-1 0 0,1 0 0,0 0 0,-1-1 0,1 1-1,0 0 1,-1 0 0,1 0 0,0-1 0,0 1 0,0-1 0,0 1-1,-1 0 1,1-1 0,0 0 0,0 1 0,0-1 0,0 1 0,2-1-1,4 3-289,0-1-1,0 1 0,0-2 0,0 1 0,13 0 0,-11-1-879,0-1 1,0-1-1,-1 1 0,1-2 0,0 1 0,16-6 1,-22 6 746,1-1 0,0 1 0,-1-1 0,1 0 0,-1 0 0,0-1 1,1 1-1,-1-1 0,0 1 0,-1-1 0,1 0 0,0 0 0,-1-1 1,0 1-1,0 0 0,0-1 0,3-6 1922,-14 17 3924,-7 13-3541,13-15-1014,-9 11 179,1 0 0,1 0-1,1 1 1,1 1 0,-10 24 0,-2 25-1083,3 4-4959,16-68 4531,-7 24-6878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4708,'0'0'11051,"14"3"-8916,17 0-1267,-1-2 0,1 0 0,-1-3 0,59-9 0,237-30-574,489 0 0,-802 43-432,-16 3-361,-18 3-1411,1-7-1437,0-1-2274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17008,'0'0'5072,"-9"6"-3311,1 1-1515,1-1 0,-1 1 0,1 1 0,0-1 0,1 1 1,0 1-1,0-1 0,1 1 0,0 0 0,-5 14 0,3-7-105,2-1-1,0 1 1,1 0 0,0 0 0,1 0 0,1 0-1,0 29 1,2-44-138,0 0 0,0-1 0,0 1-1,0 0 1,0 0 0,1-1 0,-1 1-1,0 0 1,0-1 0,1 1 0,-1 0-1,0-1 1,1 1 0,-1-1 0,1 1 0,-1 0-1,1-1 1,-1 1 0,1-1 0,-1 1-1,1-1 1,0 0 0,-1 1 0,1-1 0,0 1-1,-1-1 1,1 0 0,1 1 0,25-1 91,22-18 19,-21-3-177,-23 17 50,0 0 0,0 0 0,0 1-1,0-1 1,1 1 0,-1 0 0,1 1 0,8-4-1,-13 7 25,-1 0-1,1 0 0,-1 0 1,1 0-1,-1 0 1,1 0-1,-1 0 0,1 0 1,-1 0-1,0 0 1,0 0-1,1 0 0,-1 0 1,0 0-1,0 0 1,0 0-1,0 0 0,0 0 1,0 0-1,-1 0 1,1 0-1,0 0 0,-1 2 1,-5 28 303,-16 36 72,24-65-2525,7-8 369,5-9-2582,3-7-4034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2819,'0'0'12897,"16"0"-11407,58-6 71,0-4 1,76-19 0,52-8-434,-86 25-399,118 2-1,-233 10-252,-1 5-1222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5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14382,'0'0'1345,"-4"12"-1270,-13 42 1222,3 0 1,-12 95 0,0 132-618,6-50-652,-29 294 11,17-161 355,-10 480 493,25-352-611,-2-26-222,-12 213 21,-39 828 1441,70-1390-1136,0 50-2517,-6-236-8112,4 26-1389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5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8232,'0'0'6699,"10"4"-6602,16 4 275,1-1 1,0-1-1,0-1 1,53 1 0,520 43 1855,33 1-2075,737-66 1016,67 8-338,-144 5-771,-99-16 125,-3 61 527,-1067-34-671,174 19 473,-275-19-649,-23-8 117,0 0 0,1 0 0,-1 0 0,0 0 0,0 1 0,0-1 0,0 0-1,0 0 1,1 0 0,-1 1 0,0-1 0,0 0 0,0 0 0,0 0 0,0 1 0,0-1 0,0 0 0,0 0 0,0 1 0,0-1 0,0 0 0,0 0 0,0 1 0,0-1 0,0 0 0,0 0 0,0 1 0,0-1 0,0 0 0,0 0 0,0 0 0,0 1 0,0-1 0,0 0 0,-1 0 0,1 0 0,0 1 0,0-1 0,0 0 0,0 0 0,-1 0 0,1 0 0,0 1 0,-3 0-189,1 1 0,-1-1 0,1 0 0,-1 0 0,0 0 0,1 0 0,-1 0 1,0 0-1,0-1 0,0 1 0,-5-1 0,-4 0-723,1 1-698,0 0 0,-1-2 0,1 1 0,-12-3 0,-2-7-2493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5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11403,'0'0'4703,"10"4"-3646,14 3-465,1-1 1,0-1 0,49 2-1,-63-7-474,1 1-1,0 0 1,0 0-1,0 1 1,-1 1-1,22 7 1,-30-9-104,0 1-1,-1-1 1,1 1 0,-1 0 0,1 0-1,-1 0 1,1 0 0,-1 1 0,0-1-1,0 1 1,0-1 0,0 1 0,-1 0-1,1 0 1,-1-1 0,0 1 0,1 0-1,-1 0 1,-1 1 0,1-1 0,0 0-1,-1 0 1,1 0 0,-1 0 0,0 1 0,0-1-1,-1 0 1,1 0 0,0 0 0,-2 4-1,-1 5 197,0 0 0,0-1 0,-2 0 0,1 0 1,-1 0-1,-1 0 0,0-1 0,0 0 0,-12 13 0,-11 13 928,-35 31 1,1-7-386,-101 76-1,162-134-886,0 0-1,-1-1 0,1 1 0,0-1 1,-1 1-1,1-1 0,-1 0 1,1 0-1,-1 0 0,-3 1 1,2-9-3130,9-14-399,13-13-3544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0:5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24 698 13485,'0'0'1713,"-5"8"-640,-12 26 59,17-34-1109,0 0 0,0 0 1,0 1-1,0-1 0,-1 0 0,1 0 0,0 0 0,0 1 0,0-1 0,0 0 1,0 0-1,0 1 0,0-1 0,0 0 0,0 1 0,0-1 0,0 0 0,0 0 1,0 1-1,0-1 0,0 0 0,0 0 0,0 1 0,0-1 0,0 0 0,0 0 1,0 1-1,1-1 0,-1 0 0,0 0 0,0 1 0,0-1 0,0 0 0,0 0 1,1 0-1,-1 0 0,0 1 0,0-1 0,0 0 0,1 0 0,-1 0 0,0 0 1,0 0-1,1 1 0,-1-1 0,0 0 0,0 0 0,1 0 0,-1 0 0,0 0 1,1 0-1,-1 0 0,0 0 0,0 0 0,1 0 0,-1 0 0,0 0 0,1 0 1,13-3 400,-2-4-121,0 1 1,0-1-1,-1-1 1,0 0-1,-1-1 1,1 0-1,-2 0 1,18-22-1,-4 6-40,352-436 931,-258 308-1106,-103 139-159,-10 21 59,-12 30 126,6-30-65,-26 91-15,-17 77 126,41-152-284,0 1 0,2-1 0,1 1 0,0-1 0,5 37 0,-3-56-84,-1 1 1,1-1 0,0 0-1,0 1 1,1-1-1,-1 0 1,1 0 0,0 0-1,0 0 1,0 0-1,0 0 1,1-1 0,0 1-1,-1-1 1,1 0-1,1 0 1,-1 0 0,0 0-1,6 3 1,29 7-4902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8008,'0'0'11643,"5"8"-10255,-1 1-1209,9 15 331,0-2 0,21 28 0,-31-46-671,0 0 0,0 1 0,0-1 0,1 0 0,0-1 0,0 1 0,0-1 0,0 0 0,1 0 0,-1 0 0,1 0 0,-1-1 0,1 0 0,0 0 0,0 0 0,0 0 0,0-1 0,1 0 0,6 1 0,-8-3-135,-1 0 0,0 0 1,0 0-1,0 0 0,-1 0 1,1-1-1,0 1 0,0-1 1,-1 0-1,1 0 0,-1 0 1,1 0-1,-1-1 0,0 1 1,0 0-1,0-1 1,0 0-1,1-2 0,31-59-5551,-26 48 3843,3-7-1019,0-1 956,-3 9 4461,-7 19 2998,-3 21-2947,-62 189 3846,-7 25-5317,68-226-1071,0-2-810,2-3-4041,2-18 186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0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16400,'0'0'4099,"0"60"-3170,0-23-705,0 8-127,-5-2-33,-3-3-96,1-6-353,2-7-416,2-10-95,-2-9-354,4-8-1504,-5-2-321,-1-17-2050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0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6150,'0'0'13330,"12"-9"-12449,-9 7-821,3-3 54,1 0-1,0 0 1,0 0 0,1 1-1,0 0 1,-1 0-1,1 1 1,0 0 0,1 0-1,-1 1 1,0 0-1,12 0 1,30-2 57,-21 0-141,1 2 0,-1 1-1,0 1 1,0 1 0,0 2-1,30 6 1,-57-8-28,1 0 1,0 0-1,0 0 0,-1 0 1,1 0-1,-1 0 0,1 0 1,-1 1-1,0 0 0,1-1 1,-1 1-1,0 0 0,0 0 1,0 0-1,-1 0 0,1 0 0,0 1 1,-1-1-1,1 0 0,-1 1 1,0-1-1,0 1 0,0 0 1,0-1-1,0 1 0,-1 0 1,1-1-1,-1 1 0,1 0 1,-1 0-1,0 0 0,0-1 1,-1 1-1,1 0 0,0 0 1,-1 0-1,0-1 0,0 1 0,1 0 1,-2-1-1,-1 5 0,-4 9 182,-1 0-1,-1 0 0,0-1 0,-1 0 0,-12 14 0,-8 7 343,-1-1 1,-2-2-1,-1-1 0,-73 53 1,103-81-531,-1-1 0,1 0 1,-1 0-1,0 0 0,1 0 1,-1-1-1,-1 0 0,1 0 1,0-1-1,0 1 0,-1-1 1,1 0-1,-1 0 0,1-1 1,-8 0-1,12 0-125,0-1 1,0 1-1,0-1 1,0 1-1,0-1 1,1 1-1,-1-1 0,0 0 1,0 1-1,1-1 1,-1 0-1,0 0 1,1 1-1,-1-1 1,1 0-1,-1 0 0,1 0 1,-1 0-1,1 0 1,-1 0-1,1 0 1,0 0-1,0 0 1,0 0-1,-1 0 0,1-1 1,1-32-4223,-1 29 3071,4-32-5991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0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12300,'0'0'10890,"-24"52"-9961,24-21 480,0 5-704,0 3-449,14 0-192,7-9-32,10-9-128,10-11-448,5-10-129,5 0-416,-1-21-1025,-5-7-1826,-5-9-2562,-8-5-1666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1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 13485,'0'0'2050,"-59"95"128,16-33-353,-7 10-95,1 4-481,-3 0-640,8-4-353,10-8-256,13-12-320,10-16-1986,9-24-3236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29 14990,'0'0'4431,"-9"5"-1143,5-3-3043,-5 2 259,0 1-1,0 1 1,1-1-1,-9 8 1,15-10-438,-1-1 1,1 1-1,-1-1 1,1 1 0,0 0-1,0 0 1,0 0-1,0 0 1,1 1 0,-1-1-1,1 0 1,0 1 0,0-1-1,0 1 1,0-1-1,1 1 1,-1 5 0,2-8-67,-1 0 0,1 0 0,-1-1 0,1 1 0,0 0 0,-1 0 0,1-1 0,0 1 0,-1-1 0,1 1 0,0 0 0,0-1 0,0 1 0,0-1 0,0 0 0,0 1 0,-1-1 0,1 0 0,0 1 0,0-1 0,0 0 0,0 0 0,0 0 0,0 0 0,0 0 0,0 0 0,0 0 0,0 0 0,0-1 0,0 1 0,0 0 0,0 0 0,1-1 0,37-10 0,-30 4 24,0 0 0,-1 0 0,0-1 0,0 0 1,-1 0-1,0-1 0,0 0 0,-1 0 1,0-1-1,-1 0 0,0 0 0,4-14 1,-10 21 1199,-6 8-754,-7 10-104,9-8-320,0 1 0,0 0 0,1 0-1,0 0 1,0 0 0,1 1 0,0 0 0,0-1 0,1 1-1,1 0 1,-2 14 0,3-22-110,1 1 1,-1-1-1,1 0 0,-1 1 0,1-1 1,0 0-1,-1 1 0,1-1 1,0 0-1,0 0 0,0 0 1,0 0-1,0 0 0,0 0 0,0 0 1,0 0-1,0 0 0,0 0 1,1-1-1,-1 1 0,0 0 0,0-1 1,1 1-1,-1-1 0,1 1 1,-1-1-1,0 0 0,1 0 0,-1 0 1,1 1-1,-1-1 0,1-1 1,1 1-1,5 0-764,-1 0 1,0 0-1,0-1 0,0 0 1,0 0-1,7-3 0,20-12-8444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14253,'0'0'4677,"92"11"-3108,-22-11-127,14-2-513,12-9-609,0 0-224,-4 2-32,-13 0-160,-14 4-384,-21 2-802,-17 3-992,-16 0-961,-18-2-6278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6919,'0'0'11050,"13"-7"-9721,102-45 644,-96 44-1835,0 1 1,1 2-1,-1 0 0,1 1 1,22-2-1,-41 6-139,0 0-1,0 0 1,0 0 0,0 0-1,0 0 1,0 0 0,0 0-1,0 0 1,0 0 0,0 1 0,0-1-1,0 0 1,0 0 0,-1 1-1,1-1 1,0 1 0,0-1-1,0 1 1,0-1 0,-1 1 0,1 0-1,0-1 1,-1 1 0,1 0-1,0 0 1,-1-1 0,1 1-1,0 2 1,0-1 18,-1 0 1,0 1-1,1-1 0,-1 0 0,0 0 1,0 1-1,-1-1 0,1 0 0,0 1 0,-1-1 1,1 0-1,-2 3 0,-3 9 145,-2 0-1,-14 26 1,19-36-155,-30 49-45,-1 0-522,3 0-1,-42 108 1,71-160-32,-1 5-1398,-1-5-3227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13261,'0'0'5989,"47"-16"-5380,-21 16-193,0 0-192,8 3-128,7-2-544,3-1-1442,3 0-3331,1-13-2722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13357,'0'0'1404,"-13"9"-91,-4 2-996,0 2 0,0 0 0,2 1 0,0 0 0,0 1 0,1 1 1,1 0-1,1 1 0,-15 27 0,21-31-95,0-1 0,1 1 0,0 0 0,-4 22 0,9-33-214,-1 0 0,0 0 0,1 0-1,0 1 1,-1-1 0,1 0 0,0 0 0,0 0 0,0 1 0,1-1 0,-1 0-1,0 0 1,1 0 0,-1 0 0,1 0 0,0 0 0,0 0 0,0 0 0,0 0-1,0 0 1,0 0 0,0 0 0,1 0 0,-1-1 0,1 1 0,-1-1 0,1 1-1,0-1 1,-1 1 0,1-1 0,0 0 0,0 0 0,0 0 0,0 0 0,0 0-1,0-1 1,3 2 0,5-1 73,1 0 1,-1-1-1,0 0 0,0-1 0,1 0 0,-1-1 0,0 1 1,0-2-1,0 0 0,-1 0 0,1-1 0,-1 0 0,1 0 1,-1-1-1,10-7 0,-8 5 124,0-1 0,-1 0 0,0-1 0,0 0 0,-1 0 0,0-1 0,0 0 0,-1-1 0,-1 1 0,0-2-1,9-17 1,-15 27-203,0 0 0,0-1-1,0 1 1,0 0-1,0 0 1,0-1 0,-1 1-1,1 0 1,-1-1 0,1 1-1,-1 0 1,0-1-1,0 1 1,0-1 0,0 1-1,-1 0 1,1-1-1,-1 1 1,1-1 0,-1 1-1,0 0 1,0 0 0,0-1-1,0 1 1,0 0-1,-1 0 1,1 0 0,0 0-1,-1 1 1,0-1-1,1 0 1,-1 0 0,0 1-1,0-1 1,-2 0 0,-1 0-151,1 0 0,0 1 1,-1 0-1,1 0 1,-1 0-1,0 1 0,1-1 1,-1 1-1,1 0 1,-1 1-1,1-1 0,-1 1 1,0 0-1,1 0 1,0 0-1,-1 0 0,1 1 1,-4 2-1,-34 23-2305,40-26 2019,1 0 0,0 1 0,-1-1 0,1 0 0,0 1 0,0-1 0,0 1 0,0 0 0,0-1 0,1 1 0,-1 0 0,0-1 0,1 1 0,-1 3 0,4-1-3014,12-3-549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3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4773,'0'0'9288,"-9"7"-7740,-3 4-1202,0 1-1,0 0 1,1 0-1,-15 24 1,21-29-118,0 0 0,1 1 0,0 0 0,1 0 0,0 0 0,0 1 0,0-1 1,1 1-1,0-1 0,1 1 0,0 0 0,0 11 0,1-18-189,0-1 1,1 1 0,-1 0-1,0 0 1,1-1-1,-1 1 1,1 0-1,-1-1 1,1 1-1,0-1 1,0 1 0,0-1-1,-1 1 1,2-1-1,-1 1 1,0-1-1,0 0 1,0 0-1,1 1 1,-1-1 0,0 0-1,3 1 1,-1 0 94,1-1 1,0 0-1,-1 0 1,1 0 0,-1 0-1,1 0 1,0-1-1,0 0 1,-1 1 0,6-2-1,0 1 155,0-2 0,0 1 0,1-1 0,-1 0 0,-1-1 0,1 0 0,0-1 0,8-4 0,-11 4-196,-1 1-1,0-1 1,0-1 0,-1 1-1,1-1 1,-1 0 0,0 0-1,-1 0 1,1 0-1,-1-1 1,0 1 0,0-1-1,0 0 1,-1 0-1,0 0 1,0 0 0,-1 0-1,1-1 1,-2 1-1,1 0 1,0-9 0,-1 11-196,-1 0 0,1 0 1,-1 0-1,1 0 1,-1 0-1,-1 0 0,1 0 1,0 0-1,-1 0 0,0 0 1,0 1-1,0-1 0,0 1 1,0 0-1,-1-1 1,0 1-1,1 0 0,-1 0 1,0 1-1,-1-1 0,1 1 1,0-1-1,-1 1 1,1 0-1,-1 0 0,0 1 1,1-1-1,-1 1 0,0 0 1,0 0-1,0 0 0,0 0 1,-8 0-1,7 1-696,0-1 1,0 1-1,0 0 0,0 0 0,-1 1 1,1 0-1,-9 2 0,-4 7-6787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3748 4420,'0'0'5979,"9"-4"-4228,4-5-1062,0-1-1,0 0 1,-1-1-1,20-21 1,21-20 1233,-29 34-1721,1 1 0,1 1 0,0 1-1,44-17 1,2-2-78,492-287 2046,-418 234-2256,228-119 401,6-3 236,814-441 2460,-660 370-3041,76-62 95,-215 83-41,-211 132-2,218-110-1,-12 52 0,237-127 30,-511 240-18,-57 33-3,94-44 1,-129 74-62,2 1 1,47-10 0,-46 13 41,0-2 0,32-12-1,-46 11-318,-13 5-3369,-7 1-5494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8072,'0'0'12534,"7"10"-11157,5 8-1038,2-1 0,0 0 0,19 17 0,-27-28-430,0-1 0,1 0 0,-1 0 0,1-1 0,0 1 0,0-2 0,0 1 0,0-1-1,1 0 1,0 0 0,-1-1 0,1 0 0,0 0 0,9 0 0,-14-2-291,-1 0 1,1 1-1,-1-2 0,1 1 1,-1 0-1,1 0 0,0-1 1,-1 1-1,1-1 1,-1 0-1,0 0 0,1 0 1,-1 0-1,0 0 1,1 0-1,-1-1 0,0 1 1,0-1-1,0 1 0,0-1 1,0 0-1,-1 0 1,1 0-1,0 0 0,-1 0 1,0 0-1,1-1 0,-1 1 1,0 0-1,0-1 1,0 1-1,-1 0 0,1-1 1,0-3-1,5-14-3846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2050,'4'-10'11531,"-4"27"-9737,0 13 63,-9 5-159,-2 7-161,-4 3-352,0-1-416,3-4 0,3-2-385,5-10-224,4-5-63,0-10-290,2-9-960,9-4-1025,3-8-1153,-1-15-3171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32 15407,'0'0'4676,"-13"66"-4067,-2-24-257,0 3-224,2-1-32,4-5-32,2-4-96,4-8-416,2-5-545,1-9-288,-3-8-1570,-5-5-2915</inkml:trace>
  <inkml:trace contextRef="#ctx0" brushRef="#br0" timeOffset="1">1 21 14029,'0'0'7015,"11"-3"-6220,14-3-497,0 1-1,1 2 1,0 0-1,-1 2 1,51 4-1,-41 0-218,-1 2-1,0 1 1,0 2 0,42 15-1,-71-21-88,1 0-1,-1 1 1,0-1-1,0 1 1,0 1-1,0-1 0,0 1 1,0-1-1,-1 1 1,0 1-1,0-1 1,0 1-1,0-1 0,4 8 1,-7-8 9,0-1 1,1 0-1,-1 0 0,0 1 1,-1-1-1,1 1 0,0-1 0,-1 0 1,0 1-1,0-1 0,0 1 1,0-1-1,-1 1 0,1-1 1,-1 1-1,0-1 0,0 0 1,0 1-1,0-1 0,-1 0 1,1 0-1,-1 0 0,0 0 1,0 0-1,-4 5 0,-5 4 185,-1 0-1,0-1 1,-1 0-1,0 0 1,-1-2 0,0 1-1,0-2 1,-1 0-1,0-1 1,-29 10-1,24-11-215,1 0-1,-1-1 0,0-2 0,0 0 1,0-1-1,0-1 0,0 0 0,-33-5 1,41-2-2529,14-6-4082,7 4-943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12684,'0'0'8872,"70"-6"-7622,-24 1-706,8 0-480,1 5-32,-2 0-288,-9 0-1666,-13 3-2178,-10 4-2370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3683,'0'0'24189,"9"-6"-23164,-2 1-864,0 1 1,1-1 0,-1 1 0,1 1-1,14-5 1,-21 7-151,1 1 0,-1-1 0,0 1 0,1 0 0,0-1 0,-1 1 0,1 0 0,-1 0 0,1 0 0,-1 0 0,1 0 0,-1 0 0,1 1 0,-1-1 1,1 0-1,-1 1 0,1-1 0,-1 1 0,1-1 0,-1 1 0,0 0 0,1 0 0,-1 0 0,0 0 0,0 0 0,0 0 0,1 0 0,-1 0 0,0 0 0,0 0 0,-1 1 0,1-1 0,0 0 0,0 1 0,-1-1 0,1 0 0,0 1 0,-1-1 0,0 1 0,1-1 1,-1 1-1,0-1 0,0 1 0,0-1 0,0 1 0,0 0 0,0 1 0,0 13-89,-1-1 0,-1 1 0,0-1 1,-1 0-1,-9 28 0,3-8-107,8-34 163,1 0 0,-1 0-1,1 0 1,0 0 0,-1 0 0,1 0-1,0 0 1,-1 0 0,1 1-1,0-1 1,0 0 0,0 0-1,0 0 1,0 0 0,0 0-1,1 1 1,-1-1 0,0 0-1,0 0 1,1 0 0,-1 0-1,1 0 1,-1 0 0,1 0-1,-1 0 1,1 0 0,1 1-1,-1-2 19,1 1 0,-1-1 0,1 0 0,-1 0 0,0-1 0,1 1 0,-1 0 0,1 0 0,-1-1-1,1 1 1,-1-1 0,0 1 0,1-1 0,-1 0 0,0 1 0,0-1 0,2-2 0,55-45 110,-58 48-106,54-60 43,-50 54-37,1-1 0,-1 1 0,0 0 0,-1-1-1,0 0 1,0 0 0,0 0 0,2-12 0,-4 9 10,-17 39-107,14-24 98,0 0-1,1 0 1,-1 0-1,1 1 1,1-1-1,-1 0 1,1 1 0,0-1-1,1 7 1,-1-10 1,1 0 0,-1-1 0,1 1 0,0 0 0,-1-1 0,1 1 1,0-1-1,0 1 0,0-1 0,0 0 0,0 1 0,1-1 0,-1 0 0,0 0 1,1 0-1,-1 0 0,0 0 0,1 0 0,-1 0 0,1 0 0,0 0 1,-1-1-1,1 1 0,0-1 0,-1 1 0,1-1 0,0 0 0,-1 0 0,1 0 1,0 0-1,2 0 0,4 0 26,1 0 0,-1-1 1,1-1-1,-1 1 0,1-1 0,-1-1 1,0 1-1,0-1 0,0-1 0,-1 1 1,1-1-1,7-6 0,-11 7-11,1 0 0,-1 0 0,0 0 0,0-1 0,0 1 0,0-1 0,-1 0 0,1-1 0,-1 1 0,0 0 0,0-1 0,-1 0 1,1 0-1,-1 0 0,0 0 0,-1 0 0,1 0 0,-1 0 0,0 0 0,1-8 0,-2 12-18,0 0-1,0 0 1,0 0 0,0 1 0,0-1 0,0 0 0,0 0-1,-1 1 1,1-1 0,0 0 0,0 0 0,-1 0-1,1 1 1,0-1 0,-1 0 0,1 1 0,0-1 0,-1 0-1,1 1 1,-1-1 0,0 1 0,1-1 0,-1 1 0,1-1-1,-1 1 1,0-1 0,1 1 0,-2-1 0,0 0-4,0 1 1,0 0-1,1 0 1,-1 0-1,0 0 1,0 0-1,1 0 1,-1 0-1,0 1 1,0-1-1,1 1 1,-4 0 0,0 2-11,-1-1 0,1 1 1,0 0-1,-1 0 0,1 1 1,1-1-1,-6 6 1,3-3 12,1 1 0,0 0 0,1 0 1,0 1-1,0 0 0,1 0 0,0 0 1,0 0-1,0 0 0,1 1 1,1 0-1,-1-1 0,2 1 0,-2 11 1,3-19-7,1 0 0,-1 0 1,1 0-1,-1 0 0,1 0 1,-1 1-1,1-1 1,0 0-1,-1-1 0,1 1 1,0 0-1,0 0 1,0 0-1,0 0 0,0-1 1,0 1-1,0 0 0,0-1 1,0 1-1,0-1 1,0 1-1,0-1 0,1 1 1,-1-1-1,0 0 0,0 0 1,0 0-1,1 0 1,-1 1-1,1-2 0,48 3-903,-39-2 259,35-5-3924,-16-4-2551,8-6-10170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13581,'0'0'9257,"54"8"-8296,-17-6-449,8-1-448,4 0-32,-8-1-2370,-3 0-3812,-5 0-6534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7175,'0'0'13789,"10"-3"-12786,224-59 620,-233 62-1630,-1 0 1,0 1-1,1-1 0,-1 0 0,0 0 0,1 0 0,-1 1 0,0-1 1,1 0-1,-1 1 0,0-1 0,0 0 0,1 0 0,-1 1 0,0-1 1,0 0-1,0 1 0,0-1 0,1 1 0,-1-1 0,0 0 0,0 1 1,0-1-1,0 0 0,0 1 0,0-1 0,0 1 0,0-1 0,0 0 0,0 1 1,0-1-1,0 1 0,0-1 0,0 0 0,-1 1 0,1-1 0,0 0 1,0 1-1,0-1 0,0 0 0,-1 1 0,1-1 0,0 0 0,-1 1 1,-7 20-11,4-12 24,-67 166 138,63-151-148,1 1 0,1 0 0,1 1-1,2-1 1,-1 35 0,4-60-100,0-1-1,0 1 0,0-1 1,0 1-1,0-1 0,0 1 1,0-1-1,1 1 0,-1-1 1,0 1-1,0-1 1,1 1-1,-1 0 0,0-1 1,1 1-1,-1-1 0,0 1 1,1 0-1,-1-1 1,0 1-1,1 0 0,-1 0 1,1-1-1,-1 1 0,1 0 1,-1 0-1,1 0 1,-1-1-1,1 1 0,-1 0 1,1 0-1,-1 0 0,1 0 1,-1 0-1,1 0 1,-1 0-1,1 0 0,-1 0 1,1 0-1,-1 0 0,1 1 1,-1-1-1,1 0 1,-1 0-1,1 0 0,-1 1 1,0-1-1,1 0 0,-1 0 1,1 1-1,-1-1 1,0 0-1,1 1 0,-1-1 1,0 1-1,1-1 0,-1 0 1,0 1-1,0-1 0,1 1 1,-1-1-1,0 1 1,0-1-1,0 1 0,1-1 1,-1 1-1,0 0 0,3-21-4791,-3-6-571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10025,'0'0'8521,"49"1"-7817,-19 6-416,3-5-159,3 0-97,5-2-1762,-1-4-4003,4-10-5606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 15246,'0'0'1623,"-12"5"230,3-1-1601,0 0 0,0 1 0,0 0 0,0 0 0,0 1 0,1 0 0,0 1-1,1 0 1,0 0 0,0 1 0,0-1 0,1 1 0,0 1 0,0-1 0,1 1 0,0 0 0,1 1 0,0-1 0,-4 15 0,7-22-234,0 1-1,1 0 1,-1-1 0,1 1 0,0 0-1,0 0 1,0-1 0,0 1-1,0 0 1,0 0 0,1-1-1,-1 1 1,1 0 0,0-1-1,0 1 1,0-1 0,0 1-1,0-1 1,1 1 0,-1-1-1,1 0 1,0 1 0,-1-1-1,1 0 1,0 0 0,3 2-1,-1-2 8,0-1 0,-1 1-1,1 0 1,1-1 0,-1 0-1,0 0 1,0-1 0,0 1 0,0-1-1,1 1 1,-1-2 0,0 1-1,0 0 1,1-1 0,-1 1-1,8-4 1,-7 2-4,1 0 0,-1-1 0,1 0 0,-1 0 0,0 0 0,0 0 0,-1-1 0,1 0 0,-1 0 1,1 0-1,-1-1 0,0 0 0,-1 1 0,1-1 0,-1 0 0,0-1 0,3-7 0,-3 6-13,0 1-1,0-1 1,-1 1 0,0-1-1,-1 0 1,1 0 0,-1 1-1,0-1 1,-1 0 0,0 0-1,0 0 1,-1 0 0,1 0-1,-1 0 1,-3-7 0,4 12-58,-1 1 0,0 0 0,0-1 0,0 1 1,0 0-1,0 0 0,0-1 0,0 1 0,-1 0 1,1 0-1,0 0 0,-1 1 0,1-1 0,0 0 0,-1 0 1,1 1-1,-1-1 0,1 1 0,-1-1 0,0 1 0,1 0 1,-1-1-1,1 1 0,-1 0 0,0 0 0,1 0 1,-1 0-1,1 1 0,-1-1 0,0 0 0,1 1 0,-1-1 1,1 1-1,-1-1 0,1 1 0,-1 0 0,1 0 0,0-1 1,-1 1-1,1 0 0,0 0 0,-1 0 0,1 1 1,0-1-1,0 0 0,0 0 0,0 1 0,0-1 0,1 0 1,-1 1-1,0-1 0,1 1 0,-1-1 0,1 1 0,-1-1 1,1 1-1,-1 0 0,1-1 0,0 3 0,1-3-167,-1-1-1,1 1 0,-1 0 1,1 0-1,0 0 0,-1-1 0,1 1 1,0 0-1,0-1 0,-1 1 1,1-1-1,0 1 0,0-1 1,0 1-1,0-1 0,0 0 1,0 1-1,0-1 0,0 0 0,0 0 1,0 1-1,0-1 0,0 0 1,0 0-1,0 0 0,0-1 1,0 1-1,0 0 0,0 0 1,0 0-1,1-1 0,4 1-1021,20 0-3341</inkml:trace>
  <inkml:trace contextRef="#ctx0" brushRef="#br0" timeOffset="1">385 0 14125,'0'0'1858,"-12"9"171,7-4-1952,-9 6 504,0 1 1,1 1 0,-12 14 0,22-23-390,-1 1 0,0 0 1,1 0-1,0 0 1,0 0-1,1 1 1,-1-1-1,1 1 0,1 0 1,-1-1-1,1 1 1,0 0-1,0 0 0,0 0 1,1 8-1,0-12-169,0-1-1,1 1 0,-1-1 1,0 0-1,1 1 1,-1-1-1,1 0 0,0 1 1,-1-1-1,1 0 1,0 0-1,0 0 0,0 1 1,0-1-1,0 0 1,0 0-1,0 0 0,0-1 1,0 1-1,0 0 1,0 0-1,2 0 0,1 1 11,0 0 0,0-1 0,0 0 0,0 0 0,1 0 0,-1-1 0,8 1 0,-5-1-9,-1 0 0,1 0 1,0-1-1,-1 1 0,1-2 1,0 1-1,-1-1 0,0 0 1,1 0-1,6-5 1,-9 5-7,-1-1 0,0 0 1,1-1-1,-1 1 0,0 0 1,-1-1-1,1 0 1,-1 0-1,1 1 0,-1-2 1,0 1-1,-1 0 0,1 0 1,-1 0-1,0-1 1,0 1-1,0-1 0,0 1 1,-1-1-1,0 1 0,0-1 1,-1-4-1,1 5-95,0 1 0,-1 0 0,1 0 1,-1 0-1,0 0 0,0 0 0,0 0 0,-1 0 0,1 0 0,-1 0 0,1 1 0,-1-1 0,0 0 0,0 1 0,0-1 0,0 1 0,-1 0 0,1 0 0,-1 0 1,1 0-1,-1 0 0,0 1 0,0-1 0,1 1 0,-1 0 0,0-1 0,0 1 0,0 1 0,-1-1 0,1 0 0,-5 0 0,5 1-401,-1-1 0,0 1 0,0 0 0,0 0 0,1 0 0,-1 1 0,0-1 0,0 1 0,1 0 0,-1 0 0,0 0 0,-5 3 0,-4 5-5175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18193,'0'0'3524,"-6"46"-2564,1-12 129,1 1-704,1 3-321,3-1 32,0-6-64,9-6-512,4-7-770,0-5 1,-1-8 0,-4-4-64,-1-1-1570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13068,'0'0'9129,"70"-35"-9033,-32 34-64,1 1-512,1 0-2884,0 0-3874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12780,'0'0'5595,"-10"-1"-3876,5 0-1638,1 0 0,-1 1 0,1 0 0,-1 0 0,1 0 0,-1 0 0,1 1 0,-1 0 0,1-1 0,0 2 0,-1-1 0,1 1 0,0-1 0,0 1 0,0 0 0,0 1 0,0-1 0,0 1 0,1-1 0,-1 1 0,1 0 0,0 0 0,0 1 0,0-1 0,0 1 0,0-1 0,1 1 0,-3 6 0,2-6-1,1 1 0,-1-1 1,1 1-1,0-1 1,0 1-1,1 0 1,0 0-1,-1 0 0,2 0 1,-1 0-1,0 0 1,1 7-1,0-10-58,1 0-1,-1 0 1,1 0-1,-1-1 1,1 1-1,0 0 1,0 0-1,0 0 1,0 0-1,0-1 1,0 1 0,0-1-1,0 1 1,1-1-1,-1 1 1,1-1-1,-1 0 1,1 1-1,-1-1 1,1 0-1,0 0 1,0 0-1,-1 0 1,1-1 0,0 1-1,0 0 1,0-1-1,0 1 1,0-1-1,0 0 1,0 0-1,4 0 1,1 0 3,-1 0 0,1-1 0,0 1 1,-1-2-1,1 1 0,0-1 0,-1 0 0,0 0 0,1 0 1,-1-1-1,0 0 0,0-1 0,0 1 0,-1-1 0,1 0 1,-1-1-1,0 1 0,0-1 0,-1 0 0,1 0 0,-1 0 1,0-1-1,-1 0 0,1 0 0,-1 1 0,0-2 0,-1 1 1,1 0-1,-1-1 0,0 1 0,-1-1 0,0 1 0,0-1 1,0-13-1,-1 19-29,0 1 1,0-1-1,0 1 1,0-1-1,-1 1 1,1-1 0,0 1-1,0 0 1,0-1-1,-1 1 1,1-1-1,0 1 1,-1-1-1,1 1 1,-1 0-1,1-1 1,0 1 0,-1 0-1,1-1 1,-1 1-1,1 0 1,-1 0-1,1-1 1,-1 1-1,1 0 1,-1 0-1,1 0 1,-1 0 0,1 0-1,-1 0 1,1 0-1,-1 0 1,1 0-1,-1 0 1,1 0-1,-1 0 1,1 0-1,-1 0 1,1 0 0,-1 0-1,1 0 1,-1 1-1,1-1 1,-1 0-1,1 0 1,-1 1-1,1-1 1,0 0-1,-1 1 1,0 0 0,-22 16-366,20-12 118,0 0 0,0 1 0,0-1-1,1 0 1,0 1 0,0 0 0,1-1 0,-1 1 0,1 7-1,-1 32-7715,3-32 894</inkml:trace>
  <inkml:trace contextRef="#ctx0" brushRef="#br0" timeOffset="1">254 195 11339,'0'0'1345,"-12"50"577,0-24 288,3 1 32,3 0-128,1-6-1377,5-3-577,0-5-384,8-9-1314,0-4-1248,1-1-4101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65 13677,'0'0'1922,"-9"4"608,7-3-2208,-35 13 1534,35-13-1701,1 0-1,-1 0 1,0-1 0,1 1 0,-1 0 0,1 0 0,-1 0-1,1 1 1,-1-1 0,1 0 0,0 1 0,0-1 0,-1 0-1,1 1 1,0 0 0,0-1 0,0 1 0,1-1 0,-1 1-1,-1 3 1,5-1-110,1 0-1,-1-1 0,1 0 0,0 1 1,0-1-1,0-1 0,0 1 0,0-1 0,0 1 1,7 1-1,6 6-45,-6-2-149,1 0-1,-1 2 0,-1-1 1,0 1-1,13 17 1,-19-22 20,0 0 1,-1 0-1,1 1 1,-1-1-1,0 1 1,-1-1-1,0 1 1,1 0 0,-2 0-1,1 0 1,-1 0-1,0 0 1,0 0-1,0 13 1,-2-17 111,0 1 1,0-1 0,0 0-1,0 0 1,0 0 0,0 0-1,-1 0 1,1 0 0,-1 0-1,1-1 1,-1 1 0,0 0-1,0-1 1,0 1 0,1-1-1,-2 0 1,1 1 0,0-1-1,0 0 1,0 0 0,0-1-1,-1 1 1,1 0 0,0-1-1,0 1 1,-1-1 0,-3 0-1,-7 2 225,-1 0 0,1-2 0,-21-1-1,31 1-146,0 0 0,0-1 0,0 1 0,0-1 0,0 0 0,0 0 0,0 0 0,0-1 0,0 1 0,1-1 0,-1 1 0,1-1 0,-1 0-1,1 0 1,0 0 0,-1 0 0,1 0 0,0-1 0,1 1 0,-1-1 0,0 1 0,1-1 0,-1 0 0,1 1 0,0-1 0,0 0 0,0 0 0,0 0 0,0 0 0,0-6-1,0 5-110,1 0 0,0-1 0,0 1 0,0 0 0,1 0-1,-1 0 1,1 0 0,0 0 0,0 0 0,0 0 0,0 0-1,1 0 1,0 1 0,0-1 0,0 0 0,0 1 0,0 0-1,1-1 1,0 1 0,-1 0 0,1 0 0,0 0-1,4-2 1,13-6 107,0 0 0,1 2-1,27-9 1,-28 11 377,-1 0-1,0-2 1,0 0 0,20-14 0,-36 21-349,-1 1 0,1-1 1,-1 0-1,1-1 0,-1 1 1,0 0-1,0-1 0,0 1 1,0-1-1,-1 1 0,1-1 1,-1 0-1,2-3 0,-2 4-53,-1 0 0,0 1 0,0-1 0,0 0 0,1 1 0,-1-1-1,-1 0 1,1 1 0,0-1 0,0 0 0,-1 1 0,1-1 0,-1 0 0,1 1-1,-1-1 1,0 1 0,1-1 0,-3-1 0,0-1-22,0 1-1,0 0 1,0 0 0,-1 0 0,0 0 0,1 0-1,-1 1 1,0-1 0,0 1 0,-1 0-1,1 1 1,0-1 0,-1 1 0,1-1 0,-1 1-1,-4 0 1,0 0-63,0 0 1,0 1-1,1-1 0,-1 2 1,-17 2-1,25-3-70,-1 1-1,1-1 1,-1 0-1,1 1 1,-1 0-1,1-1 1,0 1-1,-1 0 1,1 0-1,0-1 1,-1 1-1,1 0 1,0 0-1,0 0 1,0 1-1,0-1 1,-1 2-1,1-1-182,1-1-1,-1 1 0,1 0 0,0-1 0,0 1 0,0 0 1,0-1-1,0 1 0,0 0 0,0-1 0,0 1 0,1 0 1,-1-1-1,1 1 0,-1-1 0,1 1 0,0 0 0,-1-1 1,1 0-1,1 3 0,8 9-5639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4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17617,'0'0'2615,"-8"8"284,-21 27-940,17-7-916,12-27-1014,0-1-1,0 1 1,0 0-1,0 0 1,0 0-1,0 0 1,1 0-1,-1 0 1,0-1-1,0 1 1,1 0 0,-1 0-1,0 0 1,1-1-1,-1 1 1,1 0-1,-1 0 1,1-1-1,-1 1 1,1 0-1,-1-1 1,1 1-1,0 0 1,0-1 0,-1 1-1,1-1 1,1 1-1,2 1-132,0 0 1,1-1-1,-1 0 0,0 0 1,0 0-1,1 0 0,-1 0 0,1-1 1,-1 0-1,0 0 0,1 0 1,-1-1-1,1 1 0,-1-1 0,0 0 1,0-1-1,1 1 0,-1-1 1,0 1-1,6-5 0,33-23-5159,-8-6-6130,-35 35 11461,0 0 0,0 0-1,0 1 1,0-1 0,0 0-1,0 0 1,0 0 0,0 0-1,0 0 1,0 0 0,0 0-1,0 0 1,0 0 0,0 0-1,0 0 1,0 0 0,0 0 0,0 0-1,0 0 1,1 0 0,-1 0-1,0 0 1,0 0 0,0 0-1,0 0 1,0 0 0,0 0-1,0 0 1,0 0 0,0 0-1,0 0 1,0 0 0,0 0-1,0 0 1,0 0 0,1 0-1,-1 0 1,0 0 0,0 0-1,0 0 1,-5 13 2979,-10 17 1205,-57 106 3787,16 7-7958,44-111-2948,0 0-2877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6897 3587,'0'0'8595,"-4"-2"-8344,-6-7 379,15 9 978,-3 0-1507,0 1 1,1-1-1,-1 0 0,0 0 1,0 1-1,0-2 0,1 1 1,-1 0-1,0 0 1,0-1-1,0 1 0,1-1 1,-1 0-1,0 0 0,0 1 1,0-1-1,2-2 1,5-6 101,-1 0 0,0 0 0,0-1 0,-1 0 0,-1-1 0,9-17 1,-7 13 45,0 1 0,1 0 0,12-14 0,173-223 1342,-78 93-1047,-16 27-367,168-202 527,-42 63-647,52-57 52,-108 135-27,35-37-31,99-131 598,-161 181-593,-142 177-50,413-468 463,-76 73-529,-62 63-515,335-387 292,-526 616-160,406-435-2642,-255 293 2892,34-81-731,-97 111 978,198-293 275,-283 380 57,-55 87-271,2 2 1,2 0-1,1 3 0,53-41 0,-87 76-200,-2 1-37,0 0 0,0 1 0,0-1 0,0 0 0,0 0 0,0 0 0,-1 0 0,1 0 0,-1 0 0,1-1 0,-1 1 0,0 0 0,2-6 0,-2-3-3887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 18001,'0'0'2370,"-5"10"-539,0 1-1266,0-4-118,1 1 0,0 0 0,1 0 0,0 0 0,0 0 0,-2 14 1,6-21-444,-1-1 1,0 1 0,0 0 0,1 0 0,-1-1 0,0 1 0,1 0 0,-1-1 0,1 1 0,-1-1 0,1 1 0,-1-1 0,1 1-1,0-1 1,-1 1 0,1-1 0,-1 1 0,1-1 0,0 0 0,0 1 0,-1-1 0,1 0 0,0 0 0,-1 0 0,1 1 0,0-1-1,0 0 1,-1 0 0,1 0 0,0 0 0,0 0 0,-1 0 0,1 0 0,1-1 0,31-2 100,-17-2-202,-1 0 1,1-1-1,-1-1 0,0 0 0,-1-1 1,24-17-1,34-18-470,-72 42 570,1 1-1,-1-1 1,0 1-1,1 0 1,-1-1-1,1 1 1,-1 0-1,1-1 1,0 1-1,-1 0 0,1 0 1,-1 0-1,1-1 1,-1 1-1,1 0 1,0 0-1,-1 0 1,1 0-1,0 0 1,-1 0-1,1 0 1,-1 0-1,1 0 1,0 0-1,-1 1 1,1-1-1,-1 0 0,1 0 1,-1 0-1,1 1 1,0-1-1,-1 0 1,1 1-1,-1-1 1,0 0-1,1 1 1,-1-1-1,1 1 1,-1-1-1,1 1 1,-1-1-1,0 1 1,1-1-1,-1 1 1,0-1-1,0 1 0,1-1 1,-1 1-1,0 0 1,0-1-1,0 1 1,0-1-1,0 1 1,0 0-1,0-1 1,0 1-1,0-1 1,0 1-1,0 0 1,0-1-1,0 1 1,0-1-1,-1 1 0,1 0 1,0-1-1,0 1 1,-1-1-1,0 2 1,-19 57 741,12-37-628,8-21-722,-2 11 1493,2-9-3610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4965,'0'0'17520,"2"12"-15593,-3 29-1136,-1 0-1,-2 1 0,-13 51 0,7-16-689,22-96 145,-5-2-224,-2-1 0,-1 0 0,0-1 0,-2 1 0,0 0 0,-2-1 0,-4-44 0,1 60 41,0 15-7,0 18 38,4-25-78,0 1-1,1-1 0,-1 1 0,1-1 0,-1 1 0,0-1 0,1 0 0,0 0 0,-1 1 0,1-1 0,0-1 0,0 1 0,0 0 1,-1 0-1,1-1 0,0 1 0,0-1 0,0 1 0,0-1 0,0 0 0,0 0 0,0 0 0,0 0 0,4 0 0,51-3 409,-46 0-389,0-1 0,0 1 0,-1-1 0,1-1 0,-1 0 0,0-1 1,-1 0-1,1 0 0,-1-1 0,12-12 0,5-1 54,-37 58-217,4-24 150,-21 63-67,26-71 100,0 0 0,1 0 0,0 1 0,0-1 0,0 0 0,1 0 0,0 1 0,0-1 0,1 0 0,1 9 0,-1-14-44,-1 0 1,1 0-1,0 0 1,-1 0-1,1 0 0,0-1 1,0 1-1,0 0 0,0 0 1,0-1-1,0 1 0,0-1 1,0 1-1,0-1 0,0 1 1,0-1-1,0 0 0,0 1 1,0-1-1,0 0 1,0 0-1,0 0 0,1 0 1,-1 0-1,0 0 0,0 0 1,0 0-1,0 0 0,0-1 1,0 1-1,0 0 0,0-1 1,1 1-1,-1-1 1,1 0-1,2-1-267,1 1 0,-1-1 0,0 0 0,1 0 0,-1-1 0,0 1 0,5-6 0,19-29-8584,-18 11-246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7687,'0'0'16896,"8"0"-16741,-4 0-147,0 0 1,0 0-1,0 1 1,0-1-1,0 1 0,0 0 1,0 0-1,0 0 1,0 1-1,0-1 0,0 1 1,-1 0-1,7 4 1,-5-3-158,0 1 0,1-1 1,-1 0-1,1 0 0,0-1 1,0 0-1,0 0 0,0 0 1,0-1-1,0 0 0,1 0 1,-1-1-1,0 1 0,0-1 1,1-1-1,-1 1 1,0-1-1,0 0 0,1 0 1,-1-1-1,11-4 0,-11 3-714,-1 0-1,1 0 1,-1-1-1,1 1 1,7-8 0,-8 6-589,-1 0 1,1 0 0,-1 0 0,0-1 0,5-9 0,3-10-5895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10282,'0'0'6982,"-51"61"-5732,35-26-193,-3 5-385,1 3-95,3-3-257,1-2-256,8-6 0,3-7-64,3-12-993,1-9-1537,12-4-2595,-1-3-2178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14638,'0'0'4516,"-12"68"-3683,6-34-545,-2-1-224,2 0 0,2-3-32,3-4-224,1-8-897,-1-8-705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10154,'0'0'6294,"5"-8"-4906,-1 2-1272,1 1 0,-1-1 0,1 1 0,0 1 0,0-1 0,0 0 0,1 1 0,0 0 1,0 1-1,0-1 0,0 1 0,0 0 0,1 1 0,-1-1 0,1 1 0,0 1 0,0-1 1,0 1-1,7 0 0,0-1-78,0 0 1,1 2-1,-1 0 0,0 0 1,0 1-1,0 1 1,22 5-1,-32-6-26,-1 1 0,0-1 1,1 0-1,-1 1 0,0 0 0,0-1 1,0 1-1,0 0 0,0 1 0,-1-1 0,1 0 1,-1 1-1,1 0 0,-1-1 0,0 1 1,0 0-1,0 0 0,-1 0 0,1 1 0,-1-1 1,1 0-1,-1 1 0,0-1 0,0 0 1,-1 1-1,1-1 0,-1 1 0,0-1 1,1 1-1,-2 0 0,1-1 0,0 1 0,-1-1 1,1 1-1,-3 4 0,1-1 127,-1 1 0,1-1 0,-2 0 0,1 0 0,-1-1 0,0 1 1,0-1-1,-1 0 0,0 0 0,0 0 0,0 0 0,-1-1 0,1 0 0,-1 0 0,-1-1 0,1 0 0,-1 0 0,-10 5 0,2-2 93,0 0-1,-1-1 1,0-1 0,0 0-1,-1-1 1,1-1-1,-23 2 1,4-8-352,35 3 27,-1 0 1,1 0-1,-1 0 1,1 0-1,-1 0 0,1 0 1,-1 0-1,1 0 1,-1-1-1,1 1 0,-1 0 1,1 0-1,-1-1 1,1 1-1,0 0 0,-1-1 1,1 1-1,-1-1 1,1 1-1,0 0 0,-1-1 1,1 1-1,0-1 1,0 1-1,-1-1 0,1 1 1,0-1-1,0 1 0,0-1 1,-1 1-1,1-1 1,0 1-1,0-1 0,0 1 1,0-1-1,0 1 1,0-1-1,0 0 0,0 1 1,0-1-1,1 1 1,-1-1-1,0 1 0,0-1 1,0 1-1,1-1 1,-1 1-1,0-1 0,0 1 1,1 0-1,-1-1 1,0 1-1,1-1 0,-1 1 1,1 0-1,-1-1 0,0 1 1,1 0-1,-1-1 1,1 1-1,0 0 0,38-22-9211,-13 11 2978</inkml:trace>
  <inkml:trace contextRef="#ctx0" brushRef="#br0" timeOffset="1">514 252 14350,'0'0'9545,"74"2"-8713,-35-3-607,4-4-161,2-3-257,-9 4-1376,-5-2-1666,-13 3-2146,-12-2-1698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17072,'0'0'4388,"81"-10"-2658,-35 0-513,7 1-1121,2 0-128,-3 5-1473,-4-1-2019,-5 1-2497,-7 3-3941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15246,'0'0'2093,"-2"11"-748,-8 36-42,10-45-1255,0-1 0,0 1 1,0 0-1,0-1 0,1 1 0,-1 0 1,0-1-1,1 1 0,-1 0 0,1-1 1,0 1-1,-1-1 0,1 1 0,0-1 1,0 1-1,0-1 0,0 1 0,0-1 1,0 0-1,1 0 0,-1 1 0,0-1 1,0 0-1,1 0 0,-1 0 0,1-1 1,-1 1-1,1 0 0,0 0 0,-1-1 1,1 1-1,-1-1 0,1 0 0,0 1 1,0-1-1,-1 0 0,4 0 1,6 1-17,-1 0 1,0-1-1,1-1 1,12-1-1,-14 0-391,1 0 0,-1-1 0,-1 0-1,1 0 1,0-1 0,12-8 0,-16 10 129,0-1 0,-1 0 0,0 0 0,0 0 0,0 0 0,0-1 0,0 0 0,-1 0 1,0 0-1,1 0 0,-2 0 0,1-1 0,3-5 0,-7 5 958,-7 8-218,-7 10 302,1 4-99,0 1-1,2 0 1,0 1-1,1 1 1,1-1 0,1 2-1,-7 21 1,1 22-1660,10 2-3903,5-58-4001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10346,'-48'262'6731,"45"-229"-6561,1 0 0,2 0 0,1 0 0,1 1 0,15 63 0,-8-47-548,-3 0 1,-1 0-1,-3 0 0,-7 83 1,2-68 1350,10 127 1,4-18 1962,-11-215-4986,0-10-2995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24 11403,'-9'3'400,"4"-1"-136,-43 14 959,46-15-860,0 0 1,-1 0-1,1 1 0,0-1 0,0 0 1,0 1-1,0 0 0,0-1 0,0 1 0,-2 2 1,23-2 1499,396-21 751,-122 2-6403,112-1-5163,-273 8 5888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12524,'0'0'4644,"7"82"-4420,-5-28-127,1 15-33,1 6 0,1 5-257,-1 6-896,3 0-1121,1 0-672,-3-2-417,3-2-2851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2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12139,'12'2'3716,"23"1"-1780,1-1 0,56-4 0,-33-3-1645,58-14 0,-75 10-343,0 0-850,0 1-1,75-3 0,-116 11 828,-1-5-1745,0-1-2830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9545,'0'0'12972,"26"52"-17008,-3-44-2882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6854,'0'0'15183,"0"65"-13966,5-45-96,5 1-416,5-2-225,8-8-320,11-7-64,4-4-192,9-1-1057,4-16-833,-4-9-512,-3 3-929,-13-2-1410,-7 7-288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5605,'0'0'8520,"-34"69"-5253,13-32-1121,-2 3-608,-3 1-833,2 2-225,2-3 193,5-5-129,5-8-288,3-3-224,6-9-480,1-7-1442,1-4-2338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15118,'0'0'6775,"-9"11"-5211,-73 85-459,-107 98 0,186-191-1169,0 0 0,0-1 1,0 1-1,0-1 0,0 1 0,-1-1 0,1 0 1,-1 0-1,1-1 0,-1 1 0,-7 1 1,10-3 3,0 0 0,1 0 0,-1 0 0,0 0 0,1 0 0,-1 0 0,0-1 0,1 1 0,-1 0 0,0 0 0,1-1 0,-1 1 1,1 0-1,-1-1 0,0 1 0,1-1 0,-1 1 0,1 0 0,-1-1 0,1 1 0,-1-1 0,1 0 0,0 1 0,-1-2 0,-5-30-1840,6 16 1266,1 0-1,1-1 1,0 1-1,6-21 1,-7 32 657,1-1 1,0 1-1,0 0 0,0-1 1,1 1-1,-1 0 0,1 1 0,0-1 1,1 0-1,-1 1 0,1 0 1,0 0-1,0 0 0,0 0 0,0 0 1,7-3-1,-10 6 6,0 1 0,1-1-1,-1 1 1,0 0 0,1-1 0,-1 1 0,0 0-1,1 0 1,-1 0 0,0 0 0,1 0 0,-1 0-1,0 0 1,1 0 0,-1 0 0,0 1 0,0-1-1,1 1 1,-1-1 0,0 1 0,0-1 0,0 1-1,1 0 1,-1-1 0,0 1 0,0 0-1,0 0 1,0 0 0,0 0 0,0 0 0,-1 0-1,1 0 1,0 0 0,0 2 0,26 50 101,-18-30 45,0-10 286,0 0-1,0 0 0,1-1 0,1-1 1,0 1-1,0-2 0,16 12 1,-10-8-43,0 1 1,20 23-1,-31-28-1070,-7-7 107,-18-10-259,-25-20 104,-183-110 834,227 137-113,0 0 0,-1 0 0,1-1 0,0 1-1,0 0 1,0 0 0,-1 0 0,1 0 0,0 0 0,0 0 0,-1 0 0,1 0 0,0-1 0,0 1 0,0 0 0,-1 0 0,1 0 0,0 0 0,0-1 0,0 1 0,0 0 0,0 0 0,0 0 0,-1-1 0,1 1 0,0 0 0,0 0 0,0 0 0,0-1 0,0 1 0,0 0 0,0 0 0,0-1 0,0 1 0,0 0 0,0 0 0,0-1 0,0 1 0,0 0 0,0 0 0,0-1 0,0 1 0,0 0 0,0 0 0,1 0 0,-1-1 0,0 1 0,0 0 0,0 0 0,0 0 0,1-1 0,17-4 334,35 3-349,-45 2 106,93-1 13,267-15-4067,-254-1-2731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1954,'0'0'3395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7527,'0'0'12364,"83"15"-10891,-36-15-384,6 0-384,7 0-417,-5 0-192,-5-1-96,-10 1-993,-14 0-993,-15 0-448,-11 4-1858,-17 6-577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10474,'0'0'7495,"63"9"-6054,-20-9-448,9 0-224,5-3-513,-2-3-192,-3-5-1409,-5-1-4933,-6-5-6822</inkml:trace>
  <inkml:trace contextRef="#ctx0" brushRef="#br0" timeOffset="1">499 0 15182,'0'0'2296,"12"8"-1842,135 69 533,-146-77-974,1 1 0,0 0-1,0 0 1,0 0 0,-1 0-1,1 0 1,-1 0 0,1 0-1,-1 1 1,1-1 0,-1 0 0,1 1-1,-1 0 1,0-1 0,0 1-1,0 0 1,0-1 0,0 1-1,0 0 1,-1 0 0,1 0-1,-1 0 1,1-1 0,-1 1-1,0 0 1,1 0 0,-1 0 0,0 0-1,0 0 1,0 0 0,-1 0-1,1 0 1,0 0 0,-1 0-1,0 0 1,1 0 0,-1 0-1,0-1 1,0 1 0,0 0-1,0 0 1,0-1 0,0 1 0,0-1-1,-1 1 1,-2 2 0,-8 7 261,0-1 1,-1 0 0,0 0-1,-26 13 1,20-12-296,-26 19 169,0 0-990,15-13-3482,16-11-4511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14926,'0'0'2979,"0"61"-1153,-10-25-1026,0 1-543,-1 0-161,1-3-64,3-6-32,5-6-641,-1-5-96,3-9-320,-5-17-9737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13132,'0'0'7111,"68"-8"-5894,-36 7 32,6 0-512,1-2-288,1-1-289,-1 3-128,-4-1-417,-9 2-736,-8 0-736,-11 0-738,-7 6-1120,-16 4-1122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9737,'0'0'12396,"67"31"-11403,-29-34-385,5-6-319,0 1-225,-4 4-160,-7 4-1474,-13 0-1601,-12 1-1121,-7 10-865</inkml:trace>
  <inkml:trace contextRef="#ctx0" brushRef="#br0" timeOffset="1">0 189 9769,'0'0'10250,"79"4"-9065,-33-13-448,6-3-545,0 2-192,-3 2-1698,-3-2-3074,-6 2-3108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0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27 11403,'0'0'6966,"-11"-2"-4894,-4 0-1632,-1 1 0,0 0 0,1 1 1,-22 3-1,30-2-351,-1 0 1,1 1-1,0 0 1,-1 0-1,1 1 1,0 0-1,1 0 1,-1 1-1,0-1 1,1 1-1,0 1 1,0-1-1,-6 7 1,10-9-57,0 0 0,0 0 1,0 0-1,0 0 1,1 0-1,-1 0 0,1 0 1,-1 1-1,1-1 1,0 1-1,0-1 0,0 1 1,0-1-1,0 1 1,1 0-1,-1 4 0,1-6-22,1 1-1,-1-1 1,1 0-1,0 0 1,0 1-1,-1-1 1,1 0-1,0 0 1,0 0-1,0 0 0,0 0 1,0 0-1,0-1 1,1 1-1,-1 0 1,0 0-1,0-1 1,1 1-1,-1-1 1,0 1-1,1-1 0,-1 0 1,0 1-1,1-1 1,-1 0-1,1 0 1,-1 0-1,0 0 1,1 0-1,-1 0 1,1 0-1,1-1 0,5 1-34,0-1-1,1 0 1,-1 0-1,0-1 0,0 0 1,0 0-1,-1-1 1,1 0-1,-1-1 0,11-5 1,3-5-170,-2 0 0,22-20 0,15-11-5,-64 70 423,-52 77 1262,-76 97 0,103-152-2130,26-37-204,-6 8-1794,2-7-2869,6-8-714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59 11691,'-6'9'3502,"-5"10"-1951,2 1-1,0 0 1,1 0-1,-7 25 1,13-37-1467,0-1-1,1 1 1,0 0 0,0 0 0,1 0-1,0 0 1,0 0 0,1 0 0,0-1-1,0 1 1,1 0 0,0 0 0,0-1-1,1 1 1,0-1 0,6 12 0,-5-14-68,-1 0 1,0 0 0,0 1 0,0-1-1,-1 1 1,0 0 0,0 0 0,0 0-1,-1 0 1,0 0 0,0 0-1,-1 1 1,1-1 0,-2 9 0,1-14 6,0 0 1,-1 0-1,1 0 1,0-1-1,-1 1 1,1 0-1,0 0 1,-1 0-1,1-1 1,-1 1-1,1 0 1,-1-1-1,1 1 0,-1 0 1,0-1-1,1 1 1,-1-1-1,0 1 1,0-1-1,1 1 1,-1-1-1,0 0 1,0 1-1,0-1 1,1 0-1,-1 1 1,0-1-1,0 0 1,0 0-1,0 0 1,0 0-1,0 0 1,1 0-1,-1 0 1,0 0-1,0 0 1,0-1-1,0 1 1,0 0-1,1 0 1,-1-1-1,0 1 1,0-1-1,0 1 1,1 0-1,-2-2 1,-1 1 70,-1-1 0,1 0 0,0 0 0,0 0 0,0 0 0,0-1 0,0 1 0,0-1 0,-2-4 0,1 1-84,0-1 0,1 0 0,0 0 0,0 0 0,1 0 0,0 0 0,0 0-1,0-1 1,1 1 0,1-1 0,-1 1 0,1-1 0,0 1 0,1-1 0,0 1 0,0-1 0,0 1 0,4-9-1,-1 4-7,1 1 0,0 1 0,0-1 0,1 1 0,1 0-1,0 0 1,0 0 0,1 1 0,0 0 0,16-13-1,166-124-134,-207 190 1110,12-33-803,-2 2 96,1 1 1,0-1-1,0 1 1,2 0-1,0 1 1,0-1 0,-2 25-1,6-38-261,0-1 0,0 1 0,0-1-1,0 1 1,0-1 0,0 1 0,0-1 0,1 1 0,-1-1-1,0 1 1,0-1 0,0 0 0,0 1 0,1-1 0,-1 1-1,0-1 1,0 1 0,1-1 0,-1 0 0,0 1 0,1-1-1,-1 0 1,0 1 0,1-1 0,-1 0 0,1 0 0,-1 1-1,1-1 1,-1 0 0,0 0 0,1 0 0,-1 0 0,1 1-1,21-4 278,16-18-1577,-26 0-5317,-10 8 362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25 14350,'0'0'4959,"-6"8"-4468,0 2-419,-32 49 48,36-55-57,-1 1 1,1-1 0,0 1 0,0-1-1,0 1 1,1 0 0,0-1-1,0 1 1,0 0 0,0 0-1,1 0 1,0 5 0,2-9 54,1-1 0,0 1 0,-1-1 1,1 0-1,-1 0 0,1 0 0,0 0 0,-1-1 1,1 1-1,-1-1 0,1 0 0,-1 1 0,5-3 1,6-4-202,1 0 0,-1 0 1,-1-2-1,0 0 0,19-17 1,52-59-913,-71 72 1114,-24 29 411,-1 1 1,2 0 0,0 0 0,1 1 0,1 1-1,-8 23 1,17-42-495,-1 1 1,1 0-1,0 0 0,-1 0 0,1-1 1,0 1-1,-1 0 0,1 0 0,0 0 1,0 0-1,0 0 0,0 0 0,0 0 1,0 0-1,0-1 0,0 1 0,0 0 1,1 0-1,-1 0 0,0 0 0,0 0 0,1 0 1,-1-1-1,1 1 0,-1 0 0,0 0 1,1 0-1,0-1 0,-1 1 0,2 0 1,-1 0-7,1-1 0,-1 0 0,1 1 0,-1-1 1,1 0-1,0 0 0,-1 0 0,1 0 0,-1-1 0,1 1 1,0 0-1,-1-1 0,1 1 0,-1-1 0,3 0 0,5-4-73,1 1-1,-1-1 0,0-1 1,11-8-1,32-35-2318,-24 9-2525,-35 50 4828,1 0 0,-1-1 0,-15 16 0,-2 3-2892,20-24-3722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13261,'0'0'7292,"-8"10"-6550,4-5-743,-25 30 1423,2 0 0,-26 47 0,53-82-1423,0 0 1,0 0-1,-1 0 0,1 0 0,0 0 0,0 0 0,0 0 1,0 0-1,0 1 0,0-1 0,0 0 0,0 0 0,0 0 0,0 0 1,0 0-1,0 0 0,-1 1 0,1-1 0,0 0 0,0 0 1,0 0-1,0 0 0,0 0 0,0 1 0,0-1 0,0 0 1,1 0-1,-1 0 0,0 0 0,0 0 0,0 1 0,0-1 1,0 0-1,0 0 0,0 0 0,0 0 0,0 0 0,0 0 1,0 1-1,0-1 0,1 0 0,-1 0 0,0 0 0,0 0 1,0 0-1,0 0 0,0 0 0,0 0 0,1 0 0,-1 0 1,0 0-1,0 0 0,0 0 0,0 1 0,12-5-1717,13-10-7515,-13-2-3985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15983,'0'0'6113,"-7"8"-5494,-16 19 15,0 2 1,2 0 0,1 2-1,1 0 1,2 1-1,1 0 1,-13 42 0,28-67-531,-1 0 1,2 0 0,-1 1 0,1-1-1,0 0 1,2 12 0,-2-18-232,0 0 0,0 1 0,1-1 0,-1 0 0,0 0 0,1 0 0,-1 0 0,1 0 0,-1 1 0,1-1 1,-1 0-1,1 0 0,0 0 0,0 0 0,-1-1 0,1 1 0,0 0 0,2 1 0,-2-2-282,0 1-1,0-1 1,1 0-1,-1 0 1,0 0-1,0 0 1,0 0-1,0-1 1,1 1-1,-1 0 1,0 0 0,0-1-1,0 1 1,0-1-1,0 1 1,0-1-1,0 0 1,0 1-1,0-1 1,0 0-1,0 1 1,0-1-1,0 0 1,0-1-1,13-11-9444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14157,'0'0'9802,"-26"50"-8809,9-27-161,2-1-543,0-3-225,2-1 0,6-8-32,1-4 0,6-5-192,0-3-2659,6-13-864,3-5-3364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17457,'0'0'8039,"-9"2"-15470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14221,'0'0'9524,"0"9"-8873,-2 7-456,-1-1 0,0 1-1,-1-1 1,-1 0 0,-8 19-1,3-11-52,-11 50 0,20-72-142,1 0 0,0 0 0,-1-1 0,1 1 0,0 0 0,-1 0 0,1 0 0,0 0-1,0 0 1,0 0 0,0 0 0,0 0 0,0 0 0,0 0 0,0 0 0,0 0-1,0-1 1,0 1 0,1 0 0,-1 0 0,0 0 0,1 0 0,-1 0 0,1 0 0,-1-1-1,1 1 1,-1 0 0,1 0 0,0-1 0,-1 1 0,1 0 0,0-1 0,-1 1 0,1-1-1,0 1 1,0-1 0,0 1 0,-1-1 0,3 1 0,1-1-73,1 0 1,-1-1 0,0 1-1,0-1 1,0 0-1,1 0 1,5-3-1,20-4-442,-30 9 514,1-1-1,-1 0 1,0 0 0,1 0 0,-1 1-1,0-1 1,1 0 0,-1 0 0,0 1 0,0-1-1,1 0 1,-1 0 0,0 1 0,0-1-1,0 0 1,0 1 0,1-1 0,-1 0 0,0 1-1,0-1 1,0 0 0,0 1 0,0-1-1,0 1 1,0-1 0,0 0 0,0 1 0,0-1-1,0 0 1,0 1 0,0-1 0,0 0-1,0 1 1,0-1 0,-1 0 0,1 1 0,0-1-1,0 0 1,0 1 0,-1-1 0,1 0-1,0 1 1,0-1 0,-1 1 0,-8 15 349,4-11-200,0 0-1,0 0 0,-1 0 1,1-1-1,-1 0 0,0 0 0,0 0 1,0-1-1,-1 0 0,1 0 1,-1-1-1,1 0 0,-1 0 0,0 0 1,0-1-1,0 0 0,0-1 1,0 1-1,0-1 0,0 0 0,-9-2 1,15 1-252,0 1 1,0 0-1,0-1 0,0 1 1,1-1-1,-1 1 0,0-1 1,0 1-1,0-1 1,1 0-1,-1 1 0,0-1 1,0 0-1,1 0 1,-1 1-1,1-1 0,-1 0 1,1 0-1,-1 0 0,1 0 1,0 0-1,-1 0 1,1 0-1,0 0 0,0 0 1,-1 0-1,1 0 1,0 0-1,0 0 0,0 0 1,0 0-1,1 0 0,-1 0 1,0 0-1,1-1 1,-1 0-317,1 0-1,-1 0 1,1-1 0,0 1 0,0 0 0,0 0 0,0 0 0,0 0 0,1 0 0,-1 1 0,1-1 0,-1 0 0,1 1 0,2-3 0,20-9-5751,5 0-1394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13485,'0'0'11440,"1"9"-10634,-1-4-736,0 0 1,0 0-1,0 0 1,-1 0-1,1-1 1,-1 1-1,0 0 1,-1 0-1,1 0 1,-4 7-1,-34 51 714,37-61-740,1-1-38,1-1 0,-1 1 0,0-1 0,1 1 0,-1-1 0,1 1 0,-1 0 0,0-1 0,1 1 0,0 0 0,-1 0-1,1-1 1,-1 1 0,1 0 0,0 0 0,0 0 0,-1-1 0,1 1 0,0 0 0,0 0 0,0 0 0,0 1 0,32-23-1452,-12 3-1767,-1-1 1,-1-1 0,24-34-1,-42 54 3323,1 0 0,-1-1 0,0 1 0,0 0 0,0-1 0,0 1 0,0 0 0,1 0 0,-1 0-1,0-1 1,0 1 0,0 0 0,1 0 0,-1 0 0,0-1 0,0 1 0,1 0 0,-1 0 0,0 0 0,0 0 0,1 0 0,-1 0 0,0-1 0,0 1-1,1 0 1,-1 0 0,0 0 0,1 0 0,-1 0 0,0 0 0,0 0 0,1 0 0,-1 0 0,0 0 0,1 0 0,-1 1 0,1-1 0,7 11 2036,-7-9-2033,0-1 0,0 1-1,0 0 1,0-1 0,0 1 0,0-1-1,0 0 1,1 1 0,-1-1 0,0 0 0,1 0-1,-1 1 1,1-1 0,-1-1 0,1 1-1,0 0 1,0 0 0,2 0 0,11 0 26,0-1 1,1 0 0,-1-2-1,0 0 1,0 0-1,0-1 1,0-1 0,20-8-1,-21 7-302,1 0 0,-1 1-1,1 0 1,0 1 0,0 1-1,0 1 1,1 0 0,18 1-1,-33 1 173,1-1 0,-1 1 0,0-1 0,0 1-1,0 0 1,1-1 0,-1 1 0,0 0 0,0 0-1,0 0 1,0-1 0,0 1 0,0 0 0,-1 0-1,1 1 1,0-1 0,0 0 0,-1 0 0,1 0-1,-1 0 1,1 1 0,-1-1 0,1 0 0,-1 1 0,0-1-1,0 0 1,0 0 0,1 2 0,-1-1 33,0-1 1,0 1-1,0-1 0,0 1 1,1-1-1,-1 0 0,0 1 1,1-1-1,0 0 1,-1 1-1,1-1 0,0 0 1,-1 0-1,1 1 0,0-1 1,0 0-1,0 0 1,0 0-1,0 0 0,0 0 1,0 0-1,1-1 0,-1 1 1,0 0-1,0 0 1,1-1-1,-1 1 0,0-1 1,2 1-1,13 0 32,0-2 0,-1 0 0,1 0 0,0-1 1,-1-1-1,0-1 0,20-7 0,-14 5-631,0 1 0,40-6 0,-41 9 315,-12 1 337,1 0 1,-1 1-1,1-1 1,-1 2-1,18 2 1,-21-2 113,0 0 0,1 0 0,-1-1 1,1 0-1,0 0 0,-1 0 0,1 0 0,-1-1 1,1 0-1,9-3 0,8-1-3368,2 3-5251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17360,'-2'2'378,"0"1"0,0-1 0,1 0 0,-1 1 0,1-1 0,-1 1 0,1 0 0,0 0 0,0-1 0,0 1 0,0 0 0,0 0 0,1 0-1,0 0 1,-1 0 0,1 0 0,0 0 0,0 0 0,0 0 0,2 4 0,-2-3-267,0 0 0,0 0 0,1 1 0,0-1 0,0 0 0,0 0 1,1 0-1,-1 0 0,1 0 0,0 0 0,0 0 0,0-1 0,4 6 0,1-5-66,0 0-1,0 0 0,0-1 1,1 0-1,-1 0 1,1-1-1,0 0 1,0 0-1,0-1 1,0 0-1,0 0 1,11-1-1,-3 0-371,-1-1 1,1 0-1,-1-1 0,0-1 0,22-7 0,14-17-2882,-2 0-3356,-49 31 6889,0 0 1,0 0-1,-1-1 1,0 1-1,1 0 1,-1 0-1,0-1 0,-2 5 1,-27 42 1590,-2-1-1,-42 48 1,8-10-1675,65-85-630,-10 13-80,10-7-6384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10218,'0'0'11563,"-18"52"-10699,5-26 65,-1 1-480,4-1-321,1-5-128,3-3 0,1-4-865,2-1-672,-1-8-898,-1-2-1825,-5-3-1281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13581,'0'0'5023,"12"-2"-3896,10-1-777,0 2 1,0 0-1,0 1 1,-1 1-1,1 2 1,0 0 0,0 1-1,26 9 1,-39-10-344,1 1 0,-1 1 1,-1 0-1,1 0 0,-1 1 1,0 0-1,0 0 1,7 8-1,-14-12 12,1-1 0,-1 1 1,0-1-1,1 1 0,-1 0 0,0-1 0,0 1 1,0 0-1,0 0 0,0 0 0,-1 0 1,1 0-1,-1 0 0,1 0 0,-1 0 0,0 0 1,1 0-1,-1 0 0,0 0 0,0 0 0,-1 0 1,1 0-1,0 0 0,-1 0 0,1 0 1,-1 0-1,0 0 0,1 0 0,-1 0 0,0 0 1,0-1-1,0 1 0,-1 0 0,1-1 0,0 1 1,-1-1-1,1 1 0,-1-1 0,1 1 1,-1-1-1,0 0 0,1 0 0,-1 0 0,0 0 1,-3 1-1,-11 6 205,-1 0-1,0-1 1,0-1 0,-1-1 0,0 0-1,0-1 1,0-1 0,0-1-1,0 0 1,-27-2 0,43 0-342,1 0 0,-1 0 0,1 0 1,-1-1-1,1 1 0,-1 0 0,1-1 0,-1 1 1,1-1-1,0 1 0,-1-1 0,1 0 0,0 1 1,-1-1-1,1 0 0,0 0 0,-2-2 0,2 2-229,1 0 0,-1 0 0,1 0 0,-1 1 0,1-1-1,-1 0 1,1 0 0,0-1 0,-1 1 0,1 0 0,0 0 0,0 0-1,0 0 1,0 0 0,0 0 0,0 0 0,0 0 0,0 0-1,0 0 1,1 0 0,-1 0 0,0 0 0,1 0 0,-1 0-1,1-2 1,11-10-7372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18257,'0'0'7848,"58"17"-9738,-43-5-1697,3-1-3492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13004,'0'0'12204,"71"15"-11692,-26-12-352,7-2-127,0 1-194,-1-1-1024,-11-1-1858,-13 1-1281,-14 0-1665</inkml:trace>
  <inkml:trace contextRef="#ctx0" brushRef="#br0" timeOffset="1">8 121 10314,'0'0'9993,"70"12"-9320,-28-11-97,9-1-95,-1 0-321,-1 0-160,-2-2-2274,1-9-7335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13549,'0'0'8605,"0"12"-7249,-2 12-817,1-9-79,0 0 0,1 0-1,1 0 1,2 20 0,-2-33-426,-1 1-1,1 0 1,-1 0 0,1 0 0,0 0-1,0 0 1,0-1 0,1 1-1,-1-1 1,1 1 0,-1-1-1,1 1 1,0-1 0,0 0 0,0 0-1,0 0 1,0 0 0,1 0-1,-1 0 1,1 0 0,-1-1 0,1 0-1,-1 1 1,1-1 0,0 0-1,0 0 1,-1 0 0,1-1 0,4 1-1,2 0-202,0 0-1,0-1 1,0 0 0,0-1-1,0 0 1,0 0-1,0-1 1,0 0 0,0-1-1,0 0 1,10-5-1,-2-1-1992,-1-1 0,0-1 0,-1 0-1,18-18 1,-10 10-3128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8616,'0'0'3299,"-36"62"64,5-20-416,-2 6-1217,-1 3 64,2-3-193,7-1-544,10-8-737,11-7-256,4-12-1345,7-11-2434,9-9-4709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13901,'0'0'7463,"63"14"-6246,-20-14-480,7 0-449,5 0-192,-3 0-384,-7-4-1217,-11 3-1570,-16 1-1345,-13 0-641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11179,'0'0'10377,"67"22"-9288,-12-22-544,10 0-385,0-7-96,-1-2-704,-6-1-2051,-11-3-2242,-7-3-2978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11115,'0'0'6801,"10"3"-6177,69 28 1112,-71-28-1570,0 1-1,-1 0 0,0 0 1,0 1-1,0 0 1,-1 1-1,1-1 0,-1 1 1,8 11-1,-12-15-135,-1 1-1,0 0 0,0-1 1,0 1-1,0 0 1,-1 0-1,1 0 1,-1 0-1,0 0 1,0 0-1,0 0 1,0 0-1,0-1 1,0 1-1,-1 0 1,0 0-1,1 0 1,-1 0-1,0 0 0,0-1 1,-1 1-1,1 0 1,-1-1-1,1 1 1,-1-1-1,-3 4 1,-5 7 73,-1-1 0,-1 0 1,-19 15-1,23-20-127,-6 5-316,-59 47 986,33-35-2123,0-10-3587,22-12-4097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11563,'0'0'4271,"12"-8"-2179,-2 2-1728,0 0-1,1 0 1,0 1-1,0 0 1,0 1 0,1 0-1,-1 1 1,1 0-1,22-2 1,-15 4-365,1 0 1,0 1-1,0 1 0,-1 1 1,1 1-1,0 0 1,-1 2-1,28 9 0,-46-13-23,0-1-1,1 1 0,-1 0 0,0 0 1,0-1-1,0 1 0,1 0 0,-1 0 1,0 0-1,0 0 0,0 1 0,-1-1 1,1 0-1,0 0 0,0 0 0,-1 1 1,1-1-1,0 0 0,-1 1 0,0-1 1,1 1-1,-1-1 0,0 0 0,0 1 1,1-1-1,-1 1 0,0-1 0,0 1 1,-1-1-1,1 1 0,0-1 0,0 0 1,-1 1-1,1-1 0,-1 1 0,1-1 1,-1 0-1,0 1 0,-1 1 0,-4 8 11,0 0 0,-1-1 0,-15 18 0,8-11-274,-22 40-1195,9-12-1270,-4-4-3464,16-27 1477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3491,'0'0'12300,"51"-45"-11147,-26 45-801,4 0-320,6 0-608,3 1-1955,6-1-2305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1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17 12236,'0'0'4035,"-9"-3"-2353,4 2-1586,0 0 0,1 1 0,-1 0 0,0-1 0,0 1 1,0 1-1,0-1 0,1 1 0,-1 0 0,0 0 0,1 0 0,-1 1 0,0 0 0,1-1 0,0 2 0,-1-1 1,1 0-1,0 1 0,0 0 0,1 0 0,-1 0 0,0 0 0,-4 7 0,1-3 92,1 0 1,1 1-1,-1-1 0,1 1 0,0 1 1,1-1-1,0 1 0,-5 15 0,8-22-178,1 0 0,-1 0 0,0 0 0,1 0 0,-1 0 0,1 0 0,0 0-1,0 1 1,-1-1 0,2 0 0,-1 0 0,0 0 0,0 1 0,1-1-1,-1 0 1,1 0 0,-1 0 0,1 0 0,0 0 0,0 0 0,0 0 0,0 0-1,0 0 1,1 0 0,-1-1 0,1 1 0,-1 0 0,1-1 0,-1 1-1,1-1 1,0 0 0,0 1 0,0-1 0,-1 0 0,1 0 0,0 0 0,0 0-1,1-1 1,-1 1 0,0-1 0,3 1 0,2 0 8,0 0 0,-1 0 0,1-1 0,0 0 0,0-1 1,-1 1-1,1-1 0,0 0 0,-1-1 0,1 0 0,-1 0 0,0 0 0,1-1 1,-1 0-1,0 0 0,0 0 0,-1-1 0,1 0 0,-1 0 0,0-1 0,0 1 1,0-1-1,-1 0 0,1 0 0,-1-1 0,0 1 0,-1-1 0,0 0 0,0 0 1,0 0-1,0-1 0,-1 1 0,0 0 0,0-1 0,-1 0 0,0 1 0,0-1 1,-1 0-1,1 1 0,-1-1 0,-1 0 0,-1-10 0,1 15-20,1 0 0,-1 1 0,1-1 0,-1 1 0,0-1 0,0 1-1,0-1 1,0 1 0,0 0 0,0-1 0,0 1 0,0 0 0,0 0 0,-1 0 0,1 0-1,0 0 1,-1 0 0,1 0 0,-1 0 0,1 0 0,-1 1 0,0-1 0,1 1 0,-1-1-1,1 1 1,-1 0 0,0-1 0,1 1 0,-1 0 0,0 0 0,0 0 0,1 1 0,-1-1 0,0 0-1,1 0 1,-1 1 0,-2 0 0,1 0-40,0 0 0,0 0 0,0 0-1,0 0 1,0 1 0,1-1 0,-1 1 0,1 0-1,-1-1 1,1 1 0,-1 0 0,1 1 0,0-1-1,0 0 1,0 1 0,0-1 0,0 1 0,1-1-1,-1 1 1,-1 4 0,3-5-210,-1 0-1,0-1 1,1 1 0,0 0-1,-1 0 1,1 0 0,0 0-1,0 0 1,0 0 0,0 0-1,1 0 1,-1 0 0,0 0-1,1 0 1,-1 0 0,1 0-1,0 0 1,0 0 0,0 0-1,0-1 1,0 1 0,0 0-1,0-1 1,0 1 0,1-1-1,-1 1 1,0-1 0,1 1-1,3 1 1,24 10-4398</inkml:trace>
  <inkml:trace contextRef="#ctx0" brushRef="#br0" timeOffset="1">599 17 12236,'0'0'5674,"-10"1"-3458,-1 0-1984,0 2-1,0-1 1,1 1 0,-1 1 0,1 0 0,0 0 0,0 1 0,0 0 0,1 1 0,0 0-1,0 0 1,0 1 0,1 0 0,0 1 0,-13 15 0,16-16-57,-1-1 0,1 0 1,1 1-1,-1 0 0,1 0 1,1 0-1,-1 1 0,1-1 0,-4 13 1,7-18-160,0 0 0,0 0 0,-1 0 0,1 0 1,0 0-1,0 0 0,1 0 0,-1 0 0,0 0 1,1 0-1,-1 0 0,1 0 0,-1 0 0,1-1 1,0 1-1,0 0 0,2 2 0,-1-2-7,0 0-1,0 0 1,0 0 0,0-1 0,1 1-1,-1-1 1,1 1 0,-1-1-1,1 0 1,-1 0 0,1 0-1,0 0 1,0-1 0,-1 1 0,6 0-1,1 0 20,0-1 1,1 0-1,-1 0 0,0-1 0,0 0 0,0 0 0,0-1 0,-1-1 1,1 1-1,0-1 0,-1-1 0,1 0 0,13-8 0,-18 9-53,-1 1-1,1 0 1,-1-1-1,0 0 1,0 0-1,0 0 1,0 0-1,0-1 1,-1 1-1,1-1 1,-1 0-1,0 1 1,0-1-1,-1 0 1,1 0-1,-1 0 1,0 0-1,0 0 1,0-1-1,0 1 1,-1 0-1,0 0 1,0-1-1,0 1 1,0 0-1,-1 0 1,1-1 0,-1 1-1,0 0 1,0 0-1,-4-7 1,4 8-107,0 1 1,-1 0 0,1-1-1,-1 1 1,1 0 0,-1 0-1,0 0 1,0 0 0,0 0 0,0 0-1,0 1 1,0-1 0,-1 1-1,1-1 1,-1 1 0,1 0-1,-1 0 1,1 0 0,-1 0-1,0 1 1,-2-2 0,-23 0-4983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14926,'0'0'3107,"-14"67"-2306,9-35-513,2 2-192,3 1-32,0-4-192,3-4-1025,7-7-481,-1-5-159,-3-10-161,-4-5-192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88 7303,'0'0'8344,"-12"3"-4533,0 1-3325,1 1 1,0 0-1,0 0 0,0 1 0,1 1 0,0 0 0,-12 11 0,17-15-386,1 1 1,0 0 0,0 1-1,0-1 1,0 1-1,1-1 1,0 1-1,0 0 1,0 0 0,0 1-1,1-1 1,0 1-1,0-1 1,1 1-1,-1-1 1,1 1 0,0 0-1,1 0 1,0 0-1,0 9 1,0-14-96,0 0 0,0 0 0,1 0 0,-1 1 1,0-1-1,1 0 0,-1 0 0,1 0 0,-1 0 1,1 0-1,0 0 0,-1 0 0,1 0 0,0 0 0,0 0 1,-1 0-1,1 0 0,0-1 0,0 1 0,0 0 0,0-1 1,0 1-1,0 0 0,0-1 0,1 1 0,0-1 0,1 1 4,1 0-1,-1-1 1,1 0-1,-1 1 1,1-1-1,-1-1 0,1 1 1,-1 0-1,5-2 1,1 0 4,0-1 0,0 0 0,-1 0 0,1-1 0,-1 0 0,13-8 0,0-7 126,-1-1 1,-1 0-1,-1-2 1,-1 0-1,0-1 1,-2 0-1,15-32 0,-28 53-106,0-1-15,-1 0 0,1 0 1,0 0-1,-1 0 0,0-1 0,0 1 1,0 0-1,0 0 0,0-1 1,-1 1-1,1 0 0,-1-1 0,0-4 1,-20 20-62,10-1 103,1 1 0,0 0-1,0 1 1,2 0 0,0 0 0,0 1 0,1 0-1,1 0 1,0 1 0,1-1 0,0 1-1,1 0 1,1 0 0,0 20 0,2-34-53,0 0 1,0 0-1,0 0 0,0 1 1,0-1-1,0 0 0,1 0 1,-1 0-1,0 0 0,1 0 1,-1 0-1,1 0 1,-1 0-1,1 0 0,0 0 1,-1 0-1,1 0 0,0 0 1,0 0-1,0 0 0,0-1 1,0 1-1,0 0 1,-1-1-1,2 1 0,-1-1 1,1 2-1,1-2 7,0 1-1,1 0 1,-1-1 0,0 1-1,1-1 1,-1 0 0,1 0-1,-1 0 1,6-2 0,0 0-4,1 0 1,-1 0-1,0-2 1,0 1-1,0-1 1,9-5-1,-7 1-7,0 0 0,0 0-1,0-1 1,-1-1 0,-1 0-1,0 0 1,0-1 0,-1 0-1,0 0 1,-1-1 0,11-23-1,-40 66 281,18-21-227,-1 0 0,1 0-1,0 0 1,1 1 0,1-1 0,-1 1 0,2 0-1,-2 17 1,3-28-54,0 1-1,0 0 1,0 0-1,0-1 1,0 1-1,0 0 1,1-1-1,-1 1 1,0 0-1,0-1 1,1 1-1,-1 0 1,0-1-1,0 1 1,1-1-1,-1 1 1,1-1-1,-1 1 1,1 0-1,-1-1 1,1 0-1,-1 1 1,1-1-1,-1 1 1,1-1-1,-1 0 1,1 1-1,0-1 1,1 1-1,24-2-1522,-20-1 595,-1 1 0,1-2 0,0 1 1,-1 0-1,0-1 0,0 0 0,6-4 0,11-15-6099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12940,'0'0'5734,"70"12"-4741,-32-7-705,11-3-224,1-2-1153,4 0-2146,-3-3-1570,-2-7-3971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18 9097,'0'0'7500,"-9"-5"-5653,6 4-1780,0-1 0,0 0 0,-1 1 0,1 0 1,0-1-1,-1 1 0,1 1 0,-1-1 0,0 0 0,1 1 0,-1 0 0,1 0 0,-1 0 0,0 0 0,1 1 0,-1-1 1,1 1-1,-1 0 0,1 0 0,-1 0 0,1 0 0,0 1 0,-1 0 0,1-1 0,0 1 0,0 0 0,0 0 1,0 1-1,-3 3 0,-9 6 327,0 1-1,-25 28 1,37-37-325,0-1 0,0 1 0,0-1 0,0 1 0,1 0 0,-1 1 0,1-1 0,0 0 0,0 0 1,1 1-1,-1-1 0,1 1 0,0 0 0,0-1 0,1 1 0,0 0 0,-1-1 0,2 6 0,0-9-61,-1 1 0,1-1 1,1 1-1,-1-1 0,0 0 1,0 0-1,0 0 0,1 0 0,-1 0 1,0 0-1,1 0 0,-1 0 1,1 0-1,0 0 0,-1-1 1,1 1-1,-1-1 0,1 1 1,0-1-1,-1 0 0,1 0 0,0 1 1,-1-1-1,1 0 0,0-1 1,0 1-1,1 0 0,50-7 213,-41 3-202,-1-1 0,0 0 0,0 0 0,-1-1 0,0 0 0,0-1 0,0 0 0,9-9 0,-14 12 1,0-1 0,-1 1 0,0-1 0,1 0 0,-1 0 1,-1 0-1,1-1 0,-1 1 0,0-1 0,0 0 0,-1 0 0,0 0 0,0 0 1,0 0-1,-1-1 0,1-9 0,-1 16-19,-1-1-1,0 1 1,0-1 0,0 0 0,-1 1 0,1-1-1,0 1 1,0-1 0,0 0 0,0 1-1,0-1 1,-1 1 0,1-1 0,0 1-1,-1-1 1,1 1 0,0-1 0,-1 1-1,1-1 1,0 1 0,-1-1 0,1 1-1,-1-1 1,1 1 0,-1 0 0,1-1 0,-1 1-1,1 0 1,-1 0 0,0-1 0,0 1-1,-23 2-36,-20 20-37,40-19-16,1 0 1,-1 1 0,0-1 0,1 1 0,0 0 0,0 0 0,-4 7 0,6-9-279,0 0 1,0 0-1,1 1 0,-1-1 0,0 0 1,1 0-1,0 0 0,-1 0 1,1 1-1,0-1 0,0 0 0,0 3 1,5 1-4930,9-2-3059</inkml:trace>
  <inkml:trace contextRef="#ctx0" brushRef="#br0" timeOffset="1">364 134 12684,'0'0'1537,"-21"52"1058,4-19-353,0 1-608,1-1-321,4-1-544,7-5-577,5-8-160,0-6-1089,15-9-353,3-4-832,-1-8-3139,1-11-7303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29 10858,'0'0'1927,"-6"-1"-773,-1-1-563,0 1 0,0 0 1,0 0-1,0 1 1,0 0-1,0 0 1,0 0-1,0 1 0,0 0 1,-6 3-1,10-4-507,0 1 0,0 1 0,1-1 0,-1 0 0,1 1 0,-1-1-1,1 1 1,0 0 0,-1-1 0,1 1 0,0 0 0,0 1 0,0-1-1,1 0 1,-1 0 0,0 1 0,1-1 0,-1 1 0,1 0 0,0-1 0,0 1-1,0 0 1,0 0 0,1-1 0,-1 1 0,1 0 0,0 0 0,0 0-1,0 4 1,0-2-38,0 0-1,1 0 1,0 0-1,0 0 1,1 0-1,-1-1 1,1 1-1,0 0 1,0-1-1,1 1 1,-1-1-1,1 0 0,0 0 1,0 0-1,0 0 1,1 0-1,-1-1 1,1 1-1,0-1 1,0 0-1,7 4 1,32 33-54,-41-39 7,-1 1 0,1 0-1,0 0 1,-1 0 0,1 0 0,-1 0-1,0 0 1,0 0 0,0 1-1,0-1 1,0 0 0,0 1-1,-1-1 1,1 0 0,-1 1 0,1-1-1,-1 1 1,0-1 0,0 1-1,0-1 1,0 1 0,-1-1-1,1 1 1,-1-1 0,1 0 0,-1 1-1,0-1 1,0 0 0,0 1-1,0-1 1,-1 0 0,1 0-1,0 0 1,-1 0 0,0 0 0,1 0-1,-1 0 1,0-1 0,-2 3-1,-3 0 76,1 1 0,-1-1 0,0 0-1,0-1 1,0 0 0,0 0-1,0 0 1,-1-1 0,0 0 0,1-1-1,-12 1 1,15-1-24,1-1 0,0 0-1,-1 0 1,1 0 0,0 0-1,0-1 1,-1 1 0,1-1 0,0 0-1,0 0 1,0 0 0,0 0-1,0 0 1,0-1 0,0 0 0,0 1-1,0-1 1,1 0 0,-5-4 0,5 2-39,-1 0 1,1 0 0,0 0-1,0 0 1,0-1 0,0 1 0,1 0-1,0-1 1,0 1 0,0-1-1,0 0 1,1 1 0,0-8 0,-1 9-61,1-1 1,0 0 0,0 1 0,0-1 0,1 1-1,-1-1 1,1 1 0,0 0 0,0-1 0,0 1-1,0-1 1,1 1 0,-1 0 0,1 0 0,0 0-1,0 0 1,0 0 0,0 0 0,0 1 0,1-1-1,-1 1 1,1-1 0,0 1 0,0 0 0,0 0-1,0 0 1,0 1 0,6-3 0,6-1 26,1 1 0,0 1 0,0 0-1,0 1 1,23 0 0,-27 3 25,-1-2 0,1 1 0,0-1 0,-1-1 0,1 0 0,-1-1 0,0 0 0,0-1 0,13-6 0,-21 9 38,-1-1-1,0 1 0,0-1 0,0 1 0,0-1 0,0 0 0,0 0 0,-1 0 0,1 0 0,0 0 0,-1 0 0,0 0 0,1-1 0,-1 1 0,0 0 0,0-1 0,0 1 0,-1-1 0,1 1 0,-1-1 0,1 1 1,-1-1-1,0 0 0,0 1 0,0-1 0,0 1 0,0-1 0,-1 0 0,1 1 0,-1-1 0,0 1 0,1-1 0,-1 1 0,0 0 0,-1-1 0,1 1 0,-2-3 0,0 1-19,0-1 0,-1 2 0,1-1 1,-1 0-1,1 1 0,-1 0 0,-1-1 0,1 1 0,0 1 0,0-1 0,-1 1 0,0 0 0,1 0 0,-1 0 0,0 1 0,0-1 0,0 1 0,-8-1 0,10 2-229,0 0-1,0 0 0,-1 0 1,1 0-1,0 1 0,0-1 1,0 1-1,-1 0 0,-4 1 1,-12 15-5692,12-6-1301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10346,'2'5'6630,"3"-1"-4964,-2 4 672,2 1-673,3 3-768,3 2-128,3 1-577,6-3-96,4-1-160,5-5-544,3-5-225,2-1-512,-4-1-930,0-12-832,-5-2-2017,-8 0-1282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7495,'0'0'4548,"-40"49"-1729,15-19-289,-2 10-1024,-1 0-449,1 3 160,2-3-288,5-7-417,5-4-351,7-8-129,8-9-577,0-9-1345,11-3-1697,7-8-5029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12844,'0'0'8776,"80"8"-7110,-35-8-833,6 0-289,1-3-319,1-6-161,-5 0 0,-7 0-609,-9 3-896,-12-1-2691,-13 3-4997</inkml:trace>
  <inkml:trace contextRef="#ctx0" brushRef="#br0" timeOffset="1">124 128 17104,'0'0'1602,"70"0"544,-26-7-545,4 1-1184,-1 4-353,-2-1-353,2 2-1472,-2 0-1634,0 0-3396,-3-2-1184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14542,'0'0'10057,"-11"58"-8840,24-41-160,10-4-544,6-3-353,9-4-64,2-4-768,2-2-578,0 0-671,-4-13-1058,-3-4-801,-5-5-1409,-8 0 257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3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5669,'0'0'13773,"-53"57"-12075,38-32-193,-1 0-127,4 0-225,2 3-641,-1-1-287,-1 4-161,-2 0 0,-3 5-417,-4-1-704,-4 4-288,0-1-481,3-5-2177,2-3-4197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15310,'0'0'7143,"5"76"-6566,-10-29-161,5 12-160,0 7-192,0 6-31,0 0-66,0-3-863,3-3-994,-1-10-1185,-2-9-2562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19058,'0'0'3427,"48"-6"-2658,-19 5-192,8-1-513,6 0-128,3-4-1442,1-1-1889,2-5-6534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10954,'0'0'10949,"-6"9"-9844,-4 6-874,1 1-1,0 0 0,2 1 0,0 0 0,0 0 0,2 0 0,0 1 1,-3 26-1,5-1 280,1 43 1,2-65 187,3-17-409,3-12 76,4-14 80,-7 5-452,0 1 0,-1-1-1,-1 1 1,-1-21-1,-1 18 13,0 14-28,-2 12 6,2 19 31,2-24-8,1 1 1,0-1 0,0 0 0,0 0-1,0 0 1,0 0 0,0 0 0,0-1-1,1 1 1,-1-1 0,0 1 0,1-1-1,-1 0 1,1 0 0,0 0 0,-1 0-1,1 0 1,0-1 0,0 1 0,0-1-1,-1 0 1,1 0 0,0 0 0,5 0-1,-1-1 49,0 1-1,0-1 0,-1 0 0,1 0 0,0-1 0,-1 0 0,1 0 0,-1 0 1,8-5-1,-6 2 6,0 0 0,0 0 0,-1-1 0,0 0 0,0-1 0,-1 1 0,1-1 0,-1-1 0,-1 1 0,0-1 0,9-15 0,-41 48-140,12-3 375,-22 42 0,33-57-231,1 0 0,-1 0 0,2 0-1,-1 1 1,1-1 0,1 1 0,-1-1 0,1 1 0,0 0-1,1 15 1,0-23-53,1 1 0,-1 0-1,1-1 1,-1 1 0,1 0 0,-1-1 0,1 1-1,-1-1 1,1 1 0,0-1 0,-1 1-1,1-1 1,0 1 0,-1-1 0,1 1-1,0-1 1,0 0 0,-1 0 0,1 1 0,0-1-1,0 0 1,-1 0 0,1 0 0,0 0-1,0 0 1,0 0 0,0 0 0,-1 0-1,1 0 1,0 0 0,0 0 0,-1-1-1,1 1 1,0 0 0,0-1 0,-1 1 0,1 0-1,1-1 1,30-14 82,-14 0-80,0-1 0,26-32 0,-37 40-21,0-1 0,0-1-1,-1 1 1,0-1 0,-1-1-1,0 1 1,6-19 0,-36 62-142,19-22 185,0 1 0,0 0 0,1-1-1,0 2 1,1-1 0,1 1-1,0-1 1,1 1 0,-2 19-1,4-31-30,0-1-1,0 1 0,0 0 1,1 0-1,-1 0 0,0-1 0,0 1 1,1 0-1,-1 0 0,0-1 0,1 1 1,-1 0-1,0 0 0,1-1 0,-1 1 1,1 0-1,0-1 0,-1 1 0,1-1 1,-1 1-1,1-1 0,0 1 1,-1-1-1,1 1 0,0-1 0,0 0 1,-1 1-1,1-1 0,1 0 0,32 2 39,-25-3-80,0-1-1,0 1 1,0-2-1,-1 0 1,10-4 0,-10 3-67,-1 0 0,0-1 0,0 0 0,-1-1 1,0 1-1,10-13 0,-13 16-23,-1-1 0,0 0 0,0-1 0,0 1 0,-1 0 0,1 0 0,-1-1 0,1 1 0,-1-1 0,-1 1 0,1-1 0,0 0 0,-1 1 0,1-1 0,-1 0 0,0 1 0,-1-8 0,0 10-103,1 0-1,-1 0 0,0 0 0,1 0 1,-1 0-1,0 0 0,0 0 1,0 0-1,0 0 0,1 0 1,-1 0-1,0 1 0,0-1 1,-1 0-1,1 0 0,0 1 1,0-1-1,0 1 0,0-1 1,-1 1-1,1 0 0,0-1 1,0 1-1,-1 0 0,-1 0 0,-9-3-5414,4-1-1592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26 17328,'0'0'3022,"-13"-5"-1912,9 4-1058,-3-3 27,0 1 0,-1 0 1,1 1-1,-1 0 0,0 0 0,0 1 0,0 0 0,0 0 1,0 1-1,0 0 0,0 0 0,0 1 0,0 0 1,0 0-1,-11 4 0,9-1-34,1 1-1,0 0 1,0 1 0,0 0 0,1 0 0,0 1-1,0 0 1,1 0 0,0 1 0,-9 13 0,11-15-44,1 0 1,1 1-1,-1-1 1,1 1-1,0 0 1,0 0 0,1 0-1,0 0 1,0 0-1,1 1 1,0-1-1,0 1 1,1-1 0,0 1-1,1 10 1,0-15 12,0 1 0,1 0 0,-1-1 0,1 0 1,-1 1-1,1-1 0,0 0 0,0 0 0,1 0 0,-1 0 1,1 0-1,-1 0 0,1-1 0,0 1 0,0-1 1,0 0-1,0 0 0,1 0 0,-1 0 0,0-1 0,1 1 1,-1-1-1,1 0 0,0 0 0,-1 0 0,1 0 0,0-1 1,-1 1-1,5-1 0,2 1 31,0-1 0,0 0-1,0 0 1,-1-1 0,1 0 0,0 0 0,0-1-1,-1-1 1,1 0 0,11-5 0,-11 3 42,-1-1 0,1 0 1,-2-1-1,1 0 0,-1 0 1,0-1-1,-1 0 0,1 0 0,-2-1 1,10-13-1,-12 15-13,-1 1 0,0 0 0,0-1 0,0 0-1,0 1 1,-1-1 0,-1 0 0,1 0 0,-1 0 0,0-1 0,0 1 0,-1 0 0,0 0-1,-1 0 1,1-1 0,-1 1 0,-2-7 0,2 13-97,1-1 1,0 1-1,-1 0 1,0 0-1,1 0 0,-1 0 1,0-1-1,1 1 0,-1 0 1,0 0-1,0 0 0,0 0 1,0 1-1,0-1 1,0 0-1,0 0 0,0 1 1,0-1-1,0 0 0,-1 1 1,1-1-1,0 1 1,0-1-1,0 1 0,-1 0 1,1 0-1,0 0 0,-1-1 1,1 1-1,0 0 0,-1 0 1,1 1-1,0-1 1,0 0-1,-1 0 0,1 1 1,-2 0-1,1-1-136,-1 1 0,1 0-1,-1 0 1,1 0 0,0 0 0,-1 1-1,1-1 1,0 1 0,0-1 0,0 1 0,0 0-1,0 0 1,0 0 0,1 0 0,-1 0-1,1 0 1,-3 3 0,3 0-545,-1 0 1,1 0-1,0-1 1,1 1-1,-1 0 1,1 0 0,0 0-1,0 5 1,3 15-5720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19506,'0'0'2947,"-65"65"-1601,45-38-289,13-1-801,7-2-288,0-4-1217,16-4-2051,7-8-2625,5-8-3076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 10570,'0'0'11734,"-8"-2"-11451,6 1-264,1 1 1,-1-1-1,0 1 1,0 0-1,0-1 0,0 1 1,0 0-1,0 0 1,0 0-1,0 0 1,1 1-1,-1-1 1,0 1-1,0-1 1,0 1-1,0-1 0,-3 3 1,4-1-1,-1 0 0,1 0 0,-1 0 0,1 1 0,0-1 0,0 0 1,0 1-1,0-1 0,1 1 0,-1 0 0,0-1 0,1 1 0,0-1 0,0 1 0,0 0 0,0-1 1,0 4-1,1 2-14,1 0-1,-1-1 1,1 1 0,1-1 0,-1 0 0,1 1 0,0-1-1,1-1 1,0 1 0,0 0 0,0-1 0,1 0 0,0 0-1,0 0 1,1-1 0,9 9 0,-9-10-147,0 2 0,0-1 0,-1 1 0,0-1 0,0 2 0,0-1-1,-1 0 1,0 1 0,0 0 0,-1 0 0,0 0 0,0 0 0,0 0 0,-1 1 0,0-1 0,1 14 0,-3-18 143,-1 1 0,0-1 0,0 0-1,0 0 1,0 0 0,0 0 0,0 0 0,-1 0 0,0 0 0,1 0 0,-1 0 0,0 0 0,0-1 0,-1 1-1,1-1 1,-1 0 0,1 0 0,-1 0 0,1 0 0,-1 0 0,0 0 0,0-1 0,0 1 0,0-1-1,0 0 1,-1 0 0,1 0 0,-5 1 0,-8 2 295,-1-1 0,1 0 0,-1-1-1,-23-1 1,38-1-210,0 0 0,0 0 0,0 0 0,0 0 0,-1 0-1,1 0 1,0-1 0,0 1 0,0-1 0,0 1 0,0-1 0,1 0-1,-1 0 1,0 0 0,0 0 0,0 0 0,1 0 0,-1 0 0,0-1-1,1 1 1,-1-1 0,1 1 0,0-1 0,-1 1 0,1-1 0,0 0 0,0 0-1,0 1 1,0-1 0,1 0 0,-1 0 0,0 0 0,1 0 0,-1-3-1,1 1-64,0 0-1,0 0 1,0 0-1,1 0 1,-1 0-1,1 0 1,0 0-1,0 0 1,1 1-1,-1-1 1,1 0-1,0 1 1,0-1-1,0 1 1,0-1-1,1 1 1,4-4-1,12-11-77,1 0 1,1 2-1,1 1 0,39-21 1,35-25 104,-93 60-36,-1-1 0,0 1 0,0-1 0,0 0 0,0 0 0,0 0 1,0 0-1,0 0 0,-1 0 0,1-1 0,-1 1 0,0-1 0,0 1 0,0-1 0,0 1 0,0-1 0,0 1 0,0-5 0,-1 6-45,0 0 1,-1 0-1,1-1 0,-1 1 0,1 0 1,-1 0-1,1 0 0,-1-1 0,0 1 1,1 0-1,-1 0 0,0 0 1,0 0-1,0 1 0,0-1 0,0 0 1,0 0-1,0 0 0,0 1 0,0-1 1,0 0-1,-1 1 0,1-1 0,0 1 1,0 0-1,-1-1 0,1 1 1,0 0-1,0 0 0,-1 0 0,1 0 1,0 0-1,-1 0 0,1 0 0,0 0 1,-2 1-1,2-1-113,0 0 1,0 0-1,0 0 1,0 0-1,1 0 0,-1 0 1,0 0-1,0 0 1,0 1-1,0-1 0,1 0 1,-1 1-1,0-1 1,0 1-1,0-1 1,1 1-1,-1-1 0,0 1 1,1-1-1,-1 1 1,0 0-1,1-1 0,-1 1 1,0 1-1,-2 13-6587,3-8 151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20692,'0'0'2210,"-10"7"107,8-6-2140,-43 27 2106,43-27-2209,0 1 0,1-1 0,-1 0 0,1 0 0,-1 1 0,1-1 0,-1 1 0,1-1 0,0 1 0,-1 0 0,1-1 0,0 1-1,0 0 1,0 0 0,1 0 0,-1 0 0,0 0 0,1 0 0,-1 0 0,1 0 0,0 0 0,0 0 0,-1 0 0,1 0 0,1 0 0,-1 3 0,1-3-91,1-1-1,-1 1 1,1 0-1,-1-1 1,1 1-1,0-1 1,-1 1-1,1-1 1,0 0 0,0 0-1,0 1 1,0-2-1,0 1 1,0 0-1,0 0 1,1-1-1,-1 1 1,0-1 0,0 1-1,4-1 1,53 3-2002,-50-3 1265,2 0-284,0-1 0,-1 1 0,1-2 0,-1 1 0,1-2 0,-1 1 0,0-1 0,1-1 0,-2 0 0,18-9 0,-20 9 832,-1-1 1,1 0-1,-1-1 0,0 1 1,6-8-1,-22 23 6327,-3 1-3745,-22 22-618,18-12-784,0 0 0,1 1 1,2 1-1,-17 34 0,25-43-1123,1 0 0,0 1 1,-5 23-1,8-26-810,1 0 0,0 0 0,1 0 0,0 0 0,2 14-1,4-1-5045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3459,'0'0'13175,"11"-3"-11162,131-23 1062,-94 20-3270,63 1 0,-109 4 148,-1 1-1,1 0 1,-1 0-1,1 0 1,0 0 0,-1 0-1,1 0 1,0 0-1,-1 1 1,1-1-1,-1 0 1,1 1-1,-1 0 1,1-1 0,-1 1-1,1 0 1,-1-1-1,1 1 1,-1 0-1,0 0 1,0 0-1,1 1 1,-1-1 0,0 0-1,0 0 1,0 0-1,0 1 1,-1-1-1,1 1 1,0-1 0,0 1-1,-1-1 1,1 1-1,-1-1 1,1 1-1,-1-1 1,0 1-1,0-1 1,1 1 0,-1 0-1,0-1 1,-1 3-1,0 1 43,0 1-1,0-1 0,-1 1 0,0-1 1,0 0-1,-1 0 0,1 0 0,-1 0 1,0 0-1,0-1 0,-5 5 1,-40 44-19,24-28 534,-32 43-1,49-57-1105,-1 1 0,2 0-1,0 0 1,-5 14 0,8-22-5271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15567,'0'0'1890,"57"0"-161,-24 4-1120,11 1-385,7 0-128,5-2-865,3-3-2786,-4 0-3620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58 10186,'0'0'4260,"-11"2"-3150,1 1-924,0 0-1,1 0 1,-1 1 0,1 0-1,0 1 1,-10 7 0,16-11-116,0 1-1,0 0 1,0 0 0,1 1-1,-1-1 1,1 0 0,0 1-1,-1-1 1,1 1 0,0 0 0,1 0-1,-1 0 1,0 0 0,1 0-1,0 0 1,0 0 0,0 1-1,0-1 1,0 0 0,0 1 0,1-1-1,0 0 1,0 1 0,0-1-1,0 1 1,1 5 0,0-6-53,0-1 0,1 0 0,-1 0 0,1 0 0,-1 0 0,1 0 0,-1 0 0,1-1 0,0 1 0,0 0 1,0-1-1,0 1 0,0-1 0,0 0 0,1 0 0,-1 0 0,0 0 0,0 0 0,1 0 0,-1-1 0,1 1 0,-1-1 0,1 1 1,-1-1-1,4 0 0,68 0 353,-71 0-357,4-1 17,0 0 0,-1-1-1,1 1 1,-1-1-1,1-1 1,-1 1 0,0-1-1,0 0 1,0-1 0,0 0-1,0 1 1,-1-2 0,0 1-1,0-1 1,9-10 0,-10 12 113,-1-1 0,0 0 0,0-1 0,-1 1 0,1 0 0,-1-1 0,0 0 0,0 1 0,-1-1 0,1 0 0,-1 0 0,0 0 0,0 0 0,-1 0 0,1 0 0,-1 0 0,0 0 0,-1 0 0,1 0 0,-1 0 0,0 0 0,-3-8 0,3 10-92,-1 1 0,0-1 0,0 1 0,0 0 0,0-1 0,0 1 0,-1 0 0,1 1 0,-1-1 0,1 0 0,-1 1 1,1-1-1,-1 1 0,0 0 0,0 0 0,0 0 0,0 0 0,0 0 0,1 1 0,-5-1 0,3 0-54,0 1-1,0-1 1,0 1-1,0 0 1,0 0-1,0 0 1,0 1-1,0-1 1,0 1-1,0 0 0,0 0 1,0 0-1,1 1 1,-8 3-1,11-5-29,-1 0 0,0 0-1,1 1 1,-1-1 0,1 0-1,-1 1 1,0-1-1,1 1 1,-1-1 0,1 1-1,-1-1 1,1 1 0,-1-1-1,1 1 1,0 0-1,-1-1 1,1 1 0,0-1-1,-1 1 1,1 0 0,0-1-1,0 1 1,0 0-1,-1 0 1,1-1 0,0 1-1,0 0 1,0-1 0,0 1-1,0 0 1,0 0 0,1-1-1,-1 1 1,0 0-1,0-1 1,0 1 0,1 0-1,-1-1 1,0 1 0,1-1-1,-1 1 1,0 0-1,1-1 1,-1 1 0,1-1-1,-1 1 1,1-1 0,-1 1-1,1-1 1,0 1-1,-1-1 1,1 0 0,-1 1-1,1-1 1,0 0 0,-1 0-1,1 1 1,1-1 0,3 2-953,1 0 0,-1 0 0,0 0 0,1-1 0,11 1 0,18-1-4716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58 13581,'0'0'4004,"-10"7"-2398,4-3-1423,-33 25 1006,36-27-1116,1 0 0,0 0 1,0 0-1,0 1 0,0-1 0,1 1 0,-1-1 1,1 1-1,-1 0 0,1 0 0,0 0 0,0-1 1,0 1-1,0 0 0,1 0 0,-1 4 0,1-6-65,0 0-1,0 1 0,0-1 0,0 0 1,1 0-1,-1 0 0,0 0 0,1-1 1,-1 1-1,1 0 0,-1 0 0,1 0 1,-1 0-1,1 0 0,0 0 0,-1-1 1,1 1-1,0 0 0,0-1 1,0 1-1,-1 0 0,1-1 0,0 1 1,2 0-1,31 7 251,37-10-14,-67 2-149,0-1 0,0 0 0,0 0 0,0-1 0,0 1 0,0-1 0,0 0 0,0 0 0,-1 0 0,1-1 0,-1 1 0,1-1 0,-1 0 0,0 0 0,0 0 0,0 0 0,-1-1 1,1 1-1,-1-1 0,0 0 0,0 1 0,0-1 0,0 0 0,2-8 0,-3 9 14,-1 0 0,1-1 0,-1 1 0,1 0 0,-1 0 1,0 0-1,0-1 0,-1 1 0,1 0 0,-1 0 0,0 0 0,1 0 0,-1-1 0,0 1 0,-1 1 1,1-1-1,-1 0 0,1 0 0,-1 0 0,0 1 0,0-1 0,0 1 0,0-1 0,0 1 0,-1 0 1,1 0-1,-1 0 0,1 0 0,-1 0 0,0 1 0,0-1 0,0 1 0,-5-2 0,-39-7 541,23 12-2324,23-1 1355,1-1 1,-1 0-1,0 1 1,1-1 0,-1 0-1,0 1 1,1-1-1,-1 1 1,1-1-1,-1 1 1,1-1-1,-1 1 1,1-1-1,-1 1 1,1-1-1,0 1 1,-1 0-1,1-1 1,0 1-1,0 0 1,-1-1-1,1 1 1,0 0 0,0-1-1,0 2 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6406,'0'0'5573,"10"2"-3266,8 5-65,7-1 32,12 3-769,12-2-384,7 2-128,4-3-640,5-1-257,-3-1-192,-8-1-1026,-10-3-1152,-14 0-1633,-16 0-1282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6822,'0'0'11531,"-6"51"-10249,45-46 63,14 0-320,12-2-449,9-3-415,2 0-226,-4 0-1408,-5-8-4132,-9-7-9674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18321,'0'0'7271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0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6566,'0'0'14179,"3"11"-12999,3 5-967,-2-3 11,0-1 0,1 0 0,1 1 1,8 13-1,-11-22-268,-1-1 0,1 1 0,0 0 1,0-1-1,0 0 0,1 0 0,-1 0 0,1 0 1,0 0-1,0-1 0,0 0 0,0 0 0,0 0 1,0 0-1,1 0 0,-1-1 0,0 0 0,6 1 1,1-1-340,-1 0 1,1-1 0,0 0-1,0 0 1,0-2 0,20-3 0,-27 4 296,0 0 0,0 0 0,0-1 0,-1 1 0,1-1 1,-1 0-1,1 0 0,-1 0 0,1 0 0,-1 0 0,0-1 1,0 0-1,0 1 0,0-1 0,-1 0 0,1-1 0,-1 1 1,0 0-1,0-1 0,0 1 0,3-8 0,-26 41 1340,7-12-922,10-13-321,-66 113 1151,64-106-1363,0 0 0,1 1 0,1-1 0,0 1 0,1 0 0,0 0 0,1 0 0,-1 17 0,4-22-3786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7495,'0'0'15855,"70"4"-14734,-24-7-448,8 2-513,1-1-160,-2 2-1409,-7-1-2403,-6 1-3715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12876,'-9'0'2712,"-1"0"-2451,0 1 0,0 0 0,0 0 0,0 1-1,0 0 1,0 1 0,1 0 0,-1 1 0,1 0 0,0 0 0,0 1 0,0 0-1,1 1 1,-14 11 0,12-8-2,0 1 0,1 0 1,0 0-1,-12 20 0,19-27-216,0 1 0,-1-1 0,1 1 0,1 0 0,-1 0 0,1 0 0,-1 0 0,1 0 0,0 0 0,1 0 0,-1 1 0,1-1 0,0 0 1,0 0-1,0 1 0,0-1 0,1 0 0,-1 0 0,3 5 0,-2-6-29,1-1 1,1 1 0,-1-1-1,0 1 1,1-1-1,-1 0 1,1 0 0,-1 0-1,1 0 1,0-1-1,0 1 1,0-1-1,0 0 1,0 1 0,0-1-1,0-1 1,1 1-1,-1 0 1,0-1 0,0 1-1,7-1 1,-1 0 38,1 1 0,0-2 1,-1 1-1,1-1 0,0 0 1,13-5-1,-16 3 34,0 0 0,-1-1 1,0 0-1,0-1 0,0 1 1,-1-1-1,1 0 0,-1 0 1,0-1-1,-1 0 0,1 1 1,-1-2-1,0 1 0,-1 0 1,1-1-1,-1 0 0,0 1 1,-1-1-1,0 0 0,0-1 1,-1 1-1,1 0 0,-2 0 0,1-1 1,-1 1-1,0 0 0,-2-15 1,2 21-89,0 0 1,-1 1 0,1-1 0,0 0-1,-1 0 1,1 1 0,0-1-1,-1 0 1,1 1 0,-1-1-1,1 0 1,-1 1 0,1-1-1,-1 1 1,1-1 0,-1 1-1,0-1 1,1 1 0,-1-1 0,0 1-1,1 0 1,-1-1 0,0 1-1,0 0 1,1 0 0,-1-1-1,0 1 1,0 0 0,1 0-1,-1 0 1,0 0 0,0 0-1,0 0 1,1 0 0,-1 0-1,0 0 1,0 0 0,1 1 0,-1-1-1,0 0 1,-1 1 0,0 0-3,0 0 1,0 0 0,0 0-1,0 0 1,1 0 0,-1 0-1,0 1 1,1-1 0,-1 0-1,0 1 1,1-1 0,0 1-1,-1 0 1,-1 3 0,2-2-23,0-1 0,0 1 0,1-1 0,-1 1 0,1-1 0,-1 1 0,1 0 0,0-1 0,0 1 0,0 0 0,1-1 0,-1 1 1,0 0-1,1-1 0,0 1 0,0-1 0,0 1 0,0-1 0,0 1 0,0-1 0,2 3 0,-1-3-382,-1 0 0,1 0-1,0 0 1,0-1 0,0 1 0,0 0 0,0-1-1,0 0 1,0 1 0,0-1 0,0 0-1,1 0 1,-1 0 0,5 1 0,12 0-5962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12107,'0'0'6022,"-40"60"-3363,29-39-994,4-1-704,7-3-641,0-1-255,0-3-802,0-4-1922,7-3-2690,0-1-2050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13805,'0'0'2979,"-9"0"-1239,1 0-1351,0 1 0,1 0 0,-1 0-1,0 1 1,1 0 0,-13 4 0,18-5-315,-1 0 0,1 1 1,-1-1-1,1 0 1,-1 1-1,1-1 0,0 1 1,-1 0-1,1 0 0,0 0 1,0 0-1,0 0 1,1 0-1,-1 0 0,1 1 1,-1-1-1,1 1 1,-1-1-1,1 1 0,0-1 1,0 1-1,1 0 0,-1-1 1,1 1-1,-1 0 1,1 3-1,0-4-64,1 0 0,-1 0 1,1 0-1,0 0 0,0 0 0,0 0 1,0 0-1,0 0 0,0 0 0,1 0 1,-1-1-1,1 1 0,-1-1 0,1 1 1,0-1-1,-1 1 0,1-1 0,2 1 0,45 27 17,-28-17-184,-4-3-18,43 31-1216,-58-39 1329,0 0-1,-1 1 1,1-1 0,0 1-1,-1-1 1,1 1 0,-1 0-1,1-1 1,-1 1 0,0 0-1,0 0 1,0 0 0,0 0-1,0 0 1,0 0 0,-1 0-1,1 0 1,-1 1-1,1-1 1,-1 0 0,0 0-1,0 0 1,0 1 0,0-1-1,0 3 1,-2-3 75,1 0-1,-1-1 1,1 1 0,-1 0 0,1-1-1,-1 1 1,0-1 0,0 0-1,0 1 1,1-1 0,-1 0-1,-1 0 1,1 0 0,0 0 0,0-1-1,0 1 1,-3 0 0,-42 9 530,45-10-504,1 0-29,-16 2 657,1 0 0,-33-1 0,46-1-544,0 0 0,0-1 0,0 1 0,0-1-1,0 0 1,0 0 0,0 0 0,0 0 0,0 0 0,-3-3-1,5 3-94,0 0 0,0 1 1,0-1-1,1 0 0,-1 0 0,0 0 0,1 0 0,-1 0 0,0 0 0,1 0 0,0 0 0,-1 0 0,1 0 0,-1 0 0,1 0 0,0 0 0,0-1 0,0 1 0,0 0 0,0 0 0,0 0 0,0 0 0,0 0 0,0-1 0,0 1 0,1 0 0,-1 0 0,1-1 0,1-2-39,-1 1 1,1 0-1,0-1 0,0 1 0,1 0 0,-1 0 1,1 0-1,0 1 0,-1-1 0,1 0 0,0 1 1,5-3-1,45-26-427,-41 25 258,13-7-245,54-32-12,-76 43 437,1-1-1,0 0 0,-1 1 0,0-1 0,1-1 1,-1 1-1,-1 0 0,1-1 0,0 1 0,-1-1 0,0 0 1,0 0-1,0 0 0,0 0 0,0 0 0,0-5 1,-2 6-10,0 1 1,0-1 0,-1 1 0,1-1-1,-1 1 1,0 0 0,0-1 0,0 1-1,0 0 1,0-1 0,0 1 0,-1 0-1,1 0 1,-1 0 0,0 0 0,1 1 0,-1-1-1,0 0 1,0 1 0,0-1 0,0 1-1,0-1 1,0 1 0,-1 0 0,1 0-1,0 0 1,-1 0 0,1 1 0,-5-2 0,5 2-189,0-1 0,0 1 1,0 0-1,0 0 1,-1 0-1,1 0 1,0 0-1,0 0 0,0 0 1,0 1-1,0-1 1,0 1-1,-4 1 1,6-1-217,-1-1 1,0 1 0,1 0-1,-1-1 1,0 1 0,1 0 0,-1 0-1,1 0 1,-1 0 0,1 0-1,-1-1 1,1 1 0,0 0-1,0 0 1,-1 0 0,1 0 0,0 0-1,0 2 1,-1 10-7082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13293,'0'0'12070,"-4"9"-11163,-13 30-496,16-37-406,1-1-1,0 0 0,0 1 1,0-1-1,0 0 0,0 1 1,1-1-1,-1 0 0,0 1 1,1-1-1,-1 0 0,1 0 1,-1 1-1,1-1 1,-1 0-1,1 0 0,0 0 1,0 0-1,0 0 0,-1 0 1,1 0-1,0 0 0,0 0 1,0 0-1,0 0 0,1 0 1,-1-1-1,0 1 0,0-1 1,0 1-1,1-1 0,-1 1 1,0-1-1,1 1 1,1-1-1,43 7-1463,4-9-2486,-44 1 3003,-1 0 1,1 0-1,0-1 0,-1 0 0,0 0 0,1 0 1,-1-1-1,0 0 0,0 0 0,0 0 1,-1 0-1,1-1 0,-1 0 0,0 0 0,0 0 1,6-8 3293,-15 19 4343,-10 9-4281,6-8-1066,-3 6-567,1 0 1,1 1-1,0 0 0,1 1 0,1 0 0,0 0 0,-5 19 0,1 19-2077,10 4-4356,3-36-3599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15535,'0'0'4548,"52"53"-3395,-6-44-64,12 0-288,8-3-481,6-4-224,-5-2-160,-8 1-993,-15-1-1153,-19 0-2306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13741,'0'0'5958,"79"29"-4325,-20-29-320,10 0-704,6-8-481,0-3-352,-5-1-1986,-8-4-3460,-8 2-7654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14926,'0'0'5798,"7"53"-4517,10-39-160,4-1-160,2-3-705,0-2-160,5-3-640,-2-3-1250,0-2-608,-2 0-1186,-3-11-1088,1-3-1250</inkml:trace>
  <inkml:trace contextRef="#ctx0" brushRef="#br0" timeOffset="1">320 30 13004,'0'0'2691,"-34"47"-65,10-16-608,-5 0-544,6 4 287,-1 0-287,6-4-674,5-5-543,7-4-193,6-6-64,0-8-737,9-8-1441,6 0-993,0-12-4420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18898,'0'0'6401,"-11"9"-5686,-8 7-422,1 2 0,0 0 0,2 1-1,0 1 1,1 1 0,-12 22 0,20-32-276,0 1 0,1 0 0,1 0 0,0 1 0,0 0 0,2 0 0,-1 0 1,2 0-1,0 0 0,0 1 0,1-1 0,1 1 0,0-1 0,3 16 0,-2-25-28,0 0 0,0-1 0,1 0 0,-1 1-1,1-1 1,0 0 0,0 0 0,0 0 0,0 0 0,1 0 0,-1 0 0,1-1-1,0 1 1,0-1 0,-1 0 0,2 0 0,-1 0 0,5 3 0,-1-2-773,1 1 0,-1-1 1,1-1-1,0 0 0,0 0 1,0 0-1,11 0 0,16-1-6385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12684,'0'0'12075,"-9"4"-10083,8-4-1933,-18 9 652,1 1 0,-22 14 0,37-22-668,0 0 1,-1 0 0,1 0 0,0 1-1,0-1 1,0 1 0,0 0-1,1 0 1,-1 0 0,1 0 0,0 0-1,-1 0 1,1 1 0,1-1 0,-1 1-1,1 0 1,-1-1 0,1 1-1,0 0 1,0 0 0,1 0 0,-1 5-1,1-8-45,0 0 1,1 0-1,-1-1 0,1 1 0,0 0 0,-1 0 0,1-1 0,0 1 1,-1 0-1,1-1 0,0 1 0,0-1 0,-1 1 0,1-1 0,0 1 0,0-1 1,0 0-1,0 1 0,0-1 0,0 0 0,-1 0 0,1 1 0,0-1 1,0 0-1,2 0 0,31 0-435,-26 0 202,26 0-603,-9-1 503,-1 1 0,1 1-1,-1 1 1,25 6-1,-48-8 366,0 0-1,0 0 0,0 0 0,0 0 1,0 1-1,-1-1 0,1 0 0,0 0 1,0 1-1,0-1 0,-1 1 0,1-1 1,0 0-1,0 1 0,-1-1 0,1 1 1,0 0-1,-1-1 0,1 1 0,-1-1 1,1 1-1,-1 0 0,1 0 0,-1-1 1,1 1-1,-1 0 0,0 0 1,1-1-1,-1 1 0,0 0 0,0 0 1,1 1-1,-2 0 32,0 0 0,1 0 1,-1-1-1,0 1 0,0 0 1,0 0-1,0-1 0,-1 1 1,1-1-1,0 1 0,-1-1 1,1 0-1,-3 3 0,-60 36 847,61-38-906,-16 9-182,-31 15 618,19-18-5197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17232,'0'0'5787,"10"1"-4276,-4-1-1350,0 0 0,0 0 0,-1-1 0,1 0 0,0 0 0,-1 0 0,1-1 0,-1 1 0,1-2 0,5-2 0,3-3 58,0 0 0,-1-1 1,17-13-1,12-13-116,-1-2 1,-1-2-1,-3-1 1,39-52 0,-72 89-180,-6 12 34,-6 15-11,-43 109 74,46-119-79,2 0-1,-1 0 0,2 0 0,0 1 1,1-1-1,0 1 0,2 26 0,0-40-25,-1 1-1,0-1 0,1 0 0,-1 1 1,1-1-1,-1 0 0,1 0 1,0 1-1,0-1 0,-1 0 0,1 0 1,0 0-1,0 0 0,0 0 1,0 0-1,0 0 0,0 0 0,1-1 1,-1 1-1,0 0 0,0-1 1,1 1-1,-1 0 0,0-1 1,1 0-1,-1 1 0,0-1 0,2 0 1,2 1-832,0-1 0,0 1-1,0-1 1,-1-1 0,1 1 0,0-1 0,5-1 0,15-8-8528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6054,'0'0'20883,"55"-5"-20594,-22-4-225,5-1-256,6-2-1538,1 0-2850,-1 1-2659,-3 0-448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63 9705,'0'0'13779,"-10"-5"-12381,4 1-1241,3 2-136,1 1 0,0-1 1,-1 1-1,1-1 0,0 1 1,-1 0-1,0 0 0,1 0 0,-1 0 1,0 1-1,1-1 0,-1 1 0,0-1 1,0 1-1,1 0 0,-1 0 1,0 0-1,0 1 0,1-1 0,-1 1 1,0-1-1,0 1 0,1 0 1,-6 2-1,0 3 54,-1 1 1,1-1 0,0 1-1,0 1 1,1 0 0,0 0-1,-6 10 1,9-13-59,1-1 1,0 1 0,1 0-1,-1 0 1,1 1-1,0-1 1,0 0-1,1 1 1,0-1 0,0 1-1,0 0 1,0-1-1,1 1 1,0 0-1,1 6 1,-1-10-10,1 0-1,0 0 1,0 0 0,0 1 0,0-1-1,0 0 1,1 0 0,-1 0 0,1-1-1,-1 1 1,1 0 0,0-1 0,-1 1-1,1-1 1,0 1 0,0-1-1,0 0 1,0 1 0,0-1 0,0 0-1,1-1 1,-1 1 0,0 0 0,0-1-1,1 1 1,-1-1 0,0 0-1,1 1 1,-1-1 0,0 0 0,1-1-1,3 0 1,0 1 6,1 0 1,-1-1-1,0 0 0,0 0 1,0-1-1,0 0 0,0 0 1,0 0-1,-1-1 0,1 0 1,7-5-1,-4 0 2,-1-1-1,0 0 1,-1-1 0,0 0 0,0 0-1,-1-1 1,0 1 0,-1-1-1,0-1 1,-1 1 0,0-1-1,-1 1 1,0-1 0,-1 0-1,1-22 1,-2 33-34,-1 0 1,0 0-1,0 1 1,0-1-1,0 0 0,0 0 1,0 0-1,0 0 1,0 0-1,0 0 0,-1 0 1,1 1-1,0-1 1,0 0-1,-1 0 1,1 0-1,-1 0 0,1 1 1,0-1-1,-1 0 1,0 0-1,1 1 0,-1-1 1,1 0-1,-1 1 1,0-1-1,1 1 0,-1-1 1,0 1-1,0-1 1,0 1-1,1-1 0,-1 1 1,0 0-1,0 0 1,0-1-1,0 1 0,0 0 1,1 0-1,-1 0 1,0 0-1,0 0 0,0 0 1,0 0-1,0 0 1,0 0-1,0 0 1,0 1-1,1-1 0,-1 0 1,0 1-1,0-1 1,-1 1-1,-2 1-140,-1 0 0,1 0 0,0 0 0,0 0 0,1 1 0,-1 0 0,0-1 0,1 1 0,-6 7 0,6-6-238,0 1 0,0 1 0,0-1 1,0 0-1,1 1 0,-2 7 1,-1 21-4224,5-11-1707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17521,'0'0'2466,"-47"48"-224,30-22-1313,11-4-673,5-1-224,1-7-769,9-5-1729,7-5-2274,1-4-6215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14221,'-10'2'2921,"8"-1"-2827,-8 1 479,1 1 0,0 0 0,0 0 0,1 1 0,-10 6 0,16-9-495,0 0 0,0 0 1,0 0-1,0 1 0,0-1 0,1 1 0,-1-1 1,1 1-1,-1 0 0,1 0 0,-1-1 0,1 1 0,0 0 1,0 0-1,0 0 0,0 1 0,0-1 0,1 0 1,-1 0-1,1 0 0,-1 0 0,1 1 0,0-1 0,0 0 1,0 1-1,0-1 0,0 0 0,0 0 0,1 1 0,-1-1 1,1 0-1,1 3 0,2 1-47,0-1-1,1 0 1,-1 0-1,1 0 1,1-1-1,-1 1 1,1-1-1,-1 0 1,1-1-1,0 0 1,12 5-1,3 3-28,-14-7-57,8 5-714,0 0-1,25 21 0,-38-29 699,0 1-1,0-1 0,0 1 1,0 0-1,0 0 1,0 0-1,-1 0 0,1 0 1,-1 1-1,1-1 1,-1 0-1,0 1 0,0-1 1,0 1-1,0-1 1,0 1-1,0-1 0,-1 1 1,1 0-1,-1-1 1,0 1-1,0 0 0,0 0 1,0-1-1,0 1 1,-2 4-1,0-4 100,0 0 0,-1 0 0,1 0 1,-1 0-1,0-1 0,0 0 0,0 1 0,0-1 1,0 0-1,-1 0 0,1-1 0,-1 1 0,1-1 0,-1 1 1,1-1-1,-1 0 0,-5 0 0,-67 9 928,70-9-660,0-1 0,0 0 1,1 0-1,-1-1 1,0 0-1,0 0 0,1 0 1,-1 0-1,1-1 0,-8-3 1,12 4-254,-1-1 1,0 1 0,1-1-1,-1 1 1,1-1 0,-1 0-1,1 0 1,0 0 0,0 1-1,0-1 1,0 0 0,0 0-1,0 0 1,0-1 0,1 1-1,-1 0 1,1 0 0,0 0-1,-1 0 1,1-1-1,0 1 1,0 0 0,0 0-1,1 0 1,-1-1 0,1 1-1,-1 0 1,1 0 0,1-4-1,0 2-97,-1 0 0,1 1 0,0-1 0,0 0 0,1 1 0,-1 0 0,1-1 0,0 1 0,-1 0 0,1 0-1,1 0 1,-1 1 0,0-1 0,1 1 0,-1 0 0,1 0 0,0 0 0,0 0 0,7-2 0,11-3 40,0 1 0,32-5 0,-32 7 70,-9 2-137,4-1 247,0-1 0,0 0 0,26-11 0,-41 14-59,1 0 0,0 0 1,0-1-1,0 1 0,-1-1 0,1 1 0,-1-1 0,1 0 0,-1 0 0,0 0 0,0 0 0,0-1 1,0 1-1,0-1 0,0 1 0,-1-1 0,1 1 0,-1-1 0,0 0 0,0 0 0,0 0 0,0 0 1,0 0-1,0 0 0,-1 0 0,1-6 0,-2 7-91,1-1-1,-1 1 1,0 0 0,1-1-1,-1 1 1,0 0 0,0-1-1,-1 1 1,1 0 0,0 0-1,-1 0 1,1 0 0,-1 0-1,0 0 1,1 1 0,-1-1-1,0 0 1,0 1 0,0-1-1,-1 1 1,-1-1 0,0 0-409,0 0 0,0 0 1,0 0-1,0 1 0,0 0 1,0 0-1,-1 0 1,1 0-1,0 1 0,0 0 1,-7 0-1,11 0 194,-1 0 1,1 0-1,-1 0 0,1 0 0,0 0 1,-1 0-1,1 0 0,0 0 0,-1 1 1,1-1-1,0 0 0,-1 0 1,1 0-1,0 1 0,-1-1 0,1 0 1,0 0-1,-1 1 0,1-1 0,0 0 1,0 1-1,0-1 0,-1 0 0,1 1 1,0-1-1,0 0 0,0 1 0,0-1 1,0 1-1,-1-1 0,1 0 0,0 1 1,0-1-1,0 1 0,0 9-6538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1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0 17489,'0'0'5445,"-26"66"-4004,24-33-416,2 4-545,0 6-287,0 0-129,0 3-64,-6 2 32,-11 1-64,-8-2-192,-9-2 127,-9 1-63,-4 0-737,-4-4-1537,2-1-1858,4-2-5926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2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16912,'0'0'4292,"-3"84"-4004,0-28-95,2 11-97,1 10 0,0 3-64,0-1 0,3-5-64,0-8-321,-2-12-223,-1-11 95,0-13-640,-6-10-1505,-1-10-3524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1 833,'0'0'22869,"-35"48"-22933,35-39-1089,0-3-1858,4-4-3683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2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16592,'0'0'9897,"34"13"-10025,-21-21-2114,-5-5-2627,-6 0-7078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13421,'0'0'7703,"-9"10"-7527,-14 16-138,1 2 0,1 1-1,2 0 1,1 1 0,-24 57 0,31-62-14,2 0 1,1 0 0,0 1-1,2-1 1,2 2 0,0-1-1,1 0 1,2 47 0,2-68-52,-1 0 1,1-1-1,0 1 1,0 0-1,0-1 1,1 1-1,-1-1 1,1 0 0,0 1-1,0-1 1,1 0-1,-1 0 1,1-1-1,0 1 1,0 0-1,1-1 1,-1 0 0,0 0-1,1 0 1,0 0-1,8 5 1,-2-4-827,0 0 1,0 0 0,0-1-1,1 0 1,0-1 0,-1 0-1,1-1 1,16 1-1,21-2-7677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3491,'0'0'18423,"-3"12"-16779,2-5-1462,-5 17 772,1 0-1,-3 47 1,8-70-936,0 0 0,0 0-1,1 0 1,-1-1 0,0 1-1,1 0 1,-1 0 0,1 0-1,-1-1 1,1 1 0,-1 0-1,1-1 1,-1 1 0,1 0-1,0-1 1,0 1 0,-1-1 0,1 1-1,0-1 1,0 1 0,-1-1-1,1 0 1,0 1 0,0-1-1,0 0 1,0 0 0,0 0-1,-1 1 1,1-1 0,0 0-1,0 0 1,0 0 0,0 0 0,0 0-1,0-1 1,1 1 0,36-7 352,-18-3-307,-1 0 0,0-1 0,-1-1 0,0-1 0,31-30 0,-3 5-3,-46 38-62,0-1 0,1 1 0,-1 0 0,0 0 0,0-1 0,1 1 0,-1 0 0,0 0 1,0-1-1,1 1 0,-1 0 0,0 0 0,1 0 0,-1 0 0,0-1 0,0 1 0,1 0 0,-1 0 0,1 0 0,-1 0 0,0 0 1,1 0-1,-1 0 0,0 0 0,1 0 0,-1 0 0,0 0 0,1 0 0,-1 0 0,0 0 0,1 0 0,-1 0 0,0 1 0,1-1 0,-1 0 1,0 0-1,1 0 0,-1 0 0,0 1 0,0-1 0,1 0 0,-1 0 0,0 1 0,0-1 0,1 0 0,-1 1 0,3 21-7,-11 28 104,7-47-129,0 2 104,-1 0 0,1 0 0,0 0 1,0 1-1,1-1 0,0 9 1,0-12-32,0-1 0,0 0 0,1 0 1,-1 0-1,1-1 0,-1 1 1,1 0-1,0 0 0,-1 0 0,1 0 1,0 0-1,-1-1 0,1 1 0,0 0 1,0 0-1,0-1 0,0 1 1,-1-1-1,1 1 0,0-1 0,0 1 1,0-1-1,0 0 0,0 1 0,0-1 1,1 0-1,-1 0 0,0 0 1,0 0-1,0 0 0,0 0 0,0 0 1,0 0-1,0 0 0,0 0 0,2-1 1,8-1 7,-1-1-1,1 1 1,-1-2 0,0 0 0,0 0 0,0 0 0,0-2 0,-1 1-1,17-14 1,-15 12-93,0 0 0,0 0-1,0 1 1,1 0 0,-1 1-1,16-5 1,-27 10 39,1 0 1,-1 0-1,0 0 0,0 0 1,0 0-1,1 0 0,-1 0 1,0 0-1,0 0 0,1 0 1,-1 0-1,0 0 0,0 0 1,1 0-1,-1 0 0,0 0 1,0 0-1,0 0 0,1 0 1,-1 0-1,0 1 0,0-1 1,0 0-1,1 0 0,-1 0 1,0 0-1,0 0 0,0 1 1,1-1-1,-1 0 0,0 0 1,0 0-1,0 1 0,0-1 1,0 0-1,0 0 0,0 0 1,0 1-1,1-1 0,-1 0 1,0 1-1,-2 13-68,-8 13-141,6-21-173,-15 22-1985,2-18-4601,9-9-755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16239,'0'0'4719,"8"-3"-3240,11-7-1101,-1 0 0,-1-1 0,0-1 0,-1-1 0,17-15 0,80-86 117,-65 64-71,19-24 788,-64 77-238,-3 10-837,-6 15-266,2-15 108,-7 20-63,1 0-1,1 1 1,2 0 0,-5 66-1,12-100 11,0 1-1,0 0 0,0 0 0,0-1 1,0 1-1,0 0 0,0 0 1,1-1-1,-1 1 0,0 0 0,0-1 1,1 1-1,-1 0 0,0-1 1,1 1-1,-1 0 0,0-1 0,1 1 1,-1-1-1,1 1 0,-1-1 1,1 1-1,-1-1 0,1 1 1,0-1-1,0 1 0,0-1-195,0 0 0,0 1 0,0-1-1,0 0 1,0 0 0,0 0 0,0 0 0,0 0 0,0-1-1,0 1 1,0 0 0,0 0 0,0-1 0,0 1 0,0-1 0,0 1-1,0-1 1,0 1 0,1-2 0,11-10-6040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18642,'0'0'7014,"55"22"-7238,-29-22-1474,0 0-2049,0 0-3076,-2-9-5188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6983,'0'0'6897,"-12"1"-3828,3-1-2760,1 0 0,-1 1 0,0 1-1,1-1 1,-1 2 0,1-1 0,-1 1-1,1 0 1,0 1 0,0 0-1,1 0 1,-1 0 0,1 1 0,0 0-1,0 1 1,0 0 0,-6 8 0,6-6-60,1 0 1,1 1 0,-1-1-1,2 1 1,-1 1-1,-6 18 1,10-25-205,0 1 0,1-1 0,-1 1-1,0-1 1,1 1 0,0 0 0,0-1 0,0 1-1,0-1 1,2 6 0,-2-7-42,1 0 0,0-1-1,-1 1 1,1-1 0,0 1 0,0-1-1,0 0 1,0 1 0,0-1-1,0 0 1,0 1 0,1-1 0,-1 0-1,0 0 1,1 0 0,-1 0 0,0-1-1,1 1 1,0 0 0,-1 0 0,1-1-1,-1 1 1,3 0 0,3 0 28,0 0 0,0 0 1,1 0-1,-1-1 0,0 0 1,1 0-1,-1-1 0,0 0 0,0 0 1,1-1-1,-1 0 0,0 0 1,-1-1-1,1 0 0,0 0 0,-1 0 1,1-1-1,-1 0 0,0 0 1,0-1-1,7-7 0,-6 5 53,0 1-1,-1-1 1,0-1-1,-1 1 1,1-1-1,-1 0 1,-1-1 0,0 1-1,0-1 1,0 0-1,-1 0 1,-1 0-1,1 0 1,-2 0-1,1-1 1,0-11-1,-2 20-85,0 0 0,0 1 0,0-1 0,0 1 0,-1-1-1,1 1 1,0-1 0,0 1 0,0-1 0,0 1 0,-1-1 0,1 1-1,0-1 1,0 1 0,-1 0 0,1-1 0,0 1 0,-1-1-1,1 1 1,0 0 0,-1-1 0,1 1 0,-1 0 0,1-1-1,-1 1 1,1 0 0,-1 0 0,1 0 0,-1-1 0,1 1-1,-1 0 1,1 0 0,-1 0 0,1 0 0,-1 0 0,1 0-1,-1 0 1,1 0 0,-1 0 0,1 0 0,-1 0 0,1 0 0,-1 0-1,1 0 1,-1 1 0,1-1 0,-1 0 0,0 1 0,-24 14-272,21-10-74,0 0-1,1 0 0,0 0 1,0 1-1,0-1 0,-3 10 0,0 19-6311,6-19-211</inkml:trace>
  <inkml:trace contextRef="#ctx0" brushRef="#br0" timeOffset="1">367 207 12524,'0'0'2786,"-47"75"-639,24-36 383,5-3-768,4-5-1250,8-6-448,6-11-1409,0-8-2146,8-6-3876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44 12844,'-9'2'1687,"2"0"-1298,-49 14 2085,54-16-2301,0 1 1,0-1 0,0 1-1,0 0 1,0 0 0,0 0-1,0 0 1,0 0 0,1 1-1,-1-1 1,0 0 0,1 1-1,-1-1 1,1 1 0,-1 0-1,1-1 1,0 1 0,0 0-1,-1 0 1,1 0 0,1 0-1,-1 0 1,-1 3 0,3-3-144,-1-1 0,1 0 0,-1 1 0,1-1 0,0 0 0,0 0 0,-1 1 0,1-1 1,0 0-1,0 0 0,0 0 0,0 0 0,1 0 0,-1 0 0,0-1 0,0 1 0,0 0 0,3 1 0,32 15 4,-23-11-36,-1 0-81,0 0 0,-1 1 0,0 1 0,0 0 0,-1 0 1,15 16-1,-22-22 81,-2 1 0,1-1 1,0 0-1,0 1 0,-1-1 1,1 1-1,-1 0 0,0-1 1,1 1-1,-2 0 0,1 0 1,0 0-1,0-1 0,-1 1 1,1 0-1,-1 0 0,0 0 1,0 0-1,0 0 0,-1 0 1,1 0-1,-1 0 0,1 0 0,-1 0 1,0 0-1,0-1 0,0 1 1,0 0-1,-1-1 0,1 1 1,-1-1-1,0 1 0,0-1 1,0 0-1,-3 3 0,-3 4 123,-1-1-1,0-1 1,-1 1-1,1-2 1,-1 1-1,-1-1 0,1-1 1,-1 0-1,0 0 1,-1-1-1,1-1 1,0 0-1,-1 0 1,0-1-1,-22 0 1,33-1-92,0-1 0,-1 0 1,1 0-1,0 0 1,-1 0-1,1-1 1,0 1-1,0 0 0,-1-1 1,1 1-1,0 0 1,0-1-1,0 1 1,-1-1-1,1 0 0,0 1 1,0-1-1,0 0 1,0 0-1,0 0 1,0 0-1,0 0 1,1 0-1,-1 0 0,-1-1 1,2 0-15,-1 0 1,1 0 0,-1 0-1,1-1 1,0 1 0,-1 0-1,1 0 1,0 0 0,0 0-1,1-1 1,-1 1-1,0 0 1,2-4 0,1-2-36,0 0 0,0 0-1,1 0 1,0 0 0,0 0 0,10-11 0,2 3 3,1 0 0,0 1 1,1 1-1,1 0 0,0 2 0,1 0 1,27-11-1,-15 6 746,53-35 0,-83 50-636,0 1 0,0-1 0,-1 1 0,1-1 1,0 0-1,0 0 0,-1 0 0,1 0 0,-1 0 0,0 0 0,0 0 0,0 0 1,0 0-1,2-4 0,-3 4-54,0 1 0,0-1 1,0 1-1,0-1 0,0 1 0,0 0 1,0-1-1,-1 1 0,1-1 1,0 1-1,-1 0 0,1-1 0,-1 1 1,1 0-1,-1 0 0,0-1 0,0 1 1,0 0-1,0-1 0,-2-1-46,0 0 0,0 1 0,0 0 0,-1-1-1,1 1 1,0 0 0,-1 1 0,1-1 0,-1 1 0,0-1-1,1 1 1,-1 0 0,0 0 0,0 1 0,0-1 0,-6 1 0,6 0-247,0 0 0,-1 0 0,1 1 1,0-1-1,0 1 0,0 0 1,-7 3-1,-11 14-5046,16-7-1117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0 8456,'0'0'11680,"-5"10"-9843,0 0-1415,1 1 1,1 0-1,0 0 0,0 1 1,1-1-1,0 0 1,0 21-1,4 32 113,-2 49-248,-1-101-310,-1 0 0,0 0-1,-1-1 1,0 1-1,-1-1 1,0 0 0,-8 16-1,-3-2-169,-1-1 0,-1-1 1,-1 0-1,-1-1 0,0-1 0,-2-1 0,-1-1 0,-27 18 0,19-16-2895,-45 23 1,31-23-5124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9897,'0'0'9706,"70"22"-8617,-22-18-321,7-2-511,8 1-193,-1 0-64,-3-1-737,-11 1-1089,-13 1-2082,-17-3-1537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12844,'0'0'5509,"87"13"-4708,-34-13-224,6-8-481,3 0-577,-4 0-2882,-6-1-2883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12300,'0'0'1484,"10"8"-411,5 2-723,2 1-326,0 1-1,0 1 1,-1 1 0,22 24 0,-35-35 16,0 1 1,-1 0 0,1 0-1,-1 0 1,1 0 0,-1 0-1,0 1 1,-1-1 0,1 1-1,-1-1 1,1 10 0,-2-11 49,0 0 0,0 1 0,0-1 0,-1 0 0,0 0 1,0 0-1,0 1 0,0-1 0,0 0 0,0 0 0,-1-1 1,1 1-1,-1 0 0,0 0 0,0-1 0,0 1 0,0-1 0,-1 1 1,-3 2-1,-31 23 182,-1-1 1,-1-2-1,-66 31 1,99-53-413,-14 6-2946,6-6-3619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12011,'0'0'8814,"8"0"-7960,363-13 523,-376 27-2113,-50 58 682,35-48 90,2 0 0,0 1 0,-19 38 1,34-57-86,-2 2-701,1 1 0,0 0 0,0 0 0,1 0 0,1 1 0,-1-1 0,-1 14 0,4-26-4337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13164,'0'0'3844,"56"18"-3652,-17-11-96,8-5-384,9-2-2915,0 0-3523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6502,'0'0'14958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13645,'0'0'2466,"-12"0"-549,-1 0-1504,1 2 0,0-1 0,-1 1 0,1 1 1,0 0-1,-16 7 0,24-8-305,0-1 0,0 0 0,1 1 0,-1 0 0,1 0 0,-1 0-1,1 0 1,0 1 0,0-1 0,0 1 0,0 0 0,0-1 0,0 1 0,1 1 0,-1-1 0,1 0 0,0 1-1,0-1 1,1 1 0,-1-1 0,1 1 0,-1 0 0,1 0 0,0 0 0,1 0 0,-1 0 0,1 0 0,-1 4-1,2-6-96,-1-1-1,1 1 1,-1-1-1,1 0 0,0 1 1,0-1-1,-1 0 0,1 0 1,0 1-1,0-1 1,0 0-1,0 0 0,0 0 1,1 0-1,-1 0 0,0 0 1,0-1-1,1 1 1,-1 0-1,0-1 0,1 1 1,-1-1-1,1 1 0,-1-1 1,1 1-1,-1-1 1,1 0-1,1 0 0,49 3 159,-45-3-121,5 0-11,0-1 0,0 0-1,0-1 1,-1 0 0,1-1-1,21-8 1,-30 10-28,0 0 1,0 0 0,-1 0-1,1-1 1,-1 1-1,1-1 1,-1 1 0,1-1-1,-1 0 1,0 0-1,0 0 1,0 0 0,0 0-1,0 0 1,-1-1-1,1 1 1,0-1 0,-1 1-1,0-1 1,0 1-1,0-1 1,0 0 0,0 0-1,0 1 1,-1-1-1,1 0 1,-1 0 0,0 0-1,0 0 1,0 0-1,0 0 1,0 1 0,-1-1-1,0-4 1,0 5-14,0 1 1,0 0 0,-1 0-1,1-1 1,0 1-1,0 0 1,0 0 0,-1 0-1,1 0 1,0 1-1,-1-1 1,1 0 0,-1 1-1,1-1 1,-1 0-1,0 1 1,1 0 0,-1-1-1,1 1 1,-1 0-1,0 0 1,1 0 0,-1 0-1,1 0 1,-1 0-1,0 1 1,-2 0 0,-2-1-43,1 1 1,-1 0-1,1 1 1,0-1-1,-1 1 1,1 0-1,-6 3 1,10-5-62,0 0 0,1 1 1,-1-1-1,0 0 0,0 0 0,1 1 1,-1-1-1,0 1 0,1-1 1,-1 1-1,0-1 0,1 1 1,-1-1-1,1 1 0,-1-1 0,1 1 1,-1 0-1,1-1 0,-1 1 1,1 0-1,0 0 0,-1-1 1,1 1-1,0 0 0,0 0 0,-1-1 1,1 1-1,0 0 0,0 0 1,0 0-1,0-1 0,0 1 0,0 0 1,0 0-1,0 0 0,0-1 1,1 1-1,-1 1 0,2-1-443,0 0 0,-1 1 0,1-2 0,0 1 0,0 0 0,0 0 0,-1-1 0,1 1 0,0-1 0,0 1 0,0-1 0,0 0 0,0 0 0,0 0 0,2 0 0,23 0-5808</inkml:trace>
  <inkml:trace contextRef="#ctx0" brushRef="#br0" timeOffset="1">522 54 8232,'0'0'13356,"-11"-2"-13083,4 0-233,0 1 1,1 1 0,-1-1-1,0 1 1,0 0-1,-8 2 1,12-2-35,1 0-1,0 1 1,0-1-1,0 1 1,0-1 0,0 1-1,0 0 1,0 0 0,0 0-1,1 0 1,-1 0 0,0 1-1,0-1 1,1 0-1,-1 1 1,1 0 0,-1-1-1,1 1 1,0 0 0,0-1-1,-1 1 1,1 0-1,1 0 1,-1 0 0,0 0-1,0 0 1,1 0 0,-1 0-1,1 0 1,-1 0 0,1 3-1,0-4-1,1 0-1,-1 1 1,0-1-1,1 0 1,-1 0 0,1 0-1,0 0 1,-1 1-1,1-1 1,0 0-1,-1 0 1,1 0-1,0 0 1,0-1 0,0 1-1,0 0 1,0 0-1,0-1 1,0 1-1,0 0 1,1-1 0,-1 1-1,0-1 1,0 1-1,0-1 1,1 0-1,-1 1 1,0-1 0,0 0-1,1 0 1,-1 0-1,0 0 1,3 0-1,51-1 156,-50 1-151,-2 0 29,-1-1 1,1 1-1,0-1 0,0 0 0,-1 0 0,1 0 0,-1 0 0,1 0 0,-1 0 0,1-1 0,-1 1 1,1-1-1,-1 0 0,0 1 0,0-1 0,0 0 0,0 0 0,-1-1 0,1 1 0,0 0 0,2-5 0,-4 5 14,1 1 1,0-1-1,-1 0 0,1 1 0,-1-1 0,1 0 0,-1 0 0,0 1 0,0-1 0,0 0 0,0 0 0,0 1 0,0-1 0,-1 0 0,1 0 0,0 1 0,-1-1 0,0 0 0,1 1 0,-1-1 0,0 1 0,0-1 0,0 1 0,0-1 0,0 1 0,0-1 0,0 1 0,0 0 0,0 0 0,-1 0 0,1-1 0,0 1 0,-1 1 0,1-1 1,-3-1-1,-27-11-875,15 7-4828,11 5-519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10826,'12'0'3417,"350"-15"5783,-19 0-7302,160 27-2466,-348-6-406,-115-5 1003,-23-1-1257,-26 0-5085,-10 0 756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12075,'0'0'7645,"10"-3"-5766,11-4-1182,-1-1 0,0-1-1,-1-1 1,30-20 0,78-64 238,-79 58-886,-42 30-38,-5 5-11,0 0 0,0 0 0,0 1 0,0-1 0,0 0 0,1 0 0,-1 1 0,0-1 0,0 0 0,1 1 0,-1 0 0,0-1 0,1 1 0,-1 0 0,2-1 0,-5 21-246,-31 56 434,25-62-190,0 1 1,2 0 0,0 0 0,0 0 0,2 1-1,0 0 1,0 0 0,-1 27 0,5-43-81,0 1 0,0-1 0,0 1 0,0 0 0,0-1 0,0 1 0,1-1 0,-1 1 0,0-1 0,0 1 0,0 0 0,1-1 0,-1 1 0,0-1 0,0 1 0,1-1 0,-1 1 0,1-1 0,-1 0 0,0 1 1,1-1-1,-1 1 0,1-1 0,-1 0 0,1 1 0,0-1 0,0 1-438,0-1 1,1 0-1,-1 0 1,0 0-1,0 0 0,1 0 1,-1 0-1,0 0 1,0 0-1,1 0 1,-1 0-1,0-1 1,0 1-1,0-1 0,1 1 1,-1-1-1,0 1 1,0-1-1,1 0 1,14-14-9363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3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16143,'0'0'8072,"-10"57"-7207,1-34-193,1-1-319,0-1-225,4-2-96,0-2-32,2-3-449,0-2-1152,2-3-962,0-4-608,0-1-2210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59 8232,'0'0'14285,"12"0"-12795,17 0-764,16-1 56,68 7 0,-211 0-328,55-6-356,-117-3 877,232-10-319,209-15-597,-405 35 140,82-3-63,1-2 1,-74-5 0,154-7-169,202-7-230,-540 16 241,359 1-85,248-8-1123,-411 14 1427,24 11 85,47-9-174,1-1 1,-1-2-1,-37 1 0,116-22-888,-19 12 137,0 1 0,54 1 0,-21 4-3115,-11 0-3308,-36-2 568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57 11883,'0'-2'541,"0"-1"0,0 1 0,0 0 0,0-1-1,0 1 1,-1-1 0,1 1 0,-1 0 0,1 0 0,-1-1 0,0 1-1,0 0 1,0 0 0,0 0 0,0 0 0,-1 0 0,1 0-1,-3-3 1,1 4-326,1-1-1,-1 1 0,0-1 1,0 1-1,-1 0 0,1 0 1,0 1-1,0-1 0,0 0 1,-1 1-1,1 0 0,0 0 0,-5 0 1,0 1-132,0 1-1,0-1 1,0 1 0,0 1 0,0-1-1,1 1 1,-1 1 0,1-1 0,0 1-1,0 1 1,0-1 0,0 1-1,1 1 1,0-1 0,0 1 0,0 0-1,1 0 1,0 0 0,0 1 0,0 0-1,1 0 1,0 0 0,1 1 0,0-1-1,0 1 1,0 0 0,1-1 0,0 1-1,-1 10 1,3-17-69,0 1-1,0-1 0,0 1 1,0-1-1,0 0 0,0 1 1,1-1-1,-1 0 1,0 1-1,1-1 0,-1 0 1,1 1-1,0-1 0,-1 0 1,1 0-1,0 1 0,0-1 1,0 0-1,0 0 1,0 0-1,0 0 0,0 0 1,1 1-1,1-1 8,0 1-1,0-1 0,1 1 1,-1-1-1,0 0 1,0-1-1,0 1 1,1 0-1,5-1 1,0 1 8,0-2 1,-1 1 0,1-1 0,0 0-1,-1-1 1,1 0 0,10-5 0,-12 4-29,0 0 0,0-1 0,0 0 0,-1 0 1,1-1-1,-1 0 0,-1 0 0,1-1 0,-1 1 1,1-1-1,-2 0 0,1-1 0,-1 1 1,0-1-1,0 0 0,-1 0 0,1 0 0,-2 0 1,1 0-1,-1-1 0,1-8 0,-2 15-35,-1 0-1,0 1 1,0-1-1,0 0 1,0 1-1,0-1 1,0 0-1,0 0 1,0 1-1,-1-1 1,1 0-1,0 1 1,0-1-1,0 0 1,-1 1-1,1-1 1,0 1-1,-1-1 0,1 0 1,-1 1-1,1-1 1,-1 1-1,1-1 1,-1 1-1,1-1 1,-1 1-1,1 0 1,-1-1-1,1 1 1,-1 0-1,0-1 1,1 1-1,-1 0 1,0 0-1,1-1 1,-1 1-1,0 0 1,1 0-1,-1 0 1,0 0-1,1 0 1,-1 0-1,0 0 1,0 0-1,1 0 1,-1 0-1,0 1 1,1-1-1,-1 0 1,0 0-1,1 1 1,-1-1-1,-2 1-230,0 0 1,0 1-1,0-1 0,0 0 1,1 1-1,-1 0 0,0-1 1,1 1-1,-1 0 0,-3 5 1,4-4-398,0 0 0,0 0 0,0 0 0,0 0 0,1 1 0,-1-1 0,1 1 0,-1 5 0,1 7-5317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15310,'0'0'5638,"-9"48"-3684,1-30-737,2 1-448,-1-1-481,6-3-192,1-4-160,0-4-1313,2-6-1154,8-1-1985,2-9-4933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 8936,'0'0'6294,"-9"1"-3085,2 0-2708,-1 0 1,1 0 0,0 1 0,0 0-1,-1 1 1,1-1 0,0 1 0,-7 5-1,11-6-421,0-1-1,0 1 0,1 0 0,-1 0 1,1 1-1,0-1 0,-1 0 1,1 1-1,0-1 0,1 1 0,-1 0 1,0-1-1,1 1 0,-1 0 1,1 0-1,0 0 0,0 0 0,0 0 1,0 1-1,1-1 0,-1 0 1,1 0-1,0 0 0,0 1 0,0 3 1,1-6-74,0 1 0,-1 0 0,1-1 0,0 1 0,0-1 0,0 1 0,0-1 0,0 1 0,0-1 0,0 0 0,1 1 0,-1-1 0,0 0 0,1 0 0,-1 0 0,1 0 0,-1 0 0,1 0 0,0-1 0,-1 1 0,1 0 0,3 0 0,48 12 161,-35-9-141,-9-2-33,56 18-148,-63-19 150,-1-1 0,1 1 1,0 0-1,0 0 1,-1 0-1,1 0 1,0 0-1,-1 0 1,1 0-1,-1 1 1,1-1-1,-1 0 1,0 1-1,0 0 0,1-1 1,-1 1-1,0-1 1,0 1-1,-1 0 1,1 0-1,0 0 1,-1-1-1,1 1 1,-1 0-1,1 0 1,-1 0-1,0 0 1,0 4-1,0-5 9,-1 1 0,0 0 0,0 0 0,0-1-1,0 1 1,-1-1 0,1 1 0,0-1 0,-1 1 0,1-1 0,-1 0 0,1 1 0,-1-1 0,0 0-1,1 0 1,-1 0 0,0-1 0,0 1 0,-2 1 0,-40 12 71,39-13-73,-67 14 107,66-14-72,-1 0-1,1 0 1,-1-1-1,1 0 1,-1-1 0,1 1-1,-1-1 1,1 0-1,-8-3 1,13 4-33,0-1 0,0 1-1,0-1 1,0 1 0,0-1 0,0 1-1,0-1 1,1 0 0,-1 1 0,0-1-1,0 0 1,1 0 0,-1 0 0,0 0 0,1 0-1,-1 1 1,0-1 0,1 0 0,0 0-1,-1 0 1,1-1 0,0 1 0,-1 0-1,1 0 1,0 0 0,0 0 0,0 0 0,0 0-1,0 0 1,0 0 0,0 0 0,0-1-1,0 1 1,1 0 0,-1 0 0,0 0 0,1 0-1,-1 0 1,1 0 0,-1 0 0,1 0-1,-1 0 1,1 1 0,1-3 0,1-1-12,1-1 0,-1 1 0,1 0 0,0 0 0,0 0 0,0 0 1,8-5-1,70-31 27,-64 33 16,-1 0 1,0-2-1,0 0 0,-1-1 1,0 0-1,28-25 1,-43 34 12,1-1 1,-1 1-1,0 0 0,1-1 1,-1 1-1,0 0 1,0-1-1,0 1 1,0-1-1,0 0 1,0 1-1,0-1 1,-1 0-1,1 0 0,-1 1 1,1-1-1,-1 0 1,0 0-1,1 0 1,-1 0-1,0 1 1,0-1-1,0 0 1,-1 0-1,0-2 0,0 2-15,0 0-1,-1 0 0,1 0 0,-1 1 0,0-1 0,1 1 0,-1-1 0,0 1 0,0-1 0,0 1 0,0 0 0,0 0 0,-1 0 0,1 0 0,0 1 0,-4-2 0,-11-2-130,-1 1-1,1 1 0,-33 0 0,42 2-543,-20 1-500,17 8-6197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12332,'0'0'13420,"68"36"-12459,-14-35-288,6-1-417,4 0-192,-6 0-64,-9 0-1089,-15 0-1313,-19 0-673,-23 0-7495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13549,'0'0'5349,"69"5"-3075,-21-5-929,10 0-63,4 0-386,-1-5-671,-2 1-386,-7-3-2145,-4-2-2723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26 10474,'0'0'11728,"-9"-1"-11493,4 1-223,1 0 0,-1 0 0,1 0 0,-1 1 0,1 0 0,-1 0 0,1 0 0,0 0 0,-1 1 0,1 0 0,0-1 0,0 2 0,0-1 0,0 0 0,1 1 0,-1 0 0,1 0 0,-1 0 0,1 0 0,0 0 0,0 1 0,1-1 0,-1 1 0,1 0-1,-1 0 1,1 0 0,0 0 0,1 0 0,-1 0 0,1 1 0,0-1 0,-1 7 0,1-10-11,1 0 0,0-1 0,0 1 0,0 0 0,-1 0 0,1 0 0,0-1 0,0 1 0,0 0 0,0 0 0,0 0 0,1-1 0,-1 1 0,0 0 0,0 0 0,0 0 0,1-1 0,-1 1 0,0 0-1,1-1 1,-1 1 0,1 0 0,-1-1 0,1 1 0,-1 0 0,1-1 0,-1 1 0,1-1 0,0 1 0,-1-1 0,1 1 0,0-1 0,0 1 0,2-1 25,-1 1-1,0-1 1,1 0 0,-1 0 0,0 0-1,1 0 1,-1-1 0,0 1 0,0 0-1,1-1 1,3-1 0,4-2 114,0-1 0,0 1-1,0-2 1,12-8 0,50-61 1483,-86 120-1863,14-44 240,-1 1-1,1-1 1,-1 0-1,1 0 1,-1 1 0,1-1-1,0 0 1,-1 1 0,1-1-1,0 0 1,0 1-1,0-1 1,0 0 0,0 1-1,1-1 1,-1 1 0,0-1-1,0 0 1,1 0-1,-1 1 1,1-1 0,-1 0-1,1 0 1,0 1 0,0-1-1,-1 0 1,1 0-1,0 0 1,0 0 0,0 0-1,0 0 1,1 1 0,3-1 20,0 0 1,-1 1-1,1-2 1,0 1-1,-1 0 1,1-1 0,0 0-1,5-1 1,-2 1 30,5-1-19,-1 0 1,0-1-1,0-1 1,1 0-1,-1 0 0,18-9 1,40-10 146,-70 22 34,0-45-1302,0 44 828,0 0-1,0 0 1,1 0 0,-1 0-1,0 0 1,0 0-1,0 0 1,1 1-1,-1-1 1,0 0 0,1 0-1,-1 0 1,1 0-1,-1 1 1,1-1-1,-1 0 1,1 1 0,-1-1-1,1 0 1,0 1-1,0-1 1,-1 1-1,1-1 1,0 1 0,0-1-1,-1 1 1,1-1-1,0 1 1,0 0 0,0-1-1,0 1 1,0 0-1,0 0 1,1 0-1,17-5-5188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5509,'0'0'14900,"-4"13"-13331,-81 419 4218,85-431-5761,0 0-1,-1 0 1,1 0 0,0 0 0,0 0-1,0 0 1,0 0 0,0 0 0,0 0-1,0 0 1,0 0 0,0 0 0,0 0-1,1 0 1,-1 0 0,0 0 0,1 0-1,-1 0 1,2 2 0,11-12 372,12-33-211,-18 25-270,0-1 0,-2 0 0,0 0 1,-1 0-1,-1 0 0,0-1 0,-2 1 1,0-1-1,-2-21 0,-1 30-43,-2 13-26,-1 14 35,5-13 117,0 0 0,0 0 0,1 0 0,0 0 1,-1 0-1,2 0 0,-1 0 0,0 0 0,1 0 0,-1 0 0,1-1 0,0 1 0,1-1 0,-1 1 0,0-1 1,1 0-1,0 0 0,0 0 0,0 0 0,0-1 0,0 1 0,1-1 0,-1 1 0,1-1 0,-1-1 0,1 1 0,0 0 1,0-1-1,0 0 0,0 1 0,0-2 0,5 2 0,-2-1 9,1 0 0,0 0 0,-1-1 0,1 0 0,0 0 0,-1 0 0,1-1 0,0-1-1,-1 1 1,1-1 0,-1 0 0,0-1 0,1 0 0,-1 0 0,0-1 0,12-8 0,-12 7 19,0 0 0,-1-1 1,0 0-1,0 0 0,0 0 1,-1-1-1,0 0 0,0 0 0,-1-1 1,0 1-1,0-1 0,-1 0 0,0 0 1,0 0-1,-1 0 0,3-14 0,-5 22-28,0-1-1,0 1 1,0 0-1,0-1 0,0 1 1,0 0-1,0 0 1,0-1-1,0 1 0,0 0 1,0-1-1,0 1 0,0 0 1,0 0-1,0-1 1,0 1-1,-1 0 0,1 0 1,0-1-1,0 1 1,0 0-1,0 0 0,-1-1 1,1 1-1,0 0 1,0 0-1,0 0 0,-1-1 1,1 1-1,0 0 0,0 0 1,-1 0-1,1 0 1,0 0-1,-1 0 0,1 0 1,0-1-1,0 1 1,-1 0-1,1 0 0,-15 6-41,-10 18-8,17-13 61,0 0 0,1 1 0,1 0 0,0 1 0,1-1 0,0 1 0,1 0 0,0 0 1,1 1-1,1-1 0,0 1 0,1-1 0,0 19 0,1-30 1,0 0 0,1 0-1,-1 0 1,0 0 0,1 0 0,-1 0 0,1-1 0,0 1 0,0 0-1,-1 0 1,1-1 0,0 1 0,0-1 0,1 1 0,-1-1 0,0 1 0,1-1-1,-1 1 1,0-1 0,1 0 0,0 0 0,2 2 0,1-1 18,0 0 0,0 0 1,0 0-1,0-1 1,0 0-1,1 0 0,-1 0 1,9-1-1,-3 0-2,0 0 0,0-1-1,1 0 1,-1-1 0,0-1 0,0 1 0,18-9 0,-14 4-13,-1-2 0,0 0 1,15-13-1,-25 19 9,0 0 0,0 0-1,0-1 1,-1 0 0,1 0-1,-1 0 1,0 0-1,-1 0 1,1-1 0,-1 1-1,1-1 1,-1 0 0,-1 1-1,3-8 1,-4 11-5,-1 0 0,1 1 0,0-1 0,0 1 0,0-1 0,-1 0-1,1 1 1,0-1 0,-1 1 0,1-1 0,0 1 0,-1-1 0,1 1 0,-1-1 0,1 1 0,-1-1 0,1 1 0,-1-1 0,1 1 0,-1 0 0,1-1 0,-1 1 0,0 0-1,1 0 1,-1 0 0,0-1 0,1 1 0,-1 0 0,0 0 0,1 0 0,-1 0 0,1 0 0,-1 0 0,0 0 0,1 0 0,-1 0 0,0 0 0,1 0 0,-1 1 0,0-1-1,0 0 1,-31 8 88,25-5-86,0 1 1,1 0-1,0 0 0,0 0 1,0 1-1,0 0 0,-9 10 1,13-12 13,-1-1 1,1 1 0,0 0 0,0 1 0,0-1 0,0 0 0,1 0 0,-1 1 0,1-1 0,0 1 0,0 0-1,0-1 1,0 1 0,1 0 0,-1-1 0,1 1 0,0 6 0,1-8-40,0 0 0,0 0-1,0 0 1,1 0 0,-1 0 0,0 0 0,1 0-1,-1 0 1,1-1 0,0 1 0,-1-1 0,1 1 0,0-1-1,0 1 1,0-1 0,0 0 0,0 0 0,0 0 0,0 0-1,1-1 1,-1 1 0,0 0 0,0-1 0,3 1 0,59 6-4077,-29-8-2406,2-2-5572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9865,'0'0'6172,"0"9"-3583,0-4-2323,0 0 1,1 1 0,0-1 0,-1 0-1,2 1 1,-1-1 0,1 0-1,-1 0 1,1 0 0,1 0 0,-1-1-1,1 1 1,0 0 0,0-1-1,0 0 1,0 0 0,1 0 0,0 0-1,0 0 1,0-1 0,0 0 0,0 1-1,1-2 1,-1 1 0,1 0-1,6 1 1,-2-1-456,0-1 1,1 0-1,0 0 0,-1-1 1,1 0-1,-1-1 0,1 0 0,0-1 1,-1 0-1,1-1 0,-1 1 1,15-6-1,40-19-5228,-3-7-5581,-45 24 6762,-14 8 5501,-8 9 4155,-11 10-2850,8-9-1005,-5 7-120,-62 76 3554,61-72-4516,0 1-1,2 0 1,0 1-1,-19 46 1,25-39-3537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4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 8136,'0'0'15582,"-9"8"-14813,-93 91 648,-79 71-928,202-190-1337,0-2 1,-2 0-1,0-1 0,-2-1 1,0-1-1,-2 0 1,0-1-1,14-38 0,-38 85 2883,0-1-1685,1 0-1,1 1 1,-7 31-1,12-37-77,0 0 0,1 0-1,1 0 1,0 0 0,4 26 0,-3-38-212,-1 0 1,1 0-1,0 0 1,0 0-1,0 0 0,0 0 1,0 0-1,1 0 1,-1 0-1,1-1 1,0 1-1,0-1 0,0 1 1,0-1-1,0 0 1,1 1-1,-1-1 0,1 0 1,-1-1-1,1 1 1,0 0-1,-1-1 1,1 0-1,0 1 0,0-1 1,0 0-1,0 0 1,0-1-1,1 1 0,-1-1 1,0 0-1,5 1 1,-7-2-53,-1 1 0,0 0 0,1-1 0,-1 1 0,1 0 0,-1-1 1,0 1-1,1 0 0,-1-1 0,0 1 0,0-1 0,1 1 0,-1 0 0,0-1 0,0 1 0,0-1 1,1 1-1,-1-1 0,0 1 0,0-1 0,0 1 0,0-1 0,0 1 0,0-1 0,0 1 1,0-1-1,0 1 0,0-1 0,0 1 0,-1-1 0,1 1 0,0-1 0,0 1 0,0 0 1,-1-1-1,1 1 0,-1-1 0,-7-21 9,-7-2-278,-1 1-1,-1 0 1,-1 1-1,0 1 1,-2 1-1,-1 1 0,-36-27 1,56 45 266,0 0 1,0 1-1,1-1 1,-1 0-1,0 1 1,0-1-1,0 1 1,0-1-1,1 1 1,-1 0-1,0-1 1,0 1-1,0 0 1,0-1-1,0 1 1,0 0-1,0 0 1,0 0-1,0 0 1,0 0-1,0 0 1,0 0-1,0 1 1,-1-1-1,2 1 5,0 0 0,0 0 0,1 0 0,-1 0 0,1 0 0,-1 0-1,1 0 1,-1-1 0,1 1 0,0 0 0,-1 0 0,1-1 0,0 1 0,0 0-1,-1-1 1,1 1 0,0 0 0,0-1 0,0 1 0,0-1 0,0 0-1,0 1 1,0-1 0,1 0 0,22 11 170,1-1 0,1-1 0,0-1 0,0-2 0,28 4 0,44 1-971,-6-7-3523,-72-4-1419,-7-1-7411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9289,'0'0'12460,"49"6"-11820,-5-6-448,13 2-96,5 0-128,4 2-993,1 0-1217,-8 1-1537,-9-2-609,-15-3-1250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14189,'0'0'5798,"91"24"-5093,-28-24-257,5 0-384,3 0-512,-6 0-2339,-4 0-4228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 3331,'0'0'12668,"-8"-2"-11104,-2-1-1681,-7-4 2386,44 5 336,40-1-639,-27 1-1321,78 6-1,-108-3-645,-1 1 0,1-1 0,-1 1 0,0 1 0,1 0 0,-1 0 0,0 1 0,-1 0-1,1 1 1,-1 0 0,0 0 0,0 0 0,10 10 0,-16-12 5,1-1 0,-1 1 1,0 0-1,0-1 0,0 1 0,0 0 0,0 0 0,-1 1 0,1-1 1,-1 0-1,0 0 0,0 1 0,0-1 0,-1 1 0,1-1 0,-1 1 1,1-1-1,-1 1 0,0-1 0,-1 1 0,1-1 0,-1 1 0,1-1 1,-1 1-1,0-1 0,0 0 0,-1 1 0,1-1 0,-1 0 0,1 0 0,-1 0 1,0 0-1,0 0 0,-4 3 0,-8 10 157,-1 0-1,0-2 1,-1 0 0,-27 19 0,27-21 113,15-11-258,-97 66 885,89-61-855,0-2 0,0 1 0,0-1 0,-1 0 0,1-1 0,-1 0 0,0-1 0,0 0 0,-16 1 0,46-16-2747,26-3-5200,-15 6-272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7175,'0'12'8936,"0"-2"-7142,0 3-32,5 0 191,5 4-447,4 0-609,4-3-417,3-1-352,5-4-64,5 0-352,1-5-833,-3-4-545,-1 0-1152,-8-4-1186,-3-8-2274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11659,'0'0'3876,"-29"60"-1890,16-30-321,-3 4-159,4 4-225,0 0-545,1-2-511,2-5-161,4-6-96,5-6-577,0-8-448,0-8-1089,5-3-2466,4-5-1058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17424,'0'0'6647,"4"11"-6535,-3-9-106,1 1 3,0 0 0,-1 0 0,0 0 0,0 0 0,1 0 0,-2 0 0,1 1 0,0-1 0,-1 0 0,1 1 0,-1-1 0,0 0 0,0 1 0,-1-1 0,1 0 0,-1 1 0,1-1 0,-1 0 0,0 1 0,0-1 0,0 0 0,-1 0 0,1 0 0,-1 0 0,-2 3 0,-6 9 290,-1 0 0,0 0 0,-1-1 0,0-1 0,-2 0 0,1-1 0,-1 0 0,-27 17 0,41-29-283,-1 0 0,1 0 0,0 0-1,0 0 1,0 1 0,-1-1 0,1 0 0,0 0 0,0 0 0,0 0 0,-1 0 0,1 0 0,0 0 0,0 0 0,-1 0 0,1 0 0,0 0 0,0 0 0,-1 0 0,1 0 0,0 0 0,0 0 0,0 0 0,-1 0 0,1 0 0,0 0 0,0 0-1,-1 0 1,1 0 0,0 0 0,0 0 0,0-1 0,-1 1 0,1 0 0,0 0 0,0 0 0,0 0 0,0-1 0,-1 1 0,1 0 0,0 0 0,0-1 0,2-11 107,9-13-415,4-3-368,-3 6-520,0 1-1,21-27 1,-33 48 1170,0 0-1,0 0 1,0 0-1,1 0 1,-1 0-1,0-1 1,0 1-1,0 0 1,0 0-1,0 0 1,0 0-1,0 0 1,1 0-1,-1 0 1,0 0-1,0 0 1,0-1-1,0 1 1,0 0-1,1 0 1,-1 0-1,0 0 1,0 0-1,0 0 1,0 0-1,1 0 1,-1 0-1,0 0 1,0 0-1,0 0 1,0 0-1,1 0 1,-1 0 0,0 0-1,0 1 1,0-1-1,0 0 1,0 0-1,1 0 1,-1 0-1,0 0 1,0 0-1,0 0 1,0 0-1,0 1 1,0-1-1,0 0 1,1 0-1,-1 0 1,0 0-1,0 0 1,0 0-1,0 1 1,0-1-1,0 0 1,0 0-1,0 0 1,0 0-1,0 1 1,0-1-1,0 0 1,0 0-1,0 0 1,0 0-1,0 1 1,0-1-1,2 22-56,-5 25 672,-4-7 863,-2 79 0,9-119-1356,-1-31 320,-4 16-492,0 1 0,-1 1 0,0-1 0,-1 1-1,-1 0 1,0 1 0,0 0 0,-12-12 0,9 10 233,11 13 94,12 6-43,12 4-347,0-1 0,1-2 0,0-1-1,0 0 1,26 0 0,69-1-7252,-71-4-264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16047,'0'0'8136,"74"11"-7047,-37-11-769,1 0-256,2 0-192,-5 0-1409,-7 0-1090,-6 0-1825,-7 0-2370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13741,'0'0'8872,"54"16"-7238,-7-16-513,8 0-769,3 0-256,0-5-256,-8-4-1890,-6-2-3235,-9-2-6278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2947,'0'0'14306,"-2"10"-11732,-48 144 4382,-6 16-6358,43-107-540,9-41 21,0-1 0,-2 0 0,0 0 0,-13 26 0,56-133 2142,49-107-1545,-14 27-647,-70 161-48,1 1-1,-1-1 1,1 0 0,0 1 0,1 0 0,-1 0-1,0 0 1,1 0 0,0 0 0,0 1 0,0 0 0,1 0-1,-1 0 1,1 0 0,-1 1 0,7-3 0,-8 4-5,-1 1 1,1-1 0,0 1 0,-1 0 0,1 0 0,0 0 0,0 0 0,-1 1 0,1-1-1,0 1 1,-1-1 0,1 1 0,-1 0 0,1 0 0,-1 0 0,1 1 0,-1-1 0,1 0-1,-1 1 1,0 0 0,0-1 0,0 1 0,0 0 0,0 0 0,0 0 0,-1 0-1,1 0 1,-1 1 0,1-1 0,-1 1 0,0-1 0,2 5 0,-1-3-14,-1-1 0,1 1 0,-1-1 0,1 1 0,-1 0 0,0-1 0,0 1 0,-1 0 0,1 0 0,-1 0 0,0 0 0,0 0 0,0-1 0,-1 1 0,1 0 0,-1 0 0,0 0 0,0 0 0,0-1 0,-2 5 0,-1-2 57,1-1 0,-1 0 0,0 0 0,0 0 1,0 0-1,-1-1 0,0 0 0,0 0 0,0 0 0,0 0 0,-9 4 0,-1-1 81,0 0 0,-1 0 0,0-2 0,0 0 0,-1-1 0,0 0 0,1-1 0,-27 0 0,41-3-170,1 1 0,-1-1-1,0 0 1,1 0 0,-1-1-1,1 1 1,-1 0 0,1 0-1,-1-1 1,1 1 0,-1-1-1,1 1 1,-1-1 0,1 0-1,0 0 1,-1 1 0,1-1-1,-2-1 1,3 1-111,0 0 0,-1 0-1,1 1 1,0-1 0,0 0 0,-1 0 0,1 0 0,0 1-1,0-1 1,0 0 0,0 0 0,0 0 0,0 1 0,0-1-1,0 0 1,0 0 0,1 0 0,-1 1 0,0-1-1,0 0 1,1 0 0,-1 1 0,0-1 0,1-1 0,2-2-734,0 0 1,0 0 0,0 0 0,1 0 0,-1 1 0,1-1 0,0 1 0,0 0 0,5-3 0,23-10-4730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13389,'0'0'11109,"4"13"-10554,24 102-96,-28-112-475,1 0 0,1 0 0,-1-1 0,0 1 0,0 0 0,1-1 0,0 1 0,-1-1 0,1 0 0,0 1 0,0-1 0,0 0 0,1 0 0,-1 0 0,0-1-1,1 1 1,-1 0 0,1-1 0,2 2 0,4 0-256,0-1 0,0 1 0,0-2 0,16 2 0,-19-3 171,-1 1 0,1-1 0,-1 1 1,1 0-1,-1 0 0,0 0 1,0 1-1,0 0 0,1 0 0,-1 0 1,-1 0-1,1 1 0,0 0 0,7 7 1,-11-10 111,0 1 0,0 0 0,-1 0 1,1 0-1,-1 0 0,1 0 0,-1 0 0,1 0 1,-1 0-1,1 0 0,-1 0 0,0 0 0,1 0 1,-1 0-1,0 0 0,0 0 0,0 0 1,0 0-1,0 1 0,0-1 0,0 0 0,-1 0 1,1 0-1,0 0 0,0 0 0,-1 0 0,1 0 1,-1 0-1,1 0 0,-1 0 0,1 0 0,-1 0 1,0 0-1,1-1 0,-1 1 0,0 0 1,0 0-1,0-1 0,1 1 0,-1 0 0,0-1 1,0 1-1,0-1 0,0 1 0,0-1 0,-2 1 1,-5 3 251,1-1 0,-1 0 0,0 0 0,-14 2 0,9-3-73,1 0 1,-1 0 0,0-2 0,0 0-1,0 0 1,1-1 0,-1-1 0,0 0-1,-15-4 1,23 4-234,0 0-1,-1 0 1,2-1 0,-1 1-1,0-1 1,1 0-1,-1 0 1,1-1 0,0 1-1,-6-7 1,7 6-237,1 0 0,-1 0 0,1 0 0,-1 0 0,1 0 1,0-1-1,1 1 0,-1-1 0,1 0 0,0 1 0,0-1 1,0 0-1,1-6 0,0-22-3868,7 1-2584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13869,'0'0'5926,"51"0"-3332,-25 0-736,5 0-641,5-2-833,2 0-319,1-3-1058,-3-1-2499,-2-5-4259</inkml:trace>
  <inkml:trace contextRef="#ctx0" brushRef="#br0" timeOffset="1">415 131 16239,'0'0'7015,"54"5"-6727,-34-5-288,0 0-1729,-3-10-4357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9513,'0'0'13586,"12"1"-12694,142 2-428,-44-10-5605,-110 7 5139,0 0 0,0 0 1,0 0-1,1 0 0,-1 0 0,0 0 0,0 0 0,0 0 0,1 0 0,-1 0 0,0 0 0,0 0 1,0 0-1,1 0 0,-1 0 0,0 0 0,0 0 0,0 0 0,0 0 0,1 1 0,-1-1 1,0 0-1,0 0 0,0 0 0,0 0 0,1 0 0,-1 0 0,0 1 0,0-1 0,0 0 0,0 0 1,0 0-1,0 0 0,0 1 0,1-1 0,-1 0 0,0 0 0,0 0 0,0 0 0,0 1 0,0-1 1,0 0-1,0 0 0,0 0 0,0 1 0,0-1 0,0 0 0,0 0 0,-6 15 337,-15 19 782,18-29-901,-26 35 857,8-9 416,-25 44 0,41-65-1534,0 0 0,1 1 0,0-1 0,1 1 0,0 0 0,1 0 0,0 0 0,-1 22 0,4-29-1720,1-19-17834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0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8840,'0'0'5349,"62"0"-3811,-35 0-994,7 1-448,2 0-544,1-1-1730,1 0-1698,-1-4-5541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48 4644,'0'0'9903,"-10"-2"-7837,6 1-1916,0 0 1,-1 1-1,1 0 0,-1 0 1,1 0-1,0 0 0,-1 1 0,1-1 1,0 1-1,-1 0 0,1 1 1,0-1-1,0 1 0,0-1 0,0 1 1,0 1-1,0-1 0,0 0 1,1 1-1,-1 0 0,1 0 1,0 0-1,0 0 0,0 1 0,-4 5 1,1-2 196,1 1 0,-1-1 0,1 1 0,1 1-1,0-1 1,0 0 0,0 1 0,1 0 0,-3 17 0,5-23-319,1 0-1,-1-1 1,1 1-1,0 0 1,0-1 0,0 1-1,1 0 1,-1-1-1,1 1 1,-1 0-1,1-1 1,0 1-1,0-1 1,0 1-1,0-1 1,0 0 0,1 1-1,-1-1 1,1 0-1,0 0 1,-1 0-1,1 0 1,0 0-1,0 0 1,0 0-1,1-1 1,-1 1 0,0-1-1,1 0 1,-1 0-1,0 1 1,1-2-1,0 1 1,-1 0-1,1 0 1,-1-1-1,6 1 1,0 1-27,0-1 0,0 0-1,0 0 1,0 0 0,1-1 0,-1-1-1,0 1 1,0-1 0,1-1 0,-1 0-1,0 0 1,0 0 0,-1-1 0,1 0-1,-1-1 1,1 1 0,-1-1 0,0-1 0,0 0-1,-1 0 1,1 0 0,-1 0 0,0-1-1,-1 0 1,1-1 0,-1 1 0,0-1-1,-1 0 1,0 0 0,0 0 0,0-1-1,-1 0 1,0 1 0,-1-1 0,0 0 0,0 0-1,0 0 1,-1-1 0,-1 1 0,1 0-1,-2-14 1,1 19-44,-1 0 0,1 0 0,-1 0-1,0 1 1,0-1 0,0 0 0,0 0 0,0 1 0,0-1-1,-1 1 1,0-1 0,1 1 0,-1 0 0,0-1 0,0 1 0,0 0-1,0 0 1,-1 0 0,1 1 0,0-1 0,-1 0 0,1 1-1,-1 0 1,0-1 0,1 1 0,-1 0 0,-4-1 0,5 2-47,0-1 1,0 1 0,0 0 0,0 0-1,0 0 1,0 0 0,0 0-1,0 0 1,0 0 0,0 0 0,1 1-1,-1-1 1,0 1 0,0-1 0,0 1-1,0 0 1,0 0 0,1 0-1,-1 0 1,0 0 0,1 0 0,-1 1-1,1-1 1,-1 0 0,1 1 0,0-1-1,0 1 1,-1-1 0,1 1-1,0 0 1,0 0 0,1-1 0,-1 1-1,0 0 1,0 0 0,1 0 0,-1 0-1,1 0 1,0 0 0,0 2-1,-1-3-212,1 0 0,-1 0-1,1 1 1,0-1-1,-1 0 1,1 0 0,0 1-1,0-1 1,0 0-1,0 0 1,0 1-1,0-1 1,1 0 0,-1 0-1,0 1 1,0-1-1,1 0 1,-1 0 0,1 0-1,0 1 1,-1-1-1,1 0 1,0 0 0,-1 0-1,1 0 1,0 0-1,0 0 1,0-1-1,0 1 1,0 0 0,0 0-1,0 0 1,0-1-1,0 1 1,0-1 0,2 1-1,24 6-8196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8 10762,'-12'1'3977,"-4"1"-3134,0 1 1,1 1-1,-1 0 0,1 1 0,0 1 0,-18 10 1,27-14-568,0 2 0,0-1 1,0 0-1,1 1 0,-1 0 1,1 1-1,0-1 0,0 1 1,1 0-1,-1 0 1,1 0-1,0 1 0,0-1 1,1 1-1,0 0 0,0 0 1,0 1-1,1-1 0,-4 13 1,6-17-257,0 0 0,0 1 0,0-1 0,0 1 0,0-1 0,0 0 0,1 1 0,-1-1 1,1 0-1,-1 1 0,1-1 0,0 0 0,0 0 0,0 1 0,0-1 0,1 0 0,-1 0 0,1 0 0,-1-1 0,1 1 1,-1 0-1,4 2 0,0-1-3,-1 0 1,1 0 0,0-1 0,0 1 0,1-1 0,-1 0-1,0-1 1,1 1 0,9 0 0,-5 0-3,0-1-1,0-1 1,1 1-1,-1-2 1,0 0 0,0 0-1,1 0 1,-1-1-1,0-1 1,16-6 0,-17 4 0,-1-1 0,-1 1 0,1-1 0,-1 0 0,0-1 0,0 0 0,-1 0 0,0-1 0,9-13 0,-12 16-4,-1 0 0,1 0 0,-1 0-1,0 0 1,0 0 0,0 0 0,0 0 0,-1-1 0,0 1 0,-1-1 0,1 1 0,-1-1 0,0 1 0,0-1 0,-1 1-1,1-1 1,-1 1 0,-2-8 0,1 11-20,1 0-1,-1-1 0,0 1 1,1 0-1,-1 0 1,0 0-1,0 0 0,0 0 1,-1 0-1,1 0 0,0 1 1,-1 0-1,1-1 1,-1 1-1,1 0 0,-1 0 1,0 0-1,0 0 1,1 1-1,-1-1 0,0 1 1,0-1-1,0 1 0,1 0 1,-1 0-1,0 1 1,0-1-1,0 0 0,-2 2 1,-43 9-3092,12 7-6247,23-7-1751</inkml:trace>
  <inkml:trace contextRef="#ctx0" brushRef="#br0" timeOffset="1">534 30 15791,'0'0'6822,"80"34"-5540,-29-26-610,8-1-512,3-4-96,-3 0-736,-4-3-1634,-11 0-2339,-10-6-2658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17905,'0'0'2915,"54"1"-1890,-8-1 0,7 0-545,1 0-384,-1-3-448,-2-6-2627,0-9-8264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6919,'0'0'10698,"3"-10"-7794,-2 6-2696,1 0 1,-1-1-1,1 1 1,0 0 0,0 0-1,0 0 1,1 0-1,0 0 1,-1 1 0,1-1-1,0 1 1,1 0-1,-1 0 1,1 0-1,-1 0 1,1 0 0,0 1-1,0 0 1,0-1-1,0 2 1,0-1-1,1 0 1,-1 1 0,1 0-1,-1 0 1,1 0-1,7 0 1,-2 0-139,1 1 1,-1 0-1,0 0 0,0 1 1,1 1-1,-1 0 1,0 0-1,0 1 0,18 8 1,-24-10-75,-1 0 0,0 1 1,0-1-1,0 1 1,0 0-1,-1 0 1,1 0-1,-1 1 0,1-1 1,-1 0-1,1 1 1,-1 0-1,0-1 0,0 1 1,-1 0-1,1 0 1,-1 0-1,1 0 1,-1 1-1,0-1 0,0 0 1,0 0-1,-1 1 1,1-1-1,-1 1 0,0-1 1,1 0-1,-2 1 1,1-1-1,0 1 1,-1-1-1,1 0 0,-3 7 1,1-6 5,-1 1 0,1-1-1,-1 0 1,0 0 0,0 0 0,0 0 0,0 0 0,-1-1 0,1 1 0,-1-1 0,0 0-1,0 0 1,0-1 0,-1 1 0,-6 2 0,-77 31 114,66-29-97,125 15-1487,-102-22 1461,21 5-621,-1 0 0,29 13 0,-47-17 552,1 1 0,0-1 0,0 1-1,-1 0 1,1 0 0,-1 0 0,1 1 0,-1-1-1,0 1 1,0 0 0,0 0 0,-1 0 0,1 0-1,-1 0 1,1 0 0,-1 1 0,0-1 0,0 1-1,-1 0 1,4 7 0,-6-8 125,1 0-1,0 0 1,-1-1-1,0 1 1,1 0 0,-1 0-1,0-1 1,-1 1 0,1 0-1,0-1 1,-1 1 0,1-1-1,-1 0 1,0 1-1,0-1 1,0 0 0,0 0-1,0 0 1,0 0 0,0-1-1,-1 1 1,1-1-1,-1 1 1,1-1 0,-1 0-1,0 0 1,-3 1 0,-11 5 767,0-1 1,-34 7 0,35-9-473,0 0 0,0-2 0,0 0 0,-1-1 0,1 0 0,0-1 0,-1-1 0,-17-4 0,33 5-406,0 0 1,0-1-1,0 1 1,0 0-1,0-1 0,0 1 1,0-1-1,0 0 1,0 1-1,0-1 1,1 0-1,-1 1 0,0-1 1,0 0-1,1 0 1,-1 0-1,0 0 0,1 0 1,-1 0-1,1 0 1,-1 0-1,1 0 1,0 0-1,-1 0 0,1 0 1,0 0-1,0 0 1,-1 0-1,1 0 1,0 0-1,0-1 0,0 1 1,1 0-1,-1 0 1,0-1-1,1-2-536,0 1 0,0 0-1,0 0 1,1 0 0,-1 0 0,1 1-1,-1-1 1,1 0 0,0 1 0,0-1-1,3-2 1,18-17-6027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17457,'0'0'6427,"-9"4"-5231,1 0-1013,0 0 0,1 0 1,-1 1-1,1 0 1,-12 11-1,17-15-186,1 1 0,0-1 1,0 0-1,0 1 0,0-1 0,0 0 0,0 1 0,0 0 1,0-1-1,0 1 0,1-1 0,-1 1 0,1 0 0,-1 0 1,1-1-1,0 1 0,-1 3 0,2-4-49,-1 1-1,1 0 1,0-1 0,0 1-1,-1 0 1,1-1 0,0 1-1,0-1 1,1 0 0,-1 1-1,0-1 1,0 0 0,1 1-1,-1-1 1,1 0-1,-1 0 1,1 0 0,-1 0-1,1-1 1,-1 1 0,1 0-1,2 0 1,57 21-1559,30 15 149,-84-34 1303,0 1 0,0 0 1,0 0-1,-1 1 0,1 0 0,-1 0 1,0 0-1,-1 1 0,8 9 1,-13-14 180,1 0 0,0 0 1,0 0-1,-1 0 1,1 0-1,-1 1 1,1-1-1,-1 0 1,1 0-1,-1 1 1,0-1-1,1 0 1,-1 1-1,0-1 1,0 0-1,0 0 1,0 1-1,0-1 1,-1 0-1,1 1 1,0-1-1,-1 0 1,1 0-1,0 1 1,-1-1-1,1 0 1,-1 0-1,0 0 1,1 0-1,-1 1 1,0-1-1,0 0 1,0 0-1,0-1 1,0 1-1,0 0 1,0 0-1,0 0 1,0-1-1,0 1 1,0 0-1,-1-1 1,1 1-1,0-1 1,-2 1-1,-7 3 320,-1 0 0,1-1 0,-1 0-1,-12 1 1,19-3-294,-16 2 227,0 0 0,1-1 0,-1-1 0,0-1 0,-21-2 0,39 2-321,1-1 0,-1 1 0,0 0 0,1-1-1,-1 1 1,1-1 0,-1 0 0,1 1 0,-1-1 0,1 0 0,-1 0 0,1 0-1,0 0 1,-1 0 0,1 0 0,0-1 0,0 1 0,0 0 0,0 0-1,0-1 1,0 1 0,0-1 0,0 1 0,1-1 0,-1 1 0,0-3 0,-1-2-842,1-1 1,1 1-1,-1-1 0,1 1 1,0-10-1,0 11 92,2-30-6453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8808,'0'0'6022,"62"4"-3876,-34 3-1441,1-1-385,0-2-320,1-3-1569,2-1-3492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14670,'0'0'6619,"-2"10"-4344,-5 13-1253,-1 1 0,-2-2 1,-23 44-1,14-32-77,-16 44 0,35-77-934,-1 1 0,0-1 1,1 1-1,-1-1 0,1 0 1,0 1-1,-1-1 0,1 1 1,0-1-1,0 1 0,0-1 1,0 1-1,0-1 0,1 4 1,-1-5-5,0 0 0,1 0 0,-1 0 0,1 1 0,-1-1 0,1 0 1,-1 0-1,1 0 0,-1 0 0,0 0 0,1 0 0,-1 0 1,1 0-1,-1-1 0,1 1 0,-1 0 0,1 0 0,-1 0 1,0 0-1,1-1 0,-1 1 0,1 0 0,-1 0 0,0-1 1,1 1-1,-1 0 0,0-1 0,1 1 0,-1-1 0,34-35 25,-24 21-113,-1 0-1,0-1 1,-1 0-1,-1 0 1,0-1 0,-1 0-1,4-22 1,-10 38 1,0 27-134,0-24 213,0-1 0,0 1-1,0 0 1,1 0 0,-1-1 0,0 1 0,0 0-1,1-1 1,-1 1 0,1 0 0,0-1 0,-1 1-1,1-1 1,0 1 0,0-1 0,0 1 0,0-1-1,0 1 1,1-1 0,-1 0 0,0 0 0,0 0-1,3 2 1,-2-2 1,1 0 0,0 0 0,-1 0-1,1-1 1,0 1 0,0 0 0,0-1 0,0 0-1,0 0 1,0 0 0,0 0 0,5-1 0,1 0 7,0-1 0,-1-1 0,1 0 0,0 0 0,-1 0 0,1-1 0,-1 0 0,7-6 0,9-9 25,32-34-1,-37 34-24,-23 43-157,-15 11 175,13-24 121,-1 0 0,1 1 0,1-1 0,0 1 0,0 1 1,1-1-1,1 0 0,-3 24 0,6-35-139,0 0 0,0-1 0,-1 1 1,1-1-1,0 1 0,1-1 0,-1 1 0,0-1 0,0 1 0,0-1 0,0 1 1,0-1-1,0 1 0,1-1 0,-1 1 0,0-1 0,0 1 0,1-1 0,-1 1 1,0-1-1,1 0 0,-1 1 0,0-1 0,1 1 0,-1-1 0,1 0 0,-1 1 1,1-1-1,-1 0 0,1 0 0,-1 0 0,1 1 0,-1-1 0,1 0 0,20-5-512,17-23-3526,-11-19-7174,-15 17-22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9897,'-10'3'4180,"-16"6"-2368,1 1 0,-1 0 0,-40 25 0,59-30-1480,0 0 1,1 0 0,-1 1-1,1-1 1,0 1 0,0 1-1,-9 12 1,13-15-277,0 0 1,0 0-1,0 0 1,1 0-1,0 0 1,-1 0-1,1 0 1,0 0-1,1 1 1,-1-1-1,1 0 1,0 0-1,0 1 1,0-1-1,1 0 1,1 8-1,0-7-73,0-1 0,0 1-1,1-1 1,-1 0 0,1 0 0,0 0-1,0 0 1,0 0 0,1 0 0,-1-1-1,1 0 1,0 0 0,0 0-1,0 0 1,0 0 0,0-1 0,1 0-1,-1 0 1,1 0 0,0 0-1,5 0 1,0 1-48,0 0-1,0-1 1,0 0-1,0-1 0,1 0 1,-1-1-1,0 0 1,0-1-1,15-2 1,-19 1 84,-1-1 1,1 1 0,-1-1 0,0 0 0,0 0-1,0-1 1,-1 1 0,1-1 0,-1 0 0,0 0-1,0-1 1,0 1 0,-1-1 0,0 0 0,0 0-1,0 0 1,0 0 0,-1 0 0,1-1 0,-1 1 0,-1-1-1,1 0 1,-1 1 0,1-8 0,-1 7 4,0-1 0,0 0 0,0 1 0,-1-1 0,0 0 0,0 1-1,-1-1 1,1 0 0,-1 1 0,-1-1 0,0 0 0,0 1 0,0 0 0,0-1 0,-1 1 0,0 0 0,0 1 0,-1-1 0,0 0 0,-7-8 0,7 11-428,-1 0 0,1 1 0,0-1-1,-1 1 1,0 0 0,0 0 0,1 0 0,-1 0 0,-7 0 0,11 2 256,1-1 1,-1 1-1,0 0 0,0 0 1,0 0-1,0 0 1,0 0-1,0 0 1,0 0-1,0 0 1,0 0-1,0 0 0,0 0 1,0 1-1,0-1 1,0 0-1,0 1 1,0-1-1,0 1 1,0-1-1,0 1 0,1-1 1,-1 1-1,0 0 1,0-1-1,1 1 1,-1 0-1,0 0 0,1 0 1,-1-1-1,1 1 1,-1 0-1,1 0 1,-1 0-1,1 0 1,0 0-1,0 0 0,-1 0 1,1 0-1,0 0 1,0 0-1,0 0 1,0 0-1,0 0 0,0 0 1,0 0-1,0 0 1,0 0-1,1 0 1,-1 0-1,0 0 1,1 1-1,5 16-8415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70 11339,'0'0'3112,"-8"-5"-528,4 3-2441,1 0 0,-1 0 1,1 0-1,-1 0 0,0 0 0,0 1 1,0 0-1,0 0 0,0 0 1,0 0-1,0 1 0,0-1 0,0 1 1,0 0-1,0 0 0,0 1 0,0-1 1,0 1-1,0 0 0,0 0 1,0 0-1,0 0 0,0 1 0,0 0 1,1 0-1,-1 0 0,1 0 0,-1 0 1,1 1-1,-4 3 0,4-2-23,-1-1 0,1 1 0,0 0 0,1 0 1,-1 1-1,1-1 0,0 0 0,0 1 0,0-1 0,1 1 0,-1 0 0,1 0 0,0-1 0,1 1 0,-1 0 0,1 0 0,0 0 0,0 0 0,1 6 0,0-7-95,0-1 0,0 1-1,0-1 1,1 0 0,-1 1 0,1-1-1,0 0 1,0 0 0,0 0 0,0 0 0,1 0-1,-1-1 1,1 1 0,0-1 0,0 0-1,0 1 1,0-1 0,0 0 0,0-1 0,0 1-1,1-1 1,-1 1 0,0-1 0,1 0-1,-1 0 1,5 0 0,0 1-4,0-1 0,1 0 0,-1 0 0,1-1 1,-1 0-1,0 0 0,1-1 0,-1 0 0,0-1 0,1 1 1,10-5-1,-15 4-11,0 0 0,-1 0 1,1 0-1,0 0 0,-1-1 1,1 0-1,-1 1 0,0-1 1,0 0-1,0-1 0,0 1 1,0 0-1,-1-1 0,0 0 1,0 1-1,0-1 0,0 0 1,0 0-1,-1 0 0,1-1 1,-1 1-1,0 0 0,0-8 1,0 6-20,0 0 0,-1 1 1,0-1-1,0 0 0,-1 0 1,1 0-1,-1 0 0,0 1 1,-1-1-1,1 0 0,-1 1 1,0-1-1,-1 1 0,0 0 1,-5-9-1,5 10-128,-1 0 0,1 1 1,-1 0-1,0-1 0,0 1 0,0 0 0,-1 1 0,1-1 0,-1 1 1,1 0-1,-1 0 0,0 0 0,0 1 0,0 0 0,0 0 1,0 0-1,0 0 0,-7 1 0,-34-1-2542,16 3-1998,-1 4-6977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61 9801,'0'0'8414,"2"-8"-6925,-2 6-1389,1-1 1,0 0-1,-1 1 1,1-1-1,0 1 0,1 0 1,-1-1-1,0 1 1,1 0-1,-1-1 0,1 1 1,-1 0-1,1 0 1,0 0-1,0 1 0,0-1 1,4-2-1,-2 2-52,0 0 1,-1 1-1,1 0 0,0 0 0,0 0 1,1 0-1,-1 0 0,0 1 0,0 0 0,0 0 1,0 0-1,0 0 0,8 2 0,-10-1-46,0-1 0,1 1 0,-1-1 0,0 1 0,0 0 0,0 0 0,0 0 0,0 0 0,0 0 0,0 0 0,0 1 0,0-1 0,0 1 0,-1-1 0,1 1 0,-1 0 0,1-1 0,-1 1 0,0 0 0,1 0 0,-1 0 0,0 0 0,0 0 0,-1 1 0,1-1 0,0 0 0,-1 0 0,1 0 0,-1 1 0,0-1 0,0 0 0,0 1 0,0-1 0,0 0-1,0 0 1,0 1 0,-1-1 0,1 0 0,-1 0 0,-1 3 0,0 3 15,0 0 0,-1 0 0,0 0 0,0-1 0,-1 0 0,0 0 0,0 0 0,0 0-1,-1 0 1,-7 7 0,1-4 356,0 2-1627,32-6 0,-17-4 1247,0-1 0,0 0-1,0 1 1,0 0 0,-1 0 0,1 0 0,-1 1 0,1-1-1,-1 1 1,0 0 0,0-1 0,0 1 0,0 1 0,0-1-1,-1 0 1,0 1 0,1-1 0,-1 1 0,-1 0 0,1 0-1,0 0 1,-1 0 0,0 0 0,0 0 0,0 0 0,0 0-1,-1 6 1,2-3 70,-2-1 0,1 1-1,-1 0 1,0-1 0,0 1-1,0 0 1,-1 0 0,-1-1-1,1 1 1,-1-1 0,0 1-1,0-1 1,-1 0 0,1 0-1,-2 0 1,-5 9 0,2-9 238,1-1 0,-1 1 0,0-2 0,-1 1 1,1-1-1,-1 0 0,0-1 0,0 0 0,0 0 0,-1 0 1,1-1-1,-1-1 0,1 1 0,-1-1 0,1-1 0,-12 0 1,17 0-322,-1 0 1,1 0 0,0 0-1,-1 0 1,1-1-1,-1 1 1,1-1 0,0 0-1,-1 0 1,1-1 0,0 1-1,0 0 1,0-1-1,0 0 1,0 0 0,0 0-1,0 0 1,1 0-1,-1 0 1,1-1 0,0 0-1,-1 1 1,1-1 0,0 0-1,1 0 1,-1 0-1,0 0 1,1 0 0,0 0-1,-1-1 1,1 1 0,1 0-1,-1-1 1,0 1-1,1 0 1,0-1 0,0 1-1,0-1 1,0 1 0,0-1-1,1 1 1,0-4-1,1 5-385,-1 1 0,0-1 0,1 1 0,0-1 0,-1 1 0,1 0 0,0-1 0,-1 1 0,1 0 0,0 0 0,0 0 0,0 1 0,0-1 0,0 0-1,0 1 1,0-1 0,0 1 0,0 0 0,4 0 0,12-5-4861,-1-2-1199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14670,'0'0'8237,"-9"7"-7895,4-3-293,1-2-18,1 0 1,-1 0-1,1 1 0,-1 0 1,1 0-1,0 0 1,0 0-1,0 0 0,0 1 1,0-1-1,1 1 1,0 0-1,0-1 1,0 1-1,0 0 0,0 0 1,1 1-1,-2 5 1,4-9-29,-1-1 0,0 1 0,1-1 0,-1 1 0,0 0 0,1-1 0,-1 1 0,1-1 0,-1 1 0,1-1 0,-1 1 0,1-1 0,0 0 0,-1 1 0,1-1 0,-1 0 0,1 1 0,0-1 0,-1 0 0,1 0 1,0 1-1,0-1 0,-1 0 0,1 0 0,0 0 0,-1 0 0,1 0 0,0 0 0,0 0 0,32 0 49,-22 0-35,1 0-13,-1 1 0,1 0 0,-1 1 0,0 1 0,0-1 0,0 2 1,11 4-1,-20-7-7,1 0 1,-1 1-1,1-1 1,-1 1-1,1-1 1,-1 1 0,0 0-1,0 0 1,0 0-1,0 0 1,0 1-1,0-1 1,-1 0-1,1 1 1,-1-1-1,1 1 1,-1 0 0,0-1-1,0 1 1,0 0-1,-1 0 1,1-1-1,-1 1 1,1 0-1,-1 0 1,0 0-1,0 0 1,0 0 0,-1 0-1,1 0 1,-1-1-1,-1 6 1,0-2 56,0-1 1,-1 0-1,0 0 1,0 0-1,0 0 1,-1 0-1,0-1 1,0 1-1,0-1 1,0 0-1,0 0 1,-1-1-1,0 1 1,0-1-1,0 0 1,0 0-1,0-1 1,-1 0-1,-6 3 1,-1-1 34,0 1 0,-1-2 1,1 0-1,-1 0 0,0-1 1,1-1-1,-16 0 0,27-1-128,0-1 1,0 1-1,0 0 1,0-1-1,0 1 0,0-1 1,0 0-1,0 1 1,0-1-1,1 0 0,-1 0 1,0 0-1,1 0 0,-1-1 1,1 1-1,-1 0 1,1-1-1,0 1 0,-1-1 1,-1-2-1,1 0-235,0 0-1,0-1 1,0 1 0,0-1-1,1 1 1,0-1 0,0 0-1,-1-6 1,1-7-1937,1 1 0,1 0 0,4-32 1,4 10-3086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7271,'0'0'11243,"68"-15"-11083,-42 16-128,8 4-160,-1-1-1346,4-3-2081,1-1-1538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36 12460,'0'0'1601,"-8"10"273,-1 1-1574,1 1 1,0-1-1,1 1 0,0 1 0,1-1 1,0 1-1,1 0 0,0 1 1,1-1-1,1 1 0,-2 19 0,4-30-264,1 1 0,0-1 0,0 1 0,0-1 0,0 1 0,1-1 0,-1 1 0,1-1 0,0 1 0,0-1 0,0 0 0,1 0 0,-1 1 0,4 4 0,-3-7 0,0 1 0,0-1 0,0 1 0,0-1-1,1 0 1,-1 0 0,0 0 0,1 0 0,-1 0-1,1 0 1,-1-1 0,1 1 0,-1-1 0,1 0-1,-1 0 1,1 1 0,0-2 0,-1 1 0,1 0 0,3-2-1,1 1 54,0-1-1,0 1 1,-1-2-1,1 1 1,-1-1-1,0 0 1,0 0-1,0-1 1,0 0-1,0 0 1,-1 0-1,0-1 1,0 0-1,0 0 1,0 0-1,-1-1 1,0 1-1,4-8 0,-2 5 110,-1-1 0,-1 0-1,0 0 1,0 0-1,-1 0 1,0-1-1,0 0 1,-1 1 0,0-1-1,-1 0 1,0 0-1,-1-11 1,0 18-158,-1 0 0,1-1 0,-1 1 0,0 0 0,0 0 0,0-1-1,0 1 1,0 0 0,-1 0 0,1 0 0,-1 0 0,0 0 0,0 1 0,0-1 0,0 0 0,-1 1 0,1 0 0,-1-1 0,1 1 0,-1 0 0,0 0 0,0 1 0,0-1 0,0 1 0,0-1 0,0 1 0,0 0 0,0 0 0,-1 0 0,1 0 0,0 1 0,-1 0 0,1-1 0,0 1 0,-1 0-1,1 0 1,-1 1 0,-3 0 0,3 0-131,0-1 0,0 1 0,0 0-1,0 0 1,0 0 0,0 1 0,0-1-1,0 1 1,0 0 0,1 0 0,-1 0-1,1 1 1,0-1 0,-1 1 0,1 0-1,0 0 1,1 0 0,-1 0 0,0 1-1,1-1 1,0 1 0,0-1 0,0 1-1,0 0 1,1 0 0,-1 0 0,1 0-1,0 0 1,0 0 0,0 0 0,0 6-1,1-9-90,1 0-1,-1 0 0,0 0 0,0 1 0,1-1 0,-1 0 0,1 0 1,-1 0-1,1 0 0,-1 0 0,1 0 0,-1 0 0,1 0 0,0 0 0,0-1 1,-1 1-1,1 0 0,0 0 0,0-1 0,0 1 0,0 0 0,0-1 1,0 1-1,0-1 0,0 1 0,0-1 0,0 1 0,0-1 0,0 0 0,1 0 1,1 1-1,43 1-5962,-35-2 4224,31 0-5670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1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56 11371,'0'0'7543,"-10"7"-6977,1-1-475,0 0-1,1 1 1,0 0 0,-15 17 0,21-22-15,0 1 0,-1 0 1,1 0-1,0 0 0,0 0 0,1 0 1,-1 0-1,1 1 0,-1-1 1,1 0-1,0 1 0,0-1 0,1 1 1,-1-1-1,1 1 0,-1 0 1,1-1-1,1 1 0,-1-1 0,0 1 1,1 0-1,-1-1 0,3 6 1,-2-8-3,0 0 0,1 0 0,-1 0 0,1 0 0,-1 0 0,1 0 0,0 0 0,-1 0 0,1 0 0,0-1 0,-1 1 0,1-1 0,0 1 0,0-1 0,-1 0 0,1 0 1,0 0-1,0 0 0,0 0 0,0 0 0,-1 0 0,1-1 0,0 1 0,2-1 0,47-13 1262,-38 7-1098,-1-1 1,0 0-1,0-1 1,19-18 0,-28 25-176,0 0 0,-1-1 1,1 0-1,-1 1 0,1-1 0,-1 0 1,0 0-1,0 0 0,0-1 1,0 1-1,-1 0 0,0-1 1,1 1-1,-1-1 0,0 1 1,-1-1-1,1 0 0,-1 1 1,1-1-1,-1 0 0,0 0 1,0 1-1,-1-1 0,0-5 1,-1 6-48,0 0 0,-1 0 1,1 0-1,-1 0 0,1 0 0,-1 0 1,0 1-1,0 0 0,0-1 1,0 1-1,0 0 0,0 1 1,-1-1-1,1 0 0,-1 1 1,1 0-1,-1 0 0,-7-1 0,5 0-381,-1 1 0,0 0 0,1 0 0,-1 1 0,0 0-1,1 0 1,-1 0 0,0 1 0,-12 3 0,5 5-3463,6 1-2573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2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3619,'0'0'7458,"3"-9"-5024,-2 4-2202,0 0 0,1 0-1,-1 0 1,1 0 0,0 1-1,1-1 1,-1 1 0,1-1-1,0 1 1,0 0-1,0 0 1,0 0 0,1 0-1,0 1 1,0-1 0,0 1-1,0 0 1,0 0 0,0 1-1,1-1 1,0 1 0,7-3-1,3 1 59,1 0 0,-1 1-1,21-2 1,-29 4-268,0 1 1,-1 0-1,1 0 0,0 0 1,-1 1-1,1 0 0,-1 0 0,1 1 1,-1 0-1,9 3 0,-13-4-16,0 0 0,-1 0 0,1 0 0,-1 0 0,1 0 0,-1 0 0,0 1 0,1-1-1,-1 0 1,0 1 0,0-1 0,0 1 0,0-1 0,0 1 0,0 0 0,0-1 0,-1 1 0,1 0 0,0 0 0,-1-1-1,1 4 1,-1-1 44,0-1 1,-1 0-1,1 0 0,-1 1 0,0-1 0,1 0 0,-2 0 0,1 0 1,0 0-1,0 0 0,-3 4 0,-6 6 232,1 0-1,-1-1 1,-23 22 0,27-29-262,-22 21 281,-26 25 386,51-48-590,0 1-1,0 0 0,0 0 0,1 0 0,-1 0 0,1 0 0,0 0 0,0 1 0,0-1 0,1 1 0,0-1 0,-1 6 0,2-9-78,0 1-1,0-1 0,0 1 1,0 0-1,1-1 1,-1 0-1,1 1 1,-1-1-1,1 1 1,-1-1-1,1 1 1,0-1-1,-1 0 1,1 1-1,0-1 1,0 0-1,0 0 1,0 0-1,0 0 1,1 0-1,-1 0 1,0 0-1,0 0 1,1 0-1,-1-1 0,0 1 1,1 0-1,-1-1 1,1 1-1,-1-1 1,1 1-1,-1-1 1,1 0-1,1 0 1,60 4-81,-52-4-112,-9 0 132,9 0-1022,1 0 0,-1 0 0,0-1 0,1-1 0,17-4 0,9-13-6665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2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14189,'0'0'289,"55"53"511,-28-18 418,2 4 63,-4 6-96,-7 5-416,-7 5-257,-11 5-352,-10 5-32,-20 6 129,-13 1-97,-7 0-64,-7-5-961,1-10-1922,0-12-4035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5:54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36 15246,'0'0'8232,"-55"-29"-8904,23 23 736,9 6 0,16 1-96,7 13-1121,6-3-2082,23-11-1474,9-11-2690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1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15022,'0'0'5862,"-6"60"-8489,19-46-4676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00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63 5189,'3'-8'7063,"14"-39"-2244,-16 40-1113,-14 35-2660,-67 144-593,14-34-1763,26-44-4143,44-98 90,3-5 3477,9-20-3495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0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11179,'0'0'6197,"-4"12"-5214,1-3-841,-2 7 200,0 1 0,0 0 0,-3 31 0,7-43-329,1 0 0,0 1 0,0-1 0,0 0 0,1 1 0,0-1 0,0 0 0,0 0 0,1 1 0,-1-1 0,1 0-1,0 0 1,1-1 0,-1 1 0,1 0 0,0-1 0,0 0 0,7 8 0,17 10-684,21 20 259,-46-40 95,0 0-1,0 0 0,0 1 0,-1-1 1,1 0-1,-1 1 0,1-1 1,-1 1-1,0 0 0,0-1 1,0 1-1,0 0 0,0-1 1,-1 1-1,0 0 0,1 0 1,-1 3-1,-4 6-3264,-9-1-1826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01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1 425 13229,'0'0'7046,"50"-34"-6181,-5 16-545,10-5-288,4-4 0,4-2-1025,-3-1-1889,-7 6-2083,-11 2-2690</inkml:trace>
  <inkml:trace contextRef="#ctx0" brushRef="#br0" timeOffset="1">558 0 545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02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27 8680,'0'0'9657,"-8"-7"-8621,6 6-996,0-1-22,1 1-1,-1-1 1,0 1-1,1-1 1,-1 1-1,0 0 1,0 0-1,0 0 1,0 0-1,0 0 1,0 0-1,0 0 1,0 1-1,0-1 1,0 1-1,0-1 1,-1 1 0,1 0-1,0 0 1,0 0-1,0 0 1,0 0-1,-1 1 1,1-1-1,0 0 1,0 1-1,0 0 1,0 0-1,0-1 1,0 1-1,0 0 1,0 1-1,0-1 1,0 0-1,1 0 1,-1 1-1,0-1 1,1 1-1,0 0 1,-3 2-1,-7 11 26,0 0 0,1 1 0,0 0 0,2 1 0,0 0 0,0 0 0,2 0 0,0 1 0,1 0 0,1 0 0,1 1 1,0-1-1,1 1 0,2 0 0,0 20 0,1-35-43,-1 0-1,1 0 1,0 0 0,0 0 0,0 0 0,1 0 0,-1 0 0,1 0-1,0-1 1,0 1 0,0-1 0,0 1 0,1-1 0,0 0 0,-1 0-1,1 0 1,6 4 0,-6-5 14,-1 0-1,0 0 1,1-1-1,0 1 0,-1-1 1,1 0-1,0 0 1,0 0-1,0 0 1,0 0-1,0-1 0,0 1 1,0-1-1,0 0 1,0 0-1,0 0 1,0 0-1,0 0 1,0-1-1,0 1 0,0-1 1,-1 0-1,1 0 1,0 0-1,3-2 1,-5 3 3,0-1 1,0 1 0,0 0-1,0-1 1,-1 1 0,1 0-1,0-1 1,0 1 0,-1-1-1,1 1 1,0-1 0,-1 1-1,1-1 1,0 0 0,-1 1-1,1-1 1,-1 0 0,1 0-1,-1 1 1,0-1 0,1 0-1,-1 0 1,1 0 0,-1 1-1,0-1 1,0 0 0,0 0-1,0 0 1,1 0 0,-1 0-1,0 1 1,0-1 0,-1 0-1,1 0 1,0 0 0,0 0-1,0 0 1,-1 1 0,1-1-1,0 0 1,-1 0 0,1 0-1,0 1 1,-1-1 0,0-1-1,-1 0 22,0 0 1,0 1-1,0-1 0,0 1 0,0-1 0,-1 1 0,1 0 0,0 0 0,0 0 0,-1 0 0,1 0 0,-1 0 0,1 1 0,-5-1 0,-15 0-111,31 1-204,37 2 107,-32-3 189,0 0 0,0-1 0,0-1 1,-1-1-1,1 0 0,-1 0 1,0-1-1,0-1 0,13-7 0,-26 13-14,0 0 0,1 1-1,-1-1 1,0 0-1,0 1 1,0-1 0,1 0-1,-1 1 1,0-1-1,0 0 1,0 1 0,0-1-1,0 0 1,0 1-1,0-1 1,0 1 0,1-1-1,-2 0 1,1 1-1,0-1 1,0 0-1,0 1 1,0-1 0,0 1-1,0-1 1,0 0-1,0 1 1,0-1 0,-1 0-1,1 1 1,0-1-1,0 0 1,-1 1 0,1-1-1,0 0 1,0 0-1,-1 1 1,1-1 0,0 0-1,-1 1 1,-10 20 170,-9 9-99,-22 38 119,39-62-266,0 0 0,0 0 0,1 1 0,-1-1 0,1 1 0,1-1 0,-1 1 0,0 11-1,3-18-6,-1 0 0,0 1 0,1-1 0,-1 0 0,0 1 0,1-1 0,-1 0 0,0 1 0,1-1 0,-1 0 0,1 0 0,-1 1 0,1-1 0,-1 0 0,1 0 0,-1 0 0,1 0 0,-1 0 0,1 0 0,-1 0 0,1 0 0,-1 0 0,1 0-1,-1 0 1,0 0 0,1 0 0,-1 0 0,1 0 0,-1 0 0,1-1 0,-1 1 0,1 0 0,-1 0 0,1-1 0,-1 1 0,0 0 0,1 0 0,-1-1 0,0 1 0,1 0 0,-1-1 0,0 1 0,1-1 0,21-14-2432,1-10-2232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02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13293,'0'0'8520,"58"-8"-8296,-34 5-160,4-3-64,2 1-705,2-3-1056,-6 3-866,-7-1-1120,-11 3-1378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02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10 12011,'0'0'6438,"-12"48"-5284,28-39-33,8-4-353,9-5-543,6 0-129,9-7-32,1-10-1570,-1-6-1537,-5-2-4932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2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3872 3683,'0'0'9268,"6"-5"-8868,22-24 287,-18 17-372,1 0 1,0 1-1,1 0 0,0 1 0,0 1 0,17-10 1,9 1-256,13-5 25,-1-2 0,90-62 0,-76 43-69,132-69 0,5 0 10,-125 64-33,2 4 0,123-53 0,21-3 165,297-185-1,-197 129-118,-213 110-11,114-69 1,-27-9 49,148-85 170,-73 54 1163,1-1-938,84-20-120,-289 144-306,-1-3 0,98-72 0,-98 63 41,279-172 452,4-1-290,-235 142-231,215-105 0,-233 131-72,111-77 0,8-5-253,-161 102 326,60-34-30,147-58 0,-254 119 29,25-9-72,42-22-1,-64 28 139,-1 0 1,0 0-1,0-1 0,0 0 0,-1 0 0,0-1 0,0 0 0,9-14 0,-14 20-379,-1-1 0,1 0 0,0 1 0,0-1 0,0 1 0,0 0 0,1 0 0,4-2 0,7-4-5275,1-2-3491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2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12492,'0'0'9769,"54"-45"-9128,-42 45-161,0 0-256,-1 5-192,1 6 64,1-2-352,2-1-1313,1-6-834,3-2-2241,1-2 929,0-15 1152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3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7944,'0'0'10377,"-24"63"-9063,11-25-514,1 3-511,1 2-225,4-5-32,6-2-32,1-10-257,0-7-960,8-9-448,8-10-353,-2-5-577,1-14-3266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3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13036,'0'0'5349,"-5"66"-4548,3-31-513,1 2-191,1-1-65,0-5 0,0-5-161,0-6-607,3-6-257,-3-5-769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7976,'0'0'7868,"-9"4"-3752,-10 3-2496,1 0 0,0 2 0,-33 21 0,46-27-1421,-1 0 1,1 1-1,0 0 0,0 0 0,1 0 1,-1 1-1,1 0 0,0 0 0,0 0 1,1 0-1,-1 0 0,1 1 0,0-1 1,1 1-1,0 0 0,-1 0 0,2 0 1,-3 9-1,4-13-194,0-1 0,0 1 0,1-1 0,-1 1 0,0-1 1,1 1-1,-1-1 0,1 1 0,-1-1 0,1 0 0,0 1 0,-1-1 0,1 0 0,0 0 1,0 1-1,0-1 0,0 0 0,0 0 0,0 0 0,0 0 0,0 0 0,1 0 0,-1-1 1,0 1-1,0 0 0,1-1 0,-1 1 0,1 0 0,-1-1 0,0 0 0,1 1 0,-1-1 1,1 0-1,1 0 0,9 2-12,0-1 1,-1-1-1,19-1 1,-11 0-136,5 2-637,69-5-1618,-48-6-2251,-41 8 3276,0 0 1,1 0-1,-1 0 1,0 0-1,0-1 1,7-5-1,-2-3-7885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4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0 323 11371,'0'0'4810,"4"-9"-3316,-2 3-1395,1 1-1,-1-1 1,1 1-1,1 0 1,-1 0-1,1 0 1,0 0-1,0 1 1,0-1-1,0 1 0,1 0 1,0 0-1,0 1 1,0-1-1,0 1 1,0 0-1,11-3 1,-2 0-72,1 1 0,0 0 0,0 1 0,0 1 0,1 1-1,-1 0 1,1 1 0,-1 0 0,26 3 0,-36-1-24,1 0-1,-1 0 1,0 0 0,0 1-1,0-1 1,0 1-1,-1 0 1,1 1 0,0-1-1,-1 1 1,0 0-1,1 0 1,-1 0 0,0 0-1,-1 1 1,1 0-1,-1 0 1,1 0-1,-1 0 1,0 0 0,-1 1-1,1-1 1,-1 1-1,0 0 1,0 0 0,0 0-1,-1 0 1,1 0-1,-1 0 1,-1 0-1,1 9 1,0-8 66,0-1 0,-1 0 0,0 1 0,0-1 0,0 1 0,-1-1 0,0 1-1,0-1 1,0 1 0,-1-1 0,1 0 0,-1 0 0,-1 0 0,1 0 0,-1 0 0,0 0 0,0-1 0,0 1 0,0-1 0,-1 0 0,0 0-1,0 0 1,0 0 0,0-1 0,-1 0 0,1 0 0,-1 0 0,0 0 0,0-1 0,0 1 0,0-1 0,0-1 0,-7 2 0,4 0-65,1 0 1,-1-1-1,0 0 0,0 0 1,0-1-1,0 0 1,0-1-1,0 0 1,0 0-1,-1 0 1,-9-3-1,17 1-292,-1 1 0,1-1 0,0 1 0,-1-1 0,1 0 0,0 0 0,0 1 0,1-1-1,-1 0 1,0 0 0,1 0 0,-1 0 0,1 0 0,-1 0 0,1 0 0,0 0 0,0 0 0,0 0 0,0 0 0,0-1 0,1 1 0,-1 0 0,0 0 0,2-2 0,2-17-5804</inkml:trace>
  <inkml:trace contextRef="#ctx0" brushRef="#br0" timeOffset="1">477 1 15182,'0'0'6759,"19"57"-6407,-12-23-160,0 1-128,-1-4-96,4-4-1313,0-6-1858,-4-11-3139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4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13901,'0'0'6598,"68"-8"-6021,-33-7-321,2-2-160,-2 4-64,-9 3-224,-5 5-1089,-7 5-801,-9 0-993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5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12332,'0'0'5989,"73"6"-5861,-39-6-256,1 0-1697,-1-5-1955,-2-4-2498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6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59 7527,'0'-6'2979,"1"4"-2626,-1 1 1,0 0-1,1 0 1,-1 0-1,0-1 1,0 1-1,0 0 1,0 0 0,0-1-1,0 1 1,0 0-1,-1 0 1,1-1-1,0 1 1,0 0-1,-1 0 1,1 0-1,-1 0 1,0-1-1,1 1 1,-1 0-1,0 0 1,1 0-1,-1 0 1,0 0-1,-1-1 1,-7 48-231,5-24-109,0 3 5,-3 46 0,7-63-31,0 0 0,1 0 0,0-1 0,0 1 0,1-1 0,0 1 0,0-1 0,1 1 0,0-1 0,4 9 0,0-6 8,-1 0-33,-1 0 0,0 0 0,0 0 0,5 18 0,-9-26 41,0 0-1,-1 0 1,0 0-1,1 0 1,-1 1-1,0-1 0,0 0 1,0 0-1,0 0 1,-1 1-1,1-1 1,0 0-1,-1 0 0,0 0 1,1 0-1,-1 0 1,0 0-1,0 0 1,0 0-1,0 0 0,-1 0 1,1-1-1,0 1 1,-1 0-1,0-1 1,1 1-1,-1-1 0,0 1 1,-3 1-1,-3 1 18,-1 1 0,0-1 1,0-1-1,-1 0 0,-18 4 0,23-6 15,0 0 1,-1 0 0,1-1-1,0 0 1,-1 0 0,1 0-1,-1 0 1,1-1 0,0 0 0,-1 0-1,1-1 1,-7-2 0,10 3-7,1 0 0,0 0 1,-1 0-1,1 0 1,0 0-1,-1-1 1,1 1-1,0-1 1,0 1-1,0 0 1,0-1-1,0 0 1,1 1-1,-1-1 1,0 1-1,1-1 1,-1 0-1,1 0 1,0 1-1,-1-1 1,1 0-1,0 0 1,0 1-1,0-1 1,0 0-1,1 0 1,-1 1-1,0-1 1,1 0-1,-1 0 1,1 1-1,-1-1 1,1 1-1,0-1 1,1-1-1,2-7 42,1 1 0,0 0 0,1 1 0,10-14 0,56-55 386,-51 56-340,-1 0-1,0-1 1,-2-2 0,0 0-1,14-27 1,-19-1 55,-12 51-174,-1-1 1,0 1-1,0-1 1,0 1-1,0-1 0,0 1 1,0-1-1,0 1 0,-1-1 1,1 1-1,0 0 1,-1-1-1,-1-2 0,2 4-17,-1-1-1,1 1 1,-1 0-1,0-1 1,1 1-1,-1 0 1,0 0-1,1-1 1,-1 1-1,0 0 1,1 0-1,-1 0 1,0 0-1,1 0 1,-1 0-1,0 0 1,0 0-1,1 0 1,-1 0-1,0 1 1,1-1-1,-1 0 1,1 0-1,-1 1 1,0-1-1,1 0 1,-1 1-1,1-1 1,-1 1-1,0-1 1,1 0-1,-1 1 1,1 0-1,-3 2-594,0 0-1,0 0 1,1 1 0,0-1-1,0 1 1,0 0 0,0-1-1,0 1 1,-1 7-1,-1 3-4938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6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12332,'0'0'3710,"-9"13"-2333,-2 1-1132,2 0 0,0 0 0,0 1-1,2 1 1,0-1 0,-9 31 0,16-45-239,-5 17 12,1-1 1,1 0-1,1 1 1,1 0 0,0 21-1,2-39-11,-1 0-1,0 1 1,0-1 0,0 0-1,0 1 1,0-1 0,0 0-1,1 0 1,-1 1 0,0-1-1,0 0 1,1 1-1,-1-1 1,0 0 0,0 0-1,1 0 1,-1 1 0,0-1-1,0 0 1,1 0 0,-1 0-1,0 0 1,1 0-1,-1 1 1,0-1 0,1 0-1,-1 0 1,0 0 0,1 0-1,-1 0 1,0 0-1,1 0 1,-1 0 0,0 0-1,1 0 1,-1 0 0,0-1-1,1 1 1,-1 0 0,0 0-1,1 0 1,-1 0-1,0 0 1,1-1 0,-1 1-1,16-10 826,-6 1-671,-1-1-1,0-1 1,0 0-1,-2 0 1,1-1-1,-1 0 0,-1 0 1,0-1-1,-1 0 1,0 0-1,-1 0 1,0 0-1,-1-1 1,-1 1-1,0-1 0,-1 0 1,0-21-1,-1 34-159,0 0 0,-1 1 0,1-1 1,0 0-1,0 0 0,-1 0 0,1 0 0,-1 0 0,1 0 0,-1 0 0,1 0 0,-1 1 0,1-1 0,-1 0 0,0 0 0,1 1 0,-1-1 0,0 0 0,0 1 0,1-1 0,-1 1 0,0-1 0,0 1 0,0 0 0,0-1 0,0 1 0,0 0 0,0-1 0,0 1 1,0 0-1,0 0 0,0 0 0,0 0 0,0 0 0,1 0 0,-1 0 0,0 0 0,0 0 0,0 0 0,0 1 0,0-1 0,-2 1 0,0 0-27,0 0 1,-1 0-1,1 1 1,0-1-1,0 1 1,0 0-1,0 0 1,0 0-1,0 0 1,1 0-1,-3 3 1,1 0-321,1 0 0,0 0 1,0 1-1,0-1 0,1 1 1,-3 6-1,0 20-6107,5-21 960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7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46 10025,'0'0'2371,"-8"7"-236,-9 11-1041,1 0 0,0 1 1,-20 31-1,30-40-907,-1 0 1,2 1-1,-1 0 0,1 0 1,1 0-1,0 1 1,1-1-1,0 1 0,1 0 1,-2 15-1,4-27-160,1 1 1,-1-1-1,0 0 0,0 1 0,0-1 1,1 0-1,-1 1 0,0-1 0,1 0 1,-1 1-1,0-1 0,0 0 0,1 0 1,-1 1-1,1-1 0,-1 0 0,0 0 1,1 0-1,-1 0 0,0 1 0,1-1 1,-1 0-1,1 0 0,-1 0 0,0 0 1,1 0-1,-1 0 0,1 0 0,-1 0 1,1 0-1,-1 0 0,0 0 0,1 0 1,-1-1-1,1 1 0,-1 0 0,0 0 0,1 0 1,-1 0-1,0-1 0,1 1 0,-1 0 1,0 0-1,1-1 0,-1 1 0,0 0 1,0-1-1,1 1 0,-1 0 0,0-1 1,1 1-1,19-16 1039,-10 6-927,0-1 0,-1-1 0,0 0 0,-1 0 0,0 0 0,-1-1 0,0 0 0,-2-1 1,1 1-1,-1-1 0,-1 0 0,-1-1 0,0 1 0,-1-1 0,0 1 0,-1-24 0,-1 36-197,0 0 0,0 1-1,0-1 1,0 0 0,0 0-1,-1 0 1,1 0 0,-1 1-1,1-1 1,-1 0 0,0 1-1,0-1 1,0 0 0,0 1-1,0-1 1,-1-1 0,1 3-32,1-1 1,-1 1 0,0 0 0,1-1-1,-1 1 1,0 0 0,0 0 0,1-1-1,-1 1 1,0 0 0,0 0 0,0 0-1,1 0 1,-1 0 0,0 0-1,0 0 1,0 0 0,1 0 0,-1 0-1,0 1 1,0-1 0,1 0 0,-1 1-1,-1 0 1,-2 1-761,0 1 0,0 0 1,0 0-1,0 0 0,1 0 0,-1 1 0,1 0 0,0-1 0,0 1 0,-2 5 1,-9 14-5894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7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6150,'0'0'15978,"5"13"-15914,3 17-92,-1 0 0,-1 0 0,2 48 0,-7-68-357,4 47-188,-5-55 397,0-1 1,0 1 0,0-1 0,0 1 0,1-1 0,-1 0 0,0 1 0,1-1 0,-1 0 0,1 1 0,0-1 0,-1 0 0,1 0 0,0 0 0,0 1 0,0-1 0,0 0 0,0 0 0,0 0-1,0 0 1,0 0 0,0-1 0,0 1 0,0 0 0,1 0 0,-1-1 0,0 1 0,1-1 0,-1 1 0,3 0 0,2-4-4165,0-10-2307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8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13805,'0'0'8040,"65"1"-7560,-33-5-320,0-1-128,0-2-256,-4-2-1506,-5 1-1601,-11-3-3011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8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14862,'0'0'3742,"-8"10"-3795,1 0 47,0 0 0,1 0 1,0 1-1,0 0 0,1 0 0,1 0 0,0 0 1,0 1-1,1 0 0,1 0 0,-2 14 0,4-23 4,-1 4 59,1 0 0,-1 0 0,1 0-1,1-1 1,-1 1 0,4 13 0,-4-19-25,1 0 1,-1 0 0,0 0 0,1 0 0,-1 0 0,1 0 0,0 0 0,-1-1 0,1 1 0,0 0 0,0 0 0,-1-1 0,1 1 0,0 0 0,0-1 0,0 1 0,0-1 0,0 1 0,0-1-1,1 1 1,0 0 51,1-1 0,-1 0-1,0 0 1,0 0 0,1 0-1,-1 0 1,0-1 0,1 1-1,-1-1 1,0 1 0,0-1-1,0 0 1,3-1 0,1-1 48,-1 0 0,0 0 1,0-1-1,0 0 1,0 0-1,-1 0 1,0 0-1,0-1 1,0 1-1,0-1 0,0 0 1,-1 0-1,0-1 1,0 1-1,-1-1 1,0 1-1,3-8 1,-1 0 59,-1 0 1,0-1-1,-1 1 1,0 0-1,-1-1 1,-1-23-1,0 36-191,0 0 0,0 0-1,0 0 1,0 1 0,0-1 0,0 0-1,0 0 1,0 0 0,0 1 0,-1-1-1,1 0 1,0 0 0,0 0 0,-1 1-1,1-1 1,-1 0 0,1 0-1,0 1 1,-1-1 0,1 0 0,-1 1-1,0-1 1,1 1 0,-1-1 0,0 1-1,1-1 1,-1 1 0,0-1 0,1 1-1,-1 0 1,0-1 0,0 1 0,1 0-1,-1 0 1,0-1 0,0 1 0,0 0-1,0 0 1,1 0 0,-1 0 0,-1 0-1,0 1-23,0-1-1,1 1 1,-1-1-1,1 1 0,-1 0 1,0 0-1,1 0 1,-1 0-1,1 0 1,0 0-1,-1 0 1,1 0-1,0 1 1,0-1-1,-1 0 0,1 1 1,0-1-1,-1 3 1,-1 3-555,1 0 1,0 0-1,0 0 1,0 0-1,1 0 0,-1 14 1,2-17-294,0-1 0,0 1 0,0 0 0,1-1 0,-1 1 0,1 0 0,0-1-1,0 1 1,2 4 0,7 5-4344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8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4901,'0'0'6886,"-1"62"-5733,-7-31-320,-2 2-545,-1 2-96,5-5-31,2-1-65,4-8-64,0-7-801,3-6-1377,7-8 448,2-1-3715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4260,'0'0'16923,"11"3"-16026,8 0-428,0 0 1,0-1-1,24-1 1,-37-1-565,0 0 0,0 0 0,0-1-1,0 1 1,0-2 0,0 1 0,0 0 0,0-1 0,-1 0-1,1-1 1,-1 1 0,1-1 0,-1 0 0,0-1 0,0 1-1,0-1 1,4-4 0,-8 7-89,-1 1 1,1-1-1,-1 1 0,0-1 1,1 0-1,-1 1 0,0-1 0,0 0 1,1 1-1,-1-1 0,0 0 1,0 1-1,0-1 0,0 0 1,0 1-1,0-1 0,0 0 1,0 1-1,0-1 0,0 0 0,0 1 1,0-1-1,-1 0 0,1 1 1,0-1-1,0 0 0,-1 1 1,1-1-1,-1-1 0,-21-15 2298,19 16-1581,0-1 0,0 1 0,0 0 0,0 0 0,0 0 0,-1 0 0,1 0 0,0 1-1,-1-1 1,1 1 0,0 0 0,-1 0 0,1 0 0,0 1 0,-5 0 0,1 3-252,0 1 0,0 0 0,0 0 0,1 1 0,0 0 0,0 0 0,-8 10-1,11-12-172,0-1-1,0 1 1,1 0-1,-1 0 1,1 0-1,0 1 1,0-1-1,0 0 1,1 1-1,0 0 1,0-1-1,0 1 1,0 0-1,0 8 1,2-12-88,-1 0-1,1 0 1,0 0 0,0 0-1,0 0 1,0 0 0,0 0 0,0 0-1,0 0 1,0 0 0,0-1 0,0 1-1,0 0 1,1-1 0,-1 1-1,0-1 1,1 1 0,-1-1 0,0 0-1,0 1 1,1-1 0,-1 0-1,1 0 1,-1 0 0,3 0 0,46 0 125,-39 0-136,8 0-33,39-4-1586,-54 4 970,0-2 1,0 1 0,0 0 0,0-1 0,-1 0 0,1 0 0,5-4-1,11-10-5200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9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15887,'0'0'7169,"-9"5"-7185,3-1-6,0 0 0,0 1-1,0 0 1,0 1-1,1-1 1,0 1-1,0 0 1,1 0-1,-1 1 1,1-1-1,1 1 1,-1 0-1,1 0 1,0 0-1,1 1 1,0-1-1,0 0 1,-1 13-1,2-18 1,1 0 0,-1 0-1,1 0 1,0 0 0,0 0-1,0 0 1,0 0-1,0 0 1,0 0 0,0 0-1,1 0 1,-1 0 0,1 0-1,-1 0 1,1 0-1,0-1 1,0 1 0,-1 0-1,1 0 1,1-1 0,-1 1-1,0-1 1,0 1-1,1-1 1,-1 1 0,0-1-1,1 0 1,0 1 0,-1-1-1,3 1 1,3 0 32,-1 0 0,1-1 0,0 1 0,0-2 0,0 1 0,1-1 0,8 0-1,8-1 49,33 3 231,-57-2-285,1 0 0,0 1 0,-1-1 0,1 1 0,-1-1 0,1 1 0,0-1 0,-1 1 0,1-1 0,-1 1 0,1-1-1,-1 1 1,0 0 0,1-1 0,-1 1 0,0 0 0,1-1 0,-1 1 0,0 0 0,0 0 0,1-1 0,-1 1 0,0 0-1,0 0 1,0-1 0,0 1 0,0 0 0,0 0 0,0-1 0,0 1 0,-1 0 0,1 0 0,0-1 0,0 1 0,-1 0-1,-10 28 150,6-21-134,0 0-1,0 0 1,-1 0 0,0-1 0,-1 0-1,0-1 1,0 1 0,0-1-1,0 0 1,-1-1 0,0 0-1,0 0 1,-1-1 0,1 0-1,-13 3 1,21-6 5,-1-1 1,0 0-1,1 0 0,-1 1 0,0-1 0,0 0 1,1 0-1,-1 0 0,0 0 0,0 0 1,1 0-1,-1 0 0,0-1 0,0 1 1,1 0-1,-1 0 0,0 0 0,1-1 0,-1 1 1,0 0-1,1-1 0,-1 1 0,0-1 1,1 1-1,-1-1 0,1 1 0,-1-1 1,1 1-1,-1-1 0,1 1 0,-1-1 0,1 0 1,0 1-1,-1-1 0,0-1 0,1-1 16,-1 0 0,1 0-1,-1-1 1,1 1 0,0 0-1,0 0 1,1 0 0,-1 0-1,2-5 1,0-4-8,2 0 1,0 0-1,9-21 1,1 12-5,0 0 0,18-19 1,-16 20 40,26-40 1,-41 58-64,0 0 1,0 0-1,0 1 1,-1-1-1,1 0 1,0 0-1,-1 0 1,1 0-1,-1 0 1,0 0-1,1 0 1,-1-3-1,0 4-2,-1 0 0,1 1 0,0-1 0,0 0-1,-1 0 1,1 1 0,0-1 0,-1 0 0,1 0-1,-1 1 1,1-1 0,-1 1 0,1-1 0,-1 0-1,1 1 1,-1-1 0,0 1 0,1-1 0,-1 1 0,0 0-1,0-1 1,-4-1-294,-1 1-1,1 0 0,0 0 1,0 0-1,-1 1 0,1-1 1,-7 2-1,11-1 99,0 0 0,0 0 0,0 0 0,0 0 0,1 0 0,-1 0 0,0 1 0,0-1 0,0 0 0,0 1 0,0-1 0,0 1 0,0-1 0,1 1 0,-1-1 0,0 1 0,0 0 0,1-1 0,-1 1 0,1 0 0,-1 0 0,0-1 0,1 1 0,-1 1 0,-4 16-7686,5-11 1578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19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7335,'0'0'12679,"-3"8"-11371,-12 26-817,15-33-510,0 0-1,-1 0 1,1 0 0,0 0 0,0 0 0,0-1 0,0 1 0,-1 0-1,1 0 1,0 0 0,1 0 0,-1 0 0,0 0 0,0 0 0,0 0-1,0 0 1,1 0 0,-1 0 0,1 0 0,-1-1 0,0 1 0,1 0 0,-1 0-1,1 0 1,0-1 0,-1 1 0,1 0 0,0-1 0,-1 1 0,1 0-1,0-1 1,0 1 0,-1-1 0,1 1 0,0-1 0,0 0 0,0 1 0,0-1-1,0 0 1,0 1 0,0-1 0,-1 0 0,1 0 0,0 0 0,0 0-1,0 0 1,0 0 0,0 0 0,2-1 0,2 2-415,-1-2 1,1 1 0,0 0-1,-1-1 1,1 0-1,-1 0 1,1 0-1,4-3 1,-5 2-179,0-1 0,-1 0 1,1 0-1,-1-1 0,0 1 1,0-1-1,0 0 0,-1 1 0,1-1 1,-1 0-1,3-6 0,-5 9 671,-9 16 2973,0 0-1502,1 0-1,0 1 0,-9 29 1,8-14-1014,2 1 0,-5 50 0,10-64-588,-1 1-1,-2-1 0,0 1 0,-13 32 0,-9-5-4874,14-32-1593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21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205 113 5958,'0'-9'3427,"0"8"-3388,1-5 503,-1 0 0,-1 0 1,1 0-1,-1 0 0,0 1 1,-4-11-1,5 14-315,-1 0 0,0 0 0,0 0 0,-1 0 0,1 1 0,0-1 0,0 0 0,-1 1 0,1-1 0,-1 1 0,0 0 0,1-1 0,-1 1 0,0 0 0,0 0 0,1 0 0,-1 0 0,0 0 0,0 1 0,0-1 0,0 0 0,0 1 0,-1 0 0,1-1 0,0 1 0,0 0 0,-3 0 0,3 1-177,0-1 0,1 1 0,-1 0 0,0 0 0,1 0 0,-1-1 0,1 1 0,-1 1 0,1-1 1,-1 0-1,1 0 0,0 1 0,0-1 0,-1 0 0,1 1 0,0-1 0,0 1 0,0-1 0,1 1 0,-1 0 0,0-1 0,1 1 0,-1 0 0,1 0 1,-1 0-1,1 2 0,-8 49-68,7-47 12,1 0 0,-1-1 0,2 1 0,-1 0 0,1 0 0,0 0 0,0-1 0,0 1 0,3 7 0,-2-10-8,0-1 0,0 1-1,1 0 1,-1 0 0,1-1-1,-1 0 1,1 1-1,0-1 1,0 0 0,0 0-1,0-1 1,0 1 0,0-1-1,0 1 1,1-1 0,4 1-1,9 4 29,-5-3-10,-1 1-1,0 0 1,0 0 0,-1 1 0,14 9 0,-22-13 5,0 0 1,0 1-1,0 0 1,-1-1-1,1 1 1,0 0-1,-1 0 1,1 0-1,-1 0 1,1 0-1,-1 1 1,0-1-1,0 0 1,0 0-1,0 1 1,-1-1-1,1 1 1,-1-1-1,1 1 1,-1-1-1,0 1 1,0-1-1,0 1 1,0-1-1,0 1 1,-1-1-1,1 1 1,-1-1-1,1 1 1,-3 3-1,1-2 35,-1 1 1,0-1-1,0 1 0,0-1 1,0 0-1,-1 0 0,1 0 1,-1-1-1,0 1 0,-1-1 1,1 0-1,0 0 0,-1 0 1,0-1-1,-6 3 0,-7 3 142,-1-1-1,-33 8 0,-9-4 125,57-10-285,0 0-1,1-1 1,-1 0-1,0 0 1,0 0-1,1 0 1,-1 0 0,0-1-1,1 0 1,-1 1-1,0-2 1,1 1-1,-1 0 1,-3-2-1,6 1-18,0 1-1,0 0 0,0-1 0,0 1 1,0-1-1,1 1 0,-1-1 0,0 1 1,1-1-1,-1 1 0,1-1 0,0 0 1,-1 1-1,1-1 0,0 0 0,0 1 1,0-1-1,0 0 0,0 1 0,0-1 1,1 0-1,-1 1 0,1-1 0,-1 1 1,1-1-1,-1 1 0,1-1 0,0 1 1,2-4-1,28-40 72,-1 14-33,45-37-1,-52 49-7,0-1 0,-2-1 0,0 0 0,30-43 0,-49 61-2,0 1-1,-1-1 1,1 0-1,-1 0 1,0 1-1,0-1 1,0 0-1,0 0 1,0 0-1,-1 0 1,1 0-1,-1 0 1,0 0-1,0-1 1,0 1-1,0 0 1,-1 0-1,0-4 1,0 6-20,0-1 0,0 1 0,0 0 0,0 0 1,0-1-1,0 1 0,0 0 0,0 0 0,-1 0 1,1 0-1,0 0 0,-1 0 0,1 1 0,-1-1 1,1 0-1,-1 1 0,1-1 0,-1 1 0,1 0 1,-1-1-1,1 1 0,-1 0 0,0 0 0,1 0 1,-1 0-1,1 0 0,-1 0 0,0 0 0,1 1 1,-1-1-1,1 1 0,-1-1 0,1 1 0,-1-1 1,-1 2-1,-1 0-31,0 1 0,0-1-1,0 1 1,0-1 0,0 1 0,1 0 0,0 1 0,-1-1 0,1 1-1,0-1 1,1 1 0,-4 6 0,4-7-149,0-1-1,1 0 1,-1 1 0,1 0 0,0-1-1,0 1 1,0 0 0,0 0-1,0 0 1,1-1 0,-1 1 0,1 0-1,0 0 1,-1 0 0,1 0 0,1 0-1,-1 0 1,0 0 0,1 0-1,0-1 1,1 5 0,-1-6-110,0 0 0,0 0 1,0-1-1,1 1 0,-1 0 1,0 0-1,1-1 0,-1 1 1,1-1-1,-1 1 0,1-1 1,-1 1-1,1-1 0,-1 0 0,1 0 1,-1 0-1,1 0 0,-1 0 1,1 0-1,1-1 0,2 1-650,27 0-3750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21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10378,'0'0'5861,"-6"9"-4478,-6 10-1154,1 1 0,0 0 0,1 1 0,1 0 0,2 0 0,0 1 0,1 0 1,1 0-1,1 1 0,-2 43 0,5-65-232,1 1 0,0-1 0,0 1 0,0-1 0,1 1 0,-1-1 0,0 1 0,0-1-1,1 1 1,-1-1 0,1 0 0,-1 1 0,1-1 0,0 0 0,0 1 0,-1-1 0,1 0 0,2 2 0,-2-2 17,0-1 0,-1 1 0,1-1 0,0 0 0,0 1 0,0-1 0,0 0 0,0 0 0,0 0 0,0 1 0,0-1 0,0 0 0,0 0 0,0 0 0,0-1 0,0 1 0,0 0 0,0 0 0,0 0 0,2-1 0,2-1 103,0-1-1,-1 1 1,1-1 0,0 0 0,-1-1-1,1 1 1,-1-1 0,6-5-1,2-5 60,-1 0 1,0-1-1,-1 0 0,11-21 0,-17 28-115,-1 0-1,0 0 1,0 1-1,0-2 1,-1 1-1,0 0 1,-1 0-1,0-1 1,0 1-1,-1-1 1,-1-12-1,1 19-32,0 0 0,0 0 0,-1 0 0,1 0 0,-1 0 0,0 1 0,1-1 0,-1 0 0,0 0 0,0 1 0,0-1 1,0 0-1,0 1 0,0-1 0,-1 1 0,1 0 0,0-1 0,-1 1 0,1 0 0,-1 0 0,0 0 0,1 0 0,-1 0 0,0 0 0,0 0 0,1 1 0,-1-1 0,0 1 0,0-1 0,0 1 0,0 0 0,0-1 0,0 1 0,1 0 0,-1 0 0,-2 1 0,-1-1-36,1 1-1,0 0 1,0 0 0,0 0-1,0 0 1,0 1-1,0 0 1,0-1-1,0 1 1,1 1 0,-1-1-1,1 1 1,-1-1-1,1 1 1,-5 5-1,1 1 11,0 1-1,1 1 1,-10 19-1,14-26-74,0 0-1,0 0 1,1 0-1,-1 0 0,1 0 1,0 1-1,1-1 0,-1 0 1,1 1-1,0-1 0,0 1 1,0-1-1,2 8 0,-2-11-25,1 0 1,0 0-1,0 0 0,-1 0 0,1-1 0,0 1 0,0 0 0,0-1 0,0 1 0,0 0 0,0-1 0,0 1 0,0-1 0,0 1 1,0-1-1,0 0 0,0 0 0,0 1 0,0-1 0,0 0 0,0 0 0,0 0 0,0 0 0,1 0 0,-1 0 0,0 0 0,1-1 1,32-5-2055,-18 0 790,-1 0-1,0-2 0,-1 1 1,0-2-1,15-10 0,-9 5-431,24-16-2727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22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59 5990,'0'0'10906,"-3"11"-10351,3-11-554,-10 30 725,1 0 0,1 0-1,1 1 1,-2 43 0,8-73-702,1 0 0,0 1 0,0-1 0,0 0 0,0 0-1,0 1 1,0-1 0,0 0 0,0 0 0,1 1 0,-1-1 0,0 0-1,1 0 1,-1 0 0,1 0 0,-1 0 0,1 1 0,-1-1 0,1 0-1,0 0 1,0 0 0,0-1 0,-1 1 0,1 0 0,0 0 0,0 0-1,0-1 1,0 1 0,0 0 0,0-1 0,1 1 0,-1-1 0,0 1-1,0-1 1,0 0 0,0 1 0,1-1 0,-1 0 0,0 0 0,0 0-1,1 0 1,-1 0 0,0 0 0,0 0 0,1 0 0,-1-1 0,2 1-1,2-2 167,1 0 0,-1 0 0,0 0 0,1-1-1,-1 0 1,0 0 0,-1 0 0,1 0-1,6-6 1,-2-1 72,0 0-1,-1 0 0,0 0 1,-1-1-1,0 0 0,10-23 1,-13 26-177,-2 1 0,1 0 0,-1-1 0,0 1 1,-1-1-1,0 1 0,0-1 0,0 0 0,-1 0 0,0 1 0,-1-1 0,0 0 1,-2-8-1,2 12-72,0 1 1,-1 0-1,0 0 0,1 0 1,-1 0-1,0 0 1,0 1-1,-1-1 1,1 0-1,-1 1 0,1 0 1,-1-1-1,0 1 1,0 0-1,1 0 1,-2 1-1,1-1 0,0 1 1,0-1-1,0 1 1,-1 0-1,1 0 1,-5 0-1,3 0-390,0 0 1,0 1-1,0 0 1,0 0-1,0 0 1,0 0-1,-6 2 0,8-1-604,0 0 0,0 0-1,-1 0 1,1 0 0,0 0 0,1 1-1,-1-1 1,0 1 0,0 0-1,-4 4 1,0 1-11495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26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1 376 5830,'0'0'1313,"14"-1"-603,425-29-662,-52 6-1474,1902-100 7528,-1974 122-6031,429-12 85,-10-60-84,-696 67-69,72-14 23,-98 19-20,0-2 0,0 0 0,-1 0-1,1-1 1,-1-1 0,13-8 0,-23 14 3,-1-1 0,1 1 1,0-1-1,0 1 1,0-1-1,-1 0 0,1 1 1,0-1-1,0 0 1,-1 1-1,1-1 0,-1 0 1,1 0-1,-1 0 1,1 0-1,-1 0 0,1 0 1,-1 1-1,0-1 1,1-2-1,-1 2 4,-1 0-1,1 1 1,0-1-1,-1 0 1,1 1-1,0-1 1,-1 0-1,1 1 1,-1-1-1,1 1 1,-1-1 0,1 1-1,-1-1 1,1 1-1,-1-1 1,1 1-1,-1 0 1,0-1-1,1 1 1,-1 0-1,-1-1 1,-40-9 117,3 9-1004,0 1 1,-76 11-1,52-3-2121,21-6-2087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4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100 235 6662,'0'0'3737,"-1"-13"-2018,1 10-1657,0-9 408,-1-1-1,2 1 0,0 0 1,0-1-1,1 1 1,1 0-1,0 0 0,5-13 1,43-70 3640,-55 148-3063,1-37-1066,0 0 0,1 0 0,1 0 0,0 0 0,1 0 0,0 0 0,2 0 0,0 0 0,1 0 0,0 0 0,1-1 0,1 0-1,1 1 1,0-1 0,16 27 0,-11-23-13,-6-10-46,1 0 0,-2 0 0,1 0 0,-1 0 0,-1 1 0,3 10-1,-5-17 75,-1 0 0,0-1 0,0 1 0,0 0 0,0 0 0,0 0 0,-1 0 0,1-1 0,-1 1 0,0 0 0,0 0 0,0-1 0,0 1 0,0-1 0,0 1-1,-1-1 1,1 1 0,-1-1 0,0 0 0,0 0 0,0 1 0,0-2 0,0 1 0,0 0 0,-1 0 0,-3 2 0,-6 4 29,-1-1 1,0 0-1,0-1 0,0 0 1,-1-1-1,0 0 0,0-1 1,0-1-1,-1 0 0,1-1 1,-23 0-1,36-2-26,-1 1 1,1-1-1,0 0 0,0 0 1,0 0-1,-1 0 0,1-1 1,0 1-1,0 0 0,-1-1 1,1 1-1,0 0 0,0-1 1,0 1-1,0-1 0,0 0 0,0 1 1,0-1-1,0 0 0,0 0 1,0 1-1,0-1 0,0 0 1,0 0-1,1 0 0,-1 0 1,0-2-1,0 1-3,1 0 1,-1-1-1,1 1 1,0 0-1,0 0 1,0-1-1,0 1 1,1 0-1,-1 0 1,1 0-1,-1-1 1,1 1-1,1-4 1,3-4-6,0 1-1,0-1 1,1 1 0,0 0 0,10-11 0,17-12 33,2 2-1,67-45 1,-65 50 86,0-2 0,59-58 0,-93 81-84,0 1 1,0-1 0,0 1 0,0-1-1,-1 0 1,0-1 0,0 1-1,0 0 1,0 0 0,0-1 0,-1 1-1,0-1 1,1-8 0,-2 11 7,0 0 0,0 0 0,0-1-1,-1 1 1,1 0 0,-1 0 0,1 0 0,-1-1 0,0 1 0,0 0 0,0 0 0,0 0 0,0 0 0,-1 1-1,1-1 1,-1 0 0,1 0 0,-1 1 0,1-1 0,-1 1 0,0-1 0,0 1 0,0 0 0,0 0 0,0 0-1,0 0 1,0 0 0,0 0 0,0 0 0,-3 0 0,-12-4 29,0 1-1,0 1 1,0 0-1,-29 0 1,38 2-76,1 1 0,-1 1 0,0-1 0,0 1 0,1 0 0,-1 1 0,1 0 0,-1 0 0,1 1 0,0 0 0,0 0 0,-12 7 0,18-9-38,-1 0-1,1-1 1,0 1 0,0 0-1,0 0 1,0 0 0,0 0-1,0 0 1,1 0 0,-1 1-1,0-1 1,1 0 0,-1 0-1,0 0 1,1 1-1,-1-1 1,1 2 0,0-2-37,0 0 1,0-1-1,0 1 1,0 0-1,1-1 1,-1 1-1,0 0 1,0-1-1,1 1 1,-1-1-1,0 1 1,1 0-1,-1-1 1,1 1-1,-1-1 1,1 1-1,-1-1 1,1 1-1,-1-1 1,1 0-1,0 1 1,-1-1 0,2 1-1,3 1-540,-1-1-1,1 1 1,0-1 0,0 0 0,0 0-1,0 0 1,8 0 0,24-1-3664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0 13357,'0'0'2119,"-11"4"-630,-5 2-1319,0 0-1,1 1 0,0 1 0,1 0 0,0 1 0,0 1 0,-17 16 1,23-20-134,1 1 1,0 1 0,0-1 0,0 1 0,1 0 0,1 1-1,-1 0 1,1 0 0,1 0 0,0 0 0,0 0 0,1 1-1,0 0 1,-3 18 0,6-25-33,-1 0 0,1 0 0,0 0 0,0 0 0,0 0 0,1 0 0,-1 0 0,1 0 0,0-1 0,-1 1 0,1 0 0,0 0 0,1-1 0,-1 1 0,0 0 0,1-1 0,0 1 0,-1-1 0,1 0 0,0 0 0,3 3 0,-1-2 14,0-1 0,0 1 1,0-1-1,1 0 0,-1 0 0,0-1 0,1 1 1,0-1-1,-1 0 0,1 0 0,0 0 0,5-1 1,2 1 16,0-2 0,-1 1 1,1-2-1,0 1 0,0-1 1,-1-1-1,1 0 0,-1-1 1,21-10-1,-24 9-2,0 0 0,0-1 0,0 0 0,-1 0 0,1-1 0,-2 0 0,1-1 0,-1 1 0,10-17 0,-13 18 58,0 1 0,0-1 0,-1 1 1,0-1-1,0 0 0,0 1 0,-1-1 0,0 0 0,0 0 0,-1 0 0,1 0 0,-1 0 0,-1-1 1,1 1-1,-1 0 0,0 1 0,-3-10 0,2 11-80,0 0 1,0 0-1,-1 1 1,1-1-1,-1 0 1,0 1-1,0-1 0,-1 1 1,1 0-1,-1 0 1,1 1-1,-1-1 0,0 1 1,0-1-1,0 1 1,0 0-1,-1 1 1,1-1-1,0 1 0,-1 0 1,1 0-1,-1 0 1,1 1-1,-1-1 1,0 1-1,1 0 0,-8 1 1,8-1-88,-1 0 0,1 1 0,0-1 0,-1 1 0,1-1 0,0 1 0,-1 1 0,1-1 0,0 1 0,0-1 0,0 1 0,0 0 0,0 1 0,1-1 0,-1 1 0,0-1 0,1 1 0,0 0 0,0 1 0,0-1 0,0 0 0,0 1 0,1 0 0,0-1 0,-1 1 0,2 0 0,-1 0 0,-2 7 0,4-9-37,-1-1 0,1 1 0,0 0 1,0-1-1,0 1 0,0 0 1,1-1-1,-1 1 0,0 0 0,1-1 1,-1 1-1,1-1 0,-1 1 1,1-1-1,0 1 0,0-1 0,0 1 1,0-1-1,0 0 0,0 1 0,0-1 1,0 0-1,0 0 0,1 0 1,-1 0-1,0 0 0,1 0 0,-1 0 1,1 0-1,-1 0 0,1-1 1,-1 1-1,1-1 0,-1 1 0,3-1 1,7 3-784,-1-1 1,1 0-1,0-1 1,13-1-1,-23 0 858,54 1-4329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5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13 10634,'0'0'4271,"-12"7"-1735,-19 12-1830,1 1 0,1 2 0,1 1 0,1 1 0,1 1 1,-29 36-1,53-58-672,0 0 1,-1 0-1,2 0 1,-1 1 0,0-1-1,1 1 1,-1-1-1,1 1 1,0-1-1,0 1 1,1-1-1,-1 1 1,0 5-1,2-7-30,-1-1 0,0 0 0,1 1 0,0-1 0,-1 0 0,1 1-1,0-1 1,-1 0 0,1 0 0,0 1 0,0-1 0,0 0 0,0 0 0,0 0-1,0 0 1,0 0 0,1 0 0,-1-1 0,0 1 0,0 0 0,1 0 0,-1-1 0,0 1-1,1-1 1,-1 0 0,1 1 0,-1-1 0,1 0 0,-1 0 0,0 1 0,1-1-1,-1-1 1,1 1 0,1 0 0,13-1-17,0 0-1,1-1 0,-1-1 1,-1 0-1,1-1 1,0-1-1,-1 0 0,0-1 1,0-1-1,-1 0 1,0-1-1,0-1 0,0 0 1,-1-1-1,-1 0 1,0-1-1,0-1 0,-1 1 1,-1-2-1,0 0 1,12-19-1,-20 27 25,1-1-1,-1 1 1,0-1 0,0 0-1,-1 0 1,0 0-1,0 0 1,0-11 0,-1 15-11,0 0 0,0 1 0,0-1 0,0 0 0,-1 0 0,1 0 0,-1 0 0,1 1 0,-1-1 0,1 0 0,-1 0 0,0 1 0,0-1 0,0 1 0,0-1 0,0 1 0,0-1 0,-1 1 0,1-1 0,0 1 0,-1 0 0,1 0 0,-1 0 0,1 0 0,-1 0 0,1 0 0,-1 0 0,0 0 0,0 1 0,1-1 0,-3 0 0,-6 0-105,1 0 0,-1 0 1,1 1-1,-1 0 0,1 0 0,-1 1 0,1 1 0,-19 4 0,-37 17-4134,31-10-2584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6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172 173 2338,'2'-10'7052,"0"0"-6135,7-55 2367,-9 59-2804,1 0 0,-1-1 0,0 1 0,-1 0 0,1 0 0,-1 0 0,-1 0-1,-2-12 1,2 17-399,1-1 0,0 1 0,0-1 0,-1 1-1,1-1 1,-1 1 0,1 0 0,-1 0 0,0 0 0,1 0-1,-1 0 1,0 0 0,0 0 0,0 0 0,1 1-1,-1-1 1,0 1 0,0-1 0,0 1 0,0 0 0,0 0-1,0 0 1,0 0 0,0 0 0,0 0 0,0 1-1,0-1 1,0 1 0,0-1 0,0 1 0,0 0 0,-2 1-1,-4 1-19,1 0-1,0 0 1,-1 1 0,2 0-1,-1 0 1,-11 9-1,14-8-45,-1-1 0,0 1 0,1 1 0,0-1 0,0 0 0,1 1 0,0 0 0,0 0 0,0 0 0,0 0 0,-2 12-1,4-16-11,1 1-1,0-1 1,0 1-1,0-1 1,0 1-1,0-1 0,0 1 1,1-1-1,-1 0 1,1 1-1,0-1 1,-1 1-1,1-1 0,0 0 1,1 0-1,-1 0 1,0 1-1,0-1 0,1 0 1,0 0-1,-1-1 1,1 1-1,0 0 1,0-1-1,0 1 0,0-1 1,0 1-1,0-1 1,0 0-1,0 0 1,1 0-1,-1 0 0,4 1 1,52 14-63,-46-13 31,0 0-1,0 0 1,0 1-1,-1 0 0,1 1 1,-1 1-1,0-1 1,16 13-1,-25-16 30,0 0-1,0 0 1,0 0-1,0 0 1,0 0-1,-1 1 1,1-1-1,-1 0 1,1 1-1,-1 0 0,0-1 1,0 1-1,0 0 1,0-1-1,-1 1 1,1 0-1,-1 0 1,0-1-1,1 1 1,-1 0-1,-1 0 1,1 0-1,0 0 1,-1-1-1,1 1 1,-1 0-1,0 0 1,0-1-1,0 1 1,0 0-1,0-1 1,-1 1-1,1-1 1,-1 0-1,0 0 1,1 1-1,-5 2 1,-2 4 61,0 0 0,-1-1 0,0 0 0,-1 0 0,1-1 1,-2-1-1,-15 9 0,18-11 65,-1 0-1,0-1 1,1 0 0,-1-1-1,0 0 1,-1 0 0,1-1-1,0 0 1,0-1 0,-16-1 0,23 1-118,1 0 0,0 0-1,0 0 1,-1-1 0,1 1 0,0 0 0,0-1 0,0 1 0,0 0 0,-1-1 0,1 0 0,0 1 0,0-1 0,0 0 0,0 1 0,0-1 0,0 0 0,1 0 0,-1 0 0,0 0 0,0 0 0,1 0 0,-1 0 0,0 0 0,1 0 0,-1 0 0,1 0 0,-1 0 0,1-1 0,0 1 0,-1 0 0,1 0 0,0 0 0,0-1 0,0 1 0,0 0 0,0 0 0,0-1 0,0 1 0,1 0 0,-1 0-1,0 0 1,1-1 0,-1 1 0,0 0 0,1 0 0,0-1 0,2-4-21,-1 0-1,1 0 0,0 1 0,0-1 0,1 1 0,0 0 1,8-10-1,7 0 6,0 1-1,40-24 1,-36 25 8,-2-1-1,29-23 0,-48 36-19,0-1-1,0 1 1,-1-1 0,1 0 0,0 0-1,-1 0 1,1 0 0,-1 0-1,0 0 1,1 0 0,-1 0-1,0-1 1,0 1 0,-1 0-1,1-1 1,0 1 0,0-4-1,-1 4 60,-1 0-1,1 0 0,0 1 1,-1-1-1,1 0 0,-1 1 1,0-1-1,0 0 0,1 1 1,-1-1-1,0 1 0,0-1 1,0 1-1,-1-1 0,1 1 1,0 0-1,0 0 0,-3-2 0,-4-3-75,-1 1-1,0 0 1,-1 0-1,1 1 0,-19-6 1,14 5-2150,19 3-1897,54 1-3101,-21-5 2145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9449,'0'0'17521,"65"27"-16464,-29-27-641,2-3-320,-1-6-352,-4 0-1314,-3-2-1665,-7-1-2434,-6-2-6663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6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 10218,'0'0'6123,"-11"3"-4287,-4 2-1537,0 1-1,0 0 1,1 1-1,-1 1 1,-17 13-1,26-17-260,0 0-1,1 0 0,0 1 0,0-1 0,0 1 1,0 0-1,1 1 0,0-1 0,0 1 1,0 0-1,1-1 0,0 2 0,0-1 0,0 0 1,1 1-1,0-1 0,-2 11 0,4-16-42,0 0 1,0 0-1,0 1 0,1-1 0,-1 0 1,0 0-1,0 0 0,1 0 0,-1 0 1,0 0-1,1 0 0,-1 0 0,1 0 1,0 0-1,-1 0 0,1 0 0,0 0 1,-1 0-1,1 0 0,0 0 0,0-1 1,0 1-1,0 0 0,2 0 0,33 10-270,-24-9 135,-1-2 0,1 0 0,-1 0 0,19-4 0,-25 3 114,-1 0 1,0-1-1,0 0 0,1 0 1,-1 0-1,0 0 0,-1-1 1,1 0-1,0 1 1,-1-1-1,0-1 0,1 1 1,-1 0-1,0-1 1,-1 1-1,1-1 0,-1 0 1,1 0-1,-1 0 0,0 0 1,-1-1-1,1 1 1,1-6-1,-3 7 36,1 1 0,-1-1 0,1 0 0,-1 1 0,0-1 0,0 0 0,0 1 0,-1-1 0,1 0 0,-1 1 1,1-1-1,-1 1 0,0-1 0,0 1 0,0-1 0,0 1 0,0-1 0,0 1 0,-1 0 0,0 0 0,1-1 0,-1 1 0,0 0 0,0 1 0,0-1 0,0 0 0,0 1 0,0-1 0,0 1 0,-1-1 0,1 1 1,-1 0-1,1 0 0,-1 0 0,1 0 0,-1 1 0,1-1 0,-1 1 0,0-1 0,-3 1 0,2 0 3,-1-1-1,1 1 1,-1 0 0,1 0 0,-1 1-1,0-1 1,1 1 0,0 0-1,-1 0 1,1 1 0,0-1-1,-1 1 1,1 0 0,-5 4 0,6-5-29,1 1 0,0 0 0,0-1 0,0 1 0,0 0 0,0 1 0,1-1 0,-1 0 0,1 0 0,-1 1 0,1-1 0,0 1 0,0-1 0,0 1 0,0 0 0,0-1 0,1 1 0,-1 0 0,1-1 0,0 1 1,-1 0-1,1 0 0,1 0 0,-1-1 0,1 6 0,0-6-243,0 0 1,0 0 0,0 1-1,0-1 1,0 0-1,0 0 1,1 0 0,-1-1-1,1 1 1,-1 0 0,1 0-1,0-1 1,0 1-1,0-1 1,0 0 0,0 1-1,0-1 1,0 0 0,0 0-1,0 0 1,0 0-1,1-1 1,-1 1 0,0-1-1,1 1 1,-1-1 0,0 0-1,1 0 1,2 0-1,27 1-5661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7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12748,'0'0'6860,"-7"10"-6257,-18 32-315,24-41-280,0 1-1,0-1 0,0 1 0,1-1 0,-1 1 0,0-1 1,1 1-1,0-1 0,-1 1 0,1 0 0,0-1 1,0 1-1,0 0 0,0-1 0,0 1 0,0 2 0,1-3 4,-1-1 0,0 1-1,1 0 1,-1-1-1,1 1 1,-1-1 0,1 1-1,-1-1 1,1 0-1,-1 1 1,1-1-1,-1 1 1,1-1 0,0 0-1,-1 1 1,1-1-1,0 0 1,-1 0 0,1 0-1,0 1 1,-1-1-1,1 0 1,0 0-1,-1 0 1,2 0 0,2 0 39,-1-1 0,1 1 0,-1-1 1,1 0-1,-1 0 0,1 0 1,-1 0-1,0 0 0,1-1 0,5-3 1,-7 4-20,0-1-1,0 1 1,0-1 0,0 1 0,0-1 0,-1 0 0,1 1 0,0-1-1,-1 0 1,1 0 0,-1 0 0,0-1 0,0 1 0,0 0 0,0 0-1,0-1 1,0 1 0,-1 0 0,1-1 0,-1 1 0,1-1 0,-1-3 0,-1 4 3,0 0 0,0 1 1,0-1-1,0 0 0,0 1 0,-1-1 1,1 1-1,0 0 0,-1-1 1,1 1-1,-1 0 0,0 0 1,1 0-1,-1 0 0,0 0 1,0 0-1,0 0 0,1 1 1,-1-1-1,0 1 0,0-1 1,0 1-1,0 0 0,0-1 1,0 1-1,0 0 0,-4 1 1,-3-2-46,1 1 0,-1 0 0,1 1 1,-1-1-1,1 2 0,-1-1 1,-11 5-1,-11 11-3256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1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222 190 3908,'0'0'5423,"4"-12"-3341,1-2-1798,3-5 987,-1-1 1,-1 0-1,-1-1 1,5-39-1,-10 59-1239,0 0 0,0 0-1,0 0 1,0 0 0,-1 0 0,1 0-1,0 0 1,0 0 0,-1 1-1,1-1 1,0 0 0,-1 0-1,1 0 1,-1 0 0,1 1-1,-1-1 1,1 0 0,-1 1-1,1-1 1,-1 0 0,0 1 0,1-1-1,-1 0 1,0 1 0,0-1-1,0 1 1,1 0 0,-1-1-1,0 1 1,0 0 0,0-1-1,0 1 1,0 0 0,0 0 0,1 0-1,-1 0 1,0 0 0,0 0-1,0 0 1,0 0 0,0 0-1,0 0 1,0 0 0,0 1-1,0-1 1,1 0 0,-1 1-1,-1-1 1,-3 2-8,0 0 0,0-1 1,1 2-1,-1-1 0,0 0 0,1 1 0,-7 5 0,4-2-14,0 1 1,1 0-1,0 0 1,0 1-1,0 0 0,1 0 1,0 0-1,1 1 0,0-1 1,0 1-1,1 0 1,0 0-1,-3 15 0,5-17-2,0 0-1,1-1 1,0 1-1,0 0 0,0 0 1,1-1-1,0 1 1,0 0-1,1-1 0,0 1 1,0-1-1,0 0 1,1 1-1,0-1 1,0 0-1,1-1 0,0 1 1,0 0-1,9 9 1,-8-10-3,0 0 1,0 0 0,0 1 0,0 0-1,-1 0 1,0 0 0,3 7 0,-6-10-6,-1-1 1,1 0-1,-1 0 0,0 0 1,1 0-1,-1 0 1,0 0-1,0 0 1,-1 1-1,1-1 0,0 0 1,-1 0-1,1 0 1,-1 0-1,0 0 0,0 0 1,1 0-1,-1 0 1,-1 0-1,1-1 1,0 1-1,0 0 0,-1-1 1,1 1-1,-1-1 1,1 1-1,-1-1 1,1 1-1,-4 1 0,-5 5 19,0 0 0,-1-1 0,0 0 0,0-1 0,0 0 0,-1 0 0,0-1 0,0-1-1,-1 0 1,1-1 0,-1 0 0,-23 2 0,36-5-14,0 0-1,-1 0 1,1 0 0,0 0 0,0 0-1,-1 0 1,1 0 0,0-1 0,0 1-1,-1 0 1,1 0 0,0 0 0,0 0-1,0 0 1,-1 0 0,1-1-1,0 1 1,0 0 0,0 0 0,-1 0-1,1-1 1,0 1 0,0 0 0,0 0-1,0 0 1,0-1 0,0 1 0,-1 0-1,1 0 1,0-1 0,0 1 0,0 0-1,0 0 1,0-1 0,0 1-1,0 0 1,0-1 0,0 1 0,0 0-1,0 0 1,0-1 0,0 1 0,1 0-1,-1 0 1,0-1 0,0 1 0,0 0-1,0 0 1,0-1 0,8-12 116,5 3-113,-1 1 0,2 1 0,-1 0 1,1 1-1,0 0 0,1 1 0,27-7 1,16-8 90,-32 10-10,-2-1 1,1 0-1,33-24 0,-53 32-36,1 0-1,-1 0 0,0-1 1,0 1-1,-1-1 1,0 0-1,1 0 0,-1-1 1,-1 1-1,1-1 1,-1 0-1,0 0 0,-1 0 1,1 0-1,-1 0 1,0 0-1,-1-1 0,1 1 1,-1-1-1,0-7 1,-2 9-7,0 1 1,-1 0 0,1 0-1,-1 0 1,0 0-1,0 0 1,0 0 0,0 0-1,-1 0 1,0 1 0,1-1-1,-1 1 1,0 0 0,-1 0-1,1 0 1,-1 1 0,1-1-1,-1 1 1,0-1 0,0 1-1,0 0 1,0 1 0,-5-2-1,-3-3-40,-1 2-1,0 0 1,0 0-1,0 1 1,0 1-1,-22-2 1,34 4-29,1 0-1,0 0 1,-1 0 0,1 0 0,0 0 0,-1 0-1,1 0 1,-1 0 0,1 0 0,0 0-1,-1 0 1,1 0 0,-1 0 0,1 0 0,0 0-1,-1 1 1,1-1 0,0 0 0,-1 0-1,1 0 1,0 1 0,-1-1 0,1 0-1,0 0 1,-1 1 0,1-1 0,0 0 0,0 1-1,0-1 1,-1 0 0,1 1 0,0-1-1,0 0 1,0 1 0,0-1 0,-1 1 0,1-1-1,0 0 1,0 1 0,0-1 0,0 1-1,9 19-1436,24 17-1507,-17-26 1371,0-1 0,0 0 0,1-1 0,1-1 0,22 8-1,10-1-1771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1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98 10218,'0'0'3966,"-10"-6"-1831,2 1-1771,-1 0-1,0 1 0,0 0 0,0 1 0,-1 0 0,-16-4 1,22 7-274,1-1-1,-1 1 1,0 0 0,0 0 0,1 0 0,-1 0 0,0 1-1,0 0 1,1-1 0,-1 1 0,0 1 0,1-1 0,-1 1 0,1-1-1,-1 1 1,1 0 0,0 0 0,0 0 0,0 1 0,0-1 0,0 1-1,1-1 1,-1 1 0,-2 4 0,2-4-60,1 0 0,0 0 0,0 1 0,0-1 0,0 0 0,0 1 0,1 0 0,0-1 0,0 1 0,0 0 0,0-1 1,0 1-1,1 0 0,-1 7 0,2-8-16,-1-1 0,1 1 0,-1-1 0,1 1 1,0-1-1,0 1 0,0-1 0,1 1 0,-1-1 0,1 0 1,-1 0-1,1 0 0,0 0 0,-1 0 0,1 0 1,4 3-1,2 0 13,0 0-1,1-1 1,-1 0 0,1 0 0,0-1 0,0 0 0,0-1 0,0 0 0,0 0 0,16 0 0,-8-1 4,0 0 0,0-1 1,0-1-1,0-1 0,-1 0 0,1-1 1,16-5-1,-29 7-25,-1-1 0,1 1 1,-1 0-1,1-1 0,-1 0 0,0 0 0,0 0 1,0 0-1,0 0 0,0-1 0,0 1 0,-1-1 1,1 1-1,-1-1 0,1 0 0,-1 0 0,0-1 1,0 1-1,-1 0 0,1-1 0,-1 1 0,1-1 0,-1 1 1,0-1-1,-1 1 0,1-1 0,-1 0 0,1 0 1,-1 1-1,0-1 0,0 0 0,-1 0 0,1 1 1,-1-1-1,0 0 0,0 1 0,-2-7 0,0 5-2,1-1 0,-1 1 0,1 0 0,-2 0 0,1 0 0,0 1 0,-1-1 0,0 1 0,0 0-1,0 0 1,-1 0 0,1 1 0,-1-1 0,0 1 0,0 0 0,0 0 0,-10-3 0,3 1-14,-1 1 0,1 0 0,-1 1 0,1 0-1,-1 1 1,-25-1 0,37 3 2,1 0 0,0 0 0,-1 0 0,1 0-1,-1 0 1,1 0 0,-1-1 0,1 1 0,-1 1-1,1-1 1,-1 0 0,1 0 0,0 0 0,-1 0-1,1 0 1,-1 0 0,1 0 0,-1 1 0,1-1-1,0 0 1,-1 0 0,1 0 0,-1 1 0,1-1-1,0 0 1,-1 1 0,1-1 0,0 0 0,0 1 0,-1-1-1,1 0 1,0 1 0,0-1 0,-1 1 0,1-1-1,0 0 1,0 1 0,0-1 0,0 1 0,0-1-1,0 1 1,-1-1 0,1 1 0,0-1 0,0 1-1,1-1 1,-1 0 0,0 1 0,0-1 0,0 1-1,0-1 1,0 1 0,0-1 0,0 1 0,1-1-1,-1 1 1,21 21-1751,-13-18 690,0 0-1,0 0 1,1-1-1,0 0 1,16 2 0,17 1-4670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1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89 12684,'0'0'2002,"-11"7"171,5-3-1940,-50 41 1905,53-43-2045,0 0 0,1 1 0,0-1 1,0 1-1,-1-1 0,1 1 0,1 0 1,-1 0-1,0 0 0,1 0 0,-1 0 1,1 1-1,0-1 0,0 0 1,1 0-1,-1 1 0,0-1 0,1 1 1,0-1-1,0 7 0,2-8-75,-1-1 0,0 1 0,1 0 1,-1 0-1,1-1 0,0 1 0,0-1 0,0 1 0,-1-1 0,1 0 0,0 0 0,1 0 1,-1 0-1,0 0 0,0 0 0,0 0 0,1-1 0,-1 1 0,0-1 0,0 0 0,1 0 1,-1 1-1,0-2 0,5 1 0,4 0 97,1 0 0,0-1 0,19-4 0,-25 4-65,1-2 1,-1 1 0,0-1-1,0 0 1,-1 0-1,1 0 1,0-1-1,-1 0 1,0 0 0,0 0-1,0-1 1,-1 0-1,1 0 1,-1 0 0,0 0-1,-1-1 1,1 1-1,3-10 1,-5 11-20,-1 1 1,0-1-1,1 1 0,-2-1 1,1 1-1,0-1 1,-1 0-1,1 1 0,-1-1 1,0 0-1,-1 1 1,1-1-1,0 0 0,-1 1 1,0-1-1,0 0 1,0 1-1,0-1 0,-1 1 1,1 0-1,-1-1 1,0 1-1,0 0 0,0 0 1,-1 0-1,1 0 1,-1 1-1,1-1 0,-1 1 1,0-1-1,0 1 1,0 0-1,-5-3 1,-1 0-3,0 0 0,0 1 0,-1 0 1,1 1-1,-1 0 0,0 0 1,0 1-1,-16-2 0,20 4-252,-1 0-1,1 0 0,0 1 0,-1-1 0,1 2 0,-8 1 0,10-2-486,-1 1-1,0 0 1,0 0-1,1 1 1,0-1-1,-1 1 1,1 0-1,-5 5 1,-9 9-6721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2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9577,'0'0'6983,"48"-13"-5542,-1 6 32,12 1-384,8-1-576,4 3-353,2 1-96,-5 3-32,-8 0-993,-11 0-640,-17 0-1698,-17 5-865,-15 3 865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3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9801,'0'0'8392,"78"34"-7719,-7-50-289,7-2-256,3-1-64,-1-2-1057,-3 0-2146,-10 2-864,-12-1 704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3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10922,'0'0'4725,"9"0"-3914,33 0-495,-1 2 0,0 1 0,0 2 0,0 2 0,66 21-1,-103-27-316,0 0 1,0 1-1,0-1 0,0 1 0,-1 0 0,1 0 0,-1 0 0,1 1 1,-1-1-1,0 1 0,0 0 0,0-1 0,0 2 0,-1-1 0,1 0 0,-1 0 1,0 1-1,0 0 0,0-1 0,0 1 0,0 0 0,-1 0 0,0 0 1,0 0-1,0 0 0,0 0 0,-1 0 0,1 0 0,-1 0 0,0 0 0,0 0 1,-1 0-1,1 1 0,-1-1 0,0 0 0,0 0 0,0 0 0,-1-1 0,1 1 1,-1 0-1,0 0 0,-3 3 0,-14 21 255,-1-1-1,-2 0 1,0-2 0,-2-1 0,-40 33-1,-13 14-1930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3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12524,'0'0'4260,"1"8"-2141,2 5-1531,0 0 0,0-1 0,1 1 0,1-1 0,0 0 0,1 0 0,0 0 0,15 20 0,-17-26-598,0 0 0,1 0-1,-1-1 1,1 1 0,1-1 0,-1 0 0,1-1-1,0 1 1,0-1 0,0 0 0,0-1 0,1 1 0,-1-1-1,1 0 1,0-1 0,0 0 0,0 0 0,11 1-1,-8-3-560,-1 0-1,1-1 0,-1 0 0,0-1 1,1 0-1,16-6 0,11-14-4278,-35 19 4161,0 1 0,0 0 0,1 0 0,-2-1 0,1 1 0,0-1 0,0 0 0,-1 0 0,0 1 0,1-1 0,0-3 0,-36 42 8136,29-29-6849,-84 122 4698,77-109-5094,1 0-1,0 1 1,2 0 0,-12 38 0,20-37-716,1-22 409,0 0 0,0 1 0,0-1 0,0 0 0,0 1 0,1-1 0,-1 0-1,0 1 1,0-1 0,0 0 0,1 0 0,-1 1 0,0-1 0,0 0 0,1 0 0,-1 1 0,0-1-1,0 0 1,1 0 0,-1 0 0,0 1 0,1-1 0,-1 0 0,0 0 0,1 0 0,-1 0 0,0 0-1,1 0 1,-1 0 0,0 0 0,1 0 0,-1 0 0,0 0 0,1 0 0,-1 0 0,0 0 0,1 0-1,-1 0 1,1 0 0,-1 0 0,0 0 0,0-1 0,1 1 0,-1 0 0,0 0 0,1 0 0,-1-1-1,0 1 1,1 0 0,-1 0 0,0-1 0,0 1 0,0 0 0,1-1 0,14-15-6024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4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56 7783,'0'0'3027,"5"-9"251,1 2-2320,-3 5-666,-1-1 0,0 1 1,0-1-1,0 1 0,0-1 0,0 0 0,-1 0 1,1 0-1,-1 0 0,0 0 0,1 0 0,-1-4 1,-21 24 2114,-71 100-1095,79-99-914,0 0-1,2 1 0,0 1 1,-13 36-1,23-56-382,0 1-1,-1 0 1,1-1 0,0 1-1,-1-1 1,1 1-1,0 0 1,0-1-1,0 1 1,0 0-1,0-1 1,0 1 0,0-1-1,0 1 1,0 0-1,0-1 1,0 1-1,0 0 1,0-1 0,0 1-1,1 0 1,-1-1-1,0 1 1,0-1-1,1 1 1,-1-1 0,0 1-1,1 0 1,16-5 210,19-22-8,-26 16-414,0 0-1,0 0 0,-1-1 1,-1-1-1,0 1 1,-1-1-1,0 0 1,0-1-1,-1 0 1,-1 0-1,4-15 1,-9 28 194,0-1 1,0 1 0,0 0-1,0 0 1,0-1-1,0 1 1,0 0 0,0 0-1,0-1 1,0 1-1,0 0 1,0 0 0,0-1-1,-1 1 1,1 0-1,0 0 1,0-1 0,0 1-1,0 0 1,0 0-1,-1 0 1,1-1 0,0 1-1,0 0 1,0 0-1,-1 0 1,1 0 0,0 0-1,0-1 1,-1 1-1,1 0 1,0 0 0,0 0-1,-1 0 1,1 0-1,0 0 1,0 0 0,-1 0-1,1 0 1,0 0-1,0 0 1,-1 0 0,1 0-1,0 0 1,-1 0-1,1 0 1,0 0 0,0 0-1,-1 1 1,1-1-1,0 0 1,0 0 0,0 0-1,-1 0 1,1 0-1,0 1 1,0-1 0,0 0-1,-1 0 1,1 0 0,0 1-1,0-1 1,0 0-1,0 0 1,0 1 0,0-1-1,-1 0 1,1 1-1,-7 7 88,-1 1 0,1 0 0,1 1-1,0 0 1,0 0 0,1 0 0,0 0 0,1 1-1,0 0 1,0 0 0,1 0 0,1 0 0,0 0-1,1 1 1,0-1 0,1 21 0,0-32-75,0 0 0,0 1 1,1-1-1,-1 1 1,0-1-1,0 0 0,0 0 1,1 1-1,-1-1 1,0 0-1,1 1 0,-1-1 1,0 0-1,1 0 1,-1 1-1,0-1 0,1 0 1,-1 0-1,0 0 1,1 0-1,-1 1 0,1-1 1,-1 0-1,0 0 1,1 0-1,-1 0 0,1 0 1,-1 0-1,0 0 1,1 0-1,-1 0 0,1 0 1,-1 0-1,0-1 1,1 1-1,-1 0 0,1 0 1,-1 0-1,0 0 1,1-1-1,-1 1 0,0 0 1,1 0-1,-1-1 1,0 1-1,0 0 0,1 0 1,-1-1-1,0 1 1,0 0-1,1-1 0,-1 1 1,0 0-1,0-1 1,0 1-1,1-1 0,-1 0 1,0-2-14,0 0 0,-1 0 0,1 0 0,0 0-1,-1-1 1,0 1 0,0 0 0,0 0 0,0 0 0,-1 0 0,1 0 0,-1 1 0,1-1 0,-1 0-1,0 1 1,0-1 0,0 1 0,-5-5 0,-4-2-39,-1 1 1,0 0-1,-15-8 1,16 11 21,1-1 0,1-1-1,-1 1 1,-10-11 0,19 17 19,1 0 0,0-1 0,0 1 0,-1 0 0,1 0 0,0-1 0,-1 1-1,1 0 1,0-1 0,0 1 0,0 0 0,-1-1 0,1 1 0,0 0 0,0-1 0,0 1-1,0 0 1,0-1 0,0 1 0,0-1 0,0 1 0,0 0 0,0-1 0,0 1 0,0-1-1,0 1 1,0 0 0,0-1 0,0 1 0,0 0 0,0-1 0,0 1 0,0 0 0,1-1-1,-1 1 1,0 0 0,0-1 0,1 1 0,-1 0 0,0-1 0,0 1 0,1 0 0,-1 0-1,0-1 1,1 1 0,-1 0 0,0 0 0,1 0 0,-1-1 0,0 1 0,1 0 0,-1 0-1,0 0 1,1 0 0,-1 0 0,0 0 0,1 0 0,-1 0 0,1 0 0,-1 0 0,0 0-1,1 0 1,0 0 0,31-2-82,-29 2 82,175 8 36,-102-1-2499,-38-5-1715,-6-1-3215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33 5637,'0'0'15183,"-10"-2"-13966,7 1-1178,-1 0 1,1 0-1,-1 0 1,1 1 0,-1-1-1,1 1 1,-1 0-1,1 0 1,-1 1-1,1-1 1,-1 1-1,1 0 1,-1 0-1,1 0 1,-1 0 0,1 0-1,0 1 1,0-1-1,0 1 1,0 0-1,0 0 1,0 0-1,0 1 1,1-1-1,-1 1 1,-2 3 0,0-1 163,0 0 0,1 0 0,-1 1 1,1 0-1,1 0 0,-1 0 1,1 1-1,0-1 0,0 1 1,1-1-1,-3 13 0,5-18-177,0 0 0,0-1 0,0 1 0,0 0 0,0-1 0,0 1 0,0 0 0,1-1 0,-1 1 0,0 0 0,0-1 0,0 1 0,1-1 0,-1 1 0,0 0 0,1-1 0,-1 1 0,1-1 0,-1 1 0,1-1 0,-1 1 0,1-1 0,-1 1 0,1-1 0,-1 0 0,1 1 0,-1-1 0,1 0 0,1 1-1,25 2 395,27-13-76,-41 5-318,-2-1-1,1 0 1,-1-1-1,0 0 1,0-1-1,14-13 1,-18 15-8,0 0 1,-1-1 0,0 0 0,-1 0-1,1 0 1,-1-1 0,-1 1-1,0-1 1,0-1 0,4-11-1,-42 62-135,16-15 301,3-5 401,0 0 0,2 0 1,-19 44-1,32-65-567,-1-1 0,1 1 0,0 0 0,-1-1 1,1 1-1,0 0 0,0-1 0,-1 1 0,1 0 0,0-1 0,0 1 0,0 0 1,0-1-1,0 1 0,0 0 0,0-1 0,0 1 0,0 0 0,1-1 1,-1 1-1,0 0 0,0-1 0,0 1 0,1 0 0,-1-1 0,0 1 0,1-1 1,-1 1-1,1 0 0,-1-1 0,1 1 0,0 0 0,0-1 0,1 1-1,-1-1 1,1 0-1,-1 0 1,1 1-1,0-1 1,-1 0-1,1 0 1,-1-1-1,1 1 1,-1 0-1,1 0 1,2-2-1,3 0-55,0-1 0,0 0-1,0 0 1,0-1 0,9-6 0,-11 7-241,20-21-2097,-13 5-4349,-8 8-1063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4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12075,'0'0'9738,"45"53"-8681,-42-14-321,-3 1-415,1-2-225,2-2 0,0-5-897,3-10-1825,1-11-3268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5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7976,'0'0'9224,"-14"51"-7846,40-42-33,14 1-352,9-6-417,14-2-383,8-2-97,4 0-64,-1-2-1057,-12-9-1730,-12-1-2818,-20 0-3780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5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11371,'0'0'5573,"81"11"-4612,-23-11-320,9 0-353,4 1-192,-2 1 0,-6-2-1121,-6 0-4292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5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10954,'0'0'6636,"2"9"-4981,4 16-709,16 56 835,-20-75-1754,1 0-1,0 0 0,0-1 1,0 1-1,0-1 0,1 0 1,0 0-1,0 0 0,1 0 0,-1-1 1,1 0-1,6 4 0,45 17-161,-48-23-9,-1 0 0,0 1 0,0 0 0,0 0 0,0 1 0,0-1 0,-1 2 0,1-1 0,-1 1 0,11 10 0,-16-13 136,0-1-1,0 1 0,0-1 0,0 1 0,0 0 0,-1 0 0,1-1 0,0 1 0,-1 0 0,0 0 0,1 0 0,-1 0 0,0-1 0,0 1 0,0 0 1,0 0-1,0 0 0,0 0 0,-1 0 0,1 0 0,-1-1 0,0 3 0,-1 0 27,0 0 1,-1 0-1,1 0 0,-1 0 1,0-1-1,0 1 0,0-1 0,0 0 1,-4 3-1,-6 3 162,1 0-1,-1-1 1,0-1-1,-22 9 1,24-11 20,-1-1-1,1 0 1,-1-1 0,1-1 0,-1 0-1,-18 1 1,27-3-222,0 0 1,0 0-1,0 0 0,0 0 0,0-1 0,1 1 0,-1-1 1,0 0-1,0 0 0,1 0 0,-1 0 0,1-1 0,-1 1 1,1-1-1,-1 1 0,1-1 0,0 0 0,0 0 1,0 0-1,0 0 0,0 0 0,0 0 0,1 0 0,-1-1 1,1 1-1,-1-1 0,1 1 0,0-1 0,0 0 0,0 1 1,0-1-1,0-3 0,-1-11-2476,0 1 1,1-32-1,1 42 1572,0-50-8064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6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12524,'0'0'4164,"74"10"-2595,-37-6-352,5 1-288,3-1-608,-2 1-257,-1-3-1506,-2-2-3971</inkml:trace>
  <inkml:trace contextRef="#ctx0" brushRef="#br0" timeOffset="1">504 198 15246,'0'0'6887,"48"11"-7015,-26-16-2210,-2-9-5190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6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0 0 12716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7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22 13036,'0'0'8665,"-8"-1"-8452,5 0-208,1 1 0,-1-1 0,1 1 0,-1 0 0,0 0 0,1 0 0,-1 0 0,1 1 0,-1-1 0,1 1 0,-1-1 0,1 1 0,-4 1 0,5 0-5,0-1 1,-1 0 0,1 0-1,0 1 1,0-1 0,0 1 0,1-1-1,-1 1 1,0-1 0,0 1 0,1-1-1,-1 1 1,1 0 0,-1-1 0,1 1-1,0 0 1,0-1 0,0 1 0,0 0-1,0-1 1,0 1 0,0 0-1,0-1 1,1 1 0,-1 0 0,1-1-1,-1 1 1,2 2 0,2 3 6,-1 0 0,1 0 0,1-1 0,-1 0 0,1 0 0,0 0 0,1 0 0,-1-1 0,1 0 0,0 0 0,13 7 0,16 17 10,-29-23-12,0 0 1,0 0-1,-1 1 0,0 0 0,0 1 0,0-1 0,-1 1 0,0-1 0,-1 1 1,0 0-1,0 1 0,-1-1 0,0 0 0,2 15 0,-4-18-3,0 0 0,0 0-1,0 0 1,-1 0 0,0 0-1,0 0 1,0 0 0,-1 0 0,1 0-1,-1-1 1,0 1 0,-1 0-1,1-1 1,-1 0 0,0 0-1,0 1 1,0-2 0,0 1-1,-1 0 1,1-1 0,-1 1 0,0-1-1,0 0 1,-1-1 0,1 1-1,-6 2 1,7-3 25,0 0 0,-1-1 0,1 1 1,0-1-1,0 0 0,-1 0 0,1 0 0,-1 0 0,1-1 0,0 1 1,-1-1-1,0 0 0,1 0 0,-1 0 0,1 0 0,-1-1 0,1 0 1,0 1-1,-1-1 0,1 0 0,0-1 0,-1 1 0,-3-3 0,3 1 38,1 0-1,0 0 0,0 0 0,0-1 0,1 1 0,-1-1 0,1 0 0,-1 0 0,1 0 0,1 0 0,-1 0 0,0 0 0,1 0 0,0-1 0,0 1 0,0-1 0,1 1 0,-1-5 0,1-2-56,-1 1 0,1 0-1,0 0 1,1 0 0,1 0-1,-1-1 1,1 2-1,1-1 1,0 0 0,1 0-1,-1 1 1,11-18 0,-7 17-16,1-1 1,1 1 0,-1 0 0,1 1-1,1 0 1,0 1 0,0 0 0,1 0-1,20-10 1,9-2 20,-27 14-8,0 0 0,0-1-1,14-11 1,-26 18-3,0 0 0,-1-1 0,1 1 0,0 0-1,-1-1 1,1 1 0,-1-1 0,1 1 0,-1-1 0,1 1-1,-1-1 1,1 1 0,-1-1 0,0 1 0,1-1 0,-1 0-1,0 1 1,1-1 0,-1 0 0,0 1 0,0-1 0,1 0-1,-1 1 1,0-1 0,0 0 0,0 1 0,0-1 0,0 0-1,0 0 1,0 1 0,0-1 0,0 0 0,-1-1 0,0 1-3,-1 0 1,1 0-1,0 0 0,-1 0 1,1 0-1,-1 0 1,1 0-1,-1 1 1,1-1-1,-1 0 1,0 1-1,1-1 0,-3 1 1,-53-7-33,20 12-124,37-5 93,-1 0 0,0 0 0,1 1 0,-1-1 0,0 0 0,1 1 0,-1-1 1,0 1-1,1-1 0,-1 1 0,1-1 0,-1 1 0,1-1 0,-1 1 0,1-1 0,0 1 0,-1 0 0,1-1 1,-1 1-1,1 0 0,0-1 0,0 1 0,-1 0 0,1-1 0,0 1 0,0 0 0,0 0 0,0-1 0,0 1 1,0 0-1,0 0 0,0-1 0,0 1 0,0 0 0,1 0 0,-1-1 0,0 1 0,0 0 0,1-1 0,-1 1 1,0 0-1,1-1 0,-1 1 0,0-1 0,1 1 0,-1 0 0,2 0 0,12 10-3203,8-3-2247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7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16 9289,'-9'2'3705,"-5"1"-2630,-1 0 0,1 2 0,0 0 1,-18 9-1,28-12-917,-1 0 0,1 0 0,0 1 0,0 0 0,0 0 0,1 0 0,-1 0 0,1 0 0,0 1 0,-1 0 0,1-1 0,1 1 0,-1 0 0,1 1 0,0-1 0,0 0 0,0 1 0,0-1 0,-2 10 0,4-10-112,-1 1 0,1-1 1,-1 0-1,1 0 1,0 1-1,1-1 0,-1 0 1,1 0-1,0 1 0,0-1 1,0 0-1,1 0 0,-1 0 1,1 0-1,0 0 0,0-1 1,0 1-1,1 0 1,-1-1-1,1 0 0,0 0 1,5 5-1,-2-3-8,1-1 1,0 0-1,0 0 1,0-1-1,0 0 0,0 0 1,1 0-1,-1-1 0,1 0 1,0-1-1,13 2 0,-11-2-6,0 0-1,1-1 0,-1 0 0,1-1 0,-1 1 0,0-2 0,1 0 0,-1 0 1,13-5-1,-19 5-19,0 0 1,0 0-1,-1-1 1,1 1-1,-1-1 0,0 0 1,1 1-1,-1-1 1,-1-1-1,1 1 1,0 0-1,-1-1 1,1 0-1,-1 1 1,0-1-1,-1 0 1,1 0-1,-1 0 1,1 0-1,-1 0 0,0-1 1,-1 1-1,1 0 1,-1 0-1,0-6 1,0 4 4,0 0 1,-1 1-1,0-1 0,0 1 1,-1-1-1,1 1 1,-1 0-1,0-1 0,-1 1 1,1 0-1,-1 0 1,0 1-1,0-1 0,0 1 1,-1-1-1,0 1 1,0 0-1,0 0 0,0 1 1,-1-1-1,1 1 1,-6-3-1,1 0-17,-1 1-1,1 0 1,-1 0-1,0 1 1,-1 1-1,1-1 1,0 2-1,-1-1 1,0 2-1,-17-2 1,27 3-20,1 0 1,-1 0-1,1 0 1,0 0-1,-1 0 0,1 0 1,-1-1-1,1 1 1,-1 1-1,1-1 1,-1 0-1,1 0 1,-1 0-1,1 0 0,0 0 1,-1 0-1,1 0 1,-1 1-1,1-1 1,-1 0-1,1 0 1,0 1-1,-1-1 0,1 0 1,0 0-1,-1 1 1,1-1-1,0 0 1,-1 1-1,1-1 1,0 1-1,0-1 0,-1 0 1,1 1-1,0-1 1,0 1-1,0-1 1,0 1-1,0-1 1,-1 0-1,1 1 0,0-1 1,0 1-1,0-1 1,0 1-1,0-1 1,0 1-1,1-1 1,-1 1-1,0-1 0,0 1 1,1 1-158,0 0-1,0-1 1,0 1 0,0-1 0,0 1 0,0-1-1,0 1 1,0-1 0,1 0 0,-1 0 0,0 1 0,3 0-1,6 3-1138,0-1 0,0 0 1,1 0-1,-1-1 0,1-1 0,0 0 0,12 1 0,18-1-5207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7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23 11275,'0'0'6219,"-9"0"-4324,1 1-1709,-1 0-1,1 0 1,0 1-1,0 0 1,0 0 0,1 1-1,-1 0 1,0 1-1,1 0 1,0 0-1,0 0 1,-7 6 0,8-5-76,0-1 1,1 1-1,0 0 0,0 0 1,0 1-1,0-1 1,1 1-1,0 0 1,1 0-1,-1 1 1,1-1-1,0 1 1,0-1-1,1 1 1,-3 14-1,5-19-95,0 1 0,-1-1 0,1 0 0,0 1 0,1-1 1,-1 1-1,0-1 0,1 1 0,-1-1 0,1 1 0,0-1 0,0 0 0,0 1 0,0-1 1,0 0-1,0 0 0,0 0 0,1 0 0,-1 0 0,1 0 0,0 0 0,2 2 0,1-1 6,-1 0-1,1 0 0,-1-1 0,1 0 0,0 1 1,0-2-1,0 1 0,1 0 0,-1-1 1,7 1-1,-1-1 1,1 0 0,0-1 0,-1 0 0,1 0 0,0-1 0,-1-1-1,1 0 1,-1-1 0,16-5 0,-22 6-13,0-1 1,1 0-1,-1 0 0,0 0 0,-1-1 0,1 0 0,-1 0 0,0 0 0,1-1 1,-2 1-1,1-1 0,-1 0 0,1 0 0,-1 0 0,-1 0 0,1-1 0,-1 1 0,0-1 1,0 1-1,0-1 0,-1 0 0,0 0 0,0-10 0,-1 12-14,0-1 0,0 0 0,-1 1 0,0-1 0,1 0-1,-2 1 1,1-1 0,-1 1 0,1 0 0,-1-1 0,-1 1 0,1 0 0,0 0 0,-1 0-1,0 0 1,0 1 0,0-1 0,0 1 0,-1 0 0,1 0 0,-1 0 0,0 0 0,0 1-1,0-1 1,0 1 0,0 0 0,-1 0 0,1 1 0,0-1 0,-7 0 0,4 0-205,0 0 0,-1 1 0,1 0 0,-1 1 0,-14 0 0,20 0-275,-1 1-1,1-1 1,-1 0 0,1 1 0,-1 0 0,1 0 0,-1 0 0,1 0-1,0 0 1,0 0 0,0 0 0,-4 4 0,-3 6-7378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8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11979,'0'0'5093,"52"5"-3748,-7-5-191,11 0-354,8-7-415,6-1-257,-3 1-64,-6 2-769,-12 3-832,-17 2-2595,-15 0-897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90 10378,'0'0'9529,"-10"3"-7687,4-1-1712,0 1 0,0-1 0,0 1 1,0 1-1,0-1 0,1 1 0,-1 0 1,1 0-1,0 0 0,1 1 0,-1 0 1,1 0-1,0 0 0,0 0 0,0 1 1,1 0-1,0 0 0,0-1 0,-3 10 1,5-13-98,-2 4 123,0 0 0,1 0 0,-1 0 0,1 0 0,1 0 0,-1 1 0,1-1 0,0 0 0,0 1 0,1-1 0,0 9 1,1-15-140,-1 1 0,1 0 1,-1 0-1,1 0 1,0-1-1,-1 1 1,1 0-1,0-1 1,0 1-1,-1-1 1,1 1-1,0-1 0,0 1 1,0-1-1,0 0 1,0 1-1,0-1 1,0 0-1,0 0 1,-1 1-1,1-1 1,0 0-1,0 0 1,0 0-1,0 0 0,0 0 1,0 0-1,0-1 1,0 1-1,0 0 1,0 0-1,0-1 1,0 1-1,0-1 1,1 0-1,33-16 529,-12 0-516,-1-2 1,0 0-1,-2-1 1,0-1-1,-2-1 1,0-1-1,-2-1 0,0 0 1,15-32-1,-26 38-149,-16 27 17,-16 26 56,22-28 40,-17 25 12,-20 36 1,38-60 1,0 0 0,0 0 0,0 0 0,1 1 0,1 0 1,-1-1-1,2 1 0,-1 0 0,1 0 0,0 16 0,1-24-20,0-1-1,0 1 0,0 0 1,0-1-1,1 1 0,-1 0 1,0-1-1,0 1 0,1-1 1,-1 1-1,1-1 0,-1 1 1,0-1-1,1 1 0,-1-1 1,1 1-1,-1-1 0,1 1 1,-1-1-1,1 0 0,-1 1 1,1-1-1,-1 0 0,1 1 1,0-1-1,-1 0 0,1 0 1,0 0-1,0 1 0,27-3-1121,23-18-2311,-38 11 2381,0-2 1,-1 0-1,17-19 1,-22 23 1162,-1 0 0,0-1 1,-1 0-1,0 0 1,0-1-1,-1 1 0,5-15 1,-37 69 2713,9-1-2335,1 1 0,3 1 0,1 0 0,-11 80-1,22-112-576,1-4 132,1-4-20,1 1 0,-2-1-1,1 0 1,-1 0 0,0 0-1,-1 0 1,0 0 0,0 0-1,0-1 1,-1 1 0,0-1-1,-5 6 1,9-12 4,0 1 0,0-1 1,0 0-1,-1 0 0,1 0 1,0 0-1,0 0 0,0 1 1,-1-1-1,1 0 0,0 0 1,0 0-1,-1 0 0,1 0 1,0 0-1,0 0 0,0 0 1,-1 0-1,1 0 0,0 0 1,0 0-1,-1 0 0,1 0 1,0 0-1,0 0 0,-1 0 1,1 0-1,0 0 0,0 0 1,0 0-1,-1-1 0,1 1 0,0 0 1,0 0-1,0 0 0,-1 0 1,1 0-1,0-1 0,0 1 1,0 0-1,0 0 0,-1 0 1,1-1-1,0 1 0,0 0 1,0 0-1,0-1 0,-4-18 393,5-19-82,2 21-309,2 1 0,0 0 0,0 0 0,2 1 0,0 0 0,0 0 0,2 0 0,0 1 0,13-16 0,10-10 36,63-61-1,17 1-1960,-112 99 1864,-2 3-17,-5 5 245,1 1 0,0 0 0,0 0 1,0 0-1,1 0 0,0 1 0,1 0 0,0 0 0,0 0 0,1 0 0,0 1 1,1 0-1,0-1 0,-1 15 0,3-23-167,0-1-1,0 1 1,0 0 0,0 0 0,0 0-1,0-1 1,0 1 0,0 0 0,1 0-1,-1-1 1,0 1 0,1 0 0,-1 0-1,0-1 1,1 1 0,-1 0 0,1-1-1,-1 1 1,1-1 0,-1 1 0,1 0-1,0-1 1,-1 1 0,1-1-1,0 0 1,-1 1 0,1-1 0,0 1-1,-1-1 1,2 0 0,29-1 330,-23-1-302,-1 0 0,1-1 0,-1 0 0,1 0 0,10-8 0,-8 3 5,-1 0 1,0 0 0,-1-1 0,12-15-1,-16 19-72,-1 1 1,0-1-1,-1 0 0,1 0 0,-1 0 0,0 0 0,0-1 0,0 1 1,-1 0-1,0-1 0,0 1 0,0-7 0,-1 12-13,0 0 0,0-1 0,0 1 0,-1 0 0,1-1 0,0 1 0,0 0 0,0 0 0,0-1 0,-1 1 1,1 0-1,0 0 0,0-1 0,-1 1 0,1 0 0,0 0 0,0 0 0,-1 0 0,1-1 0,0 1 0,-1 0 0,1 0 0,0 0 0,-1 0 0,1 0 0,0 0 0,0 0 0,-1 0 0,1 0 0,0 0 0,-1 0 0,1 0 0,0 0 0,-1 0 0,1 0 0,0 0 0,-1 0 0,1 0 1,0 1-1,0-1 0,-1 0 0,1 0 0,0 0 0,0 0 0,-1 1 0,1-1 0,0 0 0,0 0 0,-1 1 0,1-1 0,0 0 0,0 0 0,0 1 0,0-1 0,-1 1 0,-14 11-897,10-6 574,1 0 0,0 1 0,0-1-1,1 1 1,0-1 0,-4 11 0,4 9-3568,4-21-512,5-4-1158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8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9545,'0'0'6182,"56"17"-4869,-2-17-256,8 0-384,8-2-193,6-5-320,-4-1-96,-3-1-704,-10-4-2916,-8-2-6821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9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11691,'0'0'9257,"-5"8"-8360,-4 8-399,1 1 1,0 0-1,-7 25 1,13-35-418,0-1 0,0 0 1,1 1-1,-1-1 0,1 1 0,1-1 0,-1 1 1,1 0-1,1-1 0,-1 1 0,1-1 1,0 1-1,1-1 0,-1 1 0,4 7 0,-2-11-63,-1-1 0,1 1 0,0 0 0,0-1 0,0 1 0,1-1 0,-1 0 0,0 0 0,1 0 0,0-1 0,-1 1 0,1-1 0,0 0 0,0 0 0,-1 0 0,1 0 0,0-1 0,0 1 0,0-1 0,7-1 0,3 1-213,-1-1 0,1 0 0,0-1 0,23-6 0,-26 4-503,0 0 1,-1-1 0,1 0 0,-1 0 0,0-1 0,10-8 0,-17 12 448,0 0 0,0 0-1,-1 0 1,1-1 0,-1 1 0,1-1 0,-1 0 0,0 0-1,0 1 1,0-1 0,0-1 0,-1 1 0,1 0-1,-1 0 1,0-1 0,0 1 0,0 0 0,0-1-1,0 1 1,-1-1 0,0 1 0,0-1 0,0 0 0,0-3-1,0 7 295,0 0 0,-1-1-1,1 1 1,0 0 0,0-1 0,-1 1-1,1 0 1,0-1 0,0 1-1,-1 0 1,1 0 0,0-1 0,-1 1-1,1 0 1,0 0 0,-1 0-1,1 0 1,0-1 0,-1 1 0,1 0-1,-1 0 1,1 0 0,0 0-1,-1 0 1,1 0 0,0 0 0,-1 0-1,1 0 1,-1 0 0,1 0-1,0 0 1,-1 0 0,1 1-1,0-1 1,-1 0 0,1 0 0,-1 0-1,1 0 1,0 1 0,0-1-1,-1 0 1,1 0 0,0 1 0,-1-1-1,1 1 1,-16 11 1641,9-5-1292,1 1 0,0 0 1,1 0-1,0 1 0,0 0 0,1 0 1,0 0-1,0 0 0,1 1 1,-3 14-1,6-22-376,-1 1 1,1 0-1,-1 0 0,1 0 0,0 0 1,0 0-1,0 0 0,0 0 1,1-1-1,-1 1 0,1 0 0,0 0 1,-1 0-1,1 0 0,1-1 0,-1 1 1,0-1-1,1 1 0,-1-1 1,1 1-1,0-1 0,0 0 0,0 1 1,0-1-1,0 0 0,0-1 0,0 1 1,1 0-1,-1-1 0,1 1 1,-1-1-1,1 0 0,0 1 0,0-1 1,-1-1-1,1 1 0,0 0 0,5 0 1,58 3-2390,-56-5 922,0 0 0,0 0 1,0-1-1,17-6 0,20-13-7220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9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14638,'-11'2'2466,"-4"2"-1717,1 0-1,-1 1 0,1 0 1,-25 14-1,35-17-595,-1 0 0,1 0 0,0 1-1,0 0 1,0 0 0,1 0-1,-1 0 1,1 1 0,-1-1 0,1 1-1,0 0 1,1 0 0,-1 0 0,1 0-1,-1 0 1,1 1 0,1-1-1,-1 1 1,0-1 0,1 1 0,0 0-1,0 6 1,1-9-141,0 0 1,1 1-1,0-1 1,-1 0-1,1 0 1,0 0-1,0 0 0,0 0 1,0 0-1,1 0 1,-1 0-1,0 0 1,1 0-1,0-1 0,-1 1 1,1-1-1,0 1 1,0-1-1,0 0 1,0 1-1,0-1 0,0 0 1,0 0-1,0 0 1,0-1-1,0 1 1,0 0-1,1-1 0,-1 0 1,0 1-1,3-1 1,12 2 21,0 0 1,-1-2 0,19 0 0,-32 0-27,8-1-124,0 0 1,0-1-1,0 0 1,0 0-1,-1-1 1,1 0-1,-1-1 1,13-7 0,-19 9 92,0 0 0,-1 0 0,1-1 0,0 1 1,-1-1-1,1 0 0,-1 0 0,0 0 1,0 0-1,0 0 0,-1-1 0,1 1 1,-1-1-1,0 0 0,0 0 0,0 0 0,0 0 1,-1 0-1,0 0 0,0-1 0,0 1 1,0 0-1,0-6 0,-1 8 27,0-1 1,0 1-1,-1 0 0,1 0 1,0 0-1,-1 1 0,0-1 1,1 0-1,-1 0 1,0 0-1,0 0 0,0 0 1,0 1-1,0-1 0,0 0 1,-1 1-1,1-1 0,0 1 1,-4-3-1,1 2 8,0-1 1,0 1-1,0 0 0,-1 0 1,1 0-1,-1 0 0,1 1 1,-6-1-1,-10-1 15,1 1 1,0 1-1,-23 1 0,39 0-30,-2 0 8,0 1-1,-1-1 1,1 1 0,0 0-1,-1 1 1,-7 2-1,11-3-47,1-1 1,0 1-1,0-1 0,0 1 0,0-1 0,0 1 0,0 0 0,0 0 1,0-1-1,0 1 0,0 0 0,0 0 0,0 0 0,1 0 0,-1 0 1,0 0-1,1 0 0,-1 0 0,0 0 0,1 1 0,0-1 0,-1 0 1,1 0-1,0 0 0,-1 1 0,1-1 0,0 0 0,0 0 0,0 1 1,0-1-1,0 0 0,0 0 0,1 0 0,-1 2 0,1-2-162,0 1 0,-1-1 1,1 0-1,0 0 0,0 0 0,0 1 0,0-1 0,0 0 0,0 0 0,0 0 0,0 0 0,1-1 0,-1 1 0,0 0 1,0 0-1,1-1 0,-1 1 0,0-1 0,1 1 0,-1-1 0,3 1 0,34 4-5224,-33-5 4198,35 2-8698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49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75 13453,'-10'2'2124,"-7"1"-1200,-1 1 0,0 1-1,-32 14 1,45-17-763,-1 0-1,1 0 1,0 1 0,0 0-1,0 0 1,1 0 0,-1 0-1,1 1 1,0-1 0,0 1-1,0 0 1,0 1 0,0-1-1,1 1 1,0-1 0,0 1-1,0 0 1,1 0 0,-3 6-1,5-9-152,1-1 0,-1 1 0,0-1 0,0 0 0,1 1 0,-1-1 0,1 1 0,-1-1 0,1 0 0,0 1 0,-1-1 0,1 0 0,0 0 0,0 0 0,0 1 0,0-1 0,0 0 0,0 0 0,0 0 0,0-1-1,0 1 1,1 0 0,-1 0 0,0 0 0,1-1 0,-1 1 0,0-1 0,1 1 0,-1-1 0,1 0 0,-1 1 0,0-1 0,1 0 0,-1 0 0,3 0 0,62 4 143,-59-4-140,13-1-157,0 0 0,0-1-1,0-1 1,0 0 0,28-11 0,-42 13 130,-1-1-1,0 0 1,1 0 0,-1 0-1,0-1 1,0 1-1,0-1 1,-1-1 0,1 1-1,-1-1 1,0 0-1,0 1 1,0-2 0,0 1-1,-1 0 1,1-1-1,-1 0 1,0 0 0,-1 0-1,1 0 1,-1 0-1,0 0 1,0-1 0,1-6-1,-3 9 54,0 0-1,0 0 0,0 1 1,0-1-1,0 0 1,0 0-1,-1 0 1,1 1-1,-1-1 0,0 0 1,0 1-1,0-1 1,0 0-1,0 1 1,-1-1-1,1 1 1,-1 0-1,-3-4 0,2 3 42,-1-1 1,0 1-1,-1 0 0,1 0 0,0 0 0,-1 1 0,0 0 0,1 0 0,-9-2 0,-5-1 80,0 1 0,0 1 1,0 1-1,-31 0 0,42 2-204,-60 3 205,64-2-212,0 0-1,0-1 1,0 1 0,0 0 0,0 0 0,0 1 0,0-1 0,0 1-1,1-1 1,-1 1 0,0 0 0,1 0 0,0 0 0,-1 0 0,1 0-1,0 1 1,-3 4 0,2 4-3059,5-2-3679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2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61 6342,'0'0'7458,"1"-8"-5115,-1 3-2059,0-19 1275,-1 23-1509,1 0 0,0 1 0,-1-1 0,1 0 0,-1 1 0,1-1 0,-1 1 0,1-1 0,-1 1 0,1-1 0,-1 1 0,1-1 0,-1 1 0,0 0 0,1-1 0,-1 1 0,0 0 0,1-1 0,-1 1 0,0 0 0,0 0 0,1 0 0,-1-1 0,0 1 0,0 0 0,1 0 0,-1 0 0,0 0 0,0 1 0,1-1 0,-1 0 0,0 0 0,0 0 0,1 0 0,-1 1 0,0-1 0,0 1-1,-4 1 1,1 0-1,0 0 0,0 1 1,0 0-1,0 0 0,0 0 0,0 0 1,1 0-1,-1 1 0,1-1 1,0 1-1,0 0 0,1 0 1,-1 0-1,1 1 0,0-1 0,0 1 1,0-1-1,-2 8 0,0 3 232,-1 0 1,2 0-1,0 0 0,-1 30 0,4-42-244,-1 1 0,1-1 0,0 1 0,0 0 0,1-1-1,-1 1 1,1-1 0,-1 1 0,1-1 0,0 1 0,1-1 0,-1 1 0,0-1 0,1 0-1,0 0 1,0 1 0,0-1 0,0-1 0,0 1 0,1 0 0,-1-1 0,1 1 0,0-1 0,0 1-1,0-1 1,0 0 0,0-1 0,0 1 0,0 0 0,0-1 0,1 0 0,-1 1 0,1-1-1,-1-1 1,1 1 0,0 0 0,-1-1 0,1 0 0,-1 0 0,1 0 0,0 0 0,-1-1-1,1 1 1,4-2 0,2-1 29,0-1 0,0 0 0,0-1 0,0 1 0,-1-2-1,0 0 1,0 0 0,0 0 0,-1-1 0,0 0 0,0-1-1,-1 0 1,0 0 0,0-1 0,9-15 0,-13 20-30,0-2 0,-1 1 0,1 0 0,-1-1 0,0 1 0,0-1 0,-1 1 0,0-1 0,0 0 0,0 0 0,-1 1 0,1-1 0,-2-8 0,0 10-10,0 0 1,0 0 0,0 1 0,-1-1-1,1 0 1,-1 0 0,0 1 0,0-1-1,-1 1 1,1-1 0,-1 1 0,1 0 0,-1 0-1,0 0 1,0 1 0,0-1 0,-1 1-1,1-1 1,-1 1 0,-5-3 0,1 2-8,1-1 1,0 1-1,-1 1 1,1 0 0,-1 0-1,0 0 1,0 1 0,1 0-1,-1 0 1,0 1-1,0 0 1,-13 2 0,18-1-172,-1 0 1,0 0 0,1 0-1,-1 0 1,1 1 0,-1 0-1,1-1 1,0 1 0,-1 0-1,1 1 1,-5 4 0,6-5-327,-1 1 1,1 0-1,0 0 1,0 0-1,1 0 1,-1 0-1,0 1 1,1-1-1,0 0 1,0 1 0,0-1-1,0 1 1,1-1-1,-1 6 1,1 7-7824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3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9385,'0'0'4580,"-12"78"-4099,7-38-65,-1 6-160,2 3-192,-1 4-32,2 1-352,1 2-160,-1 2-481,1 2-1698,-5 1-1409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3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11243,'-13'54'2114,"-3"-1"-1570,4-1-320,3 2-128,4-3-288,3-1-1794,2 0-1473</inkml:trace>
  <inkml:trace contextRef="#ctx0" brushRef="#br0" timeOffset="1">17 1155 10794,'-7'54'2274,"0"-3"-1024,5-6-898,2-1-96,0-5-224,2-1-1345,1-4-1217,0-5-1378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4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9065,'-1'13'1393,"-2"28"-391,-1 3 239,2-1-1,4 56 1,11-51-3351,-10-39 1089,0 0-1,-1 0 1,0 0-1,2 17 1,-6 51-897,-11 38 5791,-3 38 1090,8 1 4001,11-151-9769,-1-3-1528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5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7399,'0'0'14606,"50"24"-14126,-39 2-256,1-1-159,-1-2-33,1-4 0,2-8-225,1-5-447,4-6-545,0 0-1154,1-12-1568,-6-5-1218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5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9289,'0'0'3395,"-28"66"-416,13-21-929,-2 5-833,2 3-352,2-4-481,3-2-224,1-8-128,4-10 0,5-13-160,0-15-352,0-6-994,7-20-992,3-7-2178,-2-7-2147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9161,'0'0'14024,"-8"4"-13677,6-3-336,0 0 1,-1 0 1,0 0-1,1 1 0,0-1 1,-1 1-1,1-1 0,0 1 1,0 0-1,0 0 0,0 0 0,0 0 1,0 0-1,0 0 0,1 1 1,-1-1-1,1 0 0,0 1 1,0 0-1,0-1 0,0 1 0,0 0 1,0-1-1,1 1 0,-1 0 1,1 0-1,0-1 0,0 1 1,0 3-1,0-2-98,1-1 1,-1 0-1,1 0 1,0 0-1,0 1 1,0-1-1,0 0 1,1 0-1,-1-1 1,1 1-1,0 0 1,-1 0-1,1-1 0,1 1 1,-1-1-1,0 1 1,1-1-1,-1 0 1,1 0-1,-1 0 1,1-1-1,0 1 1,0 0-1,0-1 1,5 2-1,21 15-1075,-28-18 1159,-1 0 0,1 0 0,-1 0-1,0 1 1,1-1 0,-1 0 0,0 0 0,1 1-1,-1-1 1,0 0 0,1 1 0,-1-1-1,0 0 1,0 1 0,1-1 0,-1 0-1,0 1 1,0-1 0,0 1 0,0-1 0,1 0-1,-1 1 1,0-1 0,0 1 0,0-1-1,0 0 1,0 1 0,0-1 0,0 1-1,0-1 1,0 1 0,0-1 0,0 0 0,0 1-1,-1 0 1,-14 8 117,-33 0 210,40-8-316,3 0-159,-15 3 833,20-4-728,0 0 0,0 0 0,0-1 0,0 1 0,0 0 0,1 0 0,-1 0 0,0 0 0,0 0 0,0 0 0,0-1 0,0 1 0,0 0 0,0 0 0,1 0 0,-1 0 0,0-1 0,0 1 0,0 0 0,0 0 0,0 0 0,0-1 0,0 1 0,0 0 0,0 0 0,0 0 0,0-1 0,0 1 0,0 0 0,0 0 0,0 0 0,0 0 0,0-1 0,0 1 1,-1 0-1,1 0 0,0 0 0,0 0 0,0-1 0,0 1 0,0 0 0,0 0 0,0 0 0,-1 0 0,1 0 0,0 0 0,0-1 0,0 1 0,0 0 0,-1 0 0,1 0 0,0 0 0,0 0 0,0 0 0,-1 0 0,19-15-3521,4-2-1388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5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77 10602,'0'0'2728,"4"-10"-203,-1 2-1820,-2 3-446,0 1 0,0 0 0,1-1-1,-1 1 1,1 0 0,0 0 0,0 0 0,0 1 0,1-1 0,0 0 0,-1 1 0,1 0 0,5-5-1,-8 8-243,1 1-1,-1-1 0,1 0 1,-1 1-1,1-1 0,-1 0 1,1 1-1,-1-1 0,0 1 1,1-1-1,-1 0 0,0 1 1,1-1-1,-1 1 0,0-1 1,0 1-1,1-1 0,-1 1 1,0 0-1,0-1 0,0 1 1,0-1-1,0 1 0,0-1 1,0 1-1,0-1 0,0 1 1,0 0-1,0-1 0,0 1 1,0-1-1,0 1 0,-1 0 1,1 27 79,-6-1 23,0-1 1,-2 1-1,-1-1 0,-17 36 0,2-5 205,44-116-549,19-91 0,-41 181 168,-8 47 0,5-47 268,-2 50-1,7-79-170,1 1 1,-1-1-1,1 0 1,-1-1-1,1 1 1,0 0-1,0 0 1,0 0-1,0 0 0,1-1 1,-1 1-1,0 0 1,1-1-1,-1 1 1,1-1-1,-1 0 0,1 1 1,0-1-1,-1 0 1,1 0-1,0 0 1,0 0-1,0 0 0,3 0 1,-10-2-32,1 0 0,-1 0-1,1-1 1,-1 1 0,1-1 0,0 0 0,0-1-1,0 1 1,0-1 0,0 0 0,1 1 0,-5-6 0,-43-45 36,44 46-42,-6-7 38,8 10 2,1 0-1,-1-1 0,1 1 0,0-1 0,0 0 0,0-1 0,1 1 0,-1 0 1,1-1-1,-3-8 0,36 13 264,186 5-587,-198-7-3198,-12-7-4275,-5 1-1399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6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16976,'0'0'7047,"-38"52"-7047,37-25 0,-1 4-321,2 0-607,0-1-450,0-8-1120,0-7-2563,5-9-4324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6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13869,'0'0'9481,"60"-10"-8424,-25 6-224,3 0-577,1-1-192,-3 1-64,-7 2-769,-3 2-1152,-8 0-1026,-9 0-1377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11979,'0'0'10506,"65"-9"-9160,-25-5-930,4-2-352,-1 1-1185,-3 2-1698,-10 4-2434,-7 1-5060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7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13100,'0'0'10965,"1"9"-10452,0 0-440,8 64 160,-8-65-227,0-1 1,1 0-1,0 1 0,0-1 1,1 0-1,0 0 0,0 0 1,5 6-1,-6-11-41,-1-1 0,1 1 0,0-1 0,0 0 0,-1 0 0,1 0 0,0 0 0,0 0 0,0 0 0,0 0 0,0-1 1,0 1-1,1-1 0,-1 1 0,0-1 0,0 0 0,0 0 0,0 0 0,1 0 0,-1 0 0,0-1 0,0 1 0,0 0 0,0-1 0,0 0 0,0 1 0,0-1 0,0 0 0,0 0 0,3-2 0,2-1-894,0 0-1,0 0 0,-1-1 1,1 0-1,-1 0 0,10-11 1,1-11-7111,-17 26 8126,-2 11 4280,-4 11-1640,-8 32 1074,12-42-3595,0-1 0,0 0 0,2 1 1,-1-1-1,3 21 0,-2-30-270,0 0-1,0 0 1,0-1 0,0 1-1,1 0 1,-1-1 0,0 1-1,1 0 1,-1-1 0,0 1-1,1-1 1,-1 1 0,1 0 0,-1-1-1,1 1 1,-1-1 0,1 1-1,-1-1 1,1 0 0,0 1-1,-1-1 1,1 1 0,0-1-1,-1 0 1,1 0 0,0 1-1,-1-1 1,1 0 0,0 0-1,0 0 1,-1 0 0,1 0-1,0 0 1,0 0 0,-1 0-1,1 0 1,0 0 0,-1 0 0,1-1-1,0 1 1,0 0 0,-1 0-1,1-1 1,-1 1 0,1 0-1,1-2 1,31-19-5038,-10-7-171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7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79 13613,'-7'10'2274,"3"-4"-1955,-3 2 105,1 0 0,1 0 0,0 1 0,0-1 0,0 1 0,1 0 0,1 1 1,0-1-1,0 1 0,0 0 0,0 11 0,3-20-416,0 0 0,0 0 0,0 0 0,0-1 0,0 1 0,0 0 0,0 0 0,0 0 0,1-1 0,-1 1 0,0 0 0,1 0 0,-1-1 0,0 1 0,1 0 0,-1 0 0,1-1 1,-1 1-1,1-1 0,0 1 0,-1 0 0,1-1 0,0 1 0,-1-1 0,1 0 0,0 1 0,-1-1 0,2 1 0,26 0 131,-21-3-100,1 0 1,-1 0-1,0-1 1,-1 1-1,14-9 0,-7 2 66,0-1 0,0 0-1,-1-1 1,-1 0 0,14-18-1,-20 24 59,-2-1-1,1 1 0,0-1 0,-1 0 1,0 0-1,-1 0 0,1 0 1,-1 0-1,0-1 0,-1 1 0,0-1 1,0 1-1,0-1 0,-1 0 1,0-11-1,0 17-133,0 0-1,0 0 1,0 0 0,-1 0 0,1 0 0,0 0-1,-1 1 1,1-1 0,0 0 0,-1 0 0,1 0-1,-1 0 1,0 0 0,1 0 0,-1 1 0,1-1-1,-1 0 1,0 1 0,0-1 0,0 0 0,1 1-1,-1-1 1,0 1 0,0-1 0,0 1 0,-1-1-1,-1 0-6,0 1-1,1 0 1,-1 0-1,1-1 1,-1 1-1,0 1 1,1-1-1,-1 0 0,1 1 1,-4 0-1,-1 1-29,1 0 1,-1 1-1,1 0 0,0 0 0,-1 0 0,2 1 0,-9 5 0,-29 41 38,41-47-167,0 0-1,0 0 0,0 1 0,1-1 1,-1 0-1,1 1 0,0-1 1,0 1-1,0 0 0,0-1 1,1 1-1,-1 0 0,1-1 1,0 1-1,1 6 0,-1-10-37,1 1 1,-1 0-1,1 0 0,0-1 0,-1 1 0,1 0 0,0-1 0,0 1 0,-1 0 0,1-1 0,0 1 1,0-1-1,0 0 0,0 1 0,-1-1 0,1 0 0,0 1 0,0-1 0,0 0 0,0 0 0,0 0 1,0 0-1,0 0 0,0 0 0,0 0 0,1 0 0,27-2-4482,1-8-1349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8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40 14862,'-9'10'2568,"8"-9"-2492,-18 21 1392,1 0 1,-15 25-1,29-42-1264,1 1 0,-1 0 1,1 0-1,0 0 0,0 0 1,1 1-1,0 0 0,0-1 1,0 1-1,1 0 0,0-1 0,0 1 1,1 0-1,0 0 0,0 0 1,1 10-1,0-16-199,0 0 1,0 0-1,-1 1 1,1-1-1,0 0 0,0 0 1,0 0-1,0 0 1,0 0-1,0 0 0,0 0 1,1-1-1,-1 1 1,0 0-1,0 0 0,1-1 1,-1 1-1,0-1 1,1 1-1,-1-1 0,1 0 1,-1 0-1,1 1 1,-1-1-1,0 0 0,1 0 1,-1 0-1,1-1 1,-1 1-1,1 0 0,1-1 1,2 0 20,0 0 1,0 0-1,1-1 1,-1 1-1,-1-1 0,1 0 1,7-5-1,-3 0-11,0 0 0,-1-1 0,0-1-1,0 1 1,-1-1 0,0 0 0,-1-1-1,1 1 1,-2-1 0,0-1 0,0 1-1,-1-1 1,0 0 0,-1 1 0,0-2-1,-1 1 1,0 0 0,0-1 0,-2 1-1,0-20 1,0 29-15,0 1 1,0-1-1,0 1 0,-1-1 1,1 1-1,0-1 0,-1 1 1,1 0-1,-1-1 0,1 1 1,-1 0-1,0-1 0,0 1 1,1 0-1,-1 0 0,0 0 1,0 0-1,0 0 0,0 0 1,-1 0-1,1 0 0,0 0 1,0 0-1,0 0 0,-1 1 1,1-1-1,0 1 0,-1-1 1,1 1-1,-1-1 0,1 1 1,0 0-1,-1 0 0,1-1 1,-1 1-1,1 0 0,-1 0 1,1 1-1,-1-1 0,1 0 1,-1 0-1,1 1 0,0-1 1,-1 1-1,1-1 0,-3 2 1,-2 1-10,-1-1 0,1 1 0,0 1 0,0-1 0,0 1 0,0 0 1,1 1-1,-8 7 0,-21 33-17,32-42 25,1 0-1,-1-1 1,1 1 0,-1 0-1,1 0 1,0 0-1,0 0 1,0 0 0,1 0-1,-1 0 1,1 0-1,0 0 1,-1 0 0,1 1-1,1 4 1,0-7-49,0 0 0,-1-1 0,1 1 0,0-1 1,-1 0-1,1 1 0,0-1 0,0 0 0,0 1 0,-1-1 0,1 0 1,0 0-1,0 1 0,0-1 0,0 0 0,0 0 0,-1 0 0,1 0 0,0 0 1,0-1-1,0 1 0,0 0 0,1-1 0,23-4-1727,32-27-5451,-27 13 2162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58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68 15855,'0'0'9118,"-6"13"-9017,-28 65-97,31-70 35,0 0 0,1 0 0,0 0 0,1 0 0,0 0 0,0 1 0,1-1 0,0 1 0,0-1 0,2 11 0,-1-18-19,0 0 0,-1 0 0,1 0 0,0 0 0,0 0 0,0 0 0,0 0 0,0 0 0,0 0 0,0 0 0,0 0 0,0 0 0,0-1 0,0 1 0,1 0 0,-1-1 0,0 1 0,1-1 0,-1 0 0,0 1 0,0-1 0,1 0 0,-1 0 0,1 0 0,-1 0 0,0 0 0,1 0 0,-1 0 0,0 0 0,1-1 0,-1 1 0,0 0 0,1-1 0,-1 1 0,1-2 0,5 1 145,0-1 1,0-1 0,0 0-1,-1 0 1,11-6-1,1-5 89,0 0-1,-1-2 0,0 0 0,20-27 0,-31 37-191,-1-1 0,1 0 0,-2 0 0,1-1 0,-1 0-1,0 0 1,-1 0 0,1 0 0,-2 0 0,1 0 0,-1-1 0,-1 0 0,1 1 0,-1-16 0,-1 23-68,0 0 0,0 1 0,0-1 0,0 0 0,-1 1 0,1-1 0,0 0 0,-1 1 1,1-1-1,0 0 0,-1 1 0,1-1 0,-1 1 0,1-1 0,-1 1 0,1-1 1,-1 1-1,1-1 0,-1 1 0,1-1 0,-1 1 0,0 0 0,1-1 0,-1 1 0,0 0 1,1 0-1,-1-1 0,-1 1 0,-27 1-235,-25 17-415,42-10 279,0 1 0,0-1-1,-13 15 1,-10 15-4563,31-32-270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1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6566,'0'0'9225,"54"18"-8488,-6-16-1,9-2-319,10 0-129,3 0-224,0 0-32,-5 0-128,-9 0-1217,-15 0-1858,-13 0-545,-17 0-1345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2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12011,'0'0'5061,"48"13"-4164,-3-13-256,10 0-65,7 0-352,4-6-160,0-6-768,-5 0-3140,-9-6-2594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160 141 12908,'0'0'2322,"-11"1"91,1 0-2037,1 1 0,-1 0 0,0 1 0,1 0 0,0 1 0,0 0 0,-17 9 1,22-10-250,0-1 1,0 1 0,1 0 0,-1 0-1,0 0 1,1 0 0,0 1 0,0-1-1,0 1 1,0 0 0,0 0 0,1 0-1,0 0 1,0 0 0,0 1 0,0-1-1,1 1 1,0-1 0,-1 1 0,2 0-1,-2 8 1,3-12-118,-1 0 0,1 1 0,-1-1 0,1 1 0,-1-1 0,1 0 0,0 0 0,0 1 0,0-1 0,0 0 0,0 0 0,0 0 0,0 0 0,0 0 0,0 0 0,0 0 0,0-1 0,1 1 0,-1 0 0,0-1 0,1 1 0,-1-1 0,0 1 0,1-1 0,-1 1 0,1-1 0,-1 0 0,0 0 0,1 0 0,-1 0 0,1 0 0,-1 0 0,1 0 0,1-1 0,6 1 51,0-1 1,0 0-1,-1 0 0,17-5 1,-11 1-22,0-2 0,-1 0 0,0 0-1,0-2 1,0 1 0,-1-2 0,0 1 0,-1-2 0,18-20 0,-14 14 7,-2-1 1,0 0-1,-1 0 1,-1-1-1,-1-1 1,9-24-1,-15 24 63,-11 17-54,5 5-62,-1-1-1,1 1 1,-1 0-1,1 0 1,0-1-1,-1 2 1,1-1 0,0 0-1,-3 5 1,-2 4-16,-1 1 1,1 1 0,1-1-1,0 1 1,1 0 0,0 0 0,1 1-1,1-1 1,-2 16 0,4-19-496,0 0 0,1-1 0,0 1 0,3 17 0,7-3-4042,6-6-3395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93 5477,'4'-11'2814,"2"-1"-1841,11-27 419,-11 8 3748,-10 38-1921,-11 9-2594,2 0-593,3-1 456,0 1 1,1 0-1,1 0 1,1 1-1,0 0 1,1 0-1,1 0 1,0 1-1,2 0 1,0 0-1,-1 35 0,4-52-469,0 0-1,0 1 0,0-1 1,0 0-1,0 0 0,1 1 1,-1-1-1,0 0 0,1 0 1,-1 1-1,1-1 0,0 0 1,-1 0-1,1 0 0,0 0 1,0 0-1,-1 0 0,1 0 1,0 0-1,0 0 0,0 0 1,0 0-1,0-1 0,1 1 1,-1 0-1,0-1 0,0 1 1,0-1-1,0 1 0,1-1 1,-1 0-1,0 1 0,1-1 1,-1 0-1,0 0 0,0 0 1,1 0-1,-1 0 0,0 0 1,1 0-1,-1-1 0,0 1 0,0 0 1,1-1-1,0 0 0,4 0-2,-1-1 0,0 0-1,0 0 1,-1 0-1,1 0 1,0-1-1,-1 0 1,1 0 0,-1 0-1,5-5 1,-1-2 194,1 0-1,-1-1 1,-1 0 0,0-1-1,0 1 1,8-24 0,-16 41-213,0 0 1,0 0-1,0 0 0,1 1 1,0-1-1,0 0 1,3 12-1,-3-16 5,0 0-1,0 1 1,1-1 0,-1 0-1,1 1 1,0-1-1,0 0 1,0 0 0,0 0-1,0 0 1,0 0 0,0 0-1,1 0 1,-1 0-1,1 0 1,-1-1 0,1 1-1,0 0 1,0-1-1,-1 0 1,1 1 0,0-1-1,0 0 1,1 0 0,2 1-1,3-1 7,0 0-1,0-1 0,0 0 1,0-1-1,0 0 0,0 0 1,0 0-1,-1-1 0,1-1 0,0 1 1,-1-1-1,0 0 0,1-1 1,6-4-1,-2 2-3,0 0-1,0 1 1,0 1 0,15-4-1,-27 8 17,1 0 0,-1 0 0,1 0 0,0 0 0,-1 0 0,1 0 0,-1 0 0,1 0 0,-1 0-1,1 0 1,-1 1 0,1-1 0,-1 0 0,1 0 0,-1 1 0,1-1 0,-1 0 0,0 0 0,1 1 0,-1-1 0,1 0-1,-1 1 1,0-1 0,1 1 0,-1-1 0,0 1 0,1-1 0,-1 0 0,0 1 0,1 0 0,6 23 294,-7-21-301,1-1 1,-1 1 0,1 0 0,-1-1-1,1 1 1,0-1 0,0 1 0,0-1-1,0 1 1,1-1 0,-1 0 0,1 0 0,-1 1-1,1-1 1,0 0 0,0 0 0,-1-1-1,2 1 1,1 2 0,1-3-47,0 0 1,-1-1-1,1 1 1,0-1 0,0 1-1,-1-2 1,1 1-1,0 0 1,0-1-1,-1 0 1,1 0-1,0 0 1,-1-1-1,1 0 1,-1 1 0,0-2-1,1 1 1,-1 0-1,0-1 1,0 0-1,3-3 1,18-22-4152,-13-4-4894,-10 10-3211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2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15086,'0'0'1260,"9"2"-582,122 26 802,-113-24-1277,0 2-1,0 0 1,-1 2 0,0 0-1,26 16 1,-40-22-200,1 0 0,-1 0-1,0 1 1,0 0 0,-1-1 0,1 1 0,0 0-1,-1 0 1,0 1 0,1-1 0,-1 0 0,-1 1-1,1-1 1,0 1 0,-1 0 0,0-1 0,0 1-1,1 8 1,-2-7 7,0 0-1,0 0 0,-1 1 0,0-1 1,0 0-1,-1 0 0,1 0 0,-1-1 1,0 1-1,-1 0 0,1 0 0,-6 6 1,-8 10 31,-1-1 0,-1 0 0,-1-2 1,-34 26-1,39-32-37,-22 18-1566,-2-1 0,-62 36-1,58-46-4821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2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 0 6118,'0'0'13677,"-22"55"-12140,-5-22-320,-5 7-832,-6 3-257,-2-1-96,3-2 0,4-6-32,7-5-256,9-11-225,9-9-320,8-14-3266,19-19-2307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3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 13261,'0'0'2242,"-33"59"-481,12-26-992,2 3 256,4 3-256,5 2 32,5-1-417,5-1-256,0-4-96,10-4-1089,3-6-1505,-4-10-962,-3-5-800</inkml:trace>
  <inkml:trace contextRef="#ctx0" brushRef="#br0" timeOffset="1">0 349 11659,'0'0'5253,"55"-10"-4420,-17 7 0,5-1-481,5 2-224,3 0-128,1 2-897,-6-2-2722,-5-1-2883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3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10858,'0'0'4346,"-5"9"-3268,-12 33-10,16-41-1015,0 1 1,1-1-1,-1 0 1,1 0 0,0 1-1,0-1 1,-1 0-1,1 1 1,0-1-1,0 1 1,0-1-1,0 0 1,0 1 0,0-1-1,1 0 1,-1 1-1,0-1 1,1 0-1,-1 1 1,1-1-1,0 0 1,-1 0 0,1 1-1,0-1 1,-1 0-1,1 0 1,0 0-1,0 0 1,0 0-1,0 0 1,0 0 0,0 0-1,0-1 1,1 1-1,-1 0 1,0-1-1,0 1 1,1-1-1,-1 1 1,3 0-1,4 1 5,0-1 0,0 0 0,0 0-1,0 0 1,10-1 0,-12 0-11,5-1-445,0 0-1,0-1 1,0 0 0,0 0-1,19-8 1,-19 6-869,1-1 1,-1 0 0,-1 0-1,1-2 1,-1 1-1,0-1 1,0-1-1,-1 0 1,9-9 0,-66 78 11386,2 8-5935,39-56-4060,0-1 1,1 1 0,1 0-1,0 1 1,0-1-1,1 1 1,1 0 0,1 0-1,-2 24 1,4-35-2678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3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9769,'0'0'6497,"8"0"-4661,82-1 261,-1-5 0,96-19-1,51-4-1707,70 19-763,-176 17-5418,-111-6 277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5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0 14446,'0'0'4607,"-9"13"-3833,-211 326-395,258-410-10207,-15 31 5183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2659,'0'0'13084,"2"8"-11669,1 13-771,-1 1 0,-1-1 0,-1 0 0,-5 36 0,2-31-443,1-1 1,2 1 0,0-1-1,5 27 1,5-26 33,-2-8-2228,-6-8-4043</inkml:trace>
  <inkml:trace contextRef="#ctx0" brushRef="#br0" timeOffset="1">1 310 12364,'0'0'7975,"51"-18"-7302,-15 9-417,7-2-224,8-3-897,4-3-2466,5-4-3587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6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266 0 12300,'-10'0'2994,"-1"1"-2684,0 0 0,0 1 0,0 1 0,1-1 0,-1 1 0,1 1 0,-1 0 0,1 1 0,0 0 0,1 0 0,-1 1 0,1 0 0,0 1 0,-14 13 0,12-8-41,0 0 0,0 0 0,2 1 0,-17 27 0,23-35-211,0 1-1,0-1 1,1 1-1,0 0 0,0 0 1,0 0-1,1 0 1,-1 0-1,2 0 0,-1 0 1,1 0-1,0 1 1,0-1-1,0 0 0,3 12 1,-1-15-46,-1-1 0,0 0 0,1 1 0,-1-1 0,1 0 0,0 0 0,-1 0 0,1 0 0,0 0 1,0 0-1,1 0 0,-1-1 0,0 1 0,1-1 0,-1 0 0,0 1 0,1-1 0,0 0 0,-1 0 0,1-1 1,0 1-1,-1-1 0,4 1 0,9 1 69,1 0 1,27-1-1,-33-1-55,1-1-14,1 0 0,-1 0 0,0-1 0,0 0 0,11-4 0,-19 5 16,0-1 0,0 1 1,0 0-1,0-1 1,0 0-1,0 0 0,0 1 1,-1-2-1,5-3 1,-6 5 19,0 0 1,0 0 0,-1 0 0,1-1 0,0 1-1,-1 0 1,1-1 0,-1 1 0,1 0 0,-1-1-1,0 1 1,0 0 0,1-1 0,-1 1 0,0-1 0,0 1-1,0 0 1,-1-1 0,1 1 0,0-1 0,0 1-1,-1 0 1,0-3 0,0 3 0,0 0-1,1 0 1,-1 0-1,0 1 1,0-1-1,0 0 1,0 0-1,0 0 1,0 1-1,0-1 1,0 1-1,0-1 1,-1 1-1,1-1 1,0 1-1,0 0 1,0-1-1,-1 1 1,1 0-1,0 0 1,-3 0-1,-32 0 166,25 1-171,8-2-46,0 1 0,0 0 0,0 0 0,0 0 0,0 0 0,0 0 0,0 1 0,0-1 0,0 1 1,0 0-1,0 0 0,0 0 0,1 0 0,-1 1 0,0-1 0,1 1 0,-1 0 0,1-1 0,-4 4 0,9-4 4,-1 0-1,1 0 1,0-1-1,-1 1 0,1-1 1,0 0-1,-1 1 1,1-1-1,0-1 1,0 1-1,2-1 1,10-1-138,-1-2 0,1 1 0,-1-2 0,0 0 0,16-8 0,-19 7-193,1 0 1,0 2-1,0-1 0,1 2 0,-1 0 1,1 0-1,18-1 0,-30 4 342,0 1 0,0 0 1,0 0-1,0-1 0,0 1 0,0 0 0,0 0 0,0 0 0,0 0 0,0 0 0,-1 0 0,1 0 1,0 0-1,-1 1 0,1-1 0,-1 0 0,1 0 0,-1 1 0,0-1 0,1 0 0,-1 0 1,0 1-1,0-1 0,0 0 0,0 1 0,0-1 0,0 0 0,0 0 0,-1 1 0,1-1 0,-1 2 1,-5 46 1089,3-37-953,0 4-135,0 0 1,-2 30-1,5-46-129,0 1 0,0-1 0,0 0 0,0 0 0,0 1 0,-1-1 0,2 0 0,-1 1 0,0-1 0,0 0 0,0 0 0,0 1 0,0-1 0,0 0 0,0 1 0,0-1 1,0 0-1,0 0 0,1 1 0,-1-1 0,0 0 0,0 0 0,0 0 0,0 1 0,1-1 0,-1 0 0,0 0 0,0 0 0,1 1 0,-1-1 0,0 0 0,0 0 0,1 0 0,-1 0 0,0 0 0,0 0 0,1 0 0,-1 1 0,0-1 0,1 0 0,-1 0 1,0 0-1,0 0 0,1 0 0,-1 0 0,0 0 0,1-1 0,-1 1 0,0 0 0,0 0 0,1 0 0,-1 0 0,0 0 0,0 0 0,1 0 0,-1-1 0,1 1 0,15-5-10439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6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18097,'0'0'7591,"59"36"-6470,-23-34-736,6-2-289,3 0-64,-2-2-1185,-4-5-1570,-11 1-992,-12 1-2659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06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14221,'0'0'7015,"77"17"-6150,-26-17-481,4 0-224,1 0-160,-3-4-1217,-4-4-3395,-2 2-9578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4933,'0'0'13581,"48"42"-21749,-35-31 5061,1-2-3267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1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9353,'0'0'7372,"-2"7"-5493,-5 13-627,0 0 0,-2-1 0,-14 23 0,15-28-1044,0 0 1,0 0-1,2 1 0,0 0 0,0 0 0,1 0 0,1 0 0,1 1 1,-2 19-1,5-34-193,0 1 0,0 0 0,1-1 0,-1 1 0,1-1 0,-1 1 0,1-1 0,0 1 0,-1-1 0,1 1 0,0-1 0,0 0 0,0 1 0,0-1 0,0 0 0,0 0 0,1 0 0,-1 0 0,0 0 0,1 0 0,-1 0 0,0 0 0,1 0 0,-1 0 0,1-1 0,-1 1 0,1-1 0,0 1 0,-1-1 0,1 0 0,-1 0 0,3 1 0,62 1-55,-49-3-309,-10 1-277,1 0 0,-1-1 0,1 0 0,-1 0 0,11-4 0,16-11-5814,-9 1-1733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1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0 12011,'0'0'5670,"-51"61"-3588,40-41-705,9 0-192,2-6-480,12-6-385,15-5-192,14-3-832,5-8-1603,5-14-1536,-4-3-2627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2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13389,'0'0'2685,"-11"8"-646,10-8-2015,-13 10 757,-1 0 0,-21 21 0,31-27-512,1 1 0,0-1 0,0 1 0,1-1 0,-1 1 0,1 1 0,0-1 0,0 0 0,1 1-1,0-1 1,0 1 0,0 0 0,0 0 0,0 7 0,2-12-248,0 0 0,0 0 0,0 1 0,0-1 0,0 0 1,0 0-1,1 0 0,-1 0 0,0 0 0,1 0 0,-1 0 0,1 0 0,-1 0 1,1 0-1,-1 0 0,1 0 0,0 0 0,0 0 0,-1 0 0,1-1 0,0 1 1,0 0-1,0 0 0,0-1 0,0 1 0,1 0 0,1 1 16,1-1 0,0 0 1,0 1-1,0-1 0,0-1 0,0 1 0,7 0 0,0-1 0,0 0 0,-1-1 0,1 0 0,-1 0 0,14-5 0,-20 5-68,0 0 1,0-1-1,-1 1 1,1-1-1,0 0 1,-1 0-1,1-1 1,-1 1-1,0-1 1,0 0-1,0 1 1,0-1-1,0-1 0,-1 1 1,1 0-1,-1-1 1,0 1-1,0-1 1,0 0-1,-1 1 1,1-1-1,-1 0 1,0 0-1,0 0 1,0 0-1,0 0 1,-1 0-1,0 0 1,0-1-1,0 1 1,-1-6-1,0 8 18,-1 0 1,0-1-1,0 1 0,1 0 1,-1 0-1,0 0 0,-1 0 0,1 1 1,0-1-1,0 0 0,-1 1 1,1 0-1,-1 0 0,1-1 1,-1 1-1,0 1 0,1-1 1,-1 0-1,0 1 0,0-1 0,0 1 1,1 0-1,-1 0 0,0 0 1,-4 1-1,5-2 2,-1 1 0,1 0 0,0 0 1,0 0-1,-1 0 0,1 0 0,0 0 0,0 1 0,-1-1 0,1 1 0,0 0 1,0 0-1,0-1 0,0 1 0,0 1 0,0-1 0,0 0 0,0 0 0,0 1 1,0-1-1,1 1 0,-1-1 0,1 1 0,-1 0 0,1 0 0,-1 0 0,1 0 1,0 0-1,0 0 0,0 0 0,-1 3 0,2-4-81,0 0 0,1 0 0,-1 0-1,0 0 1,1-1 0,-1 1 0,0 0 0,1 0 0,-1 0-1,1-1 1,-1 1 0,1 0 0,-1-1 0,1 1 0,0 0-1,-1-1 1,1 1 0,0-1 0,0 1 0,-1-1 0,1 1 0,0-1-1,0 1 1,0-1 0,0 0 0,-1 1 0,1-1 0,0 0-1,0 0 1,0 0 0,0 0 0,1 0 0,37 2-3016,-32-2 2184,28 0-3352,4 0-1244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2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3 13997,'0'0'6337,"-10"2"-4816,3 0-1237,0 0 0,0 1 0,0 0 0,0 0 0,1 1 0,-1 0 0,1 0 0,-8 7 0,11-9-220,1 0 0,0 0 0,0 0 0,-1 0 0,1 1 0,1-1 0,-1 0 0,0 1 0,1 0-1,-1-1 1,1 1 0,0 0 0,0 0 0,0 0 0,0-1 0,0 1 0,1 0 0,-1 0 0,1 0 0,0 0-1,0 1 1,0-1 0,0 0 0,0 0 0,1 0 0,-1 0 0,1 0 0,2 3 0,-2-3-54,1 0 1,0-1-1,0 0 0,1 1 1,-1-1-1,0 0 0,1 0 1,-1 0-1,1 0 0,0-1 1,0 1-1,0-1 0,-1 0 1,1 1-1,0-1 0,1-1 1,-1 1-1,0 0 0,0-1 1,5 1-1,7 1-36,0-1 0,30-2 0,-39 0-15,0 0 1,0 0 0,0-1-1,0 1 1,0-1 0,0-1-1,0 1 1,-1-1 0,1 0-1,-1-1 1,0 1 0,6-5-1,-9 6 39,1-1 0,-1 1 0,0 0-1,1-1 1,-1 1 0,0-1 0,0 0 0,-1 0-1,1 1 1,-1-1 0,1 0 0,-1 0-1,0-1 1,0 1 0,0 0 0,-1 0 0,1-1-1,-1 1 1,0 0 0,0 0 0,0-1 0,0 1-1,0 0 1,-1-1 0,0-2 0,-1 3 38,0 0 1,0 0-1,0 0 1,0 0-1,0 1 1,-1-1 0,1 1-1,-1-1 1,0 1-1,0 0 1,0 0-1,0 0 1,0 0-1,0 1 1,0-1-1,0 1 1,-1 0 0,1 0-1,-1 0 1,1 0-1,-1 1 1,1 0-1,-1-1 1,1 1-1,-5 1 1,-1-2-11,0 1 0,0 0 0,0 1 1,0 0-1,0 0 0,0 1 0,1 0 0,-1 0 0,-8 5 1,12-5-18,1 1 1,0-1 0,0 1 0,0 0 0,0 0 0,0 1 0,1-1 0,-1 1 0,-4 7 0,7-10-27,1-1 0,0 1 0,-1-1 0,1 1 0,0 0 0,0-1 0,-1 1 1,1 0-1,0-1 0,0 1 0,0 0 0,0-1 0,0 1 0,0 0 0,0-1 0,0 1 0,0 0 0,0-1 0,0 1 1,1 0-1,-1-1 0,0 1 0,0 0 0,1-1 0,-1 1 0,0 0 0,1 0 0,1 0-102,0 0 0,-1 0 0,1 0-1,0 0 1,0 0 0,0 0 0,0 0 0,-1 0 0,1-1-1,0 1 1,0-1 0,1 0 0,-1 0 0,2 1 0,56 0-6512,-21-1-335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2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10698,'0'0'8045,"-10"0"-6838,5 0-1058,0 0 0,0 1 0,1-1 0,-1 1 0,0 0 0,1 1 0,-1-1 0,1 1 0,-1-1 0,1 1 0,0 1 0,0-1 0,0 1 0,0-1 0,0 1 0,0 0 0,1 1 0,-1-1 0,1 1 0,0-1 0,0 1 0,1 0 0,-1 0 0,1 0 0,-1 0 0,1 1 0,1-1 0,-1 1 0,1-1 0,-1 1 0,1-1 0,0 1 0,0 6 0,2-9-110,-1 0 1,1 1-1,-1-1 0,1 0 1,0 0-1,0 0 1,-1 0-1,2 0 1,-1 0-1,0 0 0,0-1 1,0 1-1,1 0 1,-1-1-1,1 1 1,0-1-1,-1 1 0,1-1 1,0 0-1,0 1 1,0-1-1,0 0 1,0 0-1,0-1 0,0 1 1,0 0-1,0-1 1,0 1-1,0-1 1,1 0-1,-1 0 0,4 0 1,12 2 35,0-1 1,-1-1-1,19-3 1,-25 3-51,-1-2-33,0 1 0,-1-2-1,1 1 1,0-1 0,-1 0 0,11-6 0,-18 8 5,1 0 1,-1 0-1,0 1 1,0-1-1,0-1 1,0 1-1,0 0 0,0 0 1,-1-1-1,1 1 1,0-1-1,-1 0 1,1 1-1,-1-1 1,1 0-1,-1 0 0,0 0 1,0 0-1,0 0 1,0 0-1,0 0 1,0 0-1,-1-1 1,1 1-1,-1 0 0,1 0 1,-1-1-1,0 1 1,0 0-1,0-1 1,0-3-1,-2 4-12,1 1-1,0-1 0,0 1 1,-1 0-1,1-1 1,-1 1-1,1 0 1,-1 0-1,0 0 1,1 0-1,-1 0 1,0 0-1,0 0 0,1 0 1,-1 1-1,0-1 1,0 1-1,0 0 1,0-1-1,0 1 1,-3 0-1,-49-2-1106,44 3 547,6-2 281,-18 3-2398,12 6-3072,9-2-311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3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16400,'0'0'7110,"51"1"-5861,-32-1-736,3 0-417,6 0-96,1 0-993,4 0-2050,4 0-1377,-2-3-7559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3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15791,'0'0'3998,"10"-1"-2476,2 0-1231,-1-1 15,0 1 0,0 0 0,0 1 1,0 0-1,0 1 0,12 2 0,-23-3-304,1 0 0,-1 0 0,1 0 0,-1 1 0,0-1 0,1 0 0,-1 0 0,1 0 0,-1 1 0,0-1 0,1 0 1,-1 0-1,0 1 0,1-1 0,-1 0 0,0 1 0,1-1 0,-1 0 0,0 1 0,0-1 0,1 1 0,-1-1 0,0 0 0,0 1 0,0-1 0,1 1 0,-1-1 0,0 1 0,0-1 0,0 0 0,0 1 0,0-1 0,0 1 0,0-1 0,0 1 0,-11 17 74,-21 10 499,32-28-568,0 0 2,-1 0 0,1 0 0,-1 1 0,0-1 0,1 0 0,-1 0 0,1 1 0,-1-1 0,1 0 0,0 0 0,-1 1 0,1-1 0,-1 1 0,1-1-1,-1 0 1,1 1 0,0-1 0,-1 1 0,1-1 0,0 1 0,0-1 0,-1 1 0,1-1 0,0 1 0,0-1 0,0 1 0,0 0 0,-1-1 0,1 1-1,0-1 1,0 1 0,0-1 0,0 1 0,0 0 0,0-1 0,1 1 0,-1-1 0,0 1 0,0-1 0,0 1 0,0-1 0,1 1 0,-1-1-1,0 1 1,1-1 0,-1 1 0,0-1 0,1 1 0,-1-1 0,0 1 0,1-1 0,-1 0 0,1 1 0,-1-1 0,1 0 0,-1 1 0,1-1 0,-1 0-1,1 0 1,-1 0 0,1 1 0,0-1 0,-1 0 0,1 0 0,0 0 0,47 9-931,-40-8 651,21 1-614,-20-2 737,-1 1 0,0 0-1,0 0 1,0 0 0,0 1 0,0 0 0,0 1 0,0-1 0,-1 1 0,9 5 0,-15-7 157,-1-1-1,1 1 1,0 0 0,-1-1 0,1 1-1,0 0 1,-1-1 0,1 1 0,-1 0-1,1 0 1,-1-1 0,0 1 0,1 0-1,-1 0 1,0 0 0,0 0 0,1 0-1,-1-1 1,0 1 0,0 0 0,0 0-1,0 0 1,0 0 0,0 0 0,0 0-1,-1 1 1,-15 22 820,-39 14 904,47-33-1595,-2 2 122,0 0-1,-1-1 1,0 0 0,0-1-1,0 0 1,0-1-1,-1 0 1,0 0 0,0-2-1,-15 3 1,26-6-360,1 1 1,-1-1-1,0 0 0,1 1 0,-1-1 0,0 0 1,1 0-1,0 1 0,-1-1 0,1 0 1,-1 0-1,1 0 0,0 0 0,-1 0 1,1 1-1,0-1 0,0 0 0,0 0 1,0 0-1,0 0 0,0 0 0,0 0 1,0 0-1,0 0 0,0 0 0,0 0 1,1 1-1,-1-1 0,1-2 0,8-31-5966,8 5-2705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3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14446,'0'0'9481,"6"4"-9636,2 0 129,64 40-1614,-64-38 1320,0-1 1,0 1-1,-1 1 1,1-1-1,-1 1 1,10 14-1,-16-19 324,0 0-1,0 0 1,0 0-1,-1 0 0,1 0 1,-1 0-1,1 0 0,-1 0 1,0 0-1,0 0 1,1 0-1,-2 0 0,1 0 1,0 0-1,0 0 0,-1 0 1,1 0-1,-1 0 1,1 0-1,-1 0 0,0 0 1,0 0-1,0 0 1,0 0-1,0-1 0,0 1 1,-1 0-1,1-1 0,-1 1 1,1-1-1,-1 1 1,1-1-1,-1 0 0,0 0 1,1 0-1,-1 0 0,-3 1 1,-8 6 459,-1-1 0,0-1 0,-27 8 1,35-12-348,-48 13 886,50-14-1026,0-1 0,0 1-1,-1-1 1,1 0 0,0 0-1,0 0 1,0 0 0,0-1-1,0 1 1,0-1 0,-6-2-1,9 2-262,0 0 0,0 0 0,0 0 0,0 0-1,1 0 1,-1 0 0,0-1 0,0 1-1,1 0 1,-1 0 0,0-1 0,1 1-1,0 0 1,-1-1 0,1 1 0,0-1-1,-1 1 1,1-1 0,0 1 0,0 0-1,0-1 1,1 1 0,-1-3 0,0 3-203,0-26-9967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4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6822,'0'0'8360,"55"18"-6406,-28-14-1537,3 1-353,2-1-769,8-2-2754,0-2-4004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4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0 8360,'0'0'6609,"-9"3"-4426,-3 0-1673,-1 0 1,2 2-1,-1-1 0,0 2 0,1-1 1,0 2-1,-19 13 0,25-16-398,0 0 0,0 0 1,0 1-1,1-1 0,0 1 0,0 0 0,0 1 1,0-1-1,1 0 0,0 1 0,0 0 1,1 0-1,-1 0 0,1 0 0,1 0 0,-1 0 1,1 1-1,0-1 0,0 7 0,1-12-104,0 1 0,0-1-1,0 1 1,1-1 0,-1 0 0,0 1-1,1-1 1,-1 0 0,1 0-1,-1 1 1,1-1 0,0 0 0,-1 0-1,1 0 1,0 0 0,0 0-1,0 0 1,0 0 0,0 0 0,0 0-1,0 0 1,0 0 0,0-1 0,0 1-1,3 0 1,0 1 17,1 0-1,-1-1 1,1 0 0,0 0 0,-1 0-1,1-1 1,9 0 0,-3 0-10,0-1 1,1 0-1,-1-1 1,0 0-1,0-1 1,12-4-1,-15 3-40,-1-1-1,1 1 0,-1-2 1,1 1-1,-2-1 0,1 0 1,-1 0-1,1-1 0,-2 0 1,9-12-1,-12 17 25,-1 0-1,1-1 1,-1 1-1,0 0 1,0 0-1,0-1 1,0 1-1,0-1 1,-1 1-1,1-1 1,-1 1 0,1-1-1,-1 1 1,0-1-1,0 1 1,0-1-1,-1 1 1,1-1-1,0 1 1,-1-1 0,0 1-1,0-1 1,1 1-1,-1-1 1,-1 1-1,1 0 1,0 0-1,0 0 1,-1-1 0,0 1-1,1 1 1,-1-1-1,0 0 1,0 0-1,0 1 1,0-1-1,0 1 1,0-1 0,0 1-1,-5-2 1,-2-1-92,-1 0 1,1 0 0,-1 1-1,0 1 1,0 0-1,0 0 1,0 1 0,0 0-1,0 0 1,-1 1-1,1 1 1,-14 2 0,23-3-43,-1 1 0,1-1 0,0 0 0,0 1 0,0-1 0,0 1 0,0 0 1,0-1-1,0 1 0,1 0 0,-1 0 0,0-1 0,0 1 0,0 0 0,1 0 1,-1 0-1,0 0 0,1 0 0,-1 0 0,0 2 0,-2 15-5392,3-7 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1281,'0'0'19587,"-3"11"-18696,-81 271 2397,77-261-3405,4-10 101,-19 47 970,22-56-843,-1 0-1,0 0 1,0-1-1,0 1 1,0 0-1,-1 0 1,1 0 0,0-1-1,-1 1 1,1-1-1,-1 1 1,0-1-1,1 0 1,-1 1-1,0-1 1,0 0 0,0 0-1,0 0 1,0-1-1,0 1 1,0 0-1,-3 0 1,4-1-100,1-1 0,-1 1 0,1 0 0,-1 0 0,1-1 0,-1 1 0,1-1 0,-1 1 0,1 0 0,-1-1 0,1 1 0,0-1 0,-1 1 0,1-1 0,0 1 0,0-1 0,-1 1 0,1-1 0,0 1 0,0-1 0,0 0 0,-1 1 0,1-1 0,0 1 0,0-1 0,0 0 0,0 1-1,0-1 1,0 0 0,1-25 51,-1 19-37,0-2-34,1 0-1,0-1 0,1 1 0,0 0 1,1 0-1,0 0 0,0 0 1,0 1-1,1-1 0,1 1 1,9-15-1,7-4-75,1 1 0,24-23 0,17-19-1482,-62 67 1469,7-12-2463,-6 2-2355,-2 4-753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4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3 8680,'0'0'9540,"-9"-1"-7415,3 0-1941,-1 1 0,1 0 1,-1 0-1,1 1 0,-1 0 1,1 0-1,-1 0 0,1 1 1,0 0-1,0 0 0,0 0 1,0 1-1,0 0 0,0 0 1,1 1-1,-8 5 0,-1 1 324,1 1 0,-24 23 0,35-32-452,-1 0-1,1 1 0,0-1 1,-1 1-1,1 0 0,1 0 1,-1 0-1,0 0 1,1 0-1,-1 0 0,1 0 1,0 0-1,0 0 0,0 1 1,1-1-1,-1 0 0,1 1 1,0-1-1,0 1 0,0-1 1,0 0-1,1 6 1,1-7-42,0 0 1,0 1-1,0-1 1,0 0-1,0-1 1,0 1-1,0 0 1,1 0-1,-1-1 1,1 0-1,-1 1 1,1-1-1,0 0 1,-1 0 0,1 0-1,0-1 1,0 1-1,0-1 1,0 1-1,-1-1 1,1 0-1,0 0 1,3-1-1,7 1 16,-1 0-1,0-1 1,1 0-1,14-4 1,-19 2-19,0 0-1,0 0 1,0-1-1,-1 0 1,1 0-1,-1-1 1,0 0-1,0 0 1,-1-1-1,8-7 1,-11 10-5,1-1 1,-1 0-1,1 0 1,-1-1 0,0 1-1,-1-1 1,1 0 0,-1 1-1,0-1 1,0 0-1,-1 0 1,1-1 0,-1 1-1,0 0 1,-1 0 0,1-1-1,-1-6 1,0 11-9,0-1 0,-1 1 0,1-1 0,0 1 1,-1-1-1,1 1 0,-1 0 0,0-1 0,1 1 0,-1 0 0,0-1 0,0 1 1,0 0-1,0 0 0,0 0 0,0 0 0,0 0 0,0 0 0,0 0 1,0 0-1,-1 0 0,1 1 0,-2-2 0,-1 1-3,0-1 0,-1 1 1,1 0-1,0 0 0,-1 0 0,1 1 1,-10-1-1,4 2-200,-1 0 0,0 0 1,0 1-1,1 0 0,-1 1 1,-10 4-1,-48 28-7488,37-19-1905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5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8872,'0'0'3935,"10"7"-2472,5 1-1023,1-1 0,-1-1 0,1 0 0,1-1 0,-1-1 1,0 0-1,1-1 0,0-1 0,0-1 0,26 0 0,541 6 4253,293-17-2996,15 1-1611,-206 26 928,-650-15-950,-13 0-33,1-1 0,0-1-1,37-5 1,-60 5-78,-1 0-1,1 0 1,0 0-1,0 0 1,0 0-1,-1-1 1,1 1-1,0 0 1,0 0-1,-1-1 1,1 1-1,0-1 1,0 1-1,-1-1 1,1 1-1,0-1 1,-1 1-1,1-1 1,-1 1-1,1-1 1,-1 0-1,1 1 1,-1-1-1,1 0 1,-1 1-1,0-1 1,1 0-1,-1 0 1,0 0-1,0 1 1,0-1-1,1 0 1,-1 0-1,0 0 1,0 1-1,0-1 1,0 0-1,0 0 1,-1 0-1,1-1 1,-1-1-675,0 0 1,0 0 0,-1 0-1,1 0 1,-1 1 0,0-1-1,1 0 1,-1 1 0,-4-5-1,-20-18-10723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6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39 17296,'0'0'4768,"10"-4"-3621,5-3-991,2 1-1,-1 1 0,1 0 1,23-3-1,-34 7-131,1 0 0,-1 0 0,1 1 0,-1 0 0,1 0 0,-1 0 0,1 1 0,-1 0 0,1 0 0,-1 0 0,0 1 0,1 0 0,-1 1 0,0-1 0,0 1 0,10 7 0,-14-8-20,0 0 0,0 0 0,0 0 0,0 0 0,0 1-1,-1-1 1,1 1 0,-1-1 0,0 1 0,0-1 0,0 1-1,0 0 1,0-1 0,0 1 0,-1 0 0,1 0 0,-1 0-1,0 0 1,0-1 0,0 1 0,0 0 0,-1 0 0,1 0-1,-1 0 1,1-1 0,-1 1 0,0 0 0,0-1-1,-1 1 1,1 0 0,0-1 0,-1 0 0,1 1 0,-1-1-1,-2 3 1,-8 9 33,0 0-1,-1 0 1,0-1-1,-18 13 1,20-16-27,10-10-24,0 0-1,0 1 1,1-1-1,-1 0 1,0 1-1,1-1 0,-1 1 1,1 0-1,-1-1 1,0 1-1,1-1 0,-1 1 1,1 0-1,-1-1 1,1 1-1,0 0 1,-1 0-1,1-1 0,0 1 1,-1 0-1,1 0 1,0-1-1,0 1 0,0 0 1,0 0-1,0 0 1,0 0-1,0-1 1,0 1-1,0 0 0,0 0 1,0 0-1,0-1 1,1 1-1,-1 0 0,0 0 1,1-1-1,-1 1 1,0 0-1,1 0 1,-1-1-1,1 1 0,-1 0 1,1-1-1,-1 1 1,1-1-1,0 1 0,-1-1 1,1 1-1,0-1 1,1 1-1,50 19-741,-29-13 728,-15-4-3,1 1 0,-1 0 1,0 0-1,0 1 0,0 0 1,-1 0-1,1 1 1,6 7-1,-13-11 51,1-1 1,0 1 0,-1 0-1,0 0 1,1 0-1,-1 0 1,0 0 0,0 1-1,0-1 1,-1 0-1,1 0 1,0 1-1,-1-1 1,0 0 0,1 1-1,-1-1 1,0 0-1,0 1 1,0-1 0,0 1-1,-1-1 1,1 0-1,-1 1 1,1-1-1,-1 0 1,0 0 0,0 1-1,0-1 1,0 0-1,0 0 1,-1 0 0,1 0-1,-1 0 1,1 0-1,-1-1 1,-3 3-1,-9 11 314,-2-1 0,0-1 0,0-1 1,-1 0-1,-1-1 0,0-1 0,0-1 0,-1 0 0,0-2 0,-1 0 0,1-1 0,-1-1 0,-35 5 0,53-10-347,0 0-1,0 0 1,-1 0 0,1 0 0,0-1-1,0 1 1,0 0 0,0-1 0,-1 0-1,1 1 1,0-1 0,0 0 0,0 0-1,1 0 1,-1 0 0,0-1 0,0 1 0,0-1-1,1 1 1,-1-1 0,-1-2 0,1 1-174,0 0 0,0 0 0,1-1 0,0 1 0,-1-1 0,1 1 0,1-1 0,-1 0 0,0 1 0,1-1 0,0-6 1,0-4-1346,2 0 0,0 1 1,0-1-1,1 1 1,1 0-1,5-15 1,13-25-6771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6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0 13389,'0'0'2461,"8"12"-1506,4 6-585,17 25 890,-1 0-1,27 60 1,-48-87-1022,-1 1 0,0-1 1,-1 1-1,-1 0 1,0 0-1,-1 1 0,-1-1 1,-1 0-1,-1 1 1,0 0-1,-4 22 1,-1-16-55,-1 0 0,-2 0 1,0 0-1,-2-1 1,0 0-1,-26 40 0,4-16-87,-73 84 0,82-106-940,-51 43 0,1-19-5378,24-25-4765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17040,'0'0'2370,"12"-10"-1510,3-1-768,0 0 1,1 1-1,0 0 0,1 2 1,0 0-1,0 0 0,0 2 1,1 0-1,34-6 0,-42 11-103,0 0 0,0 0 0,0 1 0,-1 0-1,1 1 1,0 0 0,11 3 0,-19-3 9,-1-1 1,0 1-1,0-1 1,1 1-1,-1-1 0,0 1 1,0 0-1,0 0 1,0 0-1,0-1 0,0 1 1,0 0-1,0 0 1,0 1-1,0-1 0,0 0 1,0 0-1,-1 0 1,1 0-1,-1 1 0,1-1 1,0 2-1,-1 0 4,0 0 1,0 0-1,0 0 0,-1 0 0,1 0 1,-1 0-1,0 0 0,0-1 0,0 1 0,0 0 1,0 0-1,0-1 0,-1 1 0,1-1 0,-3 3 1,-11 15 135,-1-1 0,-1-1 0,-1 0 0,-33 26 1,23-21 166,-29 31 1,56-53-274,0 0-1,-1 1 1,1-1 0,0 0-1,0 0 1,0 1-1,0-1 1,0 1-1,0-1 1,0 1 0,0 0-1,1-1 1,-1 1-1,0 0 1,1-1-1,0 1 1,-1 0 0,1 0-1,0-1 1,0 4-1,1-4-12,-1 0-1,1 0 1,0 0-1,0 0 1,-1 0-1,1 0 1,0 0-1,0 0 1,0-1-1,0 1 1,0 0-1,0-1 1,0 1-1,1-1 1,-1 1-1,0-1 1,0 1-1,0-1 1,0 0-1,1 0 1,-1 0-1,1 1 1,13 0 59,0-1 1,0 0-1,25-4 0,-31 3-76,9-1-509,1-1 0,-1 0-1,28-11 1,-37 11-553,0-1 0,0 0 0,0-1 0,14-10 0,-1-5-3889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8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7 14157,'0'0'3972,"11"-3"-2456,-2 2-1310,0 0 1,-1 0-1,1 1 0,0 0 0,0 0 0,-1 1 1,1 0-1,0 0 0,-1 1 0,1 0 0,-1 1 1,0 0-1,0 0 0,0 1 0,9 5 0,-3-1-100,-1 2-1,1-1 0,-2 1 0,1 1 1,-1 1-1,-1-1 0,0 2 1,-1-1-1,0 2 0,-1-1 0,10 19 1,-15-23-93,-1 0 0,0 0 1,0 0-1,0 0 0,-1 0 0,-1 0 1,1 1-1,-2-1 0,1 1 1,-1-1-1,-1 0 0,1 1 1,-2-1-1,1 1 0,-1-1 1,-1 0-1,0 0 0,0 0 1,-1 0-1,-8 15 0,-9 8 10,0-1 0,-2-1 0,-1-1 0,-38 36 0,8-17-1914,-78 56 0,63-59-2727,11-14-4633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19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14734,'0'0'2920,"9"0"-1580,26 0 427,51-8-1,34-2-313,-119 10-1452,0-1-1,1 1 1,-1 0 0,1 0 0,-1 1-1,0-1 1,1 0 0,-1 0 0,1 1-1,-1-1 1,0 1 0,0-1 0,1 1-1,-1-1 1,0 1 0,0 0 0,0 0-1,1 0 1,0 1 0,-1-1 3,-1 0 0,1 0 1,-1 0-1,1 0 0,-1 0 0,0 0 1,0 0-1,0 0 0,0 0 1,1 1-1,-1-1 0,-1 0 0,1 0 1,0 0-1,0 0 0,0 0 1,0 0-1,-1 0 0,0 2 0,-2 3 29,1-1-1,-2 1 0,1-1 0,-1 0 0,1 1 0,-1-1 1,-6 5-1,-109 86 197,118-96-230,1 0-1,0 1 1,0-1 0,0 0-1,0 0 1,-1 1-1,1-1 1,0 0-1,0 0 1,0 1 0,0-1-1,0 0 1,0 1-1,0-1 1,0 0-1,0 0 1,0 1 0,0-1-1,0 0 1,0 1-1,0-1 1,0 0 0,0 1-1,0-1 1,0 0-1,0 0 1,0 1-1,0-1 1,1 0 0,-1 0-1,0 1 1,0-1-1,0 0 1,1 0-1,-1 1 1,0-1 0,0 0-1,0 0 1,1 0-1,-1 1 1,0-1 0,0 0-1,1 0 1,-1 0-1,0 0 1,1 0-1,-1 0 1,0 0 0,0 0-1,1 0 1,-1 1-1,0-1 1,1 0-1,-1 0 1,0 0 0,1-1-1,-1 1 1,0 0-1,0 0 1,1 0 0,-1 0-1,0 0 1,1 0-1,30 2-124,-23-2 114,20 2 10,-12-2 3,-1 0-1,0 2 1,0 0 0,0 0 0,0 1 0,-1 1-1,1 1 1,17 7 0,-30-11-3,0 0-1,0 1 1,-1-1 0,1 0-1,0 1 1,-1-1-1,1 1 1,0-1 0,-1 1-1,0 0 1,1 0-1,-1 0 1,0 0 0,0 0-1,0 0 1,0 0 0,-1 0-1,1 0 1,0 0-1,-1 0 1,0 0 0,1 1-1,-1-1 1,0 0-1,0 0 1,0 1 0,0-1-1,-1 0 1,1 0 0,-1 0-1,1 0 1,-1 1-1,0-1 1,0 0 0,0 0-1,0 0 1,0 0 0,0 0-1,0-1 1,-1 1-1,-1 2 1,-6 7 151,0 0 0,-1 0 1,0-1-1,-22 17 0,9-10 228,0-1 1,-45 24-1,56-35-306,0 1 1,0-2-1,-1 1 0,1-2 0,-1 0 0,0 0 0,0-1 0,-16 0 0,28-2-124,-1 0-1,1 0 0,-1 0 0,1-1 0,-1 1 1,1 0-1,-1-1 0,1 1 0,0 0 0,-1-1 1,1 0-1,-1 1 0,1-1 0,0 0 1,0 0-1,0 0 0,-1 0 0,1 0 0,0 0 1,0 0-1,0 0 0,0 0 0,0-1 0,1 1 1,-1 0-1,0 0 0,1-1 0,-1 1 1,1-1-1,-1 1 0,1-1 0,-1 1 0,1-2 1,-1-4-758,1 0 1,-1 0 0,2 1 0,-1-1-1,1 0 1,2-11 0,11-26-5959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0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15599,'0'0'3107,"61"61"-1506,-32-31-159,-1 7-289,-3 5-64,-5 5-545,-10 7-256,-10 8-127,-8 11-1,-26 7-64,-13 8-32,-10-1-1153,-7-8-2082,2-14-5541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2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9 185 9289,'-9'29'5793,"9"-29"-5680,0 1 0,0-1-1,1 1 1,-1-1-1,0 1 1,0-1-1,0 1 1,0-1-1,0 1 1,1-1-1,-1 1 1,0-1-1,0 0 1,1 1-1,-1-1 1,0 1 0,0-1-1,1 0 1,-1 1-1,1-1 1,-1 0-1,0 1 1,1-1-1,-1 0 1,1 0-1,-1 1 1,0-1-1,1 0 1,-1 0 0,2 0-1,2 0 142,1 0 1,0 0-1,-1-1 0,1 0 0,-1 0 0,1 0 1,-1 0-1,1-1 0,7-4 0,33-13-423,0-3 0,-2-1-1,-1-2 1,-1-2 0,-1-1-1,41-39 1,-103 89 170,2 1 0,-19 27 0,32-40 59,0 0 0,1 0 0,0 1 0,1 0 0,0 0 0,0 1 0,1-1 0,1 1 0,-3 14 0,6-25-79,0-1-1,0 1 0,0 0 0,0 0 0,0 0 1,0 0-1,0 0 0,1 0 0,-1 0 0,0-1 0,0 1 1,1 0-1,-1 0 0,0 0 0,1-1 0,-1 1 1,1 0-1,-1 0 0,1-1 0,-1 1 0,1 0 0,0-1 1,-1 1-1,1 0 0,0-1 0,0 1 0,-1-1 1,1 0-1,0 1 0,0-1 0,-1 1 0,1-1 0,0 0 1,0 0-1,0 1 0,0-1 0,0 0 0,0 0 1,-1 0-1,1 0 0,0 0 0,0 0 0,0 0 0,1-1 1,4 1-548,-1-1 0,1 0 1,-1-1-1,1 1 1,-1-1-1,6-3 0,27-16-5305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3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23 17457,'-12'11'971,"0"-2"-690,-52 45 1537,58-49-1535,1 0-1,0 0 1,0 1 0,1 0 0,0 0 0,0 0 0,0 0 0,1 1 0,0-1-1,-3 11 1,5-16-267,1 0 0,0 0 0,0 0 0,0 0-1,0 0 1,0 0 0,0 0 0,0 0 0,1 0 0,-1 0-1,0 0 1,1 0 0,-1 0 0,0 0 0,1 0 0,-1 0-1,1 0 1,-1 0 0,1 0 0,0-1 0,-1 1 0,1 0-1,0 0 1,0-1 0,-1 1 0,1-1 0,0 1-1,0 0 1,0-1 0,0 1 0,0-1 0,0 0 0,0 1-1,0-1 1,0 0 0,0 0 0,0 0 0,0 1 0,0-1-1,0 0 1,2-1 0,50 0 136,-47 0-93,5-1-130,0 0 0,0-1 0,-1 0 0,0 0 0,0-1 0,0-1 0,0 0 0,0 0 0,-1-1 0,10-7 0,-15 10 59,0 0-1,0 0 0,-1 0 0,1-1 0,-1 1 0,0-1 0,0 1 0,0-1 0,-1 0 0,1 0 1,-1-1-1,0 1 0,0 0 0,0-1 0,-1 1 0,0-1 0,0 0 0,0 1 0,0-1 1,-1 0-1,0 0 0,1 1 0,-2-1 0,1 0 0,-2-7 0,1 10 49,0 0-1,-1 0 0,1 0 1,-1 0-1,1 0 1,-1 0-1,0 0 0,1 0 1,-1 1-1,0-1 1,0 1-1,0 0 0,-1-1 1,1 1-1,0 0 1,0 0-1,-1 0 0,1 0 1,-1 1-1,1-1 1,0 1-1,-1-1 0,1 1 1,-1 0-1,1 0 1,-1 0-1,1 0 0,-5 2 1,0-2-29,1 0 0,-1 1 0,1 0 0,0 0 0,-1 1 1,1 0-1,0 0 0,0 0 0,0 1 0,-6 4 0,10-7-17,1 1 0,-1 0 1,0 0-1,1 0 0,-1 1 0,1-1 0,0 0 0,-1 0 1,1 1-1,0-1 0,0 1 0,0-1 0,0 1 0,0 0 0,0-1 1,1 1-1,-1 0 0,0-1 0,1 1 0,-1 0 0,1 0 1,0 0-1,-1 0 0,1-1 0,0 1 0,0 0 0,0 0 0,1 0 1,-1 0-1,0 0 0,2 2 0,-1-1-223,1-1 0,0 0 0,0 0 0,0 0 0,0 0-1,1-1 1,-1 1 0,0 0 0,1-1 0,-1 0 0,1 0 0,-1 1 0,1-1 0,0-1 0,-1 1-1,1 0 1,0-1 0,0 1 0,0-1 0,3 0 0,28 1-4326,5-1-1367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 9257,'-1'-1'210,"1"1"0,0 0 0,0 0-1,0-1 1,0 1 0,0 0 0,-1 0 0,1-1 0,0 1 0,0 0 0,-1 0 0,1 0 0,0-1 0,0 1 0,-1 0 0,1 0 0,0 0-1,0 0 1,-1 0 0,1-1 0,0 1 0,-1 0 0,1 0 0,0 0 0,0 0 0,-1 0 0,1 0 0,0 0 0,-1 0 0,1 0 0,0 0-1,-1 0 1,1 1 0,0-1 0,0 0 0,-1 0 0,1 0 0,0 0 0,0 0 0,-1 0 0,1 1 0,0-1 0,0 0 0,-1 1 0,-7 17 2759,-1 29-2355,8-43 113,-7 88 1579,4 108 0,4-149-1905,26-139 111,-20 61-655,2-8-122,1 0 0,1 1 0,2 1 0,24-49 0,-35 80 260,-1 1 0,1 0 0,-1 0 1,1 0-1,0 0 0,-1 1 0,1-1 0,0 0 0,0 0 0,0 0 1,0 1-1,0-1 0,0 0 0,0 1 0,0-1 0,0 1 1,0-1-1,0 1 0,0-1 0,0 1 0,0 0 0,0 0 0,1-1 1,-1 1-1,0 0 0,0 0 0,0 0 0,0 0 0,1 0 0,-1 1 1,0-1-1,0 0 0,0 1 0,0-1 0,0 0 0,0 1 1,0-1-1,0 1 0,0 0 0,0-1 0,0 1 0,0 0 0,0-1 1,0 1-1,0 0 0,-1 0 0,1 0 0,0 0 0,0 0 0,0 2 1,3 1-10,-1 0 1,0 1 0,0 0 0,0-1 0,-1 1 0,0 0-1,0 0 1,0 0 0,2 9 0,-4-9 17,0 0-1,-1 0 1,0 1-1,1-1 1,-2-1 0,1 1-1,-1 0 1,1 0-1,-1 0 1,0-1 0,-1 1-1,1-1 1,-1 0-1,0 1 1,0-1 0,-1-1-1,1 1 1,-1 0 0,0-1-1,1 0 1,-2 0-1,1 0 1,0 0 0,0 0-1,-1-1 1,0 0-1,1 0 1,-1 0 0,0-1-1,0 0 1,0 0-1,0 0 1,-5 0 0,9-1-47,1 0 0,-1-1 1,1 1-1,-1 0 1,1 0-1,-1-1 0,1 1 1,-1-1-1,1 1 1,0 0-1,-1-1 0,1 1 1,-1-1-1,1 1 0,0-1 1,0 1-1,-1-1 1,1 1-1,0-1 0,0 1 1,0-1-1,-1 0 0,1 1 1,0-1-1,0 1 1,0-1-1,0 1 0,0-1 1,0 0-1,0 1 0,0-1 1,0 1-1,1-1 1,-1 1-1,0-1 0,0 0 1,0 1-1,1-1 1,-1 1-1,0-1 0,1 1 1,-1-1-1,12-26-3233,26-13-6045,-15 21 1837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3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14318,'0'0'1670,"-11"12"17,10-11-1671,-16 16 921,0 0-1,-18 28 1,30-38-676,0 0 0,1 0 0,0 1 0,0-1 0,1 1 0,0 0 0,0 0 0,1 1 0,0-1 0,0 0 1,1 1-1,0 11 0,1-18-242,0 0 0,0 0 1,0 0-1,1 0 0,-1 0 1,1 0-1,-1 0 1,1 0-1,0 0 0,0 0 1,0 0-1,0-1 0,0 1 1,0 0-1,0-1 0,1 1 1,-1-1-1,1 0 1,-1 1-1,4 1 0,-1-1 13,-1 0-1,1 0 0,0-1 1,0 1-1,0-1 0,0 0 1,0 0-1,0 0 1,0-1-1,5 1 0,-2-1 3,-1 0 0,1 0 0,0-1-1,0 0 1,0 0 0,0-1 0,-1 0-1,1 0 1,-1 0 0,1-1 0,-1 0-1,10-6 1,-10 3 38,0 1 1,-1-1-1,0-1 1,0 1-1,0-1 1,-1 0-1,0 0 0,0 0 1,-1 0-1,0-1 1,0 1-1,-1-1 0,0 0 1,0 1-1,-1-1 1,0-8-1,0 12-22,-1 0 1,0 1-1,0-1 0,0 1 0,-1-1 1,1 0-1,-1 1 0,0-1 1,0 1-1,0 0 0,0-1 0,-1 1 1,1 0-1,-1 0 0,0-1 0,0 1 1,0 1-1,0-1 0,0 0 0,-1 0 1,0 1-1,1 0 0,-1-1 1,0 1-1,0 0 0,0 0 0,0 1 1,0-1-1,-1 1 0,1-1 0,0 1 1,-1 0-1,1 0 0,-1 1 0,1-1 1,-8 0-1,3 0-128,0 1 1,0 0-1,0 0 0,0 1 1,0 0-1,0 0 0,0 1 1,-9 2-1,-14 13-7775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4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17136,'0'0'737,"62"3"1185,-22 0-481,9-3-1089,3 0-159,-5 0-129,-6 0-641,-13-3-2274,-14-2-4516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4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12107,'0'0'8456,"75"14"-7174,-24-14-802,11-8-384,5-2-96,1-2-1858,-5-1-2850,-4-1-3011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4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6 13581,'0'0'2167,"-9"-1"-106,0 0-1463,6 0-431,0 0 0,0 0 0,0 1 0,0-1 1,0 1-1,0 0 0,-1 0 0,1 0 0,0 1 0,0-1 0,0 1 0,-4 1 0,6-2-129,0 0-1,1 1 0,-1-1 0,1 0 0,-1 0 1,0 1-1,1-1 0,-1 0 0,1 1 0,-1-1 1,1 0-1,-1 1 0,1-1 0,0 1 0,-1-1 0,1 1 1,-1-1-1,1 1 0,0-1 0,-1 1 0,1 0 1,0-1-1,0 1 0,0-1 0,-1 1 0,1 0 1,0-1-1,0 1 0,0-1 0,0 1 0,0 0 0,0-1 1,0 1-1,0 0 0,0-1 0,1 1 0,-1-1 1,0 1-1,0 0 0,0-1 0,1 2 0,0-1-18,0 1 0,0-1 0,0 1 0,0-1 0,0 1 0,0-1 0,1 0 1,-1 0-1,0 0 0,1 0 0,-1 0 0,1 0 0,-1 0 0,3 1 0,65 17 265,-57-17-409,-1 0 0,0 0-1,0 1 1,0 1 0,0 0 0,-1 0 0,1 1 0,-1 0 0,0 1 0,-1 1 0,13 9-1,-21-15 118,1 1-1,0 0 0,-1-1 0,0 1 0,1 0 0,-1 0 1,0 0-1,0 0 0,0 0 0,0 0 0,-1 0 0,1 0 1,0 0-1,-1 1 0,0-1 0,1 0 0,-1 0 0,0 1 1,0-1-1,0 0 0,0 0 0,-2 4 0,1-2 46,-1-1-1,1 1 0,-1-1 1,0 0-1,0 0 0,-1 0 1,1 0-1,0-1 0,-1 1 1,0 0-1,0-1 1,-4 3-1,-8 5 429,-1-1 0,0-1 0,0-1 0,-26 8 0,28-10-182,0-1 0,0 0 0,0-1 0,-1 0 0,1-1-1,-1-1 1,1-1 0,-19-1 0,32 1-395,0-1 0,0 0 1,0 1-1,-1-1 0,1 0 0,0 0 0,0 0 0,0 0 0,1 0 0,-1 0 0,0 0 0,0 0 1,0-1-1,1 1 0,-1 0 0,1 0 0,-1-1 0,1 1 0,-1 0 0,1-1 0,0 1 0,0 0 1,-1-1-1,1 1 0,0 0 0,0-1 0,1-2 0,2-41-5787,6 10-721</inkml:trace>
  <inkml:trace contextRef="#ctx0" brushRef="#br0" timeOffset="1">119 15 11755,'0'0'7175,"59"0"-5830,-31 0-320,6 0-673,4 0-255,2 2-482,-2-2-2273,2 0-4133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5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11883,'-9'4'2226,"7"-3"-2032,-20 11 1831,1 0 0,-39 28 1,55-36-1819,1 0 0,-1-1 0,1 2 1,0-1-1,0 0 0,0 1 1,0 0-1,1-1 0,0 2 1,0-1-1,0 0 0,0 0 0,1 1 1,0 0-1,0-1 0,1 1 1,0 0-1,0 0 0,-1 9 1,3-12-192,-1-1 0,1 1 0,0-1 1,-1 0-1,1 1 0,0-1 1,1 1-1,-1-1 0,0 0 1,1 0-1,-1 0 0,1 0 0,0 0 1,-1 0-1,1 0 0,0-1 1,0 1-1,0 0 0,1-1 1,-1 0-1,0 0 0,0 1 0,1-1 1,-1 0-1,1-1 0,-1 1 1,1 0-1,-1-1 0,6 1 1,9 1-2,0 0 1,1-1 0,22-2-1,-24 1-81,-12 0 61,0 0-1,0 0 0,0 0 0,0-1 1,0 1-1,0-1 0,0 0 1,-1 0-1,1-1 0,0 1 1,-1-1-1,1 0 0,-1 0 0,1 0 1,-1 0-1,0 0 0,0-1 1,0 0-1,0 1 0,0-1 0,0 0 1,-1 0-1,0-1 0,0 1 1,0 0-1,0-1 0,0 0 0,0 1 1,-1-1-1,0 0 0,0 0 1,0 1-1,0-1 0,0 0 0,-1 0 1,0 0-1,0 0 0,0 0 1,0 0-1,-1 0 0,1 0 0,-3-5 1,1 5 56,0 1 0,0-1 0,0 1 0,-1 0 0,1 0 0,-1 0 0,0 0 0,0 0 0,0 0 0,0 1 0,0 0 0,-1 0 0,1 0 0,-1 0 0,0 0 0,1 1 0,-1-1 0,0 1 0,-6-1 0,-5-2-52,1 2-1,-1 0 1,-28-1-1,41 3-32,1 0-1,-1 1 1,0-1-1,1 0 0,-1 0 1,1 1-1,-1-1 1,0 1-1,1-1 1,-1 1-1,1-1 1,-1 1-1,1 0 1,0 0-1,-1 0 1,1 0-1,0 0 1,0 0-1,-1 0 1,0 3-1,1-3-59,1-1 1,0 1-1,0 0 0,-1 0 0,1 0 0,0-1 0,0 1 1,0 0-1,0 0 0,0 0 0,0 0 0,1-1 0,-1 1 1,0 0-1,0 0 0,0 0 0,1-1 0,-1 1 0,0 0 1,1 0-1,-1-1 0,1 1 0,-1 0 0,1-1 0,-1 1 1,1 0-1,0-1 0,-1 1 0,1-1 0,0 1 0,-1-1 1,1 1-1,0-1 0,-1 0 0,1 1 0,0-1 0,0 0 1,0 0-1,-1 1 0,1-1 0,1 0 0,8 3-1436,-1 0 0,1-1 0,0 0 0,15 1 0,20 1-4758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5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6 14414,'0'0'3448,"-13"-1"-885,3 1-2230,0 0 0,0 1 0,0 0 0,0 1 0,0 0 0,0 0 1,0 1-1,-12 5 0,18-6-226,0 0 0,0 0 1,1 0-1,-1 0 0,0 1 0,1 0 1,0-1-1,-1 1 0,1 0 0,0 1 1,1-1-1,-1 0 0,0 1 0,1 0 1,0-1-1,0 1 0,0 0 0,0 0 1,1 0-1,0 0 0,0 1 0,0-1 1,0 0-1,0 0 0,1 8 0,0-10-99,0 1-1,0-1 0,0 0 0,1 0 0,-1 0 0,1 0 0,0 0 0,-1 0 0,1 0 0,0 0 0,0 0 0,0 0 1,0 0-1,1 0 0,-1-1 0,0 1 0,1-1 0,-1 1 0,1-1 0,3 3 0,-1-1 11,1 0 1,0-1-1,0 0 0,0 0 1,0 0-1,1 0 0,-1-1 1,7 1-1,1 0-60,0-1 0,0 0 1,0-1-1,-1-1 0,1 0 1,21-4-1,-25 2-7,-1 0-1,1-1 1,-1 0 0,0 0-1,0 0 1,0-1 0,-1-1-1,8-6 1,-12 10 56,-1 0 0,1 0 0,-1 0 1,0-1-1,0 1 0,0 0 0,0-1 0,0 0 0,0 0 0,-1 1 1,1-1-1,-1 0 0,0 0 0,0 0 0,0 0 0,0 0 0,-1-1 1,1 1-1,-1 0 0,0 0 0,0 0 0,0-1 0,0 1 0,0 0 1,-1 0-1,0-4 0,-1 4 21,0 0 0,0 0 0,0 0 0,-1 0 0,1 0 0,-1 1 1,1-1-1,-1 1 0,0 0 0,0 0 0,0 0 0,0 0 0,0 0 0,0 1 0,-1 0 0,1-1 0,-1 1 0,1 0 1,-1 1-1,-3-2 0,-10-1-26,-1 1 1,-28 0 0,36 1-142,0 1-1,0 1 1,1 0 0,-1 0 0,0 1 0,1 0-1,-13 4 1,17-4-597,0 1 1,1-1-1,-1 1 0,1 0 0,-1 1 0,1-1 0,0 1 1,0-1-1,-4 7 0,-6 8-5329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5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13741,'0'0'5664,"11"1"-3363,396-2 2425,-159-3-4573,83-5-248,-115 2-5639,-202 7 4009,-32 3-6640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6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8456,'0'0'11173,"9"1"-9523,5-2-1349,0 0 0,-1 0 0,1-1 0,0-1 0,-1-1 0,0 0 0,0 0 0,0-1 1,22-12-1,93-57 2080,-141 82-2118,1 1 0,1 0 0,-1 0 0,1 2 0,1-1 1,-9 13-1,14-17-263,0 0 1,0 1 0,1 0 0,0 0 0,1 0-1,0 1 1,0-1 0,0 1 0,1-1 0,0 1-1,1 0 1,-2 16 0,3-23-75,0 0 0,0 0 0,1 1 0,-1-1 0,0 0 1,0 0-1,1 0 0,-1 0 0,1 0 0,-1 0 0,1 0 0,0 0 0,-1 0 0,1 0 0,0 0 1,0 0-1,-1 0 0,1 0 0,0 0 0,0-1 0,0 1 0,0 0 0,0-1 0,0 1 0,0-1 1,0 1-1,0-1 0,1 1 0,-1-1 0,0 0 0,0 1 0,2-1 0,45 1-7985,-41-2 5659,26-2-9413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6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16688,'0'0'2605,"-11"1"-213,6-1-2219,0 0 1,0 1-1,0 0 1,-1 0-1,1 0 1,0 0 0,0 1-1,1 0 1,-1 0-1,0 0 1,0 1 0,1 0-1,0 0 1,-1 0-1,1 0 1,0 1-1,1-1 1,-1 1 0,1 0-1,-1 0 1,1 0-1,0 1 1,1-1-1,-1 1 1,1-1 0,0 1-1,0 0 1,0 0-1,1 0 1,-2 10 0,2-13-142,1 1 0,0 0 0,0 0 0,0-1 0,0 1 0,1 0 0,-1 0 1,1-1-1,0 1 0,-1 0 0,1-1 0,0 1 0,1-1 0,-1 1 0,0-1 1,1 1-1,-1-1 0,1 0 0,0 0 0,0 0 0,3 3 0,-1-2-9,0 0 0,1 0 0,-1-1 0,1 0 0,0 0 0,0 0 0,0 0 0,-1-1 0,1 0 0,1 0 0,5 0 1,-2 0-23,0-1 0,0 1 0,0-2 0,-1 0 0,1 0 0,0 0 0,-1-1 0,1 0 0,-1-1 0,1 0 0,-1 0 0,0-1 0,0 0 0,8-5 0,-11 3-10,1 1 0,-1-1 0,0 0 0,-1 0-1,1-1 1,-1 1 0,-1-1 0,1 0 0,4-13 0,-8 19 7,1-1 1,0 0-1,-1 0 1,1 0-1,-1 1 0,1-1 1,-1 0-1,0 0 0,0 0 1,0 0-1,0 0 1,0 0-1,0 0 0,0 0 1,-1 0-1,1 1 1,-1-1-1,1 0 0,-1 0 1,0 0-1,0 1 1,0-1-1,0 0 0,0 1 1,0-1-1,0 1 0,-1-1 1,1 1-1,0 0 1,-1-1-1,1 1 0,-1 0 1,1 0-1,-1 0 1,0 0-1,1 0 0,-1 1 1,0-1-1,0 0 1,0 1-1,0-1 0,-3 0 1,-1 1-4,1-1-1,0 1 1,-1 0 0,1 0 0,-1 1 0,1 0-1,-1 0 1,1 0 0,0 0 0,0 1 0,-1 0 0,1 0-1,-5 3 1,8-4-23,0 0 0,0 1 0,0-1 0,0 0-1,0 1 1,0-1 0,0 1 0,1 0 0,-1-1-1,1 1 1,-1 0 0,1 0 0,0 0 0,0 0 0,0 0-1,0 0 1,0 1 0,0-1 0,0 0 0,1 0 0,-1 1-1,1-1 1,0 0 0,-1 1 0,1-1 0,0 0 0,0 1-1,1-1 1,-1 0 0,1 1 0,-1-1 0,1 0 0,0 3-1,0-3-126,0 0-1,0-1 1,1 1-1,-1-1 1,0 1-1,1-1 1,-1 1-1,1-1 0,-1 1 1,1-1-1,-1 0 1,1 0-1,0 0 1,0 0-1,-1 0 1,1-1-1,0 1 1,0 0-1,0-1 0,0 1 1,3-1-1,47 4-5297,-47-4 4538,33 0-5566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6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11 14350,'0'0'3235,"-10"6"-748,-6 3-1562,0 2 0,0 0 0,-19 17 0,31-25-754,0 1 1,1-1 0,-1 1-1,1-1 1,-1 1-1,1 0 1,0 0 0,0 1-1,1-1 1,0 1-1,-1-1 1,1 1 0,1 0-1,-1 0 1,1-1-1,0 1 1,0 0-1,0 1 1,1-1 0,-1 8-1,2-11-160,0-1-1,0 1 0,-1-1 0,1 1 1,0-1-1,0 0 0,0 1 1,0-1-1,1 0 0,-1 0 0,0 0 1,0 1-1,1-1 0,-1-1 1,1 1-1,-1 0 0,1 0 1,-1 0-1,1-1 0,-1 1 0,1-1 1,0 1-1,-1-1 0,1 0 1,0 0-1,1 0 0,52 2 136,-47-3-121,4 0-17,-1 0 0,0-1 1,0-1-1,0 0 0,0 0 1,-1-1-1,1 0 0,-1-1 1,17-10-1,-22 12 1,-1 0-1,1 0 1,-1 0 0,0-1-1,0 1 1,0-1 0,0 0-1,0 0 1,-1 0 0,0-1-1,0 1 1,0-1 0,-1 0-1,1 0 1,-1 0 0,0 0-1,-1 0 1,1 0 0,-1-1 0,0 1-1,0 0 1,-1-6 0,0 9 26,0 0 1,0 0 0,0 0 0,-1 0 0,1 0-1,-1 1 1,0-1 0,1 0 0,-1 0 0,0 1 0,0-1-1,0 1 1,0-1 0,0 1 0,-1-1 0,1 1-1,0-1 1,-1 1 0,1 0 0,-2-1 0,-2-1-5,1 1 1,0 0 0,-1 0 0,1 0-1,-1 1 1,1-1 0,-10 0 0,-4 0-33,-1 1 0,0 0 0,-18 3 0,36-2 2,-5 1-6,0-1 0,0 2 0,0-1 0,0 0 0,1 1 1,-1 0-1,0 1 0,-5 3 0,9-5-83,0-1 1,0 1 0,1 0 0,-1 1 0,1-1 0,-1 0-1,1 0 1,-1 1 0,1-1 0,0 1 0,0-1-1,0 1 1,0 0 0,0-1 0,0 1 0,0 0-1,0 0 1,0-1 0,1 1 0,-1 0 0,1 0-1,0 0 1,-1 0 0,1 0 0,0 0 0,0 0-1,0 0 1,1 3 0,0-4-175,-1 0 0,1 1 0,0-1-1,-1 0 1,1 0 0,0 0 0,0 0 0,0 0-1,0 0 1,0 0 0,0 0 0,0 0 0,0 0-1,1-1 1,-1 1 0,0 0 0,0-1 0,1 1-1,-1-1 1,0 1 0,1-1 0,-1 0 0,0 0-1,1 1 1,2-1 0,28 3-6742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5285,'0'0'17126,"3"12"-16027,3 11-443,-2 1-1,0-1 0,1 40 0,-6-62-641,1 0-1,0 0 1,0 0-1,0-1 1,0 1-1,0 0 1,0 0-1,0 0 1,0 0-1,0 0 0,1 0 1,-1 0-1,0 0 1,1 0-1,-1 0 1,0 0-1,1-1 1,-1 1-1,1 0 1,-1 0-1,1 0 0,0-1 1,-1 1-1,1 0 1,0-1-1,-1 1 1,1-1-1,0 1 1,0-1-1,0 1 1,0-1-1,-1 1 1,1-1-1,0 0 0,0 1 1,0-1-1,0 0 1,0 0-1,1 0 1,0 0 3,0 0 1,-1-1-1,1 1 1,0-1 0,-1 0-1,1 1 1,0-1-1,-1 0 1,1 0 0,-1 0-1,1 0 1,-1 0-1,0 0 1,0 0-1,1-1 1,-1 1 0,0 0-1,0-1 1,0 1-1,1-4 1,1 0-27,-1-1 0,0 1 0,0-1 0,0 0 0,-1 0 0,0 1 0,0-1 0,-1 0 0,1 0 0,-1 0 0,-1 0 0,1 0 0,-1 0 0,0 0 0,0 0 0,-1 0 0,0 0 0,-3-8 0,5 14-47,0 0-1,-1-1 1,1 1-1,0 0 1,0-1 0,0 1-1,0 0 1,0 0-1,-1-1 1,1 1 0,0 0-1,0 0 1,0-1-1,-1 1 1,1 0 0,0 0-1,0 0 1,-1-1-1,1 1 1,0 0 0,0 0-1,-1 0 1,1 0-1,0 0 1,-1 0 0,1 0-1,0-1 1,-1 1-1,1 0 1,0 0-1,-1 0 1,1 0 0,0 0-1,0 0 1,-1 1-1,1-1 1,0 0 0,-1 0-1,1 0 1,0 0-1,-1 0 1,1 0 0,0 0-1,0 1 1,-1-1-1,1 0 1,0 0 0,0 0-1,-1 1 1,1 0-56,0-1 0,0 1 0,-1 0 0,1-1 0,0 1 0,0 0-1,0-1 1,0 1 0,0-1 0,1 1 0,-1 0 0,0-1 0,0 1 0,0 0 0,0-1 0,1 1 0,-1-1 0,0 1 0,1 0 0,-1-1 0,0 1 0,1-1 0,-1 1 0,1-1 0,0 1 0,3 2-424,0 0 1,0 0-1,0-1 0,0 0 1,1 0-1,-1 0 1,1 0-1,0-1 1,-1 1-1,1-1 1,0 0-1,6 0 1,66 0-4017,-50-2 3782,-20 1 813,0 0-1,-1 0 1,1-1 0,0 0-1,-1 0 1,9-2 0,-14 2 295,1 0 1,0 0-1,-1 1 1,1-1-1,-1 0 1,0 0 0,1 0-1,-1 0 1,0-1-1,1 1 1,-1 0-1,0-1 1,0 1-1,0 0 1,0-1-1,-1 1 1,1-1-1,0 1 1,0-1-1,-1 0 1,1 1 0,-1-1-1,0 0 1,1 1-1,-1-1 1,0 0-1,0 0 1,0-1-1,0 2-260,0 1 0,0-1-1,0 1 1,0-1 0,0 1-1,0-1 1,0 1 0,-1-1-1,1 1 1,0-1 0,0 1-1,0-1 1,-1 1 0,1-1 0,0 1-1,0-1 1,-1 1 0,1-1-1,-1 1 1,1 0 0,0-1-1,-1 1 1,1 0 0,-1-1-1,1 1 1,0 0 0,-1 0-1,1-1 1,-1 1 0,1 0-1,-1 0 1,1 0 0,-1 0 0,-23 2 881,-17 18-631,36-16-210,1 0 1,0 1-1,0 0 0,0-1 0,0 2 0,1-1 0,0 0 1,0 1-1,0-1 0,1 1 0,0 0 0,0 0 0,0 0 1,0 7-1,2-13-101,0 1 1,1 0 0,-1 0-1,0-1 1,1 1-1,-1 0 1,0-1 0,1 1-1,-1-1 1,1 1 0,-1-1-1,1 1 1,0-1 0,-1 1-1,1-1 1,-1 1-1,1-1 1,0 1 0,-1-1-1,1 0 1,0 0 0,0 1-1,-1-1 1,1 0 0,0 0-1,-1 0 1,1 0-1,0 0 1,0 0 0,-1 0-1,1 0 1,0 0 0,0 0-1,-1 0 1,1 0 0,0 0-1,0-1 1,-1 1-1,1 0 1,1-1 0,31-12 177,-24 7-138,-1-1 0,0 0-1,0-1 1,8-9 0,-14 15-175,-1 0-1,1-1 1,0 1-1,0 0 1,-1-1-1,1 1 1,-1-1-1,0 1 1,0-1-1,0 1 1,0-1-1,0 0 1,-1 0-1,1 1 1,-1-1 0,0 0-1,0 0 1,0 0-1,0 0 1,0 1-1,-1-4 1,1 6-208,-1 0 0,1-1 0,-1 1 1,1 0-1,-1 0 0,0 0 0,1 0 0,-1 0 1,1 0-1,-1 0 0,1 0 0,-1 0 0,1 0 1,-1 0-1,1 0 0,-1 0 0,1 0 0,-1 1 1,0-1-1,1 0 0,0 0 0,-1 1 0,1-1 1,-1 0-1,1 1 0,-1-1 0,1 0 0,0 1 1,-1-1-1,1 1 0,-1-1 0,1 0 0,0 1 1,-1 0-1,-1 8-3496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7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13869,'0'0'3203,"48"2"-1537,1-2 63,16 0-768,16 0-384,5 0-225,-1 1-224,-7 0-96,-15 4-1057,-22 1-1377,-21 0-192,-20 3-1282,-9-4 705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7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8616,'0'0'9161,"74"26"-7784,-14-25-896,7-1-321,5 0-96,-1 0-1089,-6-4-5093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8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15951,'0'0'6764,"-7"9"-5889,4-5-800,-1 2 73,-1 1 0,1-1 0,0 1 1,1-1-1,0 1 0,-3 8 1,5-14-135,1 1 1,-1 0-1,1-1 1,0 1-1,0 0 1,-1-1-1,1 1 1,0 0-1,1-1 1,-1 1-1,0 0 1,0-1-1,1 1 1,-1-1-1,1 1 1,-1 0-1,1-1 1,0 1-1,0-1 1,0 1-1,-1-1 1,1 0-1,1 1 1,-1-1-1,0 0 1,0 0-1,0 0 1,1 0-1,-1 0 1,0 0-1,1 0 1,-1 0-1,1 0 1,-1-1-1,1 1 1,-1-1-1,1 1 1,0-1-1,1 1 1,74 14 57,-64-14-206,1 0 1,-1 2-1,0-1 0,0 2 0,0 0 1,0 0-1,-1 1 0,0 1 0,15 9 0,-25-14 136,0 0-1,-1 0 1,1 0-1,0 0 0,-1 1 1,0-1-1,1 0 1,-1 1-1,0-1 0,1 1 1,-1 0-1,0-1 1,0 1-1,0 0 1,-1 0-1,1 0 0,0 0 1,-1 0-1,1 0 1,-1-1-1,0 1 0,1 0 1,-1 0-1,0 0 1,0 0-1,0 0 0,-1 0 1,1 0-1,0 0 1,-1 0-1,1 0 1,-1 0-1,0 0 0,0 0 1,1 0-1,-1-1 1,0 1-1,-1 0 0,1-1 1,0 1-1,0-1 1,-1 1-1,1-1 0,-1 1 1,1-1-1,-4 2 1,-4 4 136,0-1 1,0-1-1,-1 1 1,0-1-1,0-1 1,0 0-1,-12 3 1,-9 1 211,0-1 0,-36 2 0,54-8-348,0 0 0,0-1 0,0 0 0,1-1 0,-1-1 0,0 0 0,0-1 0,-12-4 0,21 6-269,1-1 0,0 1 1,0-1-1,0 0 1,0 0-1,0 0 1,0 0-1,1-1 1,-1 1-1,1-1 1,-1 0-1,1 1 1,0-1-1,-2-3 1,-7-31-8138,10 1-5358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28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15535,'0'0'2434,"50"-4"961,-10-1-736,10-2-1058,10 2-704,1-3-641,4 0-192,-2-5-1441,-3-3-3652,0-7-9833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8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100 122 12684,'0'0'1719,"0"-9"5,0 1-1349,0 3-102,-1-1-1,1 1 0,1 0 0,-1 0 0,1 0 0,0 0 0,0 0 0,0 0 1,1 0-1,2-7 0,-2 67-395,0-47 134,-1 1 0,1-1-1,1 0 1,-1 0 0,2 0 0,-1 0 0,1-1-1,0 1 1,0-1 0,1 0 0,0 0 0,0 0-1,1-1 1,0 0 0,0 0 0,9 6 0,37 46 72,-50-56-51,-1 0 1,0 0-1,0 0 0,1-1 1,-1 1-1,0 0 0,-1 1 1,1-1-1,0 0 0,-1 0 1,1 0-1,-1 0 0,1 1 1,-1-1-1,0 0 0,0 0 1,0 1-1,0-1 0,-1 0 1,1 0-1,-1 0 1,0 3-1,-1-2 64,1 0 1,-1-1-1,0 1 1,0-1-1,0 1 0,0-1 1,0 0-1,-1 0 1,1 0-1,-1 0 1,1 0-1,-1-1 1,-5 3-1,-3 1 102,1-2 0,-1 1 0,1-1 0,-1-1 0,0 0 0,0 0 0,-19 0 0,25-3-162,0 0 0,0 0-1,0 0 1,0 0 0,0-1-1,0 0 1,0 0 0,1 0 0,-1 0-1,1-1 1,-1 0 0,1 0-1,0 0 1,0 0 0,0-1 0,1 1-1,-1-1 1,1 0 0,0 0-1,0-1 1,0 1 0,-3-9 0,4 10-43,0-1 1,1 1 0,0-1-1,0 0 1,0 1 0,0-1-1,0 0 1,1 1 0,-1-1-1,1 0 1,0 0 0,1 1-1,-1-1 1,1 0 0,-1 1-1,1-1 1,0 0 0,0 1-1,1-1 1,-1 1 0,1-1 0,-1 1-1,1 0 1,0 0 0,1 0-1,-1 0 1,0 0 0,1 0-1,0 0 1,-1 1 0,7-4-1,8-4-11,0 1 0,0 0 0,1 2-1,1 0 1,30-7 0,-26 8 21,-1-1 0,1-1 1,23-13-1,-44 20 10,0 1 1,-1-1-1,1 0 0,-1 0 0,1 0 1,-1 0-1,1 0 0,-1 0 0,1-1 1,-1 1-1,0 0 0,0-1 0,0 1 1,0-1-1,0 1 0,0-1 0,0 0 1,0 1-1,-1-1 0,1 0 0,0-2 1,-1 3 16,0-1 0,-1 0 0,1 1 0,0-1 1,-1 1-1,1-1 0,-1 1 0,0-1 1,1 1-1,-1-1 0,0 1 0,0 0 1,0-1-1,0 1 0,0 0 0,0 0 1,-1 0-1,-1-2 0,-5-3 33,0 1-1,-1 0 0,1 0 1,-1 1-1,0 0 0,-12-4 1,5 4-78,1 1-1,-1 0 1,0 1 0,0 1 0,0 0-1,-17 2 1,32-1-30,0 0 1,-1 0-1,1 0 0,0 0 1,-1 0-1,1 0 0,0 1 1,0-1-1,0 1 0,-1-1 1,1 1-1,0-1 0,0 1 1,0 0-1,-2 1 0,3-2-45,0 1 1,-1-1-1,1 1 0,0-1 0,0 0 1,-1 1-1,1-1 0,0 1 0,0-1 1,0 1-1,0-1 0,0 1 0,0-1 0,0 1 1,0-1-1,0 1 0,0-1 0,0 1 1,0-1-1,0 1 0,0-1 0,0 1 1,1-1-1,-1 1 0,0-1 0,1 1 0,0 1-249,0 0 0,1 0-1,-1-1 1,1 1-1,-1-1 1,1 1-1,-1-1 1,1 0-1,0 0 1,0 1-1,0-1 1,0 0-1,0-1 1,0 1-1,0 0 1,4 0-1,29 3-5324,5-4-3326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8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31 13965,'0'0'1831,"-10"0"193,2 1-1897,0-1 1,0 1 0,0 1 0,0-1 0,0 2 0,0-1 0,1 1-1,-1 0 1,1 0 0,0 1 0,0 0 0,0 0 0,0 1-1,1 0 1,0 0 0,0 1 0,0-1 0,0 1 0,-8 13 0,11-15-107,1 0 1,0 0-1,0 0 1,0 0 0,1 0-1,0 1 1,-1-1 0,1 0-1,1 1 1,-1-1 0,1 1-1,-1-1 1,1 1-1,1-1 1,-1 1 0,2 6-1,-1-9-11,0 1-1,0 0 0,0-1 1,0 1-1,1-1 0,-1 1 0,1-1 1,0 0-1,0 0 0,0 1 1,0-1-1,0 0 0,0-1 1,0 1-1,1 0 0,-1-1 1,1 1-1,-1-1 0,1 0 1,-1 0-1,1 0 0,0 0 1,0 0-1,-1-1 0,1 1 1,5-1-1,1 1 12,0 0 0,1-1 0,-1 0 1,0-1-1,1 0 0,-1 0 0,0-1 0,0 0 0,0-1 1,0 0-1,0 0 0,-1-1 0,14-7 0,-18 8-11,0 0 1,1 0-1,-1-1 0,0 1 0,-1-1 0,1 0 0,-1 0 1,1-1-1,-1 1 0,-1-1 0,1 1 0,0-1 0,-1 0 1,0 0-1,0 0 0,-1 0 0,0 0 0,1 0 0,-2-1 0,1 1 1,0 0-1,-1-1 0,0 1 0,-1 0 0,0-7 0,0 8-6,-1-1 0,1 1 0,-1 0 0,0 0 0,0 0 0,-1 0 0,1 0-1,-1 0 1,0 1 0,1-1 0,-2 1 0,1 0 0,0 0 0,-1 0 0,1 0 0,-1 0-1,0 1 1,0 0 0,0 0 0,0 0 0,-1 0 0,1 1 0,0-1 0,-1 1-1,-4 0 1,3-1-27,-1 0-1,0 1 0,1 0 0,-1 0 0,0 1 0,1 0 0,-1 0 1,0 0-1,0 1 0,1 0 0,-1 0 0,0 1 0,1 0 1,0 0-1,-1 1 0,-7 3 0,13-5-31,-1 0-1,0 0 1,1 0 0,-1 0 0,1 0-1,0 0 1,-1 1 0,1-1-1,0 0 1,0 1 0,-1-1-1,1 1 1,0-1 0,1 1-1,-1 0 1,0-1 0,0 1 0,1 0-1,-1-1 1,1 1 0,-1 0-1,1 0 1,0 0 0,0-1-1,0 1 1,0 0 0,0 0-1,0 0 1,0 0 0,1-1-1,-1 1 1,0 0 0,1 0 0,0-1-1,-1 1 1,1 0 0,0-1-1,0 1 1,0 0 0,2 2-1,1 0-325,0-1-1,0 1 0,0-1 0,0 1 1,0-1-1,1 0 0,-1-1 0,1 1 0,0-1 1,0 0-1,0 0 0,0 0 0,6 0 1,30 2-3789,2-3-3250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6:38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53 11115,'0'0'7196,"-7"8"-6273,2-4-822,0 1 0,1 0 0,0 1-1,0-1 1,0 1 0,0-1 0,1 1 0,0 0-1,0 0 1,1 1 0,0-1 0,0 1 0,0-1-1,1 1 1,0-1 0,0 10 0,0-11-88,1-1 1,0 0-1,0 0 1,0 0-1,1 0 1,-1 0-1,1 0 0,0 0 1,0 0-1,1 0 1,-1 0-1,1 0 1,0-1-1,0 1 1,3 4-1,-2-6 2,0 0 0,0 0 0,1 0 0,-1 0 0,0-1 0,1 1 0,-1-1 0,1 0 0,0 0 0,-1 0 0,1-1 0,0 1 0,0-1 1,-1 0-1,1 0 0,0 0 0,4-1 0,-1 0 45,-1 0 0,1-1 0,-1 0 0,1 0 0,-1 0 0,0-1 0,0 0 0,0 0 0,0-1 0,-1 1 0,1-1 1,-1-1-1,0 1 0,0-1 0,-1 0 0,1 0 0,-1 0 0,0 0 0,4-8 0,-3 7 138,-1-1 0,0-1 0,0 1-1,-1 0 1,0-1 0,0 0 0,-1 0 0,0 0 0,0 0-1,-1 0 1,0 0 0,0 0 0,-1 0 0,0 0 0,-1-13-1,-1 19-178,1-1 0,0 0 0,-1 1 0,1 0-1,-1-1 1,0 1 0,0 0 0,0-1 0,0 1 0,0 0-1,-1 1 1,1-1 0,0 0 0,-1 1 0,0-1-1,1 1 1,-1 0 0,0 0 0,1 0 0,-1 0-1,0 0 1,0 1 0,0-1 0,0 1 0,0 0-1,0 0 1,-4 0 0,0-1-203,-1 1 0,0 1 0,0-1 0,0 1 0,1 0 0,-1 1 0,0 0 0,1 0 0,-10 4 0,4 2-1024,-8 4-4940,14-11-4385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3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24 12844,'0'0'186,"-1"0"-1,0 0 0,1 1 1,-1-1-1,1 0 1,-1 1-1,1-1 0,-1 0 1,1 1-1,-1-1 1,1 0-1,-1 1 0,1-1 1,-1 1-1,1-1 1,0 1-1,-1-1 0,1 1 1,0-1-1,-1 1 1,1-1-1,0 1 0,0 0 1,0-1-1,-1 1 1,1-1-1,0 1 0,0 0 1,0-1-1,0 1 1,0-1-1,0 1 1,0 0-1,0-1 0,0 1 1,1 1-1,0-2-156,0 0 0,0 1 0,1-1 0,-1 0 1,0 1-1,0-1 0,0 0 0,1 0 0,-1 0 0,0 0 0,0 0 0,1-1 0,-1 1 0,0 0 0,0-1 1,0 1-1,0 0 0,1-1 0,0 0 0,0 0 19,-1 1 1,0 0-1,0-1 0,0 1 1,0-1-1,0 1 0,0-1 1,0 1-1,0-1 0,0 0 1,0 1-1,0-1 0,0 0 1,0 0-1,-1 0 1,1 0-1,0 0 0,0 0 1,-1 0-1,1 0 0,-1 0 1,1 0-1,-1 0 0,1-2 1,-1 2 28,0 0-1,-1 1 1,1-1 0,0 0 0,0 0 0,-1 0 0,1 1 0,-1-1-1,1 0 1,-1 1 0,1-1 0,-1 0 0,1 1 0,-1-1 0,0 0-1,1 1 1,-1-1 0,0 1 0,1-1 0,-1 1 0,0 0 0,0-1 0,-1 0-1,1 1-47,0-1-1,0 1 0,0-1 0,0 1 0,-1 0 0,1-1 0,0 1 0,0 0 1,0 0-1,0 0 0,0 0 0,-1 0 0,1 0 0,0 0 0,0 0 1,0 0-1,0 1 0,0-1 0,0 0 0,-1 1 0,1-1 0,0 1 1,0-1-1,0 1 0,0-1 0,0 1 0,0 0 0,1-1 0,-1 1 1,0 0-1,0 0 0,0 0 0,1 0 0,-1 0 0,0 0 0,1 0 0,-1 0 1,1 0-1,-1 0 0,1 0 0,0 0 0,-1 0 0,1 0 0,0 0 1,0 1-1,0-1 0,0 1 0,0-1-36,1 0 0,-1 0-1,1-1 1,0 1 0,-1 0 0,1-1-1,0 1 1,0-1 0,-1 1 0,1-1 0,0 1-1,0-1 1,0 1 0,0-1 0,0 0-1,0 0 1,-1 1 0,1-1 0,0 0-1,0 0 1,0 0 0,0 0 0,0 0 0,0 0-1,0 0 1,0 0 0,0 0 0,0-1-1,1 0 1,31-6-3690,-23 0-1502,-1-4-2273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35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11243,'0'0'11221,"12"-6"-10479,15-10-574,0-1 0,-2-1-1,0-2 1,-1 0 0,-1-2 0,28-32-1,-48 48 1453,-11 15-1264,-14 22-410,16-19 75,2 0 0,-1 1 0,2-1 0,-1 1 0,2 0 0,0 0 0,0 0-1,1 1 1,1-1 0,0 0 0,3 18 0,14-2 250,-4-19-1705,-12-10 1201,-1 1 0,1-1 0,-1 0 1,1 0-1,-1 0 0,1 0 0,0 0 1,-1 0-1,1 1 0,-1-1 0,1-1 1,-1 1-1,1 0 0,-1 0 0,1 0 0,-1 0 1,1 0-1,-1 0 0,1-1 0,-1 1 1,1 0-1,-1 0 0,1-1 0,0 1 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37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2199 88 3523,'0'0'6604,"8"0"-4608,37-2 4395,-55 9-3846,-35 3-2116,44-10-302,-54 9 147,-2-1-166,-1 3 0,-63 21 0,107-28-114,-1 2 0,1 0 0,0 0 0,0 1 0,1 1-1,0 0 1,1 1 0,-1 0 0,2 1 0,-1 1 0,2 0 0,-1 0 0,-10 16 0,17-18 37,0-1 0,1 2 1,0-1-1,0 0 1,1 0-1,0 1 1,1 0-1,0-1 0,0 1 1,1 0-1,2 9 1,-2-6 87,0 0 0,-1 0 0,0-1 1,-1 1-1,-4 14 0,5-23-62,0 0 0,-1-1 0,0 1-1,0 0 1,0-1 0,0 1 0,-1-1-1,1 0 1,-1 0 0,0 0 0,0 0-1,0 0 1,0-1 0,-1 1 0,1-1 0,-1 0-1,1 0 1,-1 0 0,0-1 0,-5 3-1,-18 3 65,0-1-1,-1-1 0,0-2 1,0 0-1,0-2 0,-34-3 0,19 1-143,-68 8 0,37 0 184,-115-4 0,116-3-195,39 3 30,1 1 0,0 2 0,0 1-1,0 2 1,-54 21 0,-19 5-3,50-18-9,1 1 0,0 4 0,1 1 0,2 3 0,-64 42 0,102-58 6,1 1 0,1 0 1,0 1-1,1 1 0,0 0 0,1 0 0,0 1 1,-14 28-1,17-30 0,1 1 1,1 0 0,0 0-1,1 0 1,0 1-1,1 0 1,0-1-1,1 1 1,1 0-1,1 28 1,1-35 8,1 1 0,1 0 1,-1-1-1,1 1 0,1-1 0,-1 0 1,1 0-1,1 0 0,-1-1 1,1 0-1,7 8 0,70 65 9,-66-64-7,-1-2 2,2-1 0,0 0 0,1-2 0,0 0 0,0 0 0,1-2 0,0 0 0,0-1 0,1-1 0,0-1 0,34 4 0,18-2 15,0-4-1,73-5 1,-36 0-11,236-26 7,-15-1-87,-279 26-88,0-2 1,0-2-1,-1-2 0,0-3 0,-1-2 0,-1-2 0,48-22 1,39-14 207,-41 17 28,146-77 0,-211 93 133,0-1 1,-1-2-1,-1 0 0,-1-2 0,-2-1 0,0-1 1,-1-1-1,-2 0 0,-1-2 0,28-53 0,-44 72-163,0 0 0,0-1 0,0 1 1,-2-1-1,1 0 0,-1 0 0,-1 0 0,0 0 0,0 0 0,-1 0 0,-1 0 0,-2-17 0,-4-6 192,-2 2-1,-22-56 1,-6-23-17,28 73-279,-2 1 1,-2 1-1,0 0 0,-3 1 0,-21-36 0,31 61 24,0 0 0,-1 1 1,0 0-1,-1 0 1,0 0-1,0 1 0,-1 1 1,0-1-1,0 1 0,0 1 1,-1 0-1,0 0 0,-1 1 1,1 0-1,-1 1 1,0 0-1,0 0 0,0 2 1,0-1-1,-1 1 0,-13 0 1,19 2-253,-1 0 1,1 0 0,0 1 0,0 0-1,0 0 1,0 0 0,0 1-1,0 0 1,-11 5 0,-23 22-7229,26-13-626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 5317,'0'0'16907,"-12"-1"-16379,4 1-393,0 0 0,0 0 0,0 0 1,0 1-1,0 1 0,0-1 0,0 1 0,0 1 0,0-1 0,1 1 0,0 1 0,-14 7 1,14-6 11,-57 42 1448,60-44-1520,1 1 0,-1-1 0,1 0 0,0 1 0,0-1 0,0 1 0,1 0 0,-1 0 0,1 0-1,0 0 1,0 1 0,1-1 0,-1 0 0,0 6 0,2-9-74,0 0-1,0 0 1,0-1-1,0 1 0,0 0 1,0 0-1,1 0 1,-1 0-1,0-1 1,1 1-1,-1 0 0,1 0 1,-1-1-1,1 1 1,-1 0-1,1-1 0,-1 1 1,1-1-1,0 1 1,-1 0-1,1-1 1,0 1-1,-1-1 0,1 0 1,0 1-1,0-1 1,-1 0-1,1 1 1,0-1-1,0 0 0,0 0 1,-1 0-1,1 0 1,0 1-1,1-1 1,37 1-332,-30-1 118,24-1-1925,44-6 1,-4-8-7409,-44 7 364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38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11275,'0'0'1991,"11"11"-320,28 23-706,3 2 23,65 73 0,-84-77-895,-1 2 0,-1 0 0,-2 2-1,-2 0 1,-1 1 0,-1 0 0,-3 1-1,-1 1 1,-2 0 0,5 41 0,-1 50 1621,-7 228 1,-6-124 466,7 147-1183,-7-381-1085,1 0 0,-1 1 0,0-1 0,0 1 0,0-1 1,0 1-1,0-1 0,0 0 0,0 1 0,0-1 0,0 1 0,0-1 0,0 1 1,0-1-1,0 1 0,0-1 0,0 0 0,-1 1 0,1-1 0,0 1 0,0-1 1,0 0-1,-1 1 0,1-1 0,0 1 0,-1-1 0,1 0 0,0 1 0,0-1 1,-1 0-1,1 0 0,-1 1 0,1-1 0,0 0 0,-1 0 0,1 0 0,-1 1 1,1-1-1,0 0 0,-1 0 0,1 0 0,-1 0 0,0 0 0,-15-15-6964,4-9-695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38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15535,'-4'11'630,"-2"9"-135,1 0 1,1 0 0,0 0-1,2 0 1,0 0 0,1 1-1,1-1 1,1 0-1,1 1 1,1-1 0,1 0-1,10 34 1,2-15 175,1-2 0,2 0 0,1-1-1,2-1 1,44 54 0,-65-88-643,1 1 0,-1-1 0,1 1 0,-1-1 0,1 0-1,-1 0 1,1 1 0,0-1 0,0 0 0,0-1 0,0 1 0,0 0 0,0-1-1,0 1 1,0-1 0,0 1 0,0-1 0,0 0 0,0 0 0,0 0 0,0 0 0,0 0-1,0 0 1,0-1 0,0 1 0,0-1 0,0 1 0,0-1 0,0 0 0,0 0-1,-1 0 1,4-2 0,5-3 194,-1-1 0,0-1 0,0 1 0,12-16 0,-14 16 12,219-252 573,-78 86-4177,-115 133-1041,-14 13-2015,-4-1-6028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1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0 326 7431,'7'-6'8923,"7"-5"-3681,27-20-2336,45-34-3316,-55 40 466,0 2-5,-2-2 0,0-1-1,-2-1 1,43-55 0,-67 77 151,-4 8-70,-11 18-27,-35 66-96,40-71-26,1 1 1,1 0-1,0 0 0,1 0 1,1 1-1,0-1 0,1 28 1,2-43-111,0 0 0,0 0-1,0 1 1,0-1 0,1 0 0,-1 0 0,1 0 0,0 0 0,0 0 0,0 0 0,0 0-1,0 0 1,2 3 0,9 0-9149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1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0 110 12620,'0'0'4997,"15"4"-3188,15 4-1066,1-2-1,-1-1 0,1-2 0,58 0 0,144-18 671,-92 3-1252,215 2 15,70-4-42,-359 7-34,130-31 1,-89 6-2416,-100 28 325,-15 0-4503,-14 2-20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1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0 330 13421,'0'0'5728,"12"0"-3662,3-2-1664,-1 0-1,1-1 1,-1-1 0,1 0 0,-1-1 0,0-1 0,-1 0-1,0 0 1,0-1 0,14-11 0,28-17-163,-2-3 0,-2-2 0,-2-2 1,63-69-1,-154 202-415,41-88 177,-61 138 256,56-122-222,0 0 0,0 0 0,2 0 1,1 1-1,-2 33 0,4-52-47,1 0-1,0 0 1,0 0 0,0 0-1,0 0 1,1 0-1,-1-1 1,0 1-1,0 0 1,0 0-1,1 0 1,-1 0-1,1-1 1,-1 1 0,0 0-1,1 0 1,-1-1-1,1 1 1,-1 0-1,1-1 1,0 1-1,-1 0 1,1-1-1,0 1 1,-1-1 0,1 1-1,0-1 1,0 0-1,0 1 1,-1-1-1,1 0 1,0 1-1,0-1 1,0 0-1,0 0 1,0 0 0,-1 0-1,1 0 1,0 0-1,0 0 1,0 0-1,0 0 1,0 0-1,0 0 1,-1 0 0,1-1-1,0 1 1,0 0-1,0-1 1,0 0-1,5-1-601,-1 0 0,0 0 0,0 0 0,0-1 1,-1 0-1,9-6 0,11-16-5365,-2-3-4212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2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17232,'0'0'9193,"57"26"-8584,-22-26-417,2-7-128,4-4-673,-4 2-1409,-5 1-1377,-7 0-1377,-6 4-3556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2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8 15983,'0'0'1447,"-9"-2"-396,8 2-971,-7-1 168,1 0-1,0 0 0,0 1 1,0 0-1,-1 0 0,1 1 1,0 0-1,0 0 1,0 0-1,0 1 0,-12 5 1,5 0-39,1 2 1,0 0-1,0 0 0,0 1 1,1 0-1,-12 15 1,19-19-41,0 0 1,0 0-1,0 1 1,1-1-1,0 1 1,1 0-1,-1 0 1,1 0 0,1 0-1,-1 1 1,1-1-1,1 1 1,-1 0-1,0 10 1,2-16-159,0-1 0,0 1-1,0-1 1,0 1 0,0-1 0,1 1 0,-1-1 0,0 1 0,1-1-1,-1 1 1,1-1 0,-1 1 0,1-1 0,0 0 0,0 0 0,0 1-1,-1-1 1,1 0 0,0 0 0,0 0 0,1 0 0,-1 0 0,0 0-1,0 0 1,2 1 0,0-1 8,0 0 1,-1 0-1,1-1 0,0 1 1,0-1-1,0 0 0,0 0 0,0 0 1,0 0-1,0 0 0,0 0 1,3-2-1,3 0 23,0 0 0,0-1 0,0 0 0,-1-1 1,0 0-1,0 0 0,13-9 0,-13 6-11,0 0-1,0 0 1,-1-1-1,0 0 1,-1 0 0,1-1-1,-2 0 1,1 0 0,-1 0-1,0 0 1,-1-1 0,0 0-1,-1 0 1,0 0-1,-1 0 1,0-1 0,0 1-1,0-18 1,-2 27-53,0 0 1,0 0-1,-1 0 1,1 0-1,0 0 0,0 0 1,-1 0-1,1 0 1,0 0-1,-1 0 1,1 0-1,-1 1 0,1-1 1,-1 0-1,0 0 1,1 0-1,-1 1 1,0-1-1,1 0 1,-1 1-1,0-1 0,0 1 1,0-1-1,0 1 1,1-1-1,-1 1 1,0-1-1,0 1 0,0 0 1,0 0-1,0-1 1,0 1-1,0 0 1,0 0-1,0 0 0,0 0 1,0 0-1,0 0 1,0 0-1,0 1 1,0-1-1,0 0 0,0 0 1,-1 1-1,-2 0-223,0 1-1,0-1 0,1 0 1,-1 1-1,1 0 0,-1 0 1,1 0-1,-1 0 0,1 0 1,-3 4-1,-12 24-3385,13-7-3441,5-10-770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2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17008,'0'0'2434,"-44"74"-95,28-44-1058,4-3-416,2-2-545,7-6-224,3-6-480,2-8-1570,11-5-1634,3-9-2625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13 15791,'0'0'1313,"-8"0"161,5 0-1358,-1-1 0,1 2 1,0-1-1,-1 0 0,1 0 1,0 1-1,-1 0 1,1 0-1,0 0 0,0 0 1,0 0-1,0 1 0,0-1 1,0 1-1,0 0 1,0 0-1,0 0 0,1 0 1,-1 0-1,1 1 1,0-1-1,0 1 0,0 0 1,0-1-1,0 1 0,0 0 1,1 0-1,-1 0 1,1 0-1,0 0 0,0 1 1,0-1-1,0 0 0,1 1 1,-1-1-1,1 0 1,0 1-1,0-1 0,1 4 1,-1-4-112,1-1 1,0 1-1,0 0 1,0 0-1,0-1 1,0 1-1,1 0 1,-1-1-1,1 1 1,-1-1-1,1 0 1,0 1-1,0-1 1,0 0-1,0 0 1,1 0-1,-1-1 1,1 1-1,-1-1 1,1 1-1,-1-1 1,1 0-1,4 2 1,9 3-28,1 0 1,28 5 0,-33-8 6,9 1-12,53 15-125,-71-19 148,-1 1 1,0 0-1,0 0 0,0-1 0,1 2 0,-1-1 0,0 0 0,0 0 0,0 1 0,0-1 0,-1 1 0,1-1 0,0 1 0,-1 0 0,1 0 0,-1 0 0,0 0 0,1 0 0,-1 0 0,0 0 0,0 0 0,0 0 0,0 0 0,0 5 0,-1-4 23,-1-1 0,0 1-1,0 0 1,0-1 0,0 1-1,0-1 1,0 0 0,-1 1-1,1-1 1,-1 0 0,1 0-1,-1 0 1,0 0 0,0 0-1,0 0 1,0 0 0,0-1-1,-1 1 1,1-1 0,0 0-1,-1 1 1,-4 1 0,-65 24 590,65-25-569,-9 3 183,-1-1 0,0-1-1,0 0 1,0-1 0,0-1 0,0 0 0,-21-3 0,37 2-211,-1 0-1,0 0 1,1 0 0,-1 0 0,0 0 0,0-1 0,1 1 0,-1 0-1,1-1 1,-1 0 0,0 1 0,1-1 0,-1 0 0,1 0-1,0 0 1,-1 0 0,1 0 0,0 0 0,-1 0 0,1 0-1,0 0 1,0-1 0,0 1 0,0 0 0,0-1 0,0 1-1,0-1 1,1 1 0,-1-1 0,1 0 0,-1 1 0,1-1-1,-1 0 1,1 1 0,0-1 0,0 0 0,0 1 0,0-1-1,0 0 1,0 1 0,0-1 0,1-2 0,0 0-20,1-1 1,-1 1-1,1 0 0,0-1 1,0 1-1,1 0 1,-1 0-1,1 0 0,0 0 1,0 1-1,0-1 1,0 1-1,1 0 0,4-4 1,20-10 24,1 2-1,37-15 1,-41 20 40,-1-1 1,0-1-1,-1-1 0,30-22 0,-51 34-26,0 0 1,-1 0-1,1 0 0,-1-1 1,1 1-1,-1 0 0,1-1 1,-1 0-1,0 1 0,0-1 1,0 0-1,0 1 0,0-1 1,0 0-1,0 0 0,0 0 1,-1 0-1,1 0 0,-1 0 1,1 0-1,-1-3 0,-1 3 8,1 1 0,-1-1 0,0 1 0,1-1 0,-1 1 0,0-1 0,0 1 0,0-1 0,0 1 0,-1 0 0,1 0 0,0 0 0,0-1 0,-1 1 0,1 0 0,-1 1 0,1-1 0,-1 0 0,-2-1 0,-6-2 7,-1 1 1,1 0-1,-1 0 0,0 1 1,1 0-1,-17 0 1,16 2-638,-23 0 1050,19 4-3120,6 6-4710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3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17072,'0'0'5445,"90"4"-3779,-21-9-545,17-9-512,2 0-481,3 0-96,-5-1-1025,-14 3-1153,-20 3-257,-25 6-1472,-13 2-2211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36 10154,'0'0'8119,"-1"9"-7211,0-5-817,0-3-63,1 1 0,-1-1 1,1 0-1,-1 0 0,1 0 1,0 0-1,-1 1 0,1-1 0,0 0 1,0 0-1,0 0 0,0 1 1,0-1-1,0 0 0,1 0 0,-1 1 1,0-1-1,1 0 0,-1 0 1,0 0-1,1 0 0,-1 0 0,1 1 1,0-1-1,-1 0 0,1 0 1,0 0-1,0-1 0,0 1 1,0 0-1,-1 0 0,1 0 0,0-1 1,0 1-1,1 0 0,-1-1 1,0 1-1,0-1 0,0 1 0,0-1 1,0 0-1,1 1 0,-1-1 1,0 0-1,0 0 0,0 0 0,1 0 1,-1 0-1,2 0 0,5 0 115,0 0 1,0-1-1,-1 0 0,1 0 0,0 0 0,-1-1 1,15-6-1,-19 7-120,0 0 0,-1 0-1,1 0 1,-1-1 0,1 1 0,-1-1 0,0 1 0,0-1 0,0 0 0,0 0-1,0 0 1,0 0 0,0 0 0,0-1 0,-1 1 0,0-1 0,1 1 0,-1-1-1,0 1 1,0-1 0,0 1 0,0-1 0,-1 0 0,1 0 0,0-5 0,-2 7-25,1 0 0,-1 0 0,1 0-1,-1 0 1,0 0 0,1 0 0,-1 0 0,0 0 0,0 1 0,0-1 0,1 0 0,-1 0 0,0 1 0,0-1 0,0 0 0,0 1 0,0-1 0,0 1 0,-1-1 0,1 1 0,0 0 0,0-1 0,0 1 0,0 0 0,0 0 0,-1 0 0,1 0 0,0 0 0,0 0 0,-2 0 0,-39 3 22,34 0 56,1 0-1,0 0 1,-1 1 0,1 0 0,0 1-1,1 0 1,-1 0 0,1 0 0,0 1-1,0-1 1,1 2 0,0-1 0,0 0-1,0 1 1,1 0 0,0 0 0,0 0-1,1 1 1,0-1 0,-4 16 0,7-22-80,0 0 0,-1 0 1,1 0-1,0 0 0,0 0 1,0 0-1,1 0 0,-1 0 1,0 0-1,0 0 0,0 0 1,1 0-1,-1-1 0,1 1 1,-1 0-1,0 0 0,1 0 1,0 0-1,-1-1 0,1 1 1,-1 0-1,1 0 0,0-1 1,0 1-1,-1 0 0,1-1 1,0 1-1,1 0 0,1 0-187,0 0-1,1 0 0,-1 0 0,0 0 1,1 0-1,-1-1 0,0 0 1,7 1-1,1-2-1622,0 0 0,1 0 0,-1-1 1,15-5-1,11-8-6648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4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99 12588,'0'0'6246,"58"5"-4260,1-16-417,15-3-448,9-1-448,7 0-513,-2 3-64,-5-3-1954,-12 5-3331,-11-1-8167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4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1 357 11050,'0'0'9145,"12"-7"-8099,27-14-861,-1-3-1,-1-1 0,-1-1 0,-1-3 0,-1 0 0,-2-2 1,55-69-1,-84 96-171,-1 0 3,1 1-1,0 0 1,-1-1 0,1 1 0,-1-1 0,0 0 0,-1 1 0,1-1-1,0 0 1,-1 0 0,0 0 0,0-1 0,1-7 0,-23 25 256,11-1-264,0 0 0,1 0 0,1 1 0,0 0 0,0 1 0,2 0 0,-1 0 0,2 0 0,0 1 0,-3 18 0,2-6-58,1 0 1,1 1-1,2-1 0,2 53 1,0-75-171,1 0 0,0 0-1,-1 0 1,2 0 0,-1-1 0,1 1 0,-1 0 0,4 4-1,7 7-7134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5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15887,'0'0'3075,"49"-6"-1153,13-10-705,15-4-256,13-3-192,12 0-289,5 2-416,0 4 0,-11 4-32,-10 3-384,-13 6-833,-15 4-1121,-15 0-1570,-12 0-2050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5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26 10634,'0'0'11088,"-10"2"-10955,4-1-90,0 1 0,0-1 0,0 1 0,1 0 0,-1 1 0,1 0 0,-1 0 0,1 0 0,0 0 0,0 1 0,1 0 0,-1 0 0,1 0 0,0 0 0,0 1 0,0 0 0,1-1 0,-1 2 0,1-1 0,-2 6 0,-5 6 283,1 0 0,-11 29 0,18-41-285,1 1 1,-1-1-1,1 1 1,0 0-1,0-1 1,0 1-1,1 0 1,0 0-1,0-1 1,0 1-1,1 0 0,0-1 1,2 9-1,-2-12-25,0-1-1,0 1 1,1 0-1,-1-1 1,1 0-1,-1 1 1,1-1-1,-1 0 0,1 0 1,0 0-1,0 0 1,-1 0-1,1 0 1,0 0-1,0 0 1,0-1-1,0 1 1,0-1-1,0 0 0,0 1 1,0-1-1,0 0 1,0 0-1,0 0 1,4-1-1,1 0 60,1 1-1,-1-1 1,0-1-1,0 1 1,0-2-1,8-2 1,-2-1-3,-1-1-1,0 0 1,0-1 0,-1-1-1,0 0 1,-1 0 0,0-1 0,16-19-1,-20 21-14,0 0 1,-1 0-1,1-1 0,-2 0 0,1 0 0,-1 0 0,-1 0 0,0-1 0,0 1 1,-1-1-1,0 0 0,1-19 0,-3 27-56,0 0 0,0 0 0,0 0-1,0 0 1,0 0 0,-1 0 0,1 0 0,-1 0 0,0 0 0,1 0 0,-1 0 0,0 0 0,0 1 0,0-1-1,0 0 1,-1 1 0,1-1 0,0 1 0,-1-1 0,1 1 0,-1-1 0,1 1 0,-1 0 0,0 0-1,1 0 1,-1 0 0,0 0 0,0 0 0,0 0 0,0 1 0,0-1 0,0 1 0,0-1 0,0 1-1,0 0 1,0 0 0,0 0 0,0 0 0,0 0 0,-3 1 0,0-1-81,0 1 1,0 0 0,1 0-1,-1 0 1,0 1-1,0-1 1,1 1-1,-1 0 1,1 0 0,0 1-1,0 0 1,0-1-1,0 1 1,0 1-1,0-1 1,-3 5 0,4-4-270,1 0 1,-1 0-1,1 0 1,1 1-1,-1-1 1,0 1-1,1-1 1,-1 8-1,1-9-220,1-1 0,0 1 0,0-1-1,0 1 1,0-1 0,0 1 0,1-1 0,-1 0-1,1 1 1,0-1 0,0 3 0,12 9-5490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6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11050,'0'0'3268,"-1"50"-1058,-11-15 160,0 7-192,0 4-897,2 0-800,3-5-321,7-3-128,0-8-224,1-9-1058,10-9-735,1-12-770,0-1-2114,2-17-3619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6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14253,'0'0'4874,"7"-9"-2498,-1 2-2054,0 1 0,0 0 1,0 0-1,1 0 0,0 0 0,0 1 0,0 0 1,1 1-1,-1 0 0,1 0 0,0 1 0,0-1 0,1 2 1,-1-1-1,1 1 0,13-1 0,-15 2-233,1 0 0,-1 1 0,0 0 0,1 0 0,-1 1 0,12 2 0,-18-2-87,1-1-1,0 1 1,-1 0 0,1 0-1,-1 0 1,1 0-1,-1 0 1,1 0-1,-1 1 1,0-1-1,1 0 1,-1 1-1,0-1 1,0 1 0,0-1-1,0 1 1,0-1-1,-1 1 1,1 0-1,0-1 1,-1 1-1,1 0 1,-1 0-1,0-1 1,1 1 0,-1 0-1,0 0 1,0 0-1,0-1 1,0 1-1,-1 3 1,0 1 12,-1 1 0,1-1 0,-1 0 0,0 0 0,-1 0 0,1 0 1,-1 0-1,0 0 0,-1-1 0,0 0 0,1 0 0,-8 7 0,-63 60 95,42-44-81,19-16-3,-31 31 228,42-42-225,0 1-1,1-1 1,-1 1 0,1 0 0,0 0-1,-1 0 1,1 0 0,0 0 0,0 0-1,0 0 1,0 0 0,1 0 0,-1 0-1,1 0 1,-1 1 0,1-1 0,0 0-1,0 0 1,0 5 0,1-6-22,0 0-1,-1-1 1,1 1-1,0 0 1,1 0-1,-1-1 1,0 1 0,0 0-1,0-1 1,0 1-1,0-1 1,1 1-1,-1-1 1,0 0 0,0 1-1,1-1 1,-1 0-1,0 0 1,0 0-1,3 0 1,36-1 57,-29 0-62,132-8-2005,-49-6-4357,-35 4-3467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9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10 10346,'-19'0'2434,"9"0"-288,4 0 2274,14 1-3235,16 0-160,14-1-288,10 0-353,14 0-223,5 0-65,5 0-96,-4 0-449,-8 0-1024,-7-4-833,-21 2-705,-13-1-416,-19 1-1090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49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12876,'0'0'7047,"87"25"-6471,-17-25-287,7 0-225,8-6-224,-2-2-865,-4-5-1922,-5 0-2274,-10-4-5285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7:50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206 108 13549,'0'0'7436,"-12"-3"-5925,5 1-1311,0 1 0,0 0 0,-1 0 0,1 1 0,0 0 0,0 0 0,-13 2 1,17-1-159,0-1 1,0 1 0,1 0 0,-1 0 0,0 0 0,0 1 0,0-1 0,1 1 0,-1-1 0,1 1 0,0 0 0,-1 0 0,1 0 0,0 0 0,0 0 0,0 1-1,0-1 1,0 1 0,1-1 0,-1 1 0,1 0 0,0-1 0,0 1 0,0 0 0,0 0 0,-1 5 0,2-6-38,0 0 0,-1-1 0,1 1 0,0 0 0,1-1 0,-1 1 0,0 0 0,0 0 0,1-1 0,-1 1 0,1 0 0,0-1 0,-1 1 0,1-1 0,0 1 0,0-1 0,0 1 0,0-1 0,0 1 0,0-1 0,0 0 0,1 0 0,-1 1 0,0-1 0,1 0 0,-1 0 0,1-1 0,-1 1 0,1 0 0,2 1 0,7 2 30,-1 0-1,1-1 1,19 4 0,-15-4-14,14 3-191,60 18-413,-81-21 565,0 0 0,-1 1 0,1-1 1,-1 2-1,0-1 0,0 1 0,0 0 1,9 9-1,-15-13 17,1 1 0,-1-1 0,0 1 0,1-1 1,-1 1-1,0-1 0,0 1 0,0 0 0,0 0 0,-1-1 0,1 1 0,0 0 0,-1 0 1,0 0-1,1 0 0,-1 0 0,0 0 0,0 0 0,0 0 0,0-1 0,0 1 0,-1 3 1,0-2 15,0 1 1,-1-1 0,1 0 0,-1 0-1,0 0 1,0 0 0,0-1 0,0 1-1,0-1 1,-1 1 0,-4 3 0,-8 5 98,-1-1 0,0 0 1,-30 12-1,36-17-89,-11 5 68,0-1-1,0 0 1,-1-2-1,0 0 1,-1-2-1,1 0 1,-1-1 0,-26 0-1,48-4-155,0 0 0,0-1 0,0 1 0,0 0 0,0 0 0,0-1-1,0 1 1,0-1 0,0 1 0,0-1 0,0 1 0,0-1 0,0 0 0,0 1 0,0-1 0,1 0 0,-1 0-1,0 0 1,0 1 0,1-1 0,-1 0 0,1 0 0,-1 0 0,1 0 0,-1 0 0,1 0 0,0 0 0,-1 0-1,1 0 1,0 0 0,0-1 0,0 1 0,0 0 0,0-1 0,2-45-5539,-2 44 5047,9-41-6011</inkml:trace>
  <inkml:trace contextRef="#ctx0" brushRef="#br0" timeOffset="1">193 6 16848,'0'0'5573,"79"-5"-3875,-33 6-417,9 5-865,9 1-352,9-6-288,7-1-2338,-1-8-4036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01.4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0 150 10602,'34'1'240,"-1"2"0,0 1 0,64 16 0,90 41 95,-7-1-183,-62-32-64,1-6 1,1-4 0,0-6 0,1-5-1,157-12 1,604-97 207,-523 49-35,614-36 1709,5 60-97,1285-55-1430,-2178 79-492,849-13-713,-884 22-1062,-1 2 0,61 16 0,-44-3-4384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3683,'0'0'8996,"-10"0"-6615,1 1-1958,1-1 1,-1 2-1,0-1 1,0 1-1,0 0 1,-10 5-1,14-5-205,0 0-1,0 0 1,0 1 0,0-1-1,1 1 1,-1 0-1,1 1 1,0-1 0,0 1-1,0 0 1,0 0-1,1 0 1,-7 9 0,10-12-209,0-1 1,0 0 0,0 1 0,-1-1 0,1 0 0,0 1 0,0-1 0,0 0 0,0 1-1,0-1 1,0 1 0,0-1 0,0 0 0,0 1 0,0-1 0,0 1 0,0-1-1,0 0 1,0 1 0,0-1 0,0 0 0,0 1 0,0-1 0,1 1 0,-1-1-1,0 0 1,0 1 0,0-1 0,1 0 0,-1 1 0,0-1 0,0 0 0,1 0 0,-1 1-1,0-1 1,1 0 0,19 6 153,33-6-136,-42 0-22,122-4-710,-132 4 712,-1 0-1,1 0 1,0 0-1,-1 0 0,1 0 1,-1 0-1,1 0 0,-1 0 1,1 0-1,0 0 0,-1 0 1,1 0-1,-1 0 0,1 0 1,-1 1-1,1-1 0,-1 0 1,1 0-1,-1 1 0,1-1 1,-1 0-1,1 1 1,-1-1-1,1 0 0,-1 1 1,1-1-1,-1 1 0,0-1 1,1 1-1,-1-1 0,0 1 1,0-1-1,1 1 0,-1-1 1,0 1-1,0-1 0,0 1 1,1-1-1,-1 1 0,0 0 1,0-1-1,0 1 0,0-1 1,0 1-1,0-1 1,0 1-1,-1 0 0,1-1 1,0 1-1,0-1 0,0 1 1,0-1-1,-1 1 0,1-1 1,0 1-1,-1-1 0,1 1 1,0-1-1,-1 1 0,0 0 1,-24 27 1453,-49 15 1249,66-39-2576,0 0 0,-1-1 0,1 0 0,-1 0 0,1-1 1,-1 0-1,-14 1 0,23-3-195,0 0 1,0 0 0,0 0-1,0 0 1,0 0-1,0 0 1,-1 0 0,1 0-1,0 0 1,0 0-1,0-1 1,0 1 0,0 0-1,0 0 1,-1 0-1,1 0 1,0 0 0,0 0-1,0 0 1,0 0-1,0 0 1,0 0 0,0-1-1,0 1 1,-1 0-1,1 0 1,0 0 0,0 0-1,0 0 1,0 0-1,0 0 1,0-1 0,0 1-1,0 0 1,0 0-1,0 0 1,0 0 0,0 0-1,0-1 1,0 1-1,0 0 1,0 0 0,0 0-1,0 0 1,0 0-1,0 0 1,0-1 0,0 1-1,0 0 1,1 0-1,-1 0 1,0 0 0,0 0-1,0-1 1,8-11-2047,10-7-2150,4 2-2201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04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4219 4100,'0'0'10041,"-5"6"-8594,-12 20-267,13-20 651,32-43-358,14-47-1134,34-95 0,-6 12-307,20-12-45,143-214 0,145-150-260,-114 198-576,348-350-1,357-263 1224,-764 761-122,299-247 805,-497 439-1387,27-19 843,-10 18-4929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08.2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4708,'0'0'12935,"9"-6"-10474,29-19-427,-38 25-1980,1 0-1,-1-1 1,1 1-1,-1 0 0,0-1 1,1 1-1,-1 0 1,1 0-1,-1 0 1,1-1-1,-1 1 1,1 0-1,-1 0 0,1 0 1,-1 0-1,1 0 1,-1 0-1,1 0 1,-1 0-1,1 0 1,-1 0-1,1 0 0,-1 0 1,1 0-1,-1 0 1,1 1-1,-1-1 1,1 0-1,-1 0 0,0 1 1,1-1-1,-1 0 1,1 0-1,-1 1 1,0-1-1,1 0 1,-1 1-1,0-1 0,1 1 1,-1-1-1,0 0 1,1 1-1,-1-1 1,0 1-1,0-1 1,0 1-1,1 0 0,1 24 615,-2-21-447,0 37 641,-10 75 0,3-49-2569,4 1-5041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0.0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301 28 11339,'1'-1'261,"-1"0"0,1 0 0,0 1-1,-1-1 1,1 0 0,-1 0 0,0 0 0,1 0 0,-1 0 0,0 0 0,0 0 0,1 0 0,-1 0 0,0 0 0,0 0 0,0 0 0,0 0 0,0 0 0,0 0-1,-1 0 1,1-1 0,-1 2-115,1-1-1,-1 1 1,1-1 0,-1 1-1,1-1 1,-1 1-1,1 0 1,-1-1 0,0 1-1,1 0 1,-1 0-1,0-1 1,1 1 0,-1 0-1,0 0 1,1 0-1,-1 0 1,0 0 0,1 0-1,-1 0 1,0 0-1,0 0 1,-4 0 8,0 1 1,1 0-1,-1 0 1,1 0-1,-1 1 0,1-1 1,-9 5-1,-10 10-26,0 1 0,2 2 1,-1 0-1,2 0 0,1 2 0,0 1 0,2 0 0,1 1 0,0 1 0,-15 32 0,28-50-102,0 0 0,0 1-1,1-1 1,0 1-1,0-1 1,1 1-1,0 0 1,0 0-1,0 0 1,1 0-1,0 6 1,1-10-15,-1 0 0,1-1-1,0 1 1,0-1 0,0 1 0,0-1-1,0 0 1,0 1 0,1-1 0,-1 0 0,1 0-1,-1 0 1,1 0 0,0 0 0,0 0-1,0 0 1,0-1 0,0 1 0,0-1 0,1 1-1,-1-1 1,0 0 0,1 0 0,-1 0 0,1 0-1,-1 0 1,1-1 0,-1 1 0,6-1-1,-3 2 28,-1-2-1,0 1 1,1 0-1,-1-1 0,0 0 1,1 0-1,-1 0 0,1 0 1,-1-1-1,0 0 0,1 0 1,-1 0-1,0 0 1,0-1-1,0 0 0,0 0 1,0 0-1,0 0 0,0 0 1,-1-1-1,1 0 1,-1 1-1,1-1 0,-1-1 1,0 1-1,-1 0 0,1-1 1,0 1-1,-1-1 0,0 0 1,0 0-1,0 0 1,0 0-1,-1 0 0,0 0 1,1-1-1,-1 1 0,-1 0 1,1-1-1,-1 1 1,0-1-1,0 1 0,0-5 1,0 8-224,-1 0 0,1 0 0,0 1 1,0-1-1,0 0 0,-1 0 0,1 1 0,0-1 1,-1 0-1,1 0 0,-1 1 0,1-1 0,-1 0 1,1 1-1,-1-1 0,1 1 0,-1-1 1,0 1-1,1-1 0,-1 1 0,0-1 0,1 1 1,-1 0-1,0-1 0,0 1 0,1 0 0,-1-1 1,0 1-1,0 0 0,0 0 0,1 0 1,-1 0-1,0 0 0,0 0 0,0 0 0,1 0 1,-1 0-1,0 0 0,0 0 0,0 1 1,-1-1-1,-4 1-1492,-1-1-4098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0.5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 4869,'0'0'15951,"-11"8"-15353,8-6-587,-12 10 361,0 0 0,1 1 0,-14 17 0,24-26-281,0 0 0,1 1 0,0-1-1,0 1 1,0 0 0,0 0 0,1 0 0,0 0-1,0 0 1,0 1 0,1-1 0,-1 1-1,1-1 1,1 1 0,-1-1 0,1 1-1,1 10 1,-1-14-70,1-1 0,0 1 0,0-1-1,0 0 1,0 1 0,0-1 0,0 0-1,0 0 1,0 0 0,0 0 0,1 0-1,-1 0 1,0 0 0,1 0 0,-1 0-1,0-1 1,1 1 0,-1 0 0,1-1 0,0 1-1,-1-1 1,1 0 0,-1 0 0,1 1-1,-1-1 1,1 0 0,0 0 0,-1-1-1,1 1 1,2 0 0,1-1 68,1 1 0,-1-1 1,1 0-1,-1 0 0,1 0 0,-1-1 0,0 0 1,5-2-1,-4 0-15,-1 1 0,-1-1 0,1 0-1,-1-1 1,1 1 0,-1-1 0,0 0 0,-1 0 0,1 0 0,-1 0 0,0-1 0,-1 1-1,1-1 1,-1 0 0,0 0 0,0 0 0,-1 0 0,0 0 0,0 0 0,0 0 0,-1 0-1,0 0 1,0-1 0,-1-6 0,0 11-126,0 0 0,0 0 0,0-1 0,0 1 1,-1 0-1,1 0 0,-1 0 0,1 1 0,-1-1 0,0 0 0,1 0 0,-1 1 1,0-1-1,0 1 0,0 0 0,-1 0 0,1-1 0,0 1 0,0 1 0,-1-1 0,1 0 1,0 0-1,-1 1 0,1 0 0,-1-1 0,1 1 0,0 0 0,-1 0 0,1 0 1,-1 0-1,-2 1 0,5-1-84,-1 0-1,1 0 1,-1 1 0,1-1-1,0 0 1,-1 0 0,1 0 0,0 0-1,-1 0 1,1 1 0,0-1 0,-1 0-1,1 0 1,0 1 0,-1-1-1,1 0 1,0 0 0,0 1 0,-1-1-1,1 0 1,0 1 0,0-1 0,0 0-1,-1 1 1,1-1 0,0 0 0,0 1-1,0-1 1,0 0 0,0 1-1,0-1 1,0 1 0,0-1 0,0 0-1,0 1 1,0-1 0,0 1 0,0-1-1,0 0 1,0 1 0,0-1-1,0 1 1,1-1 0,9 9-8234,8-9-1559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0.8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1 0,'0'0'19923,"-36"49"-18482,29-22-384,3 0-224,4 3-705,0-1-96,0-2-32,4-7-512,3-3-289,1-4-64,-5-5-288,-3-4-384,-21-7-13966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1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12940,'0'0'7015,"65"-3"-6342,-31 3-545,4 0-545,2 0-2369,0-8-4613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1.5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 11371,'0'0'7815,"48"-5"-6534,-10-3-192,5 2-640,5 1-353,-1 1-96,-2 3-449,-5 1-928,-7 0-929,-8 0-2306,-8 2-1090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1.9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14318,'0'0'3907,"88"-11"-1537,-39-2-1056,8 0-321,-1 3-641,0 1-352,-8 6-929,-8 3-1121,-5 0-993,-10 0-3491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2.3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0 14286,'0'0'4163,"-10"62"-2401,7-31-545,3 0-544,0 3-193,0-6-352,7-1-63,6-2-194,0-3-1312,2-1-929,-4-7-1474,-5-1-1153</inkml:trace>
  <inkml:trace contextRef="#ctx0" brushRef="#br0" timeOffset="1">1 185 11211,'0'0'11979,"42"-48"-11627,-4 44-160,6 2-192,3 0-96,1 2-1633,-3-4-2051,-5 2-4836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3.3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87 4644,'5'-10'2632,"0"2"-1268,-3 5-933,0 0 0,0 0 0,0 0 0,-1 0 0,1 0-1,-1 0 1,1 0 0,-1-1 0,0 1 0,-1 0 0,1-1 0,-1 1 0,1-1 0,-1 1 0,0-5 0,0 7-305,-1 0 1,1 1-1,-1-1 1,1 0-1,0 0 1,-1 1-1,1-1 0,-1 1 1,0-1-1,1 0 1,-1 1-1,1-1 1,-1 1-1,0-1 1,1 1-1,-1 0 1,0-1-1,0 1 1,1 0-1,-1-1 1,0 1-1,0 0 0,0 0 1,1 0-1,-1 0 1,0-1-1,0 1 1,0 0-1,1 1 1,-1-1-1,0 0 1,0 0-1,0 0 1,1 0-1,-2 1 1,-31 9 1112,21-3-1085,1 0-1,1 1 1,-1 1 0,1 0 0,1 0 0,0 1-1,0 0 1,1 1 0,0-1 0,-7 14 0,3-3 85,1 1 0,0 0 0,2 1 1,-12 38-1,18-48-93,0 0 0,1 0 1,0 0-1,1 0 0,0 0 1,2 16-1,-1-26-119,0 0 0,0 0 0,1-1 1,0 1-1,-1 0 0,1 0 0,0-1 0,0 1 1,1 0-1,-1-1 0,0 1 0,1-1 0,0 0 1,-1 1-1,1-1 0,0 0 0,0 0 0,0 0 1,1 0-1,-1-1 0,0 1 0,1 0 0,-1-1 1,1 0-1,-1 0 0,1 1 0,0-1 0,0-1 0,-1 1 1,1 0-1,0-1 0,0 0 0,3 1 0,0-1 38,0 0-1,0 0 0,-1 0 0,1-1 1,0 0-1,-1 0 0,1 0 0,0-1 0,-1 1 1,1-2-1,-1 1 0,0 0 0,0-1 0,0 0 1,0 0-1,0-1 0,-1 1 0,1-1 1,-1 0-1,0 0 0,0-1 0,-1 1 0,1-1 1,-1 0-1,0 0 0,0 0 0,0 0 0,-1 0 1,0-1-1,0 1 0,0-1 0,-1 1 1,2-12-1,-3 15-58,0 1 0,-1 0 0,1 0 0,0 0 0,0-1 0,-1 1 0,1 0 0,0 0 0,-1 0 0,1-1 0,-1 1 0,0 0 0,1 0 1,-1 0-1,0 0 0,0 0 0,1 0 0,-1 1 0,0-1 0,0 0 0,0 0 0,0 0 0,0 1 0,0-1 0,-1 1 0,1-1 0,0 1 0,0-1 0,0 1 0,0 0 0,-1-1 0,1 1 0,0 0 0,0 0 1,-1 0-1,1 0 0,0 0 0,0 0 0,-1 0 0,1 0 0,0 1 0,-2 0 0,-1-1-23,0 1 0,0 0 1,0 0-1,0 0 0,1 1 1,-1-1-1,0 1 0,1 0 0,-1 0 1,1 0-1,0 0 0,-5 5 1,7-6 11,-1 1 1,1-1 0,0 1 0,0-1 0,0 1 0,0-1 0,0 1 0,0 0 0,0-1 0,0 1 0,1 0 0,-1 0 0,1-1 0,0 1 0,-1 0 0,1 2 0,0-3 0,0-1 0,1 1 0,-1 0 0,0 0 0,1-1 1,-1 1-1,0 0 0,1-1 0,-1 1 0,1-1 0,-1 1 1,1-1-1,-1 1 0,1-1 0,0 1 0,-1-1 0,1 1 0,0-1 1,-1 1-1,1-1 0,0 0 0,-1 0 0,1 1 0,0-1 1,0 0-1,0 0 0,5 1 5,0 0 1,-1-1-1,1 0 0,0 0 1,0-1-1,-1 1 1,1-1-1,10-3 0,1-3 53,-1 0-1,31-17 1,-35 16-60,0 2 0,0-1 0,1 2-1,-1 0 1,1 0 0,17-3 0,-29 8-3,0 0 1,0 0 0,0 0-1,0 0 1,0 0-1,-1 0 1,1 0-1,0 0 1,0 0 0,0 0-1,0 1 1,0-1-1,0 0 1,0 1 0,0-1-1,-1 1 1,1-1-1,0 1 1,0-1-1,-1 1 1,1 0 0,0-1-1,0 1 1,-1 0-1,1-1 1,-1 1 0,1 0-1,-1 0 1,1 0-1,-1-1 1,0 1-1,1 0 1,-1 0 0,0 0-1,1 0 1,-1 0-1,0 0 1,0 0 0,0 0-1,0 0 1,0 0-1,0 0 1,-1 1-1,-6 48-125,6-48 142,-30 91 175,14-46-2585,4 0-6781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4548,'0'0'16154,"-9"4"-15599,0 0-345,1 1 1,0 0-1,0 0 0,0 1 0,-9 8 0,14-11-77,0 0 0,0 1 1,0-1-1,0 1 1,1-1-1,-1 1 1,1 0-1,0 0 1,0 0-1,0 0 0,1 0 1,-1 0-1,1 1 1,0-1-1,0 1 1,0 6-1,2-11-126,-1 1-1,1 0 1,0 0 0,-1 0 0,1-1-1,0 1 1,0-1 0,0 1-1,0 0 1,-1-1 0,1 1-1,0-1 1,0 0 0,0 1-1,0-1 1,0 0 0,0 1-1,0-1 1,0 0 0,0 0 0,0 0-1,0 0 1,0 0 0,0 0-1,2-1 1,37 1-417,-34-1 166,127-15-1342,-157 47 3492,13-20-1619,-2-1 0,1-1 0,-1 0 0,-1-1 0,1 0 0,-2-1 0,1 0-1,-1-1 1,0-1 0,0-1 0,-23 5 0,38-9-349,0 0 0,-1 0 0,1 0-1,0 0 1,-1 0 0,1 0 0,-1 0 0,1 0 0,0 0-1,0-1 1,-1 1 0,1 0 0,0 0 0,-1 0-1,1 0 1,0-1 0,-1 1 0,1 0 0,0 0 0,0 0-1,-1-1 1,1 1 0,0 0 0,0-1 0,0 1-1,-1 0 1,1 0 0,0-1 0,0 1 0,0 0 0,0-1-1,0 1 1,0 0 0,0-1 0,0 1 0,-1 0-1,1-1 1,0 1 0,0 0 0,1-1 0,-1 1 0,0 0-1,0-1 1,0 1 0,0 0 0,0-1 0,0 1-1,0 0 1,0-1 0,1 1 0,-1 0 0,0-1-1,0 1 1,0 0 0,1 0 0,-1-1 0,0 1 0,0 0-1,1 0 1,-1 0 0,0-1 0,1 1 0,-1 0 0,17-20-5178,-2 6-830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5.8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479 124 6983,'0'0'437,"10"-6"930,-2 2-946,43-27 1782,-48 29-1866,-1 0 0,1 0 0,-1 1-1,0-2 1,1 1 0,-1 0 0,0 0-1,0-1 1,0 1 0,-1-1-1,1 0 1,-1 1 0,1-1 0,-1 0-1,0 0 1,0 0 0,1-6 0,-3 8-217,1-1 0,-1 1 0,0-1 0,0 1 0,0-1 0,0 1 0,0-1 0,0 1 0,0 0 0,0 0 0,0-1 0,-1 1 0,1 0 0,-1 0 0,1 0 0,-1 0 0,1 1 0,-1-1 0,1 0 0,-1 1 0,1-1 0,-1 1 0,0-1 0,0 1 0,1 0 0,-1 0 0,-2 0 0,-53-6 299,56 6-403,-25-1-4,-1 2-1,1 1 1,-1 0-1,1 2 0,0 2 1,0 0-1,0 1 1,1 2-1,-38 18 1,50-21-8,1 1-1,0 0 1,0 1 0,1 1 0,0 0 0,0 0 0,1 1 0,0 0 0,1 1-1,0 0 1,1 0 0,0 1 0,0 0 0,2 1 0,-1-1 0,2 1 0,0 1 0,0-1-1,-4 24 1,7-27 23,0 0 0,1 1-1,1-1 1,0 0 0,0 0-1,1 0 1,0 0 0,0 1 0,2-1-1,-1-1 1,1 1 0,6 13-1,-5-15-12,1 0 0,0 0 0,0-1 0,1 0 0,0 0 0,0 0-1,1-1 1,0 0 0,0 0 0,1-1 0,-1 1 0,1-2 0,0 1 0,9 3-1,7 2 74,1-2 0,-1 0 0,1-2 0,0 0-1,48 3 1,132-4 1253,-155-6-788,-28 1-290,1-1-1,-1-1 0,0-1 0,1-1 0,-2-1 0,1-1 0,0-1 0,38-18 0,-52 21-215,1-1-1,-1 0 0,0-1 0,0 0 0,-1 0 1,0-1-1,0 1 0,0-2 0,-1 1 0,0-1 1,0 0-1,-1 0 0,0 0 0,-1-1 1,1 0-1,-2 0 0,1 0 0,-1 0 0,-1-1 1,0 1-1,0-1 0,1-16 0,-3 14-18,-1 0-1,0 0 0,0 0 0,-1 0 0,0 0 1,-1 1-1,-1-1 0,0 1 0,0 0 1,-1 0-1,-1 0 0,0 1 0,0-1 0,-1 1 1,0 1-1,-17-18 0,16 19-197,0 0 0,-1 1 0,1 1 0,-1-1 0,-1 1 0,1 1 0,-1 0 0,0 0 0,0 1 0,-1 0 0,1 1 0,-1 0 0,0 0 1,0 1-1,0 1 0,0 0 0,0 0 0,-17 2 0,26-1-200,0 1 1,0-1-1,0 0 1,0 0-1,0 1 1,0-1-1,0 1 1,0 0-1,0 0 1,0 0-1,1-1 1,-1 1-1,0 1 1,1-1-1,-1 0 1,1 0-1,-1 1 1,1-1-1,-3 3 1,0 11-7499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6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5477,'0'0'6609,"11"6"-4014,14 7-1581,0-1 0,0-2 0,1 0 1,35 7-1,125 21 1721,-70-17-1973,24 14-586,-2 6 0,-1 6 0,158 78 0,-277-117-173,105 44-8,-106-46 8,-1-1 0,1-1 0,0 0 0,0-2 0,28 2 0,-45-4-36,0 0 1,0 0-1,0 0 0,-1 0 0,1 0 0,0 0 0,0 0 0,0 0 0,0-1 1,0 1-1,0 0 0,0 0 0,0 0 0,0 0 0,0 0 0,0 0 0,-1 0 1,1 0-1,0 0 0,0 0 0,0 0 0,0-1 0,0 1 0,0 0 0,0 0 0,0 0 1,0 0-1,0 0 0,0 0 0,0 0 0,0 0 0,0-1 0,0 1 0,0 0 1,0 0-1,0 0 0,0 0 0,0 0 0,0 0 0,0 0 0,0 0 0,0-1 1,1 1-1,-1 0 0,0 0 0,0 0 0,0 0 0,0 0 0,0 0 0,0 0 0,0 0 1,0 0-1,0 0 0,0 0 0,0 0 0,1-1 0,-1 1 0,0 0 0,0 0 1,0 0-1,0 0 0,0 0 0,0 0 0,0 0 0,0 0 0,1 0 0,-14-10-1993,-17-9-2948,-11-1-3706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6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0 407 13132,'0'0'7341,"10"-3"-6252,-5 2-931,0-1-1,1 0 1,-1 0 0,0-1 0,0 0 0,0 1-1,-1-2 1,1 1 0,-1 0 0,0-1 0,1 0-1,-2 0 1,1 0 0,0-1 0,-1 1 0,0-1-1,0 1 1,0-1 0,-1 0 0,1-1 0,-1 1-1,0 0 1,-1-1 0,2-5 0,-1-6-54,0 1 1,-2 0 0,0-1-1,0 1 1,-2-1 0,0 1-1,-1 0 1,0 0 0,-2 0-1,-6-17 1,-12-58-50,23 90-56,0 1-1,-1-1 0,1 1 1,0-1-1,0 1 0,0 0 1,0-1-1,0 1 0,0-1 1,0 1-1,0-1 1,0 1-1,0-1 0,1 1 1,-1 0-1,0-1 0,0 1 1,0-1-1,0 1 0,1 0 1,-1-1-1,0 1 0,0 0 1,1-1-1,-1 1 1,0 0-1,1-1 0,-1 1 1,0 0-1,1-1 0,-1 1 1,0 0-1,1 0 0,-1 0 1,1-1-1,-1 1 1,0 0-1,1 0 0,-1 0 1,1 0-1,-1 0 0,1 0 1,-1 0-1,1 0 0,-1 0 1,0 0-1,1 0 0,-1 0 1,1 0-1,-1 0 1,1 0-1,-1 0 0,0 1 1,1-1-1,-1 0 0,1 0 1,-1 0-1,0 1 0,1-1 1,32 16-135,-26-12 125,74 35-1045,1-4 1,163 47 0,-182-69-3242,0-5-3850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7.6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264 21 10570,'0'0'11269,"-10"-5"-10281,7 3-944,0 1-17,0-1 0,0 0-1,0 1 1,-1-1 0,1 1-1,-1 0 1,1 0-1,0 0 1,-1 1 0,1-1-1,-1 1 1,0 0-1,1 0 1,-1 0 0,1 0-1,-1 0 1,1 1 0,-1 0-1,1 0 1,-1 0-1,1 0 1,-4 2 0,-12 7 112,1 1 0,1 1 0,0 0 1,1 1-1,-15 15 0,26-23-57,1-1 0,-1 0 0,1 1 0,0 0 0,1 0 0,-1 1 0,1-1 0,0 1 0,0-1 0,1 1 0,-1 0 0,2 0 0,-1 0 0,0 0 0,1 0 0,0 1 0,1-1 0,-1 0 0,1 1 0,1 11 0,1-15-71,-1 0 0,0-1 0,1 1 0,-1 0 0,1-1 0,0 1 0,0 0 0,0-1 1,0 0-1,1 0 0,-1 0 0,0 0 0,1 0 0,0 0 0,-1 0 0,1-1 0,0 1 1,0-1-1,0 0 0,0 0 0,0 0 0,0 0 0,0-1 0,6 1 0,10 2-153,1-1-1,34-1 1,-39-1-178,1 0-88,60-3-2511,-27-6-1906,-12-2-1800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18.0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12524,'0'0'11456,"12"7"-11125,-4-2-475,0 0 0,0-1 0,0 0-1,1 0 1,0-1 0,0 0 0,0-1 0,0 0 0,0 0 0,17 0-1,-20-1-630,0-1 0,-1-1-1,1 1 1,-1-1-1,1 0 1,-1 0-1,0-1 1,1 1-1,-1-1 1,0 0-1,0-1 1,0 1-1,0-1 1,7-6-1,-64 62 10140,29-24-7245,-25 39 0,43-59-1729,1 0-1,-1 0 1,2 1-1,-5 15 1,6 10-1659,2-34 941,1 0 0,-1 0 0,0 0 0,1 0 1,-1 0-1,1 0 0,-1 0 0,1 0 0,0 0 0,-1 0 0,1 0 0,0-1 0,-1 1 1,1 0-1,0 0 0,0-1 0,0 1 0,0 0 0,0-1 0,0 1 0,0-1 0,0 1 0,2 0 1,10 0-11509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26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61 3619,'0'0'6940,"3"-4"-6486,-2 2-318,1-1 1,-1 1-1,1-1 0,-1 1 1,1 0-1,0 0 0,0 0 1,0 0-1,1 0 0,-1 1 1,0-1-1,1 1 0,-1-1 1,1 1-1,-1 0 0,1 0 1,-1 0-1,1 0 0,0 0 1,0 1-1,-1-1 0,1 1 1,0 0-1,0 0 0,5 0 1,78 0 111,38 1-674,165-19 1,-301 21 388,1 0 1,0 0 0,-20 10-1,-8 3 124,-15 3 196,0-2 0,-1-3 0,0-2 0,-1-3-1,-69 4 1,125-13-281,-1 0 0,1 0-1,0 0 1,0 0 0,0 0 0,-1 1-1,1-1 1,0 0 0,0 0-1,0 0 1,-1 0 0,1 0-1,0 0 1,0 0 0,-1 0-1,1 0 1,0 0 0,0 0 0,0 0-1,-1 0 1,1 0 0,0 0-1,0 0 1,0 0 0,-1-1-1,1 1 1,0 0 0,0 0-1,0 0 1,-1 0 0,1 0 0,0 0-1,0-1 1,0 1 0,0 0-1,-1 0 1,1 0 0,0 0-1,0-1 1,0 1 0,0 0-1,0 0 1,0 0 0,0-1 0,0 1-1,0 0 1,-1 0 0,1 0-1,0-1 1,0 1 0,0 0-1,0 0 1,0-1 0,0 1-1,0 0 1,1 0 0,-1 0 0,0-1-1,0 1 1,0 0 0,16-14-6,25-10-53,5 7-252,1 1 0,1 3 0,-1 1 0,2 3 0,0 2 0,0 2 0,57 1 0,-90 8 82,-29 3 72,-27 7 217,-24 0 328,0-2 0,-1-4-1,-114 1 1,192-9-1846,0-1 0,-1-1 0,21-5 0,3-3-3151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2.6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0 1217,'0'0'6940,"-8"5"-5365,-2 0-1170,-9 5-4,2 5 2984,17-15-3291,-1 0 1,1 0 0,0 0 0,0 0 0,0 0 0,0 1 0,0-1 0,0 0 0,0 0 0,0 0 0,0 0 0,0 0 0,0 1 0,0-1 0,0 0 0,0 0 0,0 0 0,0 0 0,0 0-1,0 1 1,0-1 0,0 0 0,0 0 0,0 0 0,0 0 0,0 0 0,0 1 0,0-1 0,0 0 0,0 0 0,1 0 0,-1 0 0,0 0 0,0 0 0,0 0 0,0 1 0,0-1 0,0 0-1,0 0 1,1 0 0,-1 0 0,0 0 0,0 0 0,0 0 0,0 0 0,0 0 0,1 0 0,-1 0 0,0 0 0,0 0 0,0 0 0,0 0 0,0 0 0,1 0 0,-1 0 0,0 0 0,0 0-1,19 3 1997,28-2-960,-42-1-565,256-18 2138,-104 3-4617,-4 13-5653,-151 4 4038,-8 6-65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3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9641,'0'0'8840,"77"11"-7686,-32-11-290,10 0-287,2 0-385,4 0-128,0 0-96,2-5-1505,-7-5-3012,-5-6-1248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3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16207,'0'0'4613,"24"49"-3236,-5-31-416,0 3-513,-2 3-288,-4 1-127,-7 10-1,-6 4-289,-8 4-1120,-20 1-1762,-5-3-5285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3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11339,'0'0'6924,"0"12"-5675,0 0-1042,-1 2 160,1-1-1,1 1 1,1 0 0,4 18-1,-6-29-327,1 1-1,0-1 0,0 0 0,0 0 1,0 0-1,1 0 0,-1-1 1,1 1-1,0 0 0,0-1 1,0 1-1,0-1 0,0 1 1,0-1-1,1 0 0,-1 0 1,1 0-1,-1 0 0,1-1 1,0 1-1,0-1 0,0 1 0,0-1 1,0 0-1,0 0 0,6 1 1,4-2 65,0 0 0,-1-1 1,1-1-1,0 0 0,-1 0 0,1-1 1,-1-1-1,0 0 0,0-1 1,14-7-1,-15 6-98,1 0 0,0 2 0,0-1 0,0 2 0,0-1 0,0 2-1,1 0 1,-1 0 0,26 1 0,-35 1 20,-1 1 0,0 0-1,0 0 1,0 0 0,0 1-1,0-1 1,0 0 0,0 1-1,0-1 1,0 1 0,-1 0-1,1 0 1,-1-1 0,1 1 0,-1 0-1,0 0 1,1 0 0,-1 1-1,0-1 1,0 0 0,-1 0-1,1 1 1,0-1 0,-1 0-1,0 1 1,1-1 0,-1 4-1,8 20 559,-7-25-563,-1 0 0,1 0 1,0 0-1,-1-1 1,1 1-1,0 0 0,0-1 1,-1 1-1,1-1 0,0 1 1,0-1-1,0 1 0,0-1 1,0 1-1,0-1 1,0 0-1,0 0 0,0 1 1,0-1-1,0 0 0,0 0 1,0 0-1,0 0 0,0 0 1,0 0-1,0 0 1,0-1-1,0 1 0,0 0 1,0-1-1,0 1 0,0 0 1,2-2-1,39-20 294,-28 14-513,-12 7-41,1 0 0,0 0 0,-1 0-1,1 0 1,0 0 0,-1 1 0,1-1 0,0 1-1,-1 0 1,1 0 0,5 0 0,3 2-3778,2 2-4123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3331,'0'0'20361,"-10"1"-18669,7 0-1559,-1-1-1,1 1 1,-1 0 0,1 0-1,-1 0 1,1 0-1,0 1 1,0 0 0,-1-1-1,1 1 1,0 0 0,1 0-1,-1 1 1,0-1 0,0 0-1,1 1 1,0 0 0,-1 0-1,1 0 1,0 0-1,0 0 1,1 0 0,-1 0-1,1 0 1,-2 4 0,-4 6 91,1 0 1,1 1 0,0-1-1,0 1 1,1 0 0,1 0-1,0 0 1,1 1 0,1-1 0,0 22-1,2-35-328,-1 1-1,1 0 0,-1-1 1,1 1-1,0 0 0,0-1 0,0 1 1,0-1-1,0 1 0,0-1 1,0 0-1,0 1 0,0-1 1,1 0-1,-1 0 0,0 0 1,1 0-1,-1 0 0,1 0 1,-1 0-1,3 1 0,23 5-6624,-11-6-1001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4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11691,'0'0'9897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4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326 43 11050,'0'0'10010,"-9"-8"-8168,4 3-1489,4 3-263,-1-1 0,-1 1 0,1-1 0,0 1 0,-1 0 0,1 0 0,-1 1 0,1-1 0,-1 0 0,0 1 0,0-1 0,0 1 0,1 0 0,-1 0 0,-1 0 0,1 1 0,0-1 0,0 1 0,0-1 0,0 1 0,0 0 0,-6 1 0,-8 5-49,2 1 0,-1 1-1,1 0 1,0 1-1,1 1 1,0 0 0,0 1-1,1 0 1,1 1 0,0 0-1,1 1 1,0 1-1,1 0 1,0 0 0,1 1-1,1 0 1,-7 17 0,12-26-36,1 1 0,0-1 0,0 1 0,1 0 1,0-1-1,0 1 0,0 0 0,1 0 0,0 0 0,0-1 1,1 1-1,0 0 0,0 0 0,1-1 0,3 10 0,-3-12 3,0 0-1,1 0 0,-1-1 0,1 1 1,0-1-1,0 1 0,1-1 0,-1 0 0,0 0 1,1 0-1,0-1 0,0 1 0,0-1 1,0 0-1,0 0 0,0-1 0,0 1 1,1-1-1,-1 0 0,1 0 0,-1 0 0,1 0 1,7-1-1,2 1-45,1-1 0,-1 0 0,1-1 0,-1 0 0,27-7 0,-38 8 45,0-1 1,1 0-1,-1 0 1,0 0-1,0-1 0,1 1 1,-1-1-1,0 1 1,0-1-1,-1 0 1,1 0-1,0-1 0,-1 1 1,1 0-1,-1-1 1,0 0-1,0 1 1,0-1-1,0 0 0,0 0 1,0 0-1,-1 0 1,0-1-1,0 1 0,0 0 1,0-1-1,0 1 1,0 0-1,0-7 1,-2 9-3,0-1 0,1 1 1,-1-1-1,0 1 0,0 0 1,1-1-1,-1 1 0,0 0 1,0 0-1,-1 0 1,1 0-1,0 0 0,0 0 1,0 0-1,-1 0 0,1 0 1,0 1-1,-1-1 0,1 0 1,-1 1-1,1-1 1,-1 1-1,1 0 0,-1-1 1,1 1-1,-1 0 0,1 0 1,-3 0-1,0-1-23,-1 1-1,0-1 1,1 1-1,-1 0 1,0 0-1,1 1 1,-1 0-1,-7 1 1,10 2-191,11-2 84,12 0-91,-9-3-232,1 0 0,-1-1-1,25-7 1,-25 6 61,0 0 0,0 0-1,26-1 1,-37 4 389,-1 0 0,1 0-1,0 0 1,0 0 0,-1 1 0,1-1 0,0 0-1,-1 0 1,1 0 0,0 1 0,-1-1-1,1 0 1,0 1 0,-1-1 0,1 1-1,0-1 1,-1 1 0,1-1 0,-1 1 0,1-1-1,-1 1 1,1-1 0,-1 1 0,0-1-1,1 1 1,-1 0 0,0-1 0,1 3-1,0 25 803,-17 27 754,7-37-1647,-9 20 848,13-12-6639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5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71 103 8040,'0'0'9021,"9"-4"-6896,0 0-1813,50-24 3601,-56 27-3786,-1 0 1,1-1-1,-1 0 1,0 1-1,1-1 1,-1 0-1,0 0 1,0 0-1,0-1 1,0 1-1,-1 0 1,1-1 0,0 1-1,-1-1 1,0 1-1,0-1 1,0 0-1,0 0 1,0 1-1,1-6 1,-3 7-127,1 1 0,0-1 0,-1 0 0,1 0 0,-1 0 0,1 0 1,-1 1-1,1-1 0,-1 0 0,0 1 0,1-1 0,-1 0 0,0 1 0,1-1 0,-1 1 1,0-1-1,0 1 0,0-1 0,1 1 0,-1-1 0,0 1 0,0 0 0,0 0 1,0-1-1,0 1 0,0 0 0,0 0 0,0 0 0,1 0 0,-1 0 0,0 0 0,0 0 1,0 0-1,0 1 0,0-1 0,-1 1 0,-38 9-117,31-6 127,1 1 1,0 1-1,0 0 1,1 0-1,0 0 1,0 1-1,0 0 0,1 0 1,0 1-1,0 0 1,1 0-1,0 0 1,0 1-1,1-1 1,0 1-1,1 0 0,0 1 1,0-1-1,1 0 1,-2 17-1,4-24-6,0-1 0,0 0 0,0 0 0,1 0-1,-1 1 1,0-1 0,0 0 0,1 0 0,-1 0 0,1 0 0,-1 1-1,1-1 1,-1 0 0,1 0 0,0 0 0,-1 0 0,1 0 0,0-1-1,0 1 1,0 0 0,0 0 0,0 0 0,0-1 0,0 1 0,0 0 0,0-1-1,2 2 1,1-1 16,0 0 0,0-1 0,0 1 0,0-1 0,0 1 0,0-1 0,0 0 0,7-1 0,3-2-8,-1 1 0,0-2 0,0 1 0,18-10 0,3-5-449,55-41 1,-14 8 62,-74 51 375,-1-1-1,1 1 1,-1 0 0,1-1-1,-1 1 1,1 0 0,-1-1-1,1 1 1,-1 0 0,1 0-1,0 0 1,-1-1 0,1 1-1,0 0 1,-1 0-1,1 0 1,-1 0 0,1 0-1,0 0 1,-1 0 0,1 0-1,0 1 1,-1-1 0,1 0-1,-1 0 1,1 0 0,-1 1-1,1-1 1,0 1 0,7 19 115,-8 40 129,-1-42-211,1-18-33,1 1 0,-1 0 0,1-1 0,-1 1-1,1-1 1,0 1 0,-1-1 0,1 1 0,-1-1 0,1 0-1,0 1 1,0-1 0,-1 0 0,1 1 0,0-1-1,-1 0 1,1 0 0,0 0 0,0 0 0,-1 0-1,1 0 1,0 0 0,0 0 0,0 0 0,-1 0-1,1 0 1,0 0 0,0 0 0,-1 0 0,1-1-1,0 1 1,-1 0 0,2-1 0,29-9-53,14-15-557,-34 19 393,-1-1 1,1 2-1,0-1 0,1 1 0,-1 1 0,1 0 1,0 1-1,13-2 0,-24 5 226,-1 0-1,1 0 1,-1 0-1,1 0 1,-1 0-1,1 0 0,-1 0 1,1 0-1,-1 0 1,1 0-1,-1 1 1,1-1-1,-1 0 1,0 0-1,1 0 1,-1 1-1,1-1 1,-1 0-1,0 1 1,1-1-1,-1 0 1,0 1-1,1-1 1,-1 1-1,0-1 1,1 0-1,-1 1 1,0-1-1,0 1 1,0-1-1,1 1 1,-1-1-1,0 1 1,0 24 792,-12 21 541,7-32-1149,-5 28 80,31-50-6447,-4-7-517,4-7-5076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6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97 13100,'0'0'10773,"10"4"-9694,-4-2-1018,1 0 1,-1 0-1,0-1 1,0 0-1,1 0 1,-1-1 0,1 1-1,-1-1 1,1 0-1,-1-1 1,0 0-1,1 0 1,-1 0 0,10-4-1,38-23 40,-51 27-89,-1 0 0,1-1-1,-1 1 1,1-1 0,-1 1 0,0-1 0,0 0 0,0 0-1,0 0 1,0 0 0,0-1 0,-1 1 0,1 0 0,-1-1-1,0 1 1,1-1 0,-1 1 0,1-4 0,-5 5-15,1 0 0,0 1-1,-1-1 1,1 1 0,0 0 0,-1 0 0,1 0 0,-1 0 0,1 0 0,0 0 0,-5 2-1,1 0 11,0 0 1,0 1-1,0 0 0,0 0 0,0 1 0,1-1 0,0 1 0,0 0 0,0 1 0,0-1 0,-5 7 0,7-8 26,0 1 0,0-1 0,1 1 0,-1 0 0,1 0 0,0 0 0,0 0 0,0 0 0,0 1 0,1-1 0,0 0 0,0 1 0,0-1 0,0 1 0,1 0 0,-1 7 0,2-10-29,-1-1-1,1 0 0,-1 0 1,1 0-1,0 0 1,-1 0-1,1 0 0,0 0 1,0 0-1,0 0 0,0 0 1,0 0-1,0 0 1,0-1-1,0 1 0,0 0 1,0-1-1,0 1 0,0-1 1,0 1-1,0-1 1,1 0-1,-1 1 0,0-1 1,0 0-1,1 0 0,1 0 1,43 2-190,-35-3 37,286-13-139,-297 14 339,1 0 0,-1 0 0,0-1 0,0 1 0,0 0 0,1 0 0,-1 0 0,0 0 0,0 0 0,0 0 0,1-1 0,-1 1 0,0 0 0,0 0 0,0 0 0,0-1 0,0 1 0,1 0 0,-1 0 0,0 0 0,0-1 0,0 1 0,0 0 0,0 0 0,0-1 0,0 1 0,0 0 0,0 0 0,0 0 0,0-1 0,0 1 0,0 0 0,0 0 0,0-1 0,0 1 0,0 0 0,0 0 0,0-1 0,0 1 0,0 0 0,0 0 0,-1 0 0,1-1 0,0 1 0,0 0 0,0 0 0,0 0 0,0-1 0,-1 1 0,1 0 0,-10-17 295,7 11-149,-2-3-131,0-1-111,0 0 1,0-1-1,1 1 0,0-1 1,0 0-1,2-1 0,-1 1 1,0-14-1,3 25-6,0-1 1,1 0 0,-1 1-1,0-1 1,1 1-1,-1-1 1,1 0-1,-1 1 1,0-1-1,1 1 1,0-1-1,-1 1 1,1-1 0,-1 1-1,1-1 1,-1 1-1,1 0 1,0-1-1,-1 1 1,1 0-1,0 0 1,0-1-1,-1 1 1,1 0 0,0 0-1,-1 0 1,1 0-1,0 0 1,0 0-1,1 0 1,31 0-1590,-22 1 840,18 0-3168,45 8 0,-29-2-929,-5-3 44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6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134 202 5701,'0'0'16400,"-8"-5"-14227,6 2-2059,-1 2 1,0-1 0,1 0 0,-1 0 0,0 1-1,0 0 1,0-1 0,0 1 0,0 0-1,0 0 1,0 1 0,0-1 0,0 1-1,-1-1 1,1 1 0,0 0 0,0 0 0,0 1-1,-1-1 1,1 1 0,0-1 0,0 1-1,0 0 1,0 0 0,0 1 0,0-1 0,0 0-1,0 1 1,1 0 0,-1 0 0,0 0-1,1 0 1,-4 4 0,4-5-75,0 0 0,1 0 1,-1 1-1,1-1 0,-1 1 0,1-1 0,0 1 0,-1 0 1,1-1-1,0 1 0,0 0 0,0 0 0,0 0 1,1 0-1,-1-1 0,0 1 0,1 0 0,0 0 0,-1 1 1,1-1-1,0 0 0,0 0 0,0 0 0,0 2 1,1-2-36,0-1 1,1 1-1,-1-1 1,0 0-1,0 1 1,1-1-1,-1 0 1,1 0-1,-1 0 1,1 0-1,-1 0 1,1 0-1,0 0 1,0-1-1,-1 1 1,1-1-1,0 1 1,0-1-1,0 1 1,-1-1-1,1 0 1,0 0-1,0 0 1,0 0-1,2-1 1,6 0-171,-1-1 1,1 0 0,-1 0 0,1-1-1,-1 0 1,0-1 0,0 0 0,0-1-1,0 0 1,-1 0 0,0 0 0,0-1-1,11-11 1,24-15-195,-58 74 1486,12-33-969,0-1 1,1 1-1,0-1 1,-2 15 0,4-22-150,0 1 0,0-1 0,0 1 0,0-1 0,0 0 1,0 1-1,0-1 0,0 1 0,0-1 0,1 1 0,-1-1 0,0 0 1,1 1-1,0-1 0,-1 0 0,1 1 0,0-1 0,-1 0 1,1 0-1,0 0 0,0 0 0,0 0 0,0 0 0,0 0 0,0 0 1,0 0-1,0 0 0,1 0 0,-1-1 0,0 1 0,1 0 1,-1-1-1,0 1 0,1-1 0,-1 0 0,3 1 0,5-1-12,1 0 0,0 0 0,0-1 0,-1-1 0,1 0 0,-1 0 0,0-1 0,1 0 0,-1 0 0,0-1 0,-1 0 0,1-1 0,11-8 0,9-7-186,-2 0 1,37-37-1,-56 49 185,8-6-109,-1 0 0,-1-1 0,0-1 0,0 0 0,-2-1 0,0 0 0,13-27 0,-25 44 130,0 0 0,0 0 0,0-1-1,1 1 1,-1 0 0,0-1 0,0 1 0,0 0 0,0 0-1,0-1 1,0 1 0,0 0 0,0-1 0,0 1-1,0 0 1,0-1 0,0 1 0,0 0 0,0-1-1,0 1 1,0 0 0,0 0 0,0-1 0,0 1-1,0 0 1,-1-1 0,1 1 0,0 0 0,0 0-1,0-1 1,-1 1 0,1 0 0,0 0 0,0-1-1,0 1 1,-1 0 0,1 0 0,-14 1 196,-14 11-120,13-4 37,1 1-1,0 1 1,1 0 0,0 1-1,-13 13 1,22-20-102,0 1 0,0-1-1,1 1 1,-1-1 0,1 1 0,0 0 0,1 0 0,-1 0 0,1 1 0,0-1 0,0 1 0,1-1 0,0 1-1,0-1 1,0 1 0,0 0 0,1 0 0,0 8 0,1-11-34,0 0 0,0 0 0,0 1 0,1-2 0,-1 1 0,1 0 0,-1 0 0,1 0-1,0-1 1,0 1 0,0-1 0,1 1 0,-1-1 0,0 0 0,1 0 0,0 0 0,-1 0 0,1 0 0,0-1 0,0 1 0,0-1 0,0 0 0,4 1 0,4 2-713,0-1 0,-1-1 1,1 0-1,1-1 0,17 1 1,15-2-5139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7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 13453,'0'0'11178,"-10"10"-10857,2-3-249,1 2 0,0-1 0,0 1 0,-7 12 0,12-18-41,0 2 1,-1-1-1,2 0 0,-1 0 0,0 1 1,1-1-1,0 1 0,0-1 1,1 1-1,-1-1 0,1 1 0,0 0 1,0-1-1,0 1 0,1-1 1,-1 1-1,3 5 0,-2-7-15,0-1-1,1 0 1,-1 1-1,1-1 1,0 0-1,0 0 1,0 0-1,0 0 1,0 0-1,0-1 1,0 1 0,1-1-1,-1 1 1,0-1-1,1 0 1,-1 0-1,1 0 1,0 0-1,-1 0 1,1-1-1,0 1 1,-1-1-1,1 0 1,0 0-1,0 0 1,4 0-1,2 0 18,0 0-1,-1-1 0,1 0 1,0-1-1,0 0 0,-1 0 1,10-4-1,-3-3-8,0 0 0,0 0-1,-1-1 1,-1-1 0,0 0 0,0-1-1,11-15 1,4-1-59,-28 49-806,-6 12 801,4-26 43,0 1-1,1-1 1,0 1 0,1 0-1,-1-1 1,2 1 0,-1 0-1,1-1 1,3 14-1,-3-19 16,0 1 0,0-1 0,0 1-1,1-1 1,-1 1 0,1-1-1,0 0 1,-1 1 0,1-1-1,0 0 1,0 0 0,1 0-1,-1-1 1,0 1 0,0 0-1,1-1 1,-1 0 0,1 1-1,0-1 1,-1 0 0,1-1 0,0 1-1,-1 0 1,1-1 0,0 1-1,0-1 1,0 0 0,4 0-1,-3 0 35,1 0-1,0 0 0,0 0 1,-1-1-1,1 0 0,0 0 0,0 0 1,-1-1-1,1 1 0,-1-1 1,0 0-1,1-1 0,-1 1 1,0-1-1,0 1 0,0-1 0,-1 0 1,1-1-1,-1 1 0,0-1 1,0 1-1,0-1 0,5-8 1,-4 3-21,1 0 1,-1-1 0,-1 0-1,1 0 1,-2 0 0,0 0-1,0 0 1,0 0 0,-1-21-1,-5 15-80,-5 16-121,7 1 157,1 1 0,0-1 1,-1 0-1,1 0 1,0 1-1,0-1 0,0 1 1,0-1-1,0 1 0,0 0 1,1-1-1,-1 1 1,1 0-1,-1 0 0,0 1 1,1 1 17,-1-1 0,1 0 0,-1 0 1,1 0-1,0 0 0,1 0 0,-1 1 0,0-1 1,1 0-1,0 0 0,0 0 0,0 0 0,0 0 1,0 0-1,0 0 0,1 0 0,-1-1 1,1 1-1,0 0 0,0-1 0,0 0 0,3 3 1,-1-2 27,1 0 0,-1 0 0,1-1 0,0 0 0,0 0 0,0 0 0,0 0 0,1-1 0,-1 0 0,0 0 0,1-1 0,8 1 1,-2 0-12,0-1 1,0 0-1,1 0 1,-1-2-1,0 1 1,0-2 0,0 1-1,0-2 1,-1 1-1,1-2 1,-1 1-1,0-2 1,0 1-1,0-2 1,-1 1 0,0-1-1,0-1 1,-1 0-1,0 0 1,0-1-1,10-13 1,-18 21-23,0-1 0,0 1 1,-1 0-1,1 0 0,0-1 0,0 1 0,-1 0 1,1-1-1,0 1 0,-1-1 0,0 1 1,1-1-1,-1 1 0,0-1 0,0 1 0,1-1 1,-1 1-1,-1-4 0,1 5 1,-1-1 0,1 0-1,-1 1 1,1-1 0,-1 1 0,1-1 0,-1 1-1,0-1 1,1 1 0,-1-1 0,0 1 0,0 0-1,1-1 1,-1 1 0,0 0 0,0-1 0,1 1-1,-1 0 1,0 0 0,0 0 0,1 0 0,-1 0-1,0 0 1,-1 0 0,-4 1 14,0-1 0,1 1 0,-1 1 1,1-1-1,-1 1 0,1 0 0,-1 0 0,-6 4 0,9-4 13,0 0-1,1 0 1,-1 1-1,1-1 1,-1 1 0,1-1-1,0 1 1,0 0-1,0-1 1,0 1-1,1 0 1,-1 0 0,1 1-1,0-1 1,-1 0-1,2 0 1,-1 1-1,0-1 1,1 0 0,-1 1-1,1-1 1,0 1-1,0-1 1,0 0-1,1 1 1,-1-1 0,1 1-1,0-1 1,0 0-1,0 0 1,0 0-1,0 1 1,4 4-1,-3-5-144,0 0 0,0 1-1,0-1 1,1-1 0,-1 1-1,1 0 1,0 0 0,-1-1-1,1 0 1,0 0 0,1 1-1,-1-2 1,6 4 0,-5-4-323,-1 0 0,0 0-1,0 0 1,1-1 0,-1 1 0,0-1 0,1 0 0,-1 0 0,0 0 0,1-1 0,-1 1 0,0-1 0,1 0 0,-1 1 0,0-2-1,0 1 1,5-2 0,25-18-8550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8.2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72 10474,'2'-9'3331,"0"-4"-1939,3-11 354,5-2 3337,-12 60-2319,3-12-2384,-18 86 1099,9-72-947,3 0 0,-2 50 0,6-84-522,1 0 0,0 0 0,0 0 0,0 0-1,1 0 1,-1 0 0,0 0 0,1 0 0,-1 0-1,1 0 1,0 0 0,0 0 0,-1 0 0,1 0-1,1 0 1,-1-1 0,0 1 0,0 0 0,1-1-1,-1 1 1,1-1 0,-1 1 0,1-1 0,-1 0-1,1 0 1,0 0 0,0 0 0,0 0 0,0 0-1,-1 0 1,1 0 0,0-1 0,0 1 0,1-1-1,-1 1 1,0-1 0,0 0 0,0 0 0,0 0-1,0 0 1,0 0 0,0-1 0,0 1 0,3-1-1,9-2 26,1-1 0,-1 0-1,0 0 1,24-13-1,-36 16-39,0-1 0,1 1-1,-1 0 1,0 0-1,0 1 1,0-1 0,0 0-1,1 1 1,-1-1-1,0 1 1,1 0 0,-1 0-1,0 0 1,1 0-1,-1 0 1,4 1 0,-5 0-1,0 0 1,0 0 0,1 0-1,-1 1 1,-1-1 0,1 0-1,0 1 1,0-1 0,0 1 0,-1-1-1,1 1 1,0-1 0,-1 1-1,0-1 1,1 1 0,-1-1 0,0 1-1,0 0 1,0-1 0,0 1-1,0 0 1,-1 2 0,1 81-625,2-85 398,-1 0 1,0-1-1,0 1 1,1 0-1,-1-1 1,0 1-1,0-1 0,0 1 1,0-1-1,0 0 1,1 1-1,-1-1 1,0 0-1,-1 0 1,3-1-1,24-33-7119,-8 13-160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8.6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 13549,'-8'2'3464,"-7"3"-2348,1 0-1,0 1 0,-23 13 1,33-17-901,0 0 0,0 1 1,0 0-1,1-1 0,-1 1 1,0 0-1,1 1 0,0-1 0,0 1 1,0-1-1,0 1 0,1 0 1,-1 0-1,1 0 0,0 0 1,0 1-1,0-1 0,-1 7 1,3-10-207,1 0 0,-1 0 1,0-1-1,0 1 1,0 0-1,1 0 1,-1 0-1,1 0 1,-1 0-1,1-1 1,-1 1-1,1 0 1,-1 0-1,1-1 1,-1 1-1,1 0 0,0-1 1,0 1-1,-1 0 1,1-1-1,0 1 1,0-1-1,0 0 1,-1 1-1,1-1 1,0 1-1,0-1 1,0 0-1,0 0 1,0 0-1,0 0 0,0 1 1,0-1-1,1-1 1,42 2 92,-36-1-60,1-1-79,-1 0 1,1 0 0,-1-1 0,1 0 0,-1 0 0,0-1-1,0 0 1,0 0 0,0-1 0,0 0 0,-1 0-1,0-1 1,0 0 0,0-1 0,0 1 0,-1-1 0,9-10-1,-14 9-71,-12 16 66,-13 17 171,20-19-79,0 0 0,0 0-1,1 1 1,0-1 0,-3 15 0,6-20-47,-1-1 0,1 1 1,0-1-1,-1 1 0,1-1 0,0 1 1,0-1-1,0 1 0,0-1 0,0 1 0,0-1 1,0 1-1,1-1 0,-1 1 0,1-1 1,-1 0-1,1 1 0,-1-1 0,1 1 1,0-1-1,0 0 0,-1 0 0,1 1 1,0-1-1,0 0 0,0 0 0,0 0 0,1 0 1,-1 0-1,0 0 0,0 0 0,1-1 1,-1 1-1,0 0 0,1-1 0,-1 1 1,2 0-1,3 0-208,0 0 0,0 0-1,-1 0 1,1-1 0,0 0 0,0 0 0,0 0 0,0-1 0,9-2 0,-11 2-672,0-1 0,1 0 1,-1 0-1,0 0 0,0 0 1,0-1-1,7-5 0,9-10-6431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9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13869,'0'0'6331,"-3"9"-4233,-10 29-710,13-37-1348,-1 1-1,1-1 0,0 1 0,0-1 1,0 1-1,0-1 0,0 1 0,0-1 1,0 1-1,1 0 0,-1-1 0,0 1 1,1-1-1,-1 0 0,1 1 0,0-1 1,-1 1-1,1-1 0,0 0 0,0 0 1,0 1-1,0-1 0,0 0 0,0 0 1,0 0-1,0 0 0,0 0 0,1 0 1,-1 0-1,0-1 0,1 1 0,-1 0 1,1-1-1,2 2 0,48 10 173,-40-11-242,0 0 1,-1-1-1,1 0 0,0-1 1,15-3-1,-24 4 22,-1-1-1,1 1 1,-1-1-1,1 1 1,-1-1-1,1 0 1,-1 0-1,0 0 1,1 0 0,-1 0-1,0-1 1,0 1-1,0-1 1,0 0-1,0 1 1,0-1-1,-1 0 1,1 0-1,0 0 1,-1 0 0,0 0-1,1 0 1,-1-1-1,0 1 1,0 0-1,0-1 1,0 1-1,-1-1 1,1 1-1,-1-1 1,1-2-1,-1 4 13,0 0 0,-1 1-1,1-1 1,0 1-1,0-1 1,0 0-1,-1 1 1,1-1 0,0 1-1,-1-1 1,1 1-1,0-1 1,-1 1-1,1-1 1,-1 1 0,1-1-1,-1 1 1,1 0-1,-1-1 1,1 1 0,-1 0-1,1-1 1,-1 1-1,1 0 1,-1 0-1,0-1 1,1 1 0,-1 0-1,0 0 1,1 0-1,-1 0 1,1 0-1,-1 0 1,0 0 0,1 0-1,-1 0 1,0 0-1,1 0 1,-1 0-1,1 1 1,-1-1 0,0 0-1,1 0 1,-1 1-1,0-1 1,-1 1 18,1-1 0,-1 1 0,1 0 0,-1-1 0,1 1-1,-1 0 1,1 0 0,-1 0 0,1 0 0,0 0 0,0 0 0,-1 0 0,1 0 0,0 1 0,0-1 0,0 0 0,0 1 0,1-1 0,-2 3 0,1-1 1,0-1-1,0 0 1,1 0 0,-1 1 0,1-1 0,0 0 0,-1 1-1,1-1 1,0 1 0,1-1 0,-1 0 0,0 1 0,1-1-1,-1 0 1,1 1 0,0-1 0,-1 0 0,1 0 0,0 0-1,1 1 1,-1-1 0,0 0 0,0-1 0,1 1-1,0 0 1,-1 0 0,1 0 0,0-1 0,0 1 0,-1-1-1,1 0 1,3 2 0,4 0 34,-1 0 1,1-1-1,-1 0 0,1-1 1,0 0-1,-1 0 0,17-1 1,-13-1-31,0-1 0,0-1 0,0 1 1,-1-2-1,1 0 0,-1 0 0,1-1 1,-1 0-1,-1-1 0,1 0 0,-1-1 1,0 0-1,-1-1 0,1 0 0,-2 0 1,1-1-1,-1 0 0,7-11 0,-8 4 924,-17 22-257,1 6-355,9-11-341,0-1-1,0 0 0,1 1 0,-1-1 0,0 1 0,0-1 0,0 0 0,1 1 0,-1-1 1,0 0-1,0 1 0,1-1 0,-1 0 0,0 1 0,0-1 0,1 0 0,-1 0 0,0 1 0,1-1 1,-1 0-1,1 0 0,-1 0 0,0 1 0,1-1 0,-1 0 0,0 0 0,1 0 0,-1 0 1,1 0-1,-1 0 0,1 0 0,-1 0 0,0 0 0,1 0 0,-1 0 0,1 0 0,-1 0 1,0 0-1,1-1 0,-6-5 44,-11 0 9,15 6-47,0 0 0,0-1 0,-1 1 1,1 0-1,0 0 0,0 0 1,-1 0-1,1 1 0,0-1 1,0 0-1,-1 0 0,1 1 1,0-1-1,0 1 0,0-1 0,0 1 1,-1 0-1,1-1 0,0 1 1,0 0-1,0 0 0,1-1 1,-1 1-1,0 0 0,0 0 1,0 0-1,1 0 0,-1 0 0,0 0 1,1 1-1,-1-1 0,1 0 1,-1 0-1,1 0 0,0 1 1,-1-1-1,1 0 0,0 0 1,0 0-1,0 1 0,0-1 0,0 0 1,0 1-1,0-1 0,1 2 1,-1 0-4,1 1 1,0-1-1,0 1 1,0-1-1,0 0 1,0 1-1,1-1 0,-1 0 1,1 0-1,0 0 1,0 0-1,0 0 1,1-1-1,-1 1 1,1 0-1,2 1 1,-1-1-327,1 0-1,0-1 1,0 0 0,0 0 0,0 0 0,0-1-1,0 1 1,0-1 0,6 0 0,28 1-7660,0-2-7928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5.1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0 185 12268,'0'0'12267,"15"3"-10623,-14-3-1631,6 2 105,0 0 1,0 0-1,0-1 0,0 0 1,1 0-1,-1-1 0,0 0 1,1-1-1,-1 1 0,0-1 1,0-1-1,1 1 0,-1-1 1,0 0-1,13-7 0,24-14 51,0-2 0,-2-2-1,-1-2 1,50-45 0,-103 109-436,3-18 257,1 0 0,0 1 0,1 0 1,1 0-1,1 1 0,0-1 0,2 1 0,0 0 1,1 0-1,1 0 0,2 27 0,-1-45-35,0 0-1,0 0 1,0 1-1,1-1 1,-1 0-1,0 0 1,1 0-1,-1 0 1,1 0-1,-1 0 1,1 0-1,-1 0 1,1-1-1,0 1 1,-1 0-1,1 0 1,0 0-1,0-1 1,0 1-1,0 0 1,-1-1-1,1 1 1,0-1-1,0 1 1,0-1-1,0 1 1,0-1-1,1 0 1,-1 1-1,0-1 1,1 0-1,1 0-526,-1 0 0,0 0 1,0 0-1,1 0 0,-1-1 0,0 1 0,0-1 0,1 0 0,-1 1 0,0-1 0,0 0 0,0 0 0,0-1 0,0 1 0,2-1 0,18-22-11696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14510,'0'0'7196,"-3"12"-6774,-20 60 291,-18 60 17,36-113-656,2 0 1,0 1-1,1-1 0,0 0 1,2 21-1,0-39-65,1-1-1,-1 1 1,0 0-1,0 0 0,1 0 1,-1-1-1,1 1 1,-1 0-1,0 0 0,1-1 1,-1 1-1,1 0 1,0-1-1,-1 1 0,1-1 1,0 1-1,-1 0 0,1-1 1,0 0-1,-1 1 1,1-1-1,0 1 0,0-1 1,0 0-1,-1 0 1,1 1-1,0-1 0,0 0 1,0 0-1,0 0 1,-1 0-1,1 0 0,0 0 1,0 0-1,1 0 1,36-8 1007,-20 1-693,0-2 0,0 0 0,-1-1 0,0 0 1,28-24-1,75-74 466,-115 103-709,91-102-96,-127 135-11365,10-12 3538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3:2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3716,'0'0'15951,"-24"55"-13389,20-40-1185,1-3-800,3-2-449,0-4-416,3-6-1698,6 0-3523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5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20595,'0'0'5830,"85"8"-5638,-35-8-160,5 0 0,5-6-768,-1 0-1763,-3-4-640,-10-1-3267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5.8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282 53 14286,'0'0'8947,"0"-8"-6508,1 5-2304,-1 1-1,0-1 0,0 1 1,0-1-1,0 1 0,-1-1 1,1 1-1,-1 0 0,1-1 1,-1 1-1,0-1 0,-1-1 1,1 3-104,0 0 0,0 0 0,-1 0 1,1 0-1,0 0 0,-1 0 0,1 1 1,-1-1-1,1 1 0,-1-1 0,1 1 1,-1-1-1,1 1 0,-1 0 0,0 0 1,1 0-1,-1 0 0,1 0 0,-1 0 0,0 0 1,1 0-1,-1 1 0,1-1 0,-1 1 1,1-1-1,-1 1 0,-1 0 0,-16 7-32,1 0-1,0 1 0,1 0 0,0 1 1,1 1-1,0 1 0,1 1 0,0 0 0,0 0 1,2 2-1,-13 16 0,22-26 20,1-1-1,0 1 0,0 0 1,1 0-1,-1 0 1,1 0-1,0 0 1,0 0-1,1 1 1,0-1-1,0 1 0,-1 6 1,2-9-18,1-1 0,-1 1 0,0-1 0,1 1-1,0-1 1,-1 1 0,1-1 0,0 0 0,0 1 0,1-1 0,-1 0 0,0 0 0,1 0 0,-1 0 0,1 0-1,0 0 1,-1 0 0,1-1 0,0 1 0,0-1 0,0 1 0,0-1 0,1 0 0,-1 1 0,0-1 0,0-1-1,1 1 1,4 1 0,21 5-976,0-2-1,1-1 0,0-2 1,0 0-1,42-4 0,-34 1-1427,-10-1-1829,-6-6-2637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6.1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68 14670,'0'0'8328,"-4"50"-7239,7-37-128,9-2-481,3-4-320,6-6-64,5-1 0,7-9-736,2-12-2179,-1-6-2113,1 1-2820</inkml:trace>
  <inkml:trace contextRef="#ctx0" brushRef="#br0" timeOffset="1">303 1 13100,'0'0'4581,"-43"52"-1410,15-15-1602,-3 4 65,3 0 95,5-2 1,3-3-257,6-6-608,4-5-576,6-8-225,3-4-32,1-6-737,0 0-1922,0-3-2754,0 3-5317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1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61 7559,'0'0'8227,"0"-8"-6551,-1 6-1589,1 0-1,0 0 1,0 0 0,0 0-1,0 0 1,0 0 0,1 0-1,-1 0 1,0 0 0,1 0-1,0 0 1,-1 0 0,1 0-1,0 0 1,2-3 0,-1 4-21,0-1 0,1 0 1,-1 1-1,1 0 1,-1-1-1,1 1 1,-1 0-1,1 0 1,0 0-1,0 1 1,-1-1-1,1 1 1,0 0-1,0-1 1,4 1-1,31-2 36,0 2 0,1 1 0,44 8 0,-68-7-95,0 1 1,0 0-1,-1 1 0,0 1 1,1 0-1,-2 1 1,1 1-1,-1 0 0,0 0 1,0 2-1,13 10 1,-22-15 36,0 1 0,-1-1 1,1 1-1,-1 0 0,0 0 0,2 6 1,-4-9-11,0 1 0,0-1 1,0 0-1,0 1 0,1-1 1,-1 0-1,1 0 0,-1 0 0,1 0 1,0 0-1,0 0 0,0 0 1,0 0-1,0-1 0,0 1 1,0-1-1,0 0 0,1 1 0,-1-1 1,1 0-1,-1 0 0,1-1 1,-1 1-1,1 0 0,-1-1 1,1 0-1,4 1 0,15-2-165,-1 0 0,0-2 0,25-5 0,23-15-5292,-48 11 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2.0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0 12236,'0'0'7847,"55"31"-7014,-43-12-513,-4 7-192,-8 1-32,0 7-32,-17 1 64,-7 2 1,-7 0-65,-2 0-32,6-2 0,6-6-1089,9-9-1794,12-12-3907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2.3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252 0 7815,'0'0'12743,"2"10"-11659,-1-7-1007,-1 1-1,1-1 1,-1 1 0,0 0 0,0-1-1,0 1 1,0 0 0,-1-1 0,0 1 0,1-1-1,-1 1 1,-1-1 0,1 1 0,0-1-1,-1 1 1,-2 4 0,-6 5 94,0 1-1,-23 21 1,29-31-168,-56 56 126,27-28-81,-51 63-1,75-78-592,20-21-1808,20-21-2500,-6-4-784,0-8-2163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2.7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0 11851,'0'0'6823,"5"54"-5542,-5-20-224,0 6-256,0 0-161,3-1-287,7-4-225,4-3-64,6-3 0,1-7-96,-2-4-705,-4-1-480,-7-5-929,-8-4-2627</inkml:trace>
  <inkml:trace contextRef="#ctx0" brushRef="#br0" timeOffset="1">1 327 11179,'0'0'6374,"68"-3"-5221,-24 2-64,12-1-545,3-2-384,4 2-128,-1 0-96,-7-3-1857,-8 0-3429,-6 1-6341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3.1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13773,'0'0'1831,"0"8"673,1 2-1726,0 0 1,0-1 0,1 1-1,0-1 1,7 18-1,-7-23-629,-1 0-1,2 0 1,-1 0-1,0 0 1,1 0 0,0 0-1,0-1 1,0 1-1,0-1 1,0 0-1,1 0 1,0 0 0,-1 0-1,1-1 1,0 1-1,0-1 1,6 2-1,-2-1 54,1-1-1,-1 0 0,1 0 0,14 0 0,-13-1-792,0-1 0,1-1-1,-1 0 1,1 0 0,-1-1 0,0 0-1,11-4 1,-16 4 168,1 0 0,-1-1 0,1 1 0,-1-1 0,0 0 0,0 0-1,0-1 1,-1 0 0,1 0 0,-1 0 0,0 0 0,0 0 0,3-6 0,-4 6 330,-1 0 0,0 0 0,0-1 0,0 1 0,-1-1 1,0 1-1,1-1 0,-2 1 0,1-1 0,0 0 0,-1-5 0,-3 17 3743,-9 6-2778,4-5-274,-18 28 1580,-40 74 1,58-91-2138,0-1 0,-7 26 1,12-31-788,0 1 0,1 0 1,0-1-1,0 17 0,2-18-5179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3.9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0 101 13389,'0'0'3939,"11"2"-2503,25 5-625,0-2-1,0-1 0,67-2 0,123-18-11,-144 8-632,901-87-1,-956 93-2013,-44 7-1862,-45 5-4412,20-5-1339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4.3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313 1 8904,'0'0'10885,"-6"9"-8797,-27 39-1008,-2-3 0,-58 59 1,-53 68-2150,173-215-11417,0 4 3646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4132,'0'0'11531,"-56"28"-8873,54-20-512,4-3-704,24-2 95,12-3 65,9 0-545,13 0-705,1-8-288,3-1-32,-3 1-448,-9-1-1538,-9 1-1601,-11-3-2820,-11-2-7622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4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327 1 13100,'0'0'3300,"-38"50"-1635,15-7-320,2 6-31,4 4-161,7 3-385,7-1-351,3-7-321,13-6 0,9-9-96,5-9-96,3-8-833,-4-7-897,-5-5-1825,-8-4-2947</inkml:trace>
  <inkml:trace contextRef="#ctx0" brushRef="#br0" timeOffset="1">1 423 10762,'0'0'6150,"55"3"-4613,-10-3-127,13 0-481,11 0-513,4 0-320,1-2-128,-3-1-2114,-4 0-4869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45.3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336 70 12043,'0'0'2520,"3"-9"293,8-28-255,-11 36-2475,1 0 1,-1 1 0,0-1 0,0 1-1,0-1 1,0 0 0,0 1 0,0-1 0,0 0-1,0 1 1,0-1 0,0 1 0,0-1 0,0 0-1,0 1 1,-1-1 0,1 0 0,0 1-1,0-1 1,-1 1 0,1-1 0,0 1 0,-1-1-1,1 1 1,0-1 0,-1 1 0,1-1-1,-1 1 1,1 0 0,-1-1 0,0 0 0,-23-3 828,-26 11-656,35-1-255,0 0 1,0 1 0,1 1 0,0 0 0,0 1 0,1 0-1,0 1 1,0 0 0,-18 22 0,17-17 115,1 0 0,0 2 0,1-1 0,1 2 1,1-1-1,1 1 0,-11 27 0,18-38-34,0-1-1,0 0 1,1 0-1,-1 1 1,1-1-1,1 1 1,-1-1-1,1 1 1,0 0-1,2 10 1,-1-15-72,0 1 1,0 0-1,0-1 1,0 1-1,0 0 1,1-1-1,-1 0 1,1 1-1,0-1 1,0 0-1,0 0 1,0 0-1,0 0 1,0 0-1,0 0 1,0-1-1,1 1 1,-1-1-1,1 1 1,-1-1-1,1 0 1,0 0-1,-1 0 1,1 0-1,5 0 1,5 2 10,0-1 0,0-1-1,0 0 1,0 0 0,1-1 0,-1-1 0,0 0 0,0-1 0,0-1 0,0 1 0,-1-2 0,1 0 0,-1-1 0,1 0 0,-2-1 0,14-8 0,-23 13 3,0 0 1,0-1-1,-1 1 0,1 0 0,-1-1 0,1 0 0,-1 1 0,0-1 1,1 0-1,-1 0 0,0 1 0,0-1 0,0 0 0,-1 0 0,1 0 1,0 0-1,-1 0 0,1-5 0,-1 6 5,0 0 0,0 0 0,-1-1 0,1 1 0,0 0 0,-1 0 0,1 0 0,-1-1-1,0 1 1,1 0 0,-1 0 0,0 0 0,0 0 0,0 0 0,1 1 0,-1-1 0,0 0 0,0 0 0,0 0 0,0 1 0,-1-1 0,1 0 0,0 1 0,0-1 0,0 1 0,0 0 0,-1-1-1,1 1 1,0 0 0,0 0 0,-3 0 0,-14-3 17,0 1 0,0 1 0,0 1 0,-28 4 0,31 0-82,14 1-33,2-4 62,0 0-1,1 0 0,-1 0 0,1-1 1,-1 1-1,1-1 0,-1 1 0,1-1 0,0 1 1,-1-1-1,1 0 0,-1 0 0,4 0 1,22-2-190,0-1 0,0-1 0,-1-2 1,1 0-1,33-14 0,1 1-60,-31 16 147,-29 3 108,-1 1-1,1-1 0,-1 0 1,1 0-1,-1 1 0,1-1 1,-1 0-1,1 1 0,-1-1 1,1 0-1,-1 1 0,1-1 1,-1 1-1,0-1 0,1 1 0,-1-1 1,0 1-1,1-1 0,-1 1 1,0-1-1,0 1 0,1-1 1,-1 1-1,0-1 0,0 1 1,0 0-1,0 0 0,0 3 35,-1 0-1,1 0 1,-1-1 0,0 1-1,0 0 1,-1 0-1,1-1 1,-1 1-1,0-1 1,0 1-1,-3 4 1,-27 38 33,10-16 368,-19 37 0,36-58-833,1 0 1,0 0-1,0 0 0,1 1 0,0 0 0,1-1 1,0 1-1,0 0 0,1 11 0,1-9-5142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29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17649,'5'6'1697,"-5"6"577,4 1-448,0 5-224,1 0-641,3 4-385,1-1-191,5-3-289,1 0-64,4-5-64,4-4-961,1-9-1057,4 0-673,-1-9-768,1-10-3396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0.1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 0 14286,'0'0'3106,"-42"63"-863,17-21-834,-5 2-96,0 0-320,3-3-32,5-4-416,4-8-449,7-9-64,5-10-160,6-24-14574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0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0 10922,'0'0'13688,"-6"12"-13619,-43 68 892,-89 112 0,227-312-7248,-57 74 4679,-32 46 1621,0 0 0,0-1 0,0 1 0,0 0 0,0 0 0,0 0 0,1 0 0,-1 0 0,0-1 1,0 1-1,0 0 0,0 0 0,0 0 0,0 0 0,0 0 0,0 0 0,1-1 0,-1 1 0,0 0 0,0 0 0,0 0 0,0 0 1,0 0-1,1 0 0,-1 0 0,0 0 0,0 0 0,0 0 0,0 0 0,1 0 0,-1 0 0,0 0 0,0 0 0,0 0 1,0 0-1,0 0 0,1 0 0,-1 0 0,0 0 0,0 0 0,0 0 0,0 0 0,1 0 0,-1 0 0,0 1 0,0-1 1,0 0-1,0 0 0,0 0 0,0 0 0,0 0 0,1 0 0,-1 0 0,0 1 0,0-1 0,0 0 0,0 0 0,0 0 1,0 0-1,0 0 0,0 1 0,0-1 0,0 0 0,0 0 0,0 0 0,0 1 0,4 20 729,-3 38 210,-1-50-848,-7 145 2480,7-153-2531,0-13 17,-2 3-64,0 0 0,0-1 0,-1 1 0,0 0 0,-1 0 0,0 0 0,0 1 0,-1-1 0,0 1 0,0 0 0,-12-13 0,13 16 50,-1 0-1,0 0 1,0 0 0,-1 1 0,1 0 0,-1 0 0,0 0 0,0 0 0,0 1 0,0 0 0,-1 1 0,1-1 0,-1 1-1,0 0 1,0 1 0,1 0 0,-9-1 0,14 2 147,15 8-203,1-1-26,1-1 1,-1-1-1,1-1 0,0 0 1,0-1-1,19 1 0,106 1-2328,-71-4 478,-5 1-2378,-4 1-4859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0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11275,'0'0'13452,"-28"48"-12266,56-43-290,9-3-351,11-2-289,4 0-192,0-3 0,-4-5-96,-6-1-897,-10 1-1857,-15 1-1090,-11 3-2274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1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 14253,'0'0'9129,"69"5"-8040,-13-19-608,7-1-385,1 0-64,1 5-32,-8-2-1730,-4 2-3395,-6-1-10698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06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60 8072,'0'0'7601,"1"-7"-5556,5-39 1409,-7 46-3373,1-1 0,0 1 1,0-1-1,-1 1 0,1 0 0,-1-1 0,1 1 1,0-1-1,-1 1 0,1 0 0,-1 0 0,1-1 0,-1 1 1,1 0-1,-1 0 0,1-1 0,-1 1 0,1 0 1,-1 0-1,1 0 0,-1 0 0,0 0 0,1 0 0,-1 0 1,1 0-1,-1 0 0,1 0 0,-1 0 0,1 0 1,-1 0-1,0 0 0,1 1 0,-1-1 0,1 0 1,-1 0-1,1 1 0,-1-1 0,1 0 0,-1 1 0,-23 10 131,7 4 68,1 0 0,1 0 0,0 2 0,2-1 0,-1 2 0,2 0 0,-17 33 0,23-38-246,0-1 0,1 2 0,0-1 0,2 0 0,-1 1 1,2 0-1,-1 0 0,2 0 0,0 0 0,1 0 0,0 0 0,1 0 0,3 14 1,-3-25-55,0-1 1,0 0 0,0 1 0,1-1-1,-1 0 1,1 0 0,0 0 0,-1 0-1,1 0 1,0-1 0,0 1 0,0-1-1,0 1 1,0-1 0,1 1-1,-1-1 1,0 0 0,1 0 0,-1 0-1,0-1 1,1 1 0,-1 0 0,1-1-1,0 0 1,-1 1 0,1-1 0,-1 0-1,1 0 1,4-1 0,-1 1-740,1-1-1,0 1 1,-1-1-1,1 0 1,0-1-1,-1 1 1,1-1 0,-1-1-1,0 1 1,9-6-1,5-10-4594,-4-5-1367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07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59 5285,'0'0'9230,"0"-8"-8066,4-25-96,-5 32-910,1 0 0,0 1 0,0-1 0,-1 0 1,1 0-1,-1 0 0,1 0 0,-1 0 1,1 1-1,-1-1 0,1 0 0,-1 0 1,0 1-1,1-1 0,-1 0 0,0 1 0,1-1 1,-1 1-1,0-1 0,0 1 0,0-1 1,0 1-1,0 0 0,1-1 0,-1 1 1,0 0-1,0 0 0,0 0 0,0-1 1,0 1-1,0 0 0,0 0 0,0 0 0,0 1 1,-1-1-1,-33 3 2447,30-1-2533,1 1 0,-1-1 0,1 1 0,0 0 0,0 0 0,0 1 0,1-1 0,-1 1 0,1-1 0,0 1 0,0 0 0,0 1 0,0-1 0,1 0 0,0 1 0,0-1 0,0 1 0,-2 9 0,0 0-5,0 1 0,1-1 0,1 1 0,-1 30 0,3-43-55,0 0 0,0 0 0,1 0 0,-1 0 0,0 0 0,1 0 1,-1 0-1,1 0 0,0 0 0,0 0 0,0 0 0,0 0 0,0 0 1,0 0-1,0-1 0,1 1 0,-1 0 0,0-1 0,1 0 0,0 1 0,-1-1 1,1 0-1,0 1 0,-1-1 0,1 0 0,0 0 0,0-1 0,0 1 1,0 0-1,0-1 0,0 1 0,0-1 0,0 1 0,0-1 0,1 0 1,-1 0-1,0 0 0,0 0 0,0 0 0,4-2 0,-3 2 22,0 0 1,0-1-1,0 1 0,0-1 0,-1 0 0,1 0 0,0 0 0,0-1 0,-1 1 1,1-1-1,-1 1 0,1-1 0,-1 0 0,0 0 0,1 0 0,-1 0 0,0 0 1,0 0-1,-1-1 0,1 1 0,0-1 0,-1 1 0,0-1 0,1 0 0,-1 1 1,0-1-1,0 0 0,-1 0 0,2-5 0,-2 7-5,0 0-1,-1-1 1,1 1 0,0 0-1,-1 0 1,1 0 0,0-1 0,-1 1-1,1 0 1,-1 0 0,0 0-1,1 0 1,-1 0 0,0 0-1,0 0 1,0 0 0,0 0-1,0 0 1,0 0 0,0 1-1,0-1 1,0 0 0,0 1-1,0-1 1,0 1 0,0-1 0,-1 1-1,1-1 1,0 1 0,0 0-1,-1 0 1,1-1 0,0 1-1,0 0 1,-1 0 0,1 1-1,0-1 1,0 0 0,-1 0-1,0 1 1,0-1-33,0 0 0,0 0 1,1 1-1,-1-1 0,0 0 0,0 1 0,1-1 0,-1 1 1,1 0-1,-1 0 0,0-1 0,1 1 0,0 0 0,-1 0 1,1 1-1,-1-1 0,1 0 0,0 0 0,0 1 0,0-1 0,0 0 1,0 1-1,0-1 0,0 1 0,0-1 0,1 1 0,-1 0 1,0-1-1,1 1 0,-1 3 0,5-4 13,1 0 0,-1 0-1,0-1 1,1 1 0,-1-1-1,1 0 1,-1 0 0,1-1 0,-1 1-1,7-3 1,-3 0-9,0 0 1,-1-1-1,0 0 0,13-9 0,-14 8-4,0 1-1,1 0 0,-1 0 1,1 0-1,11-3 0,-17 10-35,0-1 0,-1 1-1,1 0 1,-1 0-1,0-1 1,0 1-1,0 0 1,0 0-1,0 0 1,0-1-1,-2 6 1,-8 29 84,6-21-11,0 0 0,1 0 0,-3 33 0,6-49-104,0 1 1,0 0-1,1 0 0,-1 0 1,0-1-1,0 1 0,1 0 1,-1 0-1,0-1 0,0 1 1,1 0-1,-1-1 0,1 1 1,-1 0-1,1-1 0,-1 1 1,1-1-1,-1 1 0,1-1 1,0 1-1,-1-1 0,1 1 1,0-1-1,-1 0 0,1 1 1,0-1-1,-1 0 0,1 1 1,0-1-1,0 0 0,0 0 1,-1 0-1,1 0 0,0 0 1,0 0-1,-1 0 0,1 0 1,0 0-1,0 0 0,0 0 1,-1 0-1,1-1 0,0 1 1,-1 0-1,1-1 0,0 1 1,0-1-1,3 0-811,0 0 0,0-1 1,-1 1-1,1-1 0,-1 0 0,1 0 0,-1 0 1,5-4-1,13-18-8423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07.7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230 1 14157,'0'0'10677,"4"10"-10389,0 8-211,1 0-1,-2-1 1,-1 1 0,0 0-1,-1 1 1,-1-1-1,0 0 1,-6 34-1,-7-4-54,-2-1 0,-2-1 1,-31 63-1,-37 47-3277,51-102-962,2-8-4186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12107,'0'0'7175,"52"10"-5381,-32 0-577,0 2-352,-2 4-321,-6 3-319,-9 6-129,-3 3 0,-3 6 256,-17 2 0,-5 3-223,-3-1-97,-1-5-32,6-5-449,3-13-2562,11-14-4356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1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290 21 5830,'0'0'17750,"-9"-6"-17056,6 4-677,1 1 1,-1-1-1,0 1 1,0-1-1,0 1 1,0 0-1,0 0 1,-1 0-1,1 0 1,0 1-1,0-1 1,-1 1-1,1 0 1,0 0 0,-7 1-1,3 1-12,0 0 0,0 0 0,0 1 0,0 0 0,0 1 0,0-1 0,-11 10 0,0 0 1,1 0 1,0 2 0,1 0-1,-14 18 1,23-25 127,0 0-1,1 1 1,0 0 0,0 1 0,1-1 0,0 1 0,1 0 0,0 0 0,1 1-1,-3 11 1,6-20-122,0-1-1,-1 0 1,1 1-1,0-1 1,0 1-1,0-1 1,0 0-1,1 1 1,-1-1-1,0 1 1,0-1-1,1 0 1,-1 1-1,1-1 0,0 0 1,-1 0-1,1 1 1,0-1-1,0 0 1,-1 0-1,1 0 1,0 0-1,0 0 1,0 0-1,0 0 1,1 0-1,-1 0 1,0 0-1,0-1 1,0 1-1,1 0 1,-1-1-1,0 1 0,1-1 1,-1 0-1,0 1 1,1-1-1,1 0 1,8 1-208,0 0 0,-1 0 0,1-2 1,14-1-1,-7 1-623,50-9-3275,-22-1-1507,17-7-7563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2.0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29 11787,'0'0'2333,"-9"6"-150,-28 19-592,36-25-1508,-1 1 0,1 0-1,0 0 1,-1-1 0,1 1 0,0 0-1,0 0 1,0 0 0,0 0 0,0 1-1,0-1 1,0 0 0,0 0 0,0 1-1,1-1 1,-1 0 0,0 1 0,1-1-1,-1 1 1,1-1 0,-1 1-1,1-1 1,0 1 0,0-1 0,0 1-1,0-1 1,0 1 0,0-1 0,0 1-1,0-1 1,0 1 0,1-1 0,-1 1-1,1-1 1,-1 0 0,1 1-1,0-1 1,-1 1 0,1-1 0,0 0-1,0 0 1,1 2 0,1 0 19,1 1 0,0-1 1,0 0-1,0 0 0,1 0 1,-1-1-1,0 1 0,1-1 0,9 3 1,-4-2-17,0-1 1,1-1-1,-1 1 1,0-2-1,1 1 1,-1-2-1,0 1 1,1-1-1,-1-1 1,10-2-1,-15 3 5,-1 0 0,0 0-1,0-1 1,-1 1 0,1-1-1,0 0 1,0 0 0,-1 0 0,1 0-1,-1-1 1,0 1 0,0-1-1,0 0 1,0 0 0,0 0-1,-1-1 1,1 1 0,-1 0 0,0-1-1,0 0 1,0 1 0,0-1-1,-1 0 1,1 0 0,-1 0 0,0 0-1,0-7 1,-1 9 30,1 0 0,-1 0 0,-1 0 0,1 0 1,0 0-1,0 0 0,-1 0 0,1 1 0,-1-1 0,1 0 0,-1 0 1,0 0-1,0 1 0,0-1 0,0 0 0,0 1 0,0-1 0,0 1 1,-1-1-1,1 1 0,-3-2 0,1 1-29,-1-1 0,0 1-1,0 0 1,0 0 0,0 0 0,0 1 0,-1 0-1,1-1 1,-5 1 0,-4-1-88,1 1 1,0 0-1,-1 1 1,1 0-1,-1 1 1,-12 3-1,20-3-15,1 1 1,0-1-1,-1 1 0,1 0 1,0 0-1,-7 5 0,9-6-20,1 0 0,0-1-1,0 1 1,0 0 0,0 0 0,0 0-1,1 0 1,-1-1 0,0 1-1,0 0 1,0 1 0,1-1-1,-1 0 1,1 0 0,-1 0 0,1 0-1,-1 0 1,1 1 0,-1-1-1,1 0 1,0 0 0,0 1 0,0-1-1,0 0 1,0 0 0,0 1-1,0-1 1,1 2 0,-1-1-124,1-1 0,0-1 0,0 1 1,0 0-1,0 0 0,0 0 0,0 0 0,1-1 1,-1 1-1,0 0 0,0-1 0,0 1 0,1-1 1,-1 0-1,0 1 0,1-1 0,-1 0 1,0 0-1,3 0 0,31 2-2671,-27-2 1589,34 0-4945,4-3-4270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2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17040,'0'0'5830,"-29"60"-4357,19-29-512,3 2-224,4 4-225,3-4-320,0-1-128,2-3-64,6-5-96,-1-7-1089,-3-9-1281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2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38 16271,'0'0'5830,"69"0"-4485,-22 0-448,9 0-513,8-4-288,1-1-63,2 0-1539,-4-4-1889,-4-6-7271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3.0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0 12940,'0'0'9994,"50"31"-8905,-48-1-289,-2 3-543,0 4-129,0 0-96,0-3-32,-1-3-128,-2-5-1025,1-7-801,-4-3-1025,-3-10-2402,-5-4-2659</inkml:trace>
  <inkml:trace contextRef="#ctx0" brushRef="#br0" timeOffset="1">0 308 11979,'0'0'4645,"70"1"-2371,-27-2-416,10-9-417,6-3-256,3-3-544,-2 2-545,-5-2-64,-7 2-769,-11 1-448,-16 0 160,-13 0-1505,-8-1-2819,-13 0-6823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3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 7015,'0'0'14766,"67"-15"-12909,-21 15-575,9-1-482,3 0-511,3 1-225,2 0-96,3 0-1089,0 2-1250,-5 0-800,-2-2-4580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3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253 1 17008,'0'0'5093,"-54"67"-3331,47-41-481,1 4-577,2-1-383,4 4-161,0-2-64,2-1-96,6-7 0,-1-3-609,0-4-992,-4-8-641</inkml:trace>
  <inkml:trace contextRef="#ctx0" brushRef="#br0" timeOffset="1">0 178 12748,'0'0'11179,"60"-10"-10571,-15 9-480,11-1-128,4 1-672,4-7-1795,2-1-896,-2-7-4676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4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0 16912,'0'0'2995,"-10"5"-881,-11 6-1561,1 0 1,1 2 0,0 0-1,1 1 1,0 1-1,1 1 1,-19 22 0,27-28-449,1-1 0,0 2 0,1-1 0,0 1 1,1 0-1,0 0 0,1 1 0,0-1 1,1 1-1,0 0 0,1 1 0,0-1 1,1 1-1,1-1 0,-1 23 0,2-33-105,0 1 0,1 0-1,-1 0 1,1-1 0,-1 1 0,1-1-1,0 1 1,0 0 0,0-1-1,0 0 1,1 1 0,-1-1 0,0 0-1,1 1 1,0-1 0,0 0-1,-1 0 1,1 0 0,0-1 0,4 3-1,-3-2-1,1 0-1,0-1 0,0 1 1,-1-1-1,1 0 1,0 0-1,0 0 0,0-1 1,0 0-1,0 1 0,0-1 1,7-1-1,-2 0-1,-1-1-1,1 0 0,0 0 1,-1-1-1,0 0 0,1 0 1,-1-1-1,0 0 0,-1 0 1,1-1-1,13-10 0,-18 11 50,1-1 1,0 1-1,-1-1 0,0 1 0,0-1 0,0 0 1,3-9-1,-5 13-38,-1 0 1,1 0 0,-1 1-1,0-1 1,0 0-1,1 0 1,-1 0 0,0 0-1,0 0 1,0 0-1,0 0 1,0 0-1,0 0 1,0 0 0,-1 1-1,1-1 1,0 0-1,0 0 1,-1 0-1,1 0 1,-1 0 0,1 1-1,0-1 1,-1 0-1,0 0 1,1 1 0,-1-1-1,1 0 1,-1 1-1,0-1 1,1 0-1,-1 1 1,0-1 0,0 1-1,0-1 1,1 1-1,-1 0 1,0-1-1,0 1 1,0 0 0,0-1-1,0 1 1,0 0-1,0 0 1,0 0 0,1 0-1,-1 0 1,0 0-1,0 0 1,0 0-1,0 0 1,-1 1 0,-4-1 9,-34 3 2,39-3-19,-1 1-1,1-1 0,0 1 1,-1-1-1,1 1 1,0-1-1,-1 1 0,1 0 1,0 0-1,0 0 1,-1-1-1,1 1 0,0 0 1,0 0-1,0 1 0,0-1 1,0 0-1,1 0 1,-1 0-1,0 1 0,1-1 1,-1 0-1,0 1 1,0 1-1,1-3 1,0 1 0,0-1-1,0 0 1,1 1 0,-1-1 0,0 0 0,0 1-1,0-1 1,0 1 0,0-1 0,0 0 0,1 1-1,-1-1 1,0 0 0,0 1 0,0-1 0,1 0 0,-1 0-1,0 1 1,1-1 0,-1 0 0,0 0 0,1 1-1,-1-1 1,0 0 0,1 0 0,-1 0 0,0 1-1,1-1 1,-1 0 0,0 0 0,1 0 0,-1 0-1,1 0 1,-1 0 0,0 0 0,1 0 0,0 0 0,20 0 28,-16 0-12,10-1-261,0-1 0,1 0 0,-1-2 0,0 0 0,0 0 0,26-13 0,-21 9-121,-1 1 0,39-9 0,-58 16 380,1 0 0,0-1 0,0 1 1,0 0-1,-1 0 0,1 0 0,0 0 0,0 0 0,0 0 0,0 0 1,-1 1-1,1-1 0,0 0 0,0 0 0,-1 1 0,1-1 0,0 0 1,0 1-1,-1-1 0,1 1 0,0-1 0,-1 1 0,1-1 0,0 1 1,-1-1-1,1 1 0,-1 0 0,1 0 0,4 28 453,-18 38 109,11-63-577,-15 85-82,15-50-6619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8:34.6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126 110 3075,'-11'1'6598,"-1"-1"-5541,1 0-103,-1 0-1,0 1 0,1 0 0,-1 1 1,1 0-1,-18 5 0,29-7-910,-1 0-1,1 0 0,0 0 1,0 0-1,0 0 0,0 1 1,0-1-1,-1 0 1,1 0-1,0 0 0,0 0 1,0 0-1,0 0 1,-1 0-1,1 0 0,0 0 1,0 0-1,0 0 1,0 1-1,0-1 0,0 0 1,-1 0-1,1 0 1,0 0-1,0 0 0,0 0 1,0 1-1,0-1 0,0 0 1,0 0-1,0 0 1,0 0-1,0 1 0,0-1 1,0 0-1,0 0 1,0 0-1,0 0 0,0 1 1,0-1-1,0 0 1,0 0-1,0 0 0,0 0 1,0 0-1,0 1 1,0-1-1,0 0 0,0 0 1,0 0-1,0 0 0,0 0 1,1 1-1,-1-1 1,0 0-1,0 0 0,13 5 719,19 0-217,221-8 3380,124-29-2695,-74 5-777,206-2-404,881 64 0,-1373-33-70,131 12 933,209-5-1,-349-10-813,1 0 0,0-1 0,0 0-1,-1-1 1,1 0 0,9-4 0,-16 6-184,-1 1 0,0 0 1,1-1-1,-1 1 0,0-1 0,1 0 1,-1 1-1,0-1 0,0 0 1,0 0-1,0 0 0,0 1 1,0-1-1,0-1 0,0 1 1,0 0-1,0 0 0,0 0 1,-1 0-1,1 0 0,0-1 1,-1 1-1,1 0 0,-1-1 1,0 1-1,1 0 0,-1-1 1,0 1-1,0-1 0,0 1 1,0 0-1,0-1 0,0 1 0,0-1 1,0 1-1,-1 0 0,1-1 1,0 1-1,-1 0 0,1-1 1,-1 1-1,0 0 0,1 0 1,-1-1-1,0 1 0,0 0 1,0 0-1,0 0 0,-1-2 1,-19-13-4180,-5-2-3015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08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772 63 9225,'-14'-7'918,"-6"-2"-538,0 0 0,-1 0-1,0 2 1,0 1 0,-1 1 0,-25-4-1,33 8-233,0 0-1,0 1 0,1 0 0,-1 2 1,0-1-1,1 1 0,-1 1 0,1 1 1,0 0-1,0 0 0,0 2 0,0-1 1,1 2-1,0-1 0,0 2 0,1-1 1,0 2-1,0-1 0,1 2 0,0-1 1,1 1-1,0 1 0,-11 16 0,7-7 29,2 1-1,0 0 0,2 0 0,0 1 0,1 1 0,1 0 0,2-1 0,0 2 1,-2 31-1,4-20-46,2 1 0,1-1 0,2 0 0,1 0-1,14 57 1,-12-71-69,1 1-1,1-2 0,0 1 1,2-1-1,1-1 0,15 25 1,-21-38 71,1 1 0,0 0-1,1-1 1,0 0 0,0 0 0,0-1 0,0 1 0,1-1 0,0-1 0,0 1-1,0-1 1,1 0 0,-1-1 0,1 0 0,0 0 0,0-1 0,0 0 0,0 0-1,12 0 1,-6-2 112,1-1 1,0-1-1,0 0 0,0-1 0,-1-1 0,0 0 1,1-1-1,-1 0 0,-1-1 0,1-1 0,-1 0 1,-1-1-1,1 0 0,-1-1 0,0 0 0,13-15 0,-2 1-142,-1 0-1,-1-1 0,-1-1 1,-2 0-1,0-2 0,23-49 1,-30 51-82,-2 1 1,-1-1-1,-1-1 1,-1 0-1,4-37 0,-8 51-16,-1 0-1,-1 0 0,0 0 0,0 0 0,-1 0 0,-1 0 0,0 0 1,0 0-1,-1 1 0,-1-1 0,0 1 0,-1 0 0,-11-21 1,10 25-12,-1 0 1,1 1 0,-1-1 0,0 1 0,-1 1 0,0-1 0,0 1 0,0 1 0,0 0-1,0 0 1,-1 0 0,0 1 0,0 0 0,0 1 0,0 0 0,0 0 0,-1 1 0,1 1 0,-18 0-1,0 1-244,0 1-1,0 1 1,1 2 0,-1 0-1,-42 16 1,-158 76-3361,79-23-3445,129-64 5433,-58 30-10571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8 152 4324,'0'0'13965,"10"1"-11765,-2 0-2016,1-1 0,-1 0 0,1 0 0,-1-1 0,0-1 0,1 1 0,-1-1 0,0 0 0,0-1 0,0 0 0,0 0 0,0-1 0,-1 0 0,8-6 0,36-32-52,-48 39-118,-1 0 0,1 0-1,-1 0 1,1 0 0,-1 0 0,0-1 0,0 1 0,-1-1 0,1 0 0,-1 1 0,1-1 0,-1 0 0,0 0 0,0-5 0,-1 9 10,0-1 0,0 0-1,0 0 1,0 1 0,0-1-1,0 0 1,-1 1 0,1-1-1,0 0 1,0 1 0,-1-1-1,1 0 1,0 1 0,-1-1-1,1 1 1,0-1 0,-1 0-1,1 1 1,-1-1 0,1 1 0,-1-1-1,1 1 1,-1 0 0,0-1-1,1 1 1,-1 0 0,0-1-1,0 1 1,-26-3 447,20 4-388,0 0 0,0 0-1,0 0 1,1 1 0,-13 5 0,9-1 49,1 1 0,-1 0 0,1 1 0,0 0 0,1 0 0,0 1 0,0 0-1,1 0 1,0 1 0,-8 15 0,10-17-55,0 0-1,1 1 0,0 0 1,1 0-1,0 1 0,0-1 1,1 0-1,0 1 0,1 0 1,0-1-1,0 1 0,1 0 1,1 11-1,0-19-94,0 0 0,0 0 0,0 0 1,0 0-1,0 0 0,1 0 0,-1 0 0,1-1 1,-1 1-1,1 0 0,0-1 0,-1 1 0,1-1 0,0 0 1,0 0-1,0 1 0,0-1 0,0 0 0,1-1 0,-1 1 1,0 0-1,0-1 0,1 1 0,-1-1 0,0 0 0,0 1 1,1-1-1,-1 0 0,0 0 0,3-1 0,7 1-644,0-1-1,0 0 1,0-1-1,18-4 1,11-11-3176,-1-4-2387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5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 9513,'0'0'6342,"45"11"-5926,-11-11 481,14 0 481,5 0-610,5 0-544,0 0-159,-5-3-97,-8-2-481,-12 2-384,-11 2-32,-15 1-320,-19 0-4452,-17 0-898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5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9833,'0'0'12588,"92"31"-11403,-30-31-448,3 0-481,7 0-192,-3 0-160,-2 0-1409,-10 0-1602,-6 0-3940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5.9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14830,'0'0'1516,"6"9"801,6 6-1026,0 1 1,1-2-1,23 22 1,-29-31-1177,-1 1-1,1-1 1,0 0 0,1-1-1,-1 0 1,1 0 0,0 0-1,0-1 1,0 0 0,0-1 0,1 0-1,11 2 1,-11-4-422,1 1 1,-1-2-1,1 0 1,-1 0-1,1 0 1,-1-1-1,0-1 1,0 1-1,0-2 0,0 1 1,0-1-1,10-6 1,-6 1-1058,-1 0 0,0 0 0,-1-1 0,0-1 0,0 0 0,17-24 0,-17 18 3081,-20 25 2385,-13 14-154,12-10-4250,-2 4 831,-92 125 2702,94-125-3090,1 0-1,0 0 1,2 1-1,-1 1 1,2-1 0,0 1-1,-3 22 1,8-13-584,1-27 331,0 1 0,0-1 0,0 0 0,0 1-1,0-1 1,0 1 0,0-1 0,0 1-1,0-1 1,1 0 0,-1 1 0,0-1-1,0 1 1,0-1 0,1 0 0,-1 1 0,0-1-1,1 0 1,-1 1 0,0-1 0,1 0-1,-1 0 1,0 1 0,1-1 0,-1 0-1,1 0 1,-1 0 0,0 1 0,1-1 0,-1 0-1,1 0 1,-1 0 0,1 0 0,-1 0-1,0 0 1,1 0 0,-1 0 0,1 0-1,-1 0 1,1 0 0,-1 0 0,1 0 0,-1 0-1,0-1 1,1 1 0,-1 0 0,1 0-1,0-1 1,13-8-5189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6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0 11499,'0'0'13426,"0"9"-12823,-1 1-516,0-1 0,-1 1 0,-1 0 0,0-1 0,0 0 0,-1 1-1,0-1 1,-1-1 0,1 1 0,-2-1 0,-7 11 0,-84 97 677,73-90-478,-8 10 362,48-52-163,51-58-294,-41 46-244,53-66-359,-91 136-36,4-19 503,1 1 1,1-1-1,1 2 0,1-1 1,1 0-1,1 1 1,2 25-1,0-49-44,0-1 1,0 1-1,0 0 0,0-1 1,0 1-1,0-1 0,0 1 1,0 0-1,0-1 0,0 1 1,0-1-1,0 1 1,1 0-1,-1-1 0,0 1 1,0-1-1,1 1 0,-1-1 1,0 1-1,1-1 0,-1 1 1,0-1-1,1 0 0,-1 1 1,1-1-1,-1 1 1,1-1-1,0 0 1,-1 0 1,1 0-1,-1 0 1,1-1 0,-1 1-1,0 0 1,1-1-1,-1 1 1,1 0-1,-1-1 1,0 1-1,0-1 1,1 1-1,-1-1 1,0 1-1,0 0 1,1-1-1,-1 1 1,0-1-1,0 1 1,0-1-1,0 1 1,0-1 0,0 1-1,0-1 1,1 1-1,-2-1 1,1 1-1,0-1 1,0 1-1,0-1 1,0 0-1,-1-14-36,-1 0 0,0 0 0,-1 1 0,-1-1 0,0 1 0,-1 0 0,-14-27 1,4 11-177,-2 1 1,-30-39-1,14 37 488,38 36-268,2-1-1,-1 1 0,0-1 0,1 0 1,-1-1-1,1 0 0,0 0 0,0 0 0,15 3 1,71 12 86,-91-18-106,136 14-2312,-46-15-7136,-43-5-6322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7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275 0 14286,'0'0'6133,"-6"8"-4627,-11 14-1000,-139 185 2539,143-185-2863,0 0 1,1 0-1,1 2 1,1-1 0,1 1-1,2 1 1,0-1-1,-4 34 1,10-53-172,0 1 0,1-1 0,0 0 0,0 1 0,0-1 0,1 1 0,0-1 0,0 0 0,0 1 0,0-1 0,1 0 0,0 0 0,0 0 0,1 0 0,4 7 0,-3-7-56,1 0-1,0-1 1,0 0 0,0 0 0,0 0 0,0 0 0,1-1 0,0 0-1,0 0 1,0 0 0,0-1 0,10 3 0,0-1-1176,-1-1-1,1-1 1,0 0-1,18 0 1,18-2-6280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8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11 13068,'0'-10'7848,"-1"19"-6759,-5 15-352,1 11 416,-2 6-289,2 3-447,0 0-321,5-4 0,0-3-64,0-8 32,8-7-64,3-6-769,0-9-1729,-1-7-3139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9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297 109 6246,'2'-8'4388,"0"3"-4043,10-46 5389,-12 49-5551,0 1-1,0-1 1,0 1-1,0-1 1,0 1-1,0-1 1,0 0-1,-1 1 1,1-1-1,0 1 1,-1-1-1,1 1 1,-1 0-1,0-1 1,0 1-1,1-1 1,-1 1-1,0 0 0,0 0 1,0-1-1,0 1 1,0 0-1,0 0 1,-1 0-1,1 0 1,0 0-1,0 1 1,-1-1-1,1 0 1,-1 1-1,1-1 1,-1 0-1,-1 1 1,-3-2-64,0 1 1,-1 1-1,1-1 1,0 1 0,-1 1-1,1-1 1,-1 1-1,1 0 1,0 0-1,0 1 1,0 0-1,0 0 1,-10 5 0,6-2-80,0 1 0,1 1 0,0-1 0,0 1 1,0 1-1,1 0 0,-9 11 0,3-1 58,1 0-1,0 1 1,2 1-1,0 0 1,1 1 0,1-1-1,-7 28 1,13-40-55,1 0-1,1 0 1,-1 0 0,1 0 0,0 0 0,1 0 0,0 1 0,0-1 0,3 13 0,-2-18-32,0 0 0,0 0 1,1 0-1,-1 0 1,1 0-1,-1 0 1,1 0-1,0 0 0,0-1 1,0 1-1,1-1 1,-1 1-1,0-1 1,1 0-1,0 0 0,-1 0 1,1 0-1,0-1 1,0 1-1,0-1 1,0 0-1,0 0 0,1 0 1,-1 0-1,6 1 1,10 1 29,0-1 1,-1 0 0,1-1 0,20-2 0,-30 0-28,0 0 0,0 0 0,-1-1 0,1 0 0,0 0 0,0-1 0,-1 0 0,0-1 0,0 0 0,12-7 0,-19 10 28,0 1 0,0-1 0,0 1 0,0-1 0,0 0 0,0 1 0,0-1 0,0 0 0,0 1 0,-1-1 0,1 0 1,0 0-1,-1 0 0,1 0 0,0 0 0,-1 0 0,1 0 0,-1 0 0,0 0 0,1 0 0,-1 0 0,0 0 0,1 0 0,-1 0 1,0 0-1,0 0 0,0-1 0,0 1 0,0 0 0,-1-2 0,0 1 11,0 1 1,-1-1-1,1 1 1,-1-1-1,1 1 1,-1 0-1,0 0 1,0 0-1,0-1 1,1 2-1,-1-1 1,0 0-1,0 0 1,-4 0-1,-8-3 43,-1 1-1,1 0 0,-19 0 0,16 2-76,-46 0 2,61 1-24,-1 0 0,1 0-1,0 0 1,-1 1 0,1-1 0,0 1 0,-1-1 0,1 1 0,0 0-1,0 0 1,0 0 0,0 0 0,0 0 0,0 1 0,0-1-1,0 0 1,0 1 0,0 0 0,1-1 0,-3 3 0,4-3 1,0 0 0,0-1 1,0 1-1,-1-1 1,1 1-1,0 0 0,0-1 1,0 1-1,0-1 1,0 1-1,0 0 0,1-1 1,-1 1-1,0 0 1,0-1-1,0 1 0,1-1 1,-1 1-1,0-1 1,0 1-1,1-1 0,-1 1 1,0-1-1,1 1 1,-1-1-1,1 1 0,-1-1 1,1 1-1,-1-1 1,1 0-1,-1 1 0,1-1 1,-1 0-1,1 1 1,-1-1-1,1 0 0,0 0 1,-1 0-1,1 0 1,-1 1-1,1-1 0,0 0 1,-1 0-1,1 0 1,-1 0-1,1 0 0,0 0 1,0-1-1,42 2 50,-35-1-28,21-3-78,1-1 0,-1-2 0,0 0 0,-1-2-1,0-1 1,51-25 0,-10 7-5,-69 26 64,0 1 0,0 0 0,1 0 0,-1-1-1,0 1 1,0 0 0,1 0 0,-1 0 0,0 0 0,1 0 0,-1 0-1,0-1 1,0 1 0,1 0 0,-1 0 0,0 0 0,1 0-1,-1 0 1,0 0 0,1 0 0,-1 0 0,0 0 0,1 0 0,-1 1-1,0-1 1,1 0 0,-1 0 0,0 0 0,1 0 0,-1 0-1,0 0 1,0 1 0,1-1 0,-1 0 0,0 0 0,0 1 0,1-1-1,-1 0 1,0 0 0,0 1 0,0-1 0,1 0 0,-1 0 0,0 1-1,-5 19 95,-22 27 140,24-42-197,-5 9 53,1-4-5,0 0 1,1 1-1,0-1 1,1 2-1,0-1 1,1 0-1,0 1 1,0 0-1,-1 17 0,5-28-147,0-1 0,0 1-1,0-1 1,0 0-1,1 1 1,-1-1-1,0 1 1,0-1-1,0 0 1,1 1-1,-1-1 1,0 1-1,1-1 1,-1 0-1,0 0 1,1 1-1,-1-1 1,0 0-1,1 1 1,-1-1-1,1 0 1,-1 0-1,1 0 1,-1 0-1,0 1 1,1-1-1,-1 0 1,1 0-1,-1 0 1,1 0-1,-1 0 1,1 0-1,-1 0 1,1 0-1,-1 0 1,1 0-1,-1 0 1,0-1-1,1 1 1,0 0-1,22-9-6631,-4-8-2302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19.7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0 14125,'0'0'4058,"9"6"-1816,0 1-1842,-1 0 1,0 0 0,0 1 0,-1 0 0,0 0-1,0 1 1,-1 0 0,0 0 0,0 0 0,-1 1-1,-1 0 1,7 17 0,-8-11-293,1 1 0,-2-1-1,0 1 1,-1-1 0,-1 1 0,0 0 0,-2 0 0,1-1 0,-2 1-1,0-1 1,-2 0 0,1 0 0,-2 0 0,0 0 0,-11 19-1,-5 5-385,-2-2-1,-1 0 0,-2-2 0,-46 49 0,15-29-3539,18-23-2310,-6-2-7906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29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2459 179 5285,'0'0'3304,"-4"-9"-2914,3 5-376,-1 0 1,1 1-1,-1-1 0,-1 1 0,1-1 1,0 1-1,-1 0 0,0-1 0,1 2 1,-1-1-1,0 0 0,-1 0 0,1 1 0,0 0 1,-1-1-1,1 1 0,-1 1 0,0-1 1,0 0-1,0 1 0,0 0 0,0 0 1,-7-1-1,-441-66 1163,265 46-1201,111 13 37,0 3-1,-1 4 1,1 3 0,-1 3-1,1 4 1,0 3 0,-77 22-1,50-5-14,1 4 0,2 5-1,-104 55 1,155-67 51,1 3-1,2 2 1,1 1-1,1 3 1,2 2-1,2 1 1,-66 78-1,89-93-43,2 1 0,1 0 0,0 1 0,2 1 0,-15 40 0,22-51-16,1 1 1,0-1-1,1 1 1,0 0-1,2 0 1,0 1-1,0-1 1,1 0 0,1 0-1,1 0 1,5 25-1,-4-31 8,1 1 1,0-1-1,1 0 0,0 0 0,1-1 0,-1 0 0,2 1 1,-1-2-1,1 1 0,0-1 0,1 0 0,-1-1 0,1 1 0,1-2 1,-1 1-1,1-1 0,0 0 0,0-1 0,19 6 0,2 0 65,0-2 0,0-1 0,1-2 0,0 0 0,40-1 0,15-3 2,-1-5-1,125-20 0,167-54-47,-201 39-19,-30 9 4,210-48 41,-250 50-208,133-55 1,-203 68 170,-1-2 1,-1 0 0,0-3-1,-2-1 1,60-48-1,-82 60 129,0 0 0,-1-1-1,0 0 1,0 0 0,-1-1-1,-1 0 1,0 0 0,0-1-1,-1 0 1,-1 0-1,0-1 1,0 1 0,-1-1-1,-1 0 1,0 0 0,-1-1-1,0 1 1,-1 0 0,-1-1-1,-2-21 1,1 27-50,0 0 0,-1 0 0,0 0 0,-1 1 0,0-1 0,0 0 1,0 1-1,-1 0 0,0 0 0,-1 0 0,0 0 0,0 1 0,0 0 0,-7-7 0,2 5-13,-1 0-1,0 0 0,0 1 0,0 0 0,-1 0 0,0 2 0,-25-9 0,0 4-75,0 2-1,0 1 0,-1 2 1,0 2-1,-41 2 0,7 5-1174,1 4 0,-134 31 0,174-32 428,-65 13-2568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0.7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1759 111 4837,'0'0'3085,"-9"-6"-2001,-5-1-797,-1-1 0,0 2 0,0 0 0,-1 1 0,-24-5 0,-98-14 1166,89 17-1452,-119-11-551,-271 5 1,385 13 516,14 1-4,0 2-1,0 2 0,0 1 0,0 3 0,1 1 0,1 1 1,0 2-1,0 2 0,-52 30 0,63-30 39,1 1 0,1 1 0,1 1 1,0 1-1,1 1 0,1 2 0,2 0 0,0 1 0,1 1 0,1 0 0,1 2 0,1 0 0,-14 34 0,24-44 3,0 0-1,1 0 0,0 1 1,2-1-1,0 1 0,1 0 1,0 0-1,1 0 0,2 0 1,-1 0-1,2 0 0,4 21 1,-3-25-5,1-1 1,0 1 0,1-1-1,0 0 1,1-1 0,1 0-1,-1 0 1,2 0 0,0 0-1,0-1 1,0-1 0,1 1-1,1-2 1,0 1-1,0-1 1,19 11 0,-7-7 24,1-1 0,0-2 0,0 0 0,1-1 0,0-2-1,1 0 1,0-1 0,28 1 0,202-3 214,-254-3-237,132-8 196,151-30 1,129-45 10,-376 75-213,238-59 495,-229 53-211,-1-2 0,0-2 0,75-42 0,-111 54-106,0 0-1,0-1 0,0 1 1,-1-2-1,0 1 0,-1-1 1,1 0-1,-1-1 1,11-18-1,-16 23-74,0 0 1,0 0-1,0 0 0,-1-1 1,0 1-1,1-1 1,-2 1-1,1-1 0,0 1 1,-1-1-1,0 0 0,0 1 1,0-1-1,-1 0 1,1 1-1,-1-1 0,0 1 1,-1-1-1,1 1 0,-1 0 1,0-1-1,0 1 1,0 0-1,0 0 0,-6-7 1,-4-2-34,0 1 0,0 0 0,-1 0 0,-1 1 0,0 1 1,0 0-1,-1 1 0,0 1 0,-1 0 0,-17-6 0,-28-8-658,-86-18 0,104 29-37,-18-4-695,-122-37-2849,120 25 1948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14542,'-8'1'3625,"-1"1"-2962,0 0 0,0 0 1,1 1-1,-1 0 1,1 0-1,0 1 1,-10 6-1,6-3-379,-1 2 0,1 0 1,0 0-1,1 1 0,0 1 0,0 0 0,-10 15 0,20-25-281,0 0 0,0 0 0,0 0 0,0 1 0,0-1 0,0 0 0,1 1 0,-1-1 0,0 1 0,1-1 0,-1 1 0,1-1 0,0 1 0,-1-1 0,1 1 0,0-1 0,0 1 0,0-1 0,0 1 0,1 2 0,-1-3-6,1 0 1,0 0-1,-1 0 0,1 0 0,0-1 1,0 1-1,0 0 0,0 0 1,0-1-1,0 1 0,0-1 0,0 1 1,0-1-1,0 1 0,0-1 1,0 0-1,0 1 0,0-1 0,0 0 1,0 0-1,2 0 0,9 1-156,0-1-1,0-1 0,24-4 0,-29 4 27,35-6-610,-20 2 560,1 2-1,-1 0 1,1 1-1,38 3 1,-61-1 216,0 0-1,1 0 1,-1 1 0,0-1-1,0 0 1,0 1 0,0-1-1,0 0 1,0 0-1,0 1 1,1-1 0,-1 0-1,0 1 1,0-1 0,0 0-1,0 1 1,0-1 0,0 0-1,-1 0 1,1 1-1,0-1 1,0 0 0,0 1-1,0-1 1,0 0 0,0 0-1,0 1 1,-1-1 0,1 0-1,0 0 1,0 1-1,0-1 1,-1 0 0,1 0-1,0 1 1,0-1 0,0 0-1,-1 0 1,1 0-1,0 0 1,-1 0 0,1 1-1,0-1 1,-1 0 0,-11 11 463,-7 1 168,-1-2 0,-1-1 0,-38 13 0,-27 12-368,85-33-1551,19-12-5962,5-5 234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3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8488,'0'0'10794,"53"12"-9064,-8-7-449,10-2-512,7-1-385,8 2-224,2-3-64,-4 2-64,-11 2-512,-12 2-865,-16 3-929,-18 1-1698,-11-1-416,-13-2-2179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4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10250,'0'0'6246,"74"14"-4164,-16-14-65,9-1-863,9-7-706,2 1-320,-2 0-96,-3 3-993,-10-3-1409,-5 0-4933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4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1 498 10826,'0'0'11472,"12"0"-10089,-3 0-1243,0-1 0,0 0 0,0 0 1,-1-1-1,1 0 0,0-1 0,-1 0 0,0 0 0,0 0 0,0-1 1,10-7-1,44-32 17,-1-3 0,56-57 0,-81 67-125,-2 0-1,-2-2 1,-2-2 0,30-49 0,-49 69-32,-4 7-88,-12 27-75,-3 5 174,1 1 0,1 0 0,1 1 0,1 0 1,1-1-1,1 1 0,0 0 0,4 41 0,5 4-1981,23 96-1,-14-86-2756,-13-55-1471,-2-6-4778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5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1 202 10666,'0'0'8424,"14"1"-6497,44 0-864,0-3-1,0-2 0,71-15 0,-49 8-608,557-66 821,56-8-4455,-665 83 3033,-5-1-3454,-37 2-1823,-14 1-603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5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0 481 10282,'0'0'4649,"12"-3"-1627,16-7-2102,-1-1 1,0-1-1,-1-2 1,-1 0-1,0-2 1,-1-1-1,30-26 0,156-157-100,-198 189-793,28-32 5,-22 22-23,1 2 0,34-28 0,-59 70-302,-46 74 323,27-53-7,-20 50 0,39-79-19,1 0 0,0 0-1,1 0 1,1 1 0,0-1 0,1 1 0,1 28-1,1-43-69,0 0 0,0 0-1,0 1 1,0-1 0,1 0-1,-1 1 1,0-1 0,1 0-1,-1 0 1,1 0-1,-1 1 1,1-1 0,0 0-1,0 0 1,-1 0 0,1 0-1,0 0 1,0 0 0,0 0-1,0-1 1,0 1 0,0 0-1,0 0 1,0-1 0,0 1-1,1-1 1,-1 1 0,0-1-1,3 1 1,-2 0-417,0-1 0,0 0 0,0 0 0,0 0 0,0 0 0,0 0 0,0-1 0,0 1 0,0 0 0,0-1 0,0 0 0,3-1 0,16-13-8571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5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17008,'0'0'9897,"79"-1"-9800,-36-7-97,7-2-513,2-2-1505,-4-3-1313,0 2-1922,-7-2-4388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6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347 4 14798,'0'0'8419,"-13"-1"-7886,11 1-520,-5-1 14,0 0 1,0 1-1,-1 0 0,1 0 1,0 1-1,0 0 0,0 0 1,0 1-1,0 0 0,0 0 1,0 0-1,0 1 0,-10 6 1,-20 15 75,-46 41 1,70-54-61,1 0 0,1 1 0,0 1-1,1 0 1,0 0 0,-15 29 0,23-40-41,1 0 0,0-1-1,0 1 1,0 0 0,0 0 0,0 0 0,1 0 0,-1 0 0,0 0 0,1 0 0,0 1 0,-1-1 0,1 0 0,0 0 0,0 0 0,0 0 0,0 0 0,1 1 0,-1-1 0,1 0 0,-1 0-1,1 0 1,0 0 0,-1 0 0,1 0 0,0 0 0,0 0 0,1-1 0,-1 1 0,0 0 0,1-1 0,-1 1 0,1-1 0,-1 1 0,1-1 0,0 1 0,-1-1 0,1 0 0,0 0-1,0 0 1,0 0 0,0 0 0,0-1 0,2 2 0,11 1-334,0 0 0,0 0 0,0-1-1,0-1 1,17-1 0,-16 1-517,76-1-8547,-52-3 802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6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20 14958,'0'0'9871,"-3"8"-9343,2-6-509,1 0 0,-1 0 0,0 0 0,1 0 0,-1 0 0,1 0 0,-1 0-1,1 1 1,0-1 0,0 0 0,0 0 0,0 0 0,1 3 0,0-4-17,0 1 1,0-1 0,1 0 0,-1 0 0,0 1-1,1-1 1,-1 0 0,0 0 0,1 0-1,0-1 1,-1 1 0,1 0 0,-1-1 0,1 1-1,0 0 1,-1-1 0,1 0 0,0 1-1,0-1 1,-1 0 0,1 0 0,0 0 0,3-1-1,13 2-1023,1-1 0,0-1 1,-1-1-1,1-1 0,18-4 0,-27 4 163,-1 0 0,1 0 0,-1 0 0,0-1 0,0-1 0,0 0 0,-1 0 0,1 0 0,-1-1 0,-1 0 0,10-9 0,-25 16 7656,-19 15-4163,27-16-2614,-26 20 1441,2 0 0,0 1 1,-23 28-1,41-41-1395,-1 1 0,1 0 0,1 0 0,0 0 0,-6 16 1,8-18-490,1 0 0,0 0 0,1 1 1,0-1-1,0 0 0,0 1 1,1-1-1,1 15 0,2-13-5188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39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2497 451 12556,'-3'-13'-5,"0"0"0,-2 0-1,1 1 1,-2-1 0,1 1 0,-2 0 0,0 0 0,0 1-1,-1 0 1,0 0 0,-1 1 0,0 0 0,-1 1 0,0 0-1,0 0 1,-1 1 0,-21-12 0,-12-4-328,-2 1 0,-1 2 0,-67-19 0,-3 3 430,-190-35 0,230 60 289,0 4 1,-1 3-1,-129 7 1,156 5-243,1 1 1,1 3-1,0 2 0,0 1 1,1 3-1,-51 27 0,7 3-112,3 3-1,-85 65 1,97-60 287,-83 80 1,129-107-106,2 3 0,1 0-1,2 1 1,1 2 0,-24 44 0,39-58-189,2 0 0,0 0 0,1 1 1,2 0-1,0 0 0,1 1 0,1 0 0,0-1 1,2 1-1,1 0 0,1 0 0,1 0 0,0-1 1,2 1-1,9 31 0,6 10-16,4-2-1,2 0 1,61 106-1,-52-107-124,3-2-1,2-1 0,2-2 0,91 91 1,-103-119 19,1-2 1,1 0-1,1-2 1,1-1-1,1-2 1,1-1 0,0-2-1,2-2 1,72 22-1,-56-26-89,0-1-1,0-3 1,1-2-1,-1-2 1,1-3-1,0-3 1,-1-1-1,1-3 1,63-16-1,-51 4-27,-1-2-1,-1-3 1,-1-3-1,-1-3 0,-2-2 1,98-70-1,-87 48 355,-3-3-1,-2-2 1,-3-4-1,104-132 1,-116 124 807,-3-2 0,-3-2 0,-4-2 0,58-149 0,-86 190-505,-1-1-1,-2 0 0,-1-1 1,-2 0-1,-2 0 1,1-44-1,-6 68-381,-1 0-1,0 1 1,-1-1-1,0 0 1,-1 0-1,0 1 1,-2-1-1,1 1 1,-1 0-1,-1 0 1,-1 1 0,0 0-1,0 0 1,-1 0-1,0 1 1,-1 0-1,-1 1 1,0 0-1,0 1 1,-13-10-1,-5 1-388,0 1 0,-1 2 0,0 1 0,-1 1 0,-1 2 0,0 1-1,-1 1 1,-37-5 0,-36-1-2671,-125-1-1,19 10-987,0 4-1563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1.1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82 16015,'0'0'3235,"77"8"-1281,-18-8-769,18-9-736,13-1-385,6-3-128,5 0-1154,-8-2-1664,-11 1-1635,-10-2-4099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6022,'0'0'17499,"-7"11"-15652,-9 13-1389,2 0 0,0 1 1,2 1-1,1 0 0,-14 51 0,5 38-439,15-78 485,-1 1 1,-23 68-1,58-187 164,43-104-820,-63 166 41,1 1 0,0 0 0,2 1-1,0 0 1,0 1 0,2 0 0,19-18 0,-26 28 10,1 0 0,0 1 0,1-1 0,13-5 0,-19 10 50,-1-1 1,1 1-1,0 0 0,0 0 0,0 0 1,0 0-1,0 1 0,0-1 1,0 1-1,0 0 0,0 0 1,0 0-1,0 0 0,0 0 0,0 1 1,0 0-1,0-1 0,5 3 1,-7-2 25,0 0 0,0 0 0,0 0 0,0 0 1,0 0-1,-1 0 0,1 0 0,0 1 0,0-1 0,-1 0 1,1 0-1,-1 1 0,1-1 0,-1 0 0,0 1 0,0-1 1,1 0-1,-1 1 0,0-1 0,0 1 0,0-1 0,0 0 1,0 1-1,-1-1 0,1 1 0,0-1 0,-1 0 1,1 1-1,-2 0 0,1 3-20,-1 0 0,0-1 0,0 1 0,0-1 0,-1 1 0,1-1 0,-5 4 0,-5 5 35,-1 0-1,0-1 1,-24 16 0,30-24 71,0 1 0,0-1 0,0-1 0,0 1 0,-1-1 0,1-1 0,-1 1 0,0-1 0,1-1 0,-12 2 0,19-3-92,-1 0 1,1 0 0,-1 0 0,1 0-1,-1 0 1,1 0 0,-1 0 0,1 0-1,-1 0 1,1 0 0,-1 0 0,1-1 0,-1 1-1,1 0 1,-1 0 0,1-1 0,-1 1-1,1 0 1,0 0 0,-1-1 0,1 1-1,-1 0 1,1-1 0,0 1 0,-1-1 0,1 1-1,0-1 1,0 1 0,-1 0 0,1-1-1,0 1 1,0-1 0,0 1 0,-1-1-1,1 1 1,0-2 0,5-23-2554,21-22-6050,-2 21-1077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1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0 16143,'0'0'2563,"-13"68"-1346,-2-27 32,0 8-544,2 6-449,1 3-160,6 4-64,5-3-32,1-3-32,0-9-705,6-10 65,-3-10-1,1-13 129,-4-9-898,-4-13-9929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2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0 149 2723,'0'0'18225,"74"-50"-16976,-20 29-512,11 0-353,13 0-320,3 1-32,0 8-352,-8 9-993,-13 3-994,-17 0-2689,-15 11-6183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2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16496,'0'0'4035,"-8"71"-3138,0-37-256,1-2-321,3-1-224,4-7-64,0-5-32,4-8-768,4-8-257,-1-3-417,-5-9-1985,-2-16-3363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2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11147,'0'0'608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3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 13613,'0'0'7303,"55"-8"-5606,-6-1 33,12-1-513,9 4-608,5 2-449,-1 2-128,-2 2-929,-4 0-1761,-9 2-2243,-7-2-5060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3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323 29 17521,'0'0'2359,"-10"-5"-320,0 0-1827,0 1 0,-1 1-1,0 0 1,0 0 0,0 1-1,0 0 1,0 1-1,-1 0 1,1 1 0,0 0-1,0 1 1,0 0 0,-15 4-1,10-1-198,1 1 0,0 1 0,-25 13 0,36-18-13,0 1 0,0 0 0,1 0 0,-1 0 0,1 0 0,0 1 0,0 0 0,0-1 1,0 1-1,0 0 0,0 0 0,1 1 0,-1-1 0,1 1 0,0-1 0,0 1 0,1-1 0,-1 1 0,1 0 0,-2 5 1,3-8-2,1 1 0,-1-1 0,1 0 0,0 0 0,-1 0 0,1 0 0,0 0 0,-1 0 1,1 0-1,0 0 0,0 0 0,0 0 0,0-1 0,0 1 0,0 0 0,0 0 0,0-1 0,1 1 1,-1-1-1,0 1 0,0-1 0,0 0 0,1 1 0,-1-1 0,0 0 0,0 0 0,1 0 1,0 0-1,50 6 44,-40-6-66,27 4-118,-12-3 49,-1 1 0,0 1 0,0 2 0,0 0 0,-1 2 0,39 15 1,-63-21 91,1-1 0,-1 0 0,0 1 0,1-1 0,-1 1 0,0 0 1,0-1-1,0 1 0,1 0 0,-1 0 0,0 0 0,0 0 0,0 0 1,0 0-1,0 0 0,-1 0 0,1 0 0,0 0 0,0 0 0,-1 1 1,1-1-1,-1 0 0,1 1 0,-1-1 0,1 0 0,-1 1 0,0 1 1,-1-1 36,1-1 1,-1 1 0,0 0 0,0-1 0,0 1 0,-1-1 0,1 0 0,0 1-1,-1-1 1,1 0 0,-1 0 0,1 0 0,-1 0 0,1 0 0,-1 0 0,0 0-1,-1 1 1,-11 3 395,0 1 1,0-2-1,-25 5 0,-2-3 389,-73-1 0,113-5-833,-1 0 0,0 0 0,1 0-1,-1 0 1,0 0 0,1 0 0,-1-1 0,1 1 0,-1-1-1,0 1 1,1-1 0,-1 1 0,1-1 0,-2-1 0,2 1-69,1 1 1,0-1-1,-1 1 1,1 0-1,0-1 1,-1 1 0,1-1-1,0 1 1,0-1-1,0 1 1,0-1-1,0 1 1,-1-1 0,1 1-1,0-1 1,0 1-1,0-1 1,0 0-1,1 1 1,-1-1-1,0 1 1,0-1 0,0 1-1,0-1 1,0 1-1,1-1 1,-1 1-1,0-1 1,3-2-571,-1 0 0,0 0 0,1 0 0,-1 0 1,1 0-1,0 1 0,0-1 0,0 1 0,0 0 0,5-3 0,28-12-6503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3.7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17 9129,'0'0'12043,"-50"-17"-10762,16 17-416,0 8-224,-3 9-353,7 5-160,9 0-64,7 1-32,8 3-32,6-5 32,6 0 0,14-4 0,5-4-32,7-3-608,3-5-1090,3-5-1537,2 0-4164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4.1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104 236 14318,'0'0'1948,"-11"2"-176,9-2-1731,-6 2 331,-1 0 0,1 1 0,0-1 0,0 2 0,-12 5 0,18-8-316,0 1 0,0-1-1,0 0 1,1 1 0,-1-1 0,0 1-1,0-1 1,1 1 0,-1 0 0,1 0 0,0-1-1,-1 1 1,1 0 0,0 0 0,0 1-1,0-1 1,1 0 0,-1 0 0,0 0-1,1 1 1,-1-1 0,1 0 0,0 0-1,0 1 1,0-1 0,0 0 0,0 1 0,0-1-1,1 0 1,-1 0 0,2 4 0,-1-4-45,0 0 1,0-1-1,1 1 1,-1-1-1,0 1 1,1-1 0,-1 1-1,1-1 1,-1 0-1,1 0 1,-1 0-1,1 0 1,0 0 0,0 0-1,0 0 1,-1-1-1,1 1 1,0 0 0,0-1-1,0 0 1,0 1-1,0-1 1,0 0-1,0 0 1,0 0 0,0 0-1,0-1 1,0 1-1,2-1 1,3 0 5,-1 0 0,1 0 1,-1-1-1,1 0 0,-1 0 1,0 0-1,10-6 0,-3-2 65,-1 0 0,22-22 0,-20 18 441,-19 22-78,0 1 0,0 0 0,1 0 0,1 1-1,-4 11 1,6-19-403,0 0 0,1 0-1,-1 0 1,0 1 0,1-1-1,-1 0 1,1 1 0,0-1 0,0 0-1,0 1 1,0-1 0,0 0-1,0 1 1,1-1 0,-1 0-1,1 1 1,-1-1 0,1 0 0,0 0-1,0 1 1,0-1 0,0 0-1,0 0 1,1 0 0,-1 0-1,1-1 1,-1 1 0,1 0 0,3 2-1,-1-2 22,1 0 0,0 0 0,0-1-1,-1 1 1,1-1 0,0 0 0,1 0 0,-1-1-1,0 0 1,0 0 0,0 0 0,0 0-1,6-2 1,1 0-35,0-1-1,-1-1 1,1 0-1,-1 0 1,0-1-1,0 0 1,0-1-1,0-1 1,-1 0-1,0 0 1,-1-1-1,0 0 1,0 0-1,8-11 1,4-5-23,-1-1 0,-2-1 0,0 0 0,15-35 0,-28 52-4,3-6-96,0 0 0,-1 0-1,-1-1 1,0 0-1,4-23 1,-10 38 89,1 1 0,-1-1 0,0 1 1,0-1-1,1 0 0,-1 1 0,0-1 0,0 1 0,0-1 1,0 0-1,0 1 0,0-1 0,0 0 0,0 1 1,0-1-1,0 1 0,0-1 0,-1 0 0,1 1 0,0-1 1,0 1-1,-1-1 0,1 1 0,0-1 0,-1 1 1,1-1-1,0 1 0,-1-1 0,1 1 0,-1-1 0,1 1 1,-1 0-1,1-1 0,-1 1 0,1-1 0,-1 1 0,1 0 1,-1 0-1,1-1 0,-1 1 0,0 0 0,1 0 1,-1 0-1,1 0 0,-1 0 0,0 0 0,1 0 0,-1 0 1,1 0-1,-1 0 0,0 0 0,1 0 0,-1 0 1,1 0-1,-1 1 0,0-1 0,1 0 0,-1 0 0,1 1 1,-1-1-1,1 0 0,-1 1 0,0-1 0,-35 23-32,25-13 132,0 1 1,0 0-1,1 0 1,0 1-1,1 0 0,-15 27 1,21-33-68,0 1 1,0-1 0,0 1-1,1 0 1,0 0 0,0 0-1,0 0 1,1 0 0,0 0-1,1 0 1,0 1-1,0-1 1,0 0 0,1 0-1,0 0 1,0 0 0,4 9-1,-3-11-64,0-1 0,1 1 0,0-1 0,0 1 0,0-1 0,1 0 0,0 0 0,-1-1 0,1 1 0,0-1 0,1 1 0,-1-1 0,1-1 0,-1 1 0,8 3 0,-1-2-1137,0 0-1,0 0 1,0-1-1,0 0 1,1-1-1,13 1 1,14-2-6380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6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30 242 11787,'0'0'11782,"-3"13"-10613,-8 52 142,-4 127-1,17-169-1007,4-33 491,7-42 75,-12 47-1057,14-61 149,-4-1 0,6-122-1,-21 177-101,-3 19-7,-7 21 0,12-19 141,-1 1-1,1-1 1,1 1 0,-1-1 0,2 1 0,-1 0 0,2 10 0,-1-17 12,0 0 0,1 0 0,-1 0 1,1-1-1,0 1 0,0 0 1,0 0-1,0-1 0,0 1 0,1-1 1,-1 1-1,1-1 0,-1 1 0,1-1 1,0 0-1,0 0 0,0 0 1,0 0-1,1 0 0,-1 0 0,0-1 1,1 1-1,-1-1 0,1 1 1,0-1-1,-1 0 0,6 1 0,2 0 32,-1-1-1,0 0 0,1-1 0,-1 0 0,0-1 0,1 1 0,-1-2 0,0 1 0,0-1 0,1-1 0,-2 0 0,1 0 0,0-1 0,-1 0 0,9-5 1,-9 5-32,-1-1 0,1 0 0,-2 0 0,1-1 0,0 1-1,-1-1 1,0-1 0,0 1 0,-1-1 0,0 0 0,0 0 0,-1-1 0,0 0 0,0 1 0,0-1 0,2-12 0,-6 12-142,-8 16 12,-8 17 24,6-4 104,-9 13-21,-17 49-1,33-74 65,-1 0 0,2 0-1,0 1 1,0-1-1,0 0 1,1 1-1,1-1 1,-1 1-1,2-1 1,-1 1-1,3 10 1,-2-18-34,-1-1 0,1 1 0,0 0 0,0-1 0,0 1 0,0 0 0,0-1 0,0 1 0,1-1 0,-1 0 0,0 1 0,1-1 0,-1 0 0,1 0 0,0 0 0,-1 0 0,1 0 0,0 0 0,-1 0 0,1-1 0,0 1 0,0-1 0,0 1 0,0-1 0,-1 0 0,1 1 0,0-1 0,0 0 0,0 0 0,0-1 0,0 1 0,0 0 0,3-2 0,2 1 18,0 0 0,0-1-1,0 0 1,-1 0 0,1-1-1,-1 0 1,13-7 0,-7-2-53,1 0-1,-2 0 1,1-1 0,-2-1 0,0 0-1,0 0 1,12-28 0,-15 29-298,-15 27 266,-19 38 29,26-48 48,0-1-1,-1 0 0,1 0 1,1 1-1,-1-1 0,1 1 1,-1-1-1,1 0 1,0 1-1,0-1 0,0 1 1,1-1-1,-1 0 1,2 6-1,-1-8-8,0 0 1,0 0-1,1 0 0,-1 0 1,0 0-1,1-1 0,-1 1 1,0 0-1,1 0 0,-1-1 1,1 1-1,-1-1 0,1 1 1,-1-1-1,1 0 0,-1 0 1,1 0-1,-1 1 0,1-1 1,-1-1-1,1 1 0,-1 0 1,1 0-1,2-1 0,39-9 113,-33 4-208,0 0 1,-1-1-1,0 0 0,-1-1 0,0 0 1,0 0-1,0 0 0,-1-1 1,0-1-1,-1 1 0,0-1 0,8-19 1,-22 67 30,5-24 114,0 0 1,0 1-1,0 25 1,4-39-55,-1 1 1,1 0-1,-1 0 1,1-1-1,0 1 1,0-1-1,0 1 1,0-1-1,0 1 1,0-1-1,0 1 1,0-1-1,1 0 1,-1 0-1,0 0 1,1 1-1,-1-1 1,1-1-1,0 1 0,-1 0 1,1 0-1,-1 0 1,1-1-1,0 1 1,0-1-1,-1 0 1,1 1-1,0-1 1,0 0-1,0 0 1,-1 0-1,1 0 1,2-1-1,8 1 17,-1 0-1,0-1 0,0 0 0,15-4 0,-11 0-35,-1 0 0,1-1 0,-1-1 0,0 0 0,0-1 0,-1 0 0,0-1-1,-1-1 1,0 0 0,0-1 0,-1 0 0,-1 0 0,0-1 0,0-1 0,-1 0 0,-1 0 0,0-1 0,-1 0 0,0 0 0,-1 0 0,-1-1 0,0 0 0,-1 0-1,0-1 1,2-29 0,-6 43 6,0 0-1,0 0 0,0 0 0,0 0 0,0 0 0,0 0 0,0 0 1,-1 0-1,1 0 0,-1 0 0,1 0 0,-1 0 0,0 0 0,0 0 1,0 1-1,0-1 0,0 0 0,0 0 0,0 1 0,-1-1 0,1 1 1,-1-1-1,1 1 0,-1 0 0,1-1 0,-1 1 0,0 0 0,-3-1 1,2 1-7,0 0 1,0 1 0,0 0-1,0 0 1,-1 0 0,1 0 0,0 0-1,0 0 1,0 1 0,0 0-1,-1-1 1,1 1 0,0 0 0,0 1-1,0-1 1,1 0 0,-1 1-1,-4 3 1,-5 3 17,1 1 0,0 0 0,1 1 0,0 0 0,1 1 1,0 0-1,1 0 0,0 1 0,-11 22 0,15-27 6,0 1 0,1 0-1,0-1 1,0 1 0,1 0 0,0 1 0,1-1 0,-1 0-1,2 0 1,-1 1 0,1-1 0,0 0 0,1 1 0,0-1 0,0 0-1,1 0 1,0 1 0,3 7 0,-3-12-12,1 1 0,-1-1-1,1 0 1,-1 0 0,1 0 0,0 0 0,1-1-1,-1 1 1,1-1 0,0 0 0,-1 0 0,1 0-1,0 0 1,1-1 0,-1 0 0,0 0 0,1 0-1,0 0 1,-1-1 0,1 1 0,0-1 0,-1 0-1,1-1 1,0 1 0,0-1 0,0 0-1,0 0 1,0-1 0,6 0 0,0-1-3,1-1 1,0 0-1,-1 0 1,0-1-1,0-1 1,0 0-1,0 0 1,-1-1-1,0-1 0,0 1 1,9-9-1,8-11 6,-2 0-1,-1-2 1,-1-1 0,-2 0-1,0-2 1,-3 0-1,0-1 1,22-59-1,-37 84 0,-1 1-1,0 0 0,0 0 1,-1-1-1,0 1 0,1-14 0,-3 20-5,0 0 0,0-1 0,0 1-1,0 0 1,0 0 0,0 0 0,0 0-1,0 0 1,0 0 0,0 0 0,0 0-1,0 1 1,0-1 0,0 0 0,0 1-1,0-1 1,0 0 0,0 1 0,0-1-1,0 1 1,1-1 0,-3 2 0,-6 6 13,1 0 1,-1 1 0,1-1-1,1 2 1,0-1 0,0 1-1,1 0 1,0 0 0,0 1-1,-4 14 1,1-3 53,1 1 0,1-1 0,1 2 0,-3 28 0,3 54 42,5-99-102,1-1 0,1 1 0,0 0 0,-1 0 0,2-1 0,-1 1 0,1-1-1,0 1 1,1-1 0,-1 1 0,1-1 0,1 0 0,3 6 0,-7-12-2,1 1 0,-1-1 0,0 0 0,0 1 0,1-1 0,-1 1 0,0-1 0,1 0 0,-1 1 0,0-1 1,1 1-1,-1-1 0,1 0 0,-1 0 0,0 1 0,1-1 0,-1 0 0,1 0 0,-1 1 0,1-1 0,-1 0 1,1 0-1,-1 0 0,1 0 0,-1 0 0,1 0 0,-1 0 0,1 0 0,-1 0 0,1 0 0,-1 0 0,1 0 1,0 0-1,-1 0 0,1-1 0,5-18 63,-7-27-40,-2 38-52,0 0 1,0 0-1,-1 1 0,0-1 1,0 1-1,-1 0 0,0 0 1,0 1-1,-1-1 0,1 1 0,-14-11 1,13 12 9,0 0-1,0 0 1,-1 1 0,1 0 0,-1 0 0,0 0 0,0 1 0,0 0-1,-1 0 1,1 1 0,-1 0 0,1 0 0,-9 0 0,56 23-37,-5-13-27,0-1 0,1-2 1,0-2-1,0-1 0,0-1 0,38-5 0,-46-3-769,0-15-6031,0 3 6367,-31 32 2379,-7 13-535,-25 70 1602,21-30-6617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6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13 17457,'0'-7'3491,"0"1"-448,-2 6-737,-1 0-1281,3 13-64,0 3-769,0 8-128,11 2-544,1 5-1378,0-2-1826,-1 2-1120,-3-3-4357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13805,'0'0'10666,"9"5"-8637,2-1-1876,0 0 1,1 0-1,-1-1 0,1-1 1,0 0-1,0 0 0,0-1 1,0-1-1,-1 0 1,1 0-1,0-1 0,0-1 1,0 0-1,15-5 1,-25 7-150,1-1 1,-1 1 0,0-1 0,1 0 0,-1 0 0,0 0 0,0 0 0,0 0 0,1 0 0,-1-1-1,0 1 1,-1-1 0,1 1 0,0-1 0,0 0 0,-1 0 0,1 0 0,-1 0 0,1 0-1,-1 0 1,0 0 0,0 0 0,2-4 0,-4 5-3,0 0 0,1 0-1,-1 0 1,1 1 0,-1-1 0,0 0 0,0 0 0,1 1-1,-1-1 1,0 1 0,0-1 0,0 1 0,0-1-1,1 1 1,-1 0 0,0-1 0,0 1 0,0 0-1,0-1 1,0 1 0,0 0 0,0 0 0,0 0-1,0 0 1,0 0 0,-2 0 0,-35 0 20,31 0-24,-4 1 4,1 0 0,0 1 0,-1 0 0,1 0 0,0 1 0,0 0-1,1 1 1,-12 6 0,15-7 28,0 0 0,0 0 0,1 0-1,0 1 1,-1 0 0,1 0 0,1 1 0,-1-1 0,1 1 0,-1 0-1,2 0 1,-1 1 0,0-1 0,-3 8 0,7-12-47,-1 0 0,1 0 1,0 0-1,-1 0 0,1 0 0,0 0 0,0 0 1,0 0-1,0 0 0,0 0 0,0 1 1,0-1-1,0 0 0,0 0 0,0 0 0,0 0 1,1 0-1,-1 0 0,1 0 0,-1 0 1,0 0-1,1 0 0,0 0 0,-1 0 0,1 0 1,0-1-1,-1 1 0,1 0 0,0 0 1,0 0-1,-1-1 0,1 1 0,0-1 1,0 1-1,0 0 0,0-1 0,0 0 0,0 1 1,0-1-1,0 0 0,0 1 0,0-1 1,0 0-1,1 0 0,1 0 0,7 1-1544,1 0 1,-1 0-1,21-3 0,-20 1-1055,26-2-6475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6.8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75 10186,'0'0'8418,"-5"11"-6192,-2 3-1614,-67 158 5296,66-148-5444,1 1 0,1 0 1,1 0-1,1 1 0,-2 42 0,6-66-197,1-5-21,16-48-420,3 1 0,2 1 0,1 1 0,3 1 0,2 1 0,55-68 1,-80 109 137,-1 2 28,0 1-1,0-1 1,0 0-1,0 1 1,1 0-1,-1-1 1,0 1-1,1 0 1,0 0-1,-1 0 1,1 1 0,0-1-1,0 1 1,0-1-1,6-1 1,-8 7-23,0-1 1,0 1-1,0 0 1,-1-1-1,0 1 1,1-1-1,-1 1 1,0 0-1,-1-1 1,0 5-1,1-8 30,-1 5 0,1 1 1,-2-1-1,1 0 0,-1-1 0,0 1 0,0 0 0,0 0 0,0-1 1,-1 1-1,0-1 0,0 0 0,0 0 0,0 0 0,-1 0 0,0-1 0,1 1 1,-1-1-1,-1 0 0,-5 4 0,2-3 0,1 1 0,-1-1 0,0-1 1,0 1-1,-1-2 0,1 1 0,-1-1 0,1 0 0,-1-1 1,-13 1-1,21-2-8,0 1 0,0-1 1,0 0-1,0 0 1,0 0-1,0-1 1,0 1-1,0 0 0,0 0 1,0 0-1,0-1 1,0 1-1,0-1 0,0 1 1,0 0-1,0-1 1,0 1-1,1-1 0,-1 0 1,0 1-1,0-1 1,1 0-1,-1 0 1,0 1-1,1-1 0,-1 0 1,1 0-1,-1 0 1,1 0-1,-1 1 0,1-1 1,0 0-1,-1 0 1,1 0-1,0 0 0,0 0 1,0 0-1,0 0 1,0 0-1,0 0 1,0 0-1,0 0 0,0 0 1,0 0-1,0 0 1,1 0-1,-1 0 0,1-1 1,0-3-428,1 0 0,0 0 0,0 0 0,1 0 1,-1 0-1,1 0 0,7-8 0,53-52-7459,-25 26 1627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7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1 6534,'0'0'16309,"0"12"-13731,-4 6-1801,0 1 0,0-1 0,-2 0-1,0 0 1,-16 29 0,-12 35 153,31-75-940,1 0-1,0 0 0,1 0 0,0 0 0,0 0 0,0 0 1,1 0-1,0 1 0,0-1 0,2 9 0,-1-15-97,-1 0 0,1-1 0,-1 1 0,1 0-1,-1 0 1,1 0 0,0-1 0,-1 1 0,1 0 0,0-1-1,0 1 1,-1 0 0,1-1 0,0 1 0,0-1 0,0 1-1,0-1 1,0 0 0,-1 1 0,1-1 0,0 0 0,0 0 0,0 1-1,0-1 1,0 0 0,0 0 0,0 0 0,0 0 0,0 0-1,0-1 1,0 1 0,0 0 0,0 0 0,0-1 0,0 1-1,1-1 1,2 0-704,-1 0 0,1 0 0,-1-1-1,0 1 1,0-1 0,0 0 0,0 0-1,6-4 1,-6 1-201,0 0-1,0 0 1,0 0-1,0 0 1,-1-1-1,2-7 0,5-18-330,-5 18 4604,-3 19 5539,-1 4-8797,-1 27 966,5-21-4564,6-7-6014,1-8 2457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7.5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94 16720,'0'0'12540,"8"-1"-12353,4 0-151,17-1 50,56-13-1,-78 13-78,1 0 0,-1 0 0,0 0 0,0-1 0,0 0 0,-1-1 0,1 0-1,-1 0 1,0 0 0,0-1 0,0 0 0,0 0 0,8-9 0,-14 13-8,0 1 1,1 0 0,-1 0-1,0-1 1,0 1-1,1 0 1,-1-1 0,0 1-1,0 0 1,1-1-1,-1 1 1,0 0 0,0-1-1,0 1 1,0 0-1,0-1 1,1 1 0,-1-1-1,0 1 1,0 0-1,0-1 1,0 1 0,0-1-1,0 1 1,0-1-1,0 1 1,0 0 0,-1-1-1,1 1 1,0 0-1,0-1 1,0 1 0,0-1-1,-1 1 1,1 0-1,0-1 1,-18-1-28,-22 13-20,24-3 40,1 0-1,0 2 1,0-1-1,1 2 1,-15 12-1,25-19 22,-1 0 0,1 0-1,0 0 1,0 1 0,0 0 0,1-1 0,-1 1-1,1 0 1,0 1 0,1-1 0,-1 0 0,1 1-1,0 0 1,1-1 0,-1 1 0,1 0 0,0 0-1,0 11 1,2-16-34,-1 0 0,1 1 0,0-1 0,0 0 0,0 1 0,0-1-1,0 0 1,0 0 0,0 0 0,0 0 0,0 0 0,0 0 0,1 0 0,-1 0-1,0 0 1,1 0 0,-1-1 0,1 1 0,-1-1 0,1 1 0,-1-1 0,1 0-1,-1 1 1,1-1 0,-1 0 0,1 0 0,-1 0 0,1 0 0,-1 0 0,4-1-1,3 1-885,0-1-1,0 1 0,0-2 0,14-3 0,9-11-4190,1-5-2643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19:47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0 439 15535,'0'0'7842,"10"3"-5862,-3-2-1773,0 1-69,0 1-1,1-1 1,-1 1-1,0 0 1,7 5-1,-12-7-134,0 1 0,1-1 0,-1 1 0,0 0 0,-1-1 0,1 1 0,0 0 0,0 0 0,-1 1 0,1-1 0,-1 0 0,0 0 0,0 1 0,0-1-1,0 1 1,0-1 0,0 1 0,-1-1 0,1 1 0,-1-1 0,1 1 0,-1 2 0,0 0 51,0-1 0,-1 1 0,1-1 0,-1 1-1,0-1 1,0 1 0,-1-1 0,1 0 0,-1 0 0,0 0 0,0 0-1,-3 4 1,-5 10 1355,34-90 795,27-113-2127,-26 82-68,-25 102-70,0 0 1,0 0 0,0 0-1,1 0 1,-1 0-1,0 0 1,0 1 0,1-1-1,-1 0 1,1 0-1,-1 0 1,0 0 0,1 1-1,0-1 1,-1 0-1,1 0 1,-1 1 0,1-1-1,0 0 1,0 1-1,-1-1 1,1 1 0,0-1-1,0 1 1,0-1-1,-1 1 1,1 0 0,0-1-1,0 1 1,0 0-1,0 0 1,0 0 0,0 0-1,0 0 1,0 0-1,0 0 1,0 0 0,0 0-1,-1 0 1,1 0-1,0 0 1,0 1-1,0-1 1,0 0 0,0 1-1,0-1 1,0 1-1,-1-1 1,2 1 0,2 2-465,0 0-1,0 0 1,-1 0 0,1 0 0,-1 0 0,0 1 0,0 0 0,4 5 0,-6-7-2194</inkml:trace>
  <inkml:trace contextRef="#ctx0" brushRef="#br0" timeOffset="1">72 1 16207,'0'0'11083,"27"47"-12172,-16-31-3972,-1-6-10185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20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4691 62 12396,'-221'-30'109,"-291"-2"1,323 35-60,0 9 1,2 8 0,-356 84-1,392-61 64,3 6 0,1 7 0,3 6 0,3 7 0,-149 97 0,167-85 128,4 6 1,5 4-1,-136 140 1,170-146-228,4 3 0,4 4 1,5 3-1,-96 176 0,79-96 16,-103 315 0,-13 204 66,178-611-85,-188 814 1762,183-730-1466,6 0 0,8 2 0,12 245-1,9-328-229,3-2 0,4 0 0,4 0 0,3-2-1,39 94 1,-17-73-39,5-3 0,3-2 0,95 132 0,-45-94-74,191 198 0,156 82-176,-168-186 221,10-11 0,9-14 0,9-13 0,8-14 0,7-14 0,672 237-1,484-29-93,34-163-648,-338-158 1166,-804-63 5,425-70 1,-14-72 546,-650 117-925,0-5-1,-3-6 0,212-112 1,-275 122-46,-2-4 0,-2-2 1,-2-3-1,-2-2 0,-2-3 1,-3-3-1,52-66 0,-65 67 27,-3-1 0,-3-2 1,-1-2-1,-4 0 0,-2-3 0,-3 0 0,-2-1 0,19-92 1,-25 66 0,-3-1 0,-5-1 0,-4-154 0,-13 120-33,-5 1 0,-33-143 1,-15 34-77,-9 4 0,-135-297 0,-980-1756-436,663 1464-237,-73 50 53,459 616 178,-6 6 0,-7 7 1,-6 6-1,-5 6 0,-6 8 0,-5 8 1,-4 7-1,-228-99 0,148 102-1956,-386-102 1,157 85-1546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5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0 713 15471,'0'0'2407,"11"-10"-1510,557-421 1322,-485 372-2190,-1 3-135,-31 22-447,82-70 0,-132 103 334,9-9-144,-10 10 278,0-1 0,0 1 0,0 0 1,0 0-1,0 0 0,0 0 0,0 0 0,1-1 0,-1 1 1,0 0-1,0 0 0,0 0 0,0 0 0,0-1 0,0 1 0,0 0 1,0 0-1,0 0 0,0 0 0,0-1 0,0 1 0,0 0 0,0 0 1,0 0-1,0 0 0,0-1 0,0 1 0,0 0 0,0 0 1,0 0-1,0 0 0,0-1 0,-1 1 0,1 0 0,0 0 0,0 0 1,0 0-1,0 0 0,0-1 0,0 1 0,0 0 0,-1 0 0,1 0 1,0 0-1,0 0 0,0 0 0,0 0 0,-1 0 0,1 0 1,0 0-1,0 0 0,0 0 0,0-1 0,-1 1 0,1 0 0,0 0 1,0 0-1,0 0 0,0 0 0,-1 1 0,1-1 0,0 0 0,0 0 1,0 0-1,-1 0 0,-20 0-4864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5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1 9321,'0'0'6507,"-8"5"-5055,3-3-1316,0 1-85,1-1 0,0 0 0,0 1 0,0 0 0,0 0 0,0 0 0,1 1 0,-1-1 0,1 1 0,0 0-1,0-1 1,0 2 0,-3 5 0,-59 109 141,-90 120 0,22-36 1463,128-196-1532,1 0 1,0 0-1,0 0 0,1 0 0,0 1 0,-3 14 0,5-21-107,1 0 1,0 0-1,0-1 1,0 1-1,0 0 1,0 0-1,0 0 1,1 0-1,-1-1 1,0 1-1,0 0 0,0 0 1,1 0-1,-1-1 1,0 1-1,1 0 1,-1 0-1,1-1 1,-1 1-1,1 0 1,-1-1-1,1 1 1,0-1-1,-1 1 1,1-1-1,0 2 1,2-2 21,-1 1 1,1 0-1,-1-1 1,1 1 0,-1-1-1,1 0 1,-1 0 0,1 0-1,0 0 1,-1 0 0,1-1-1,-1 1 1,4-2-1,34-11 397,0-1 0,-2-2-1,0-2 1,58-37-1,-13 8-327,277-130-3031,-260 129-2117,-5 2-5972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5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155 142 9385,'0'0'9534,"-12"-8"-8450,6 4-975,-28-17 89,32 21-194,1-1 0,-1 1 0,1 0 0,-1-1 1,1 1-1,-1 0 0,1 0 0,-1 0 0,1 0 0,-1 0 0,0 0 0,1 0 0,-1 1 0,1-1 0,-1 0 1,1 1-1,-1 0 0,1-1 0,-1 1 0,1 0 0,0-1 0,-1 1 0,1 0 0,0 0 0,0 0 0,0 0 1,-1 2-1,-6 8 38,0 0 1,2 0 0,-1 1-1,1 0 1,1 1 0,0-1 0,1 1-1,1 0 1,0 0 0,0 0-1,1 1 1,1-1 0,0 0 0,2 19-1,-2-30-17,1 1-1,0-1 0,0 1 1,0 0-1,0-1 0,1 1 1,-1 0-1,1-1 0,-1 1 1,1-1-1,0 1 1,0-1-1,0 1 0,0-1 1,0 0-1,1 0 0,-1 1 1,1-1-1,-1 0 0,1 0 1,0 0-1,0-1 0,0 1 1,0 0-1,0-1 1,0 1-1,1-1 0,-1 0 1,0 0-1,1 0 0,-1 0 1,1 0-1,-1 0 0,1 0 1,-1-1-1,1 0 0,0 1 1,-1-1-1,1 0 1,-1 0-1,1 0 0,0-1 1,-1 1-1,1-1 0,-1 1 1,1-1-1,3-1 0,5-3 132,0 0-1,0 0 1,0-1-1,0 0 1,-1-1 0,0 0-1,-1-1 1,13-12-1,3-6 170,35-46 0,-45 52-271,-1-1-1,20-40 1,-29 51 76,0-1 0,-1-1 0,-1 1 0,1 0 0,-2-1 0,0 0 0,2-22 0,-9 26 267,-4 14-315,-8 16-80,9-5 9,0 2-1,1-1 1,0 1 0,2 0-1,0 0 1,2 1 0,0-1-1,1 1 1,1 0 0,1 27-1,0-45-7,1 1 0,-1-1 0,1 1 0,-1 0 0,1-1 0,0 1 0,0-1 0,0 1 0,0-1 0,0 0 0,0 1 0,1-1 0,-1 0 0,1 0 0,0 0 0,0 0 0,-1 0 0,1 0 0,0-1 0,4 4 0,-2-4 8,0 1 0,0-1 0,0 1 0,0-1 0,0-1 0,0 1-1,0 0 1,0-1 0,0 0 0,0 0 0,1 0 0,4-1 0,2-1 14,1 0 0,-1-1 1,0-1-1,1 0 0,-1 0 1,-1-1-1,1 0 0,15-11 1,-16 8-9,1 0 1,-1-1-1,-1 0 1,1 0-1,-1-1 1,-1-1 0,0 1-1,-1-1 1,0-1-1,0 1 1,-1-1-1,-1-1 1,7-22-1,-15 49-19,0 0-1,0 0 0,2 0 0,-1 22 1,2-34 5,-1 1-1,1-1 1,1 0 0,-1 1 0,0-1-1,0 0 1,1 1 0,0-1 0,-1 0-1,1 1 1,0-1 0,0 0 0,0 0-1,0 0 1,0 0 0,1 0 0,-1 0-1,1 0 1,-1 0 0,1-1 0,0 1-1,0 0 1,0-1 0,0 0 0,0 1-1,0-1 1,0 0 0,0 0 0,0 0-1,0 0 1,1 0 0,-1-1 0,5 2-1,2-2 13,-1 1 0,1-1 0,0-1 0,0 0 0,0 0 0,0-1 0,-1 0 0,1 0 0,-1-1 0,1 0 0,-1 0 0,0-1 0,10-6 0,-6 1 0,1 0 0,-1-1 0,-1 0 0,0 0 0,0-1 0,17-25 0,-22 35-477,-3 13 247,-1 31-319,0-7-1554,10-15-1803,10-10-3903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5765,'4'30'9173,"8"-9"-5372,-9-19-3609,-1 0 1,2 0-1,-1 0 1,0-1-1,0 1 0,0-1 1,1 0-1,-1 0 1,1 0-1,-1 0 1,1-1-1,-1 1 1,1-1-1,3 0 1,5 0 83,1 0 1,-1-2-1,0 1 1,1-2 0,-1 1-1,0-2 1,-1 1-1,1-2 1,-1 0-1,21-11 1,-22 10-241,-1 0 0,1 0 1,-1-1-1,-1 0 0,1 0 0,-1-1 0,0 0 0,-1-1 1,0 1-1,-1-1 0,1-1 0,5-11 0,-11 19-24,0 0 0,-1 1 0,1-1 0,0 0-1,-1 0 1,1 0 0,-1 0 0,1 1 0,-1-1-1,0 0 1,0 0 0,0 0 0,0 0-1,0 0 1,0 0 0,-1 0 0,1 0 0,0 1-1,-1-1 1,0 0 0,0-2 0,-1 3 0,1-1 1,0 1-1,-1 0 1,1 0-1,0 0 1,-1 0-1,0 0 1,1 0-1,-1 0 1,1 0-1,-1 1 1,0-1-1,0 1 1,1-1-1,-1 1 1,0 0-1,0 0 1,-2-1-1,-2 1 10,-1 1-1,0-1 0,0 1 1,0 0-1,1 0 0,-1 1 1,1 0-1,-1 0 0,1 1 1,-11 5-1,6-1-13,1 1-1,1 0 1,-1 1 0,1 0 0,1 1-1,0 0 1,0 0 0,-9 16 0,12-18 11,1 1 0,0-1 0,0 0 1,1 1-1,0 0 0,0 0 0,1 0 1,1 0-1,-1 0 0,1 0 1,1 1-1,0 12 0,1-20-19,-1 1 0,0-1 0,1 0 0,0 0 0,-1 0 0,1 0-1,0 0 1,0 0 0,0-1 0,0 1 0,0 0 0,0 0 0,1-1 0,-1 1 0,1 0 0,-1-1-1,1 0 1,-1 1 0,5 1 0,-2-1 10,0 0 1,1 0-1,-1 0 0,1-1 1,-1 0-1,1 0 0,0 0 0,7 0 1,5-1-201,-1 0 0,0-1 0,1-1 0,20-5 0,-17 1-1681,0 0-1,0-2 1,35-18 0,1-6-6526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5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18033,'0'0'3144,"-7"8"-1377,1-1-1567,0 1 0,1 0-1,-1 0 1,2 1-1,-1 0 1,1 0-1,1 0 1,0 0 0,0 0-1,0 1 1,2-1-1,-2 12 1,2 9-172,1 1 1,1-1-1,2 1 1,1-1-1,1 0 1,2 0-1,1-1 1,13 31-1,-15-43-333,-3-10 129,0-1 0,0 0 0,-1 1 0,0 0 0,-1-1 0,1 1-1,-1 0 1,0 0 0,-1 0 0,0 0 0,-1 8 0,1-14 130,-1-1 0,1 0-1,0 0 1,-1 0 0,1 0 0,-1 0 0,1 0 0,-1 0 0,1 0 0,-1-1 0,1 1-1,-1 0 1,1 0 0,0 0 0,-1 0 0,1-1 0,-1 1 0,1 0 0,-1 0 0,1-1-1,0 1 1,-1 0 0,1-1 0,0 1 0,-1 0 0,1-1 0,0 1 0,0-1 0,-1 1-1,1 0 1,0-1 0,0 1 0,-1-2 0,-11-14-564,-21-42-525,24 40 1324,-1-1 0,-1 1 0,0 1-1,-2 0 1,0 1 0,-24-24 0,36 39 302,1 3-492,1-1 0,-1 0 0,1 1 1,0-1-1,0 0 0,0 1 0,-1-1 1,1 0-1,0 0 0,1 0 0,-1 0 0,0 0 1,0 0-1,0 0 0,1 0 0,-1 0 1,0 0-1,1-1 0,-1 1 0,0 0 0,3 0 1,32 11-375,-36-12 372,16 3-1082,1 0 0,-1 0 0,22-1 0,15-1-5231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5733,'0'0'14788,"-10"2"-12461,-3 1-1837,-1 1 0,0 0 0,1 1 0,0 0 0,-14 9 0,22-11-349,0-1-1,0 1 1,0 0-1,1 0 1,0 0-1,-1 1 1,1 0-1,0 0 1,1 0-1,-1 0 0,1 0 1,0 1-1,0 0 1,0-1-1,0 1 1,1 0-1,0 0 1,0 1-1,-1 4 1,3-9-127,0 0 0,0 0 0,1 0 0,-1 0 0,0 0 0,1 0 0,-1 0 0,1 0 0,-1 0-1,1 0 1,-1 0 0,1 0 0,0 0 0,-1-1 0,1 1 0,0 0 0,0-1 0,-1 1 0,1 0 0,0-1 0,0 1 0,0-1 0,0 1 0,0-1 0,0 0 0,0 1 0,0-1 0,0 0 0,0 0 0,0 1 0,0-1 0,0 0 0,0 0 0,0 0 0,2-1 0,47 1-569,-40-1 185,6 0-906,-1-1 0,0-1 0,1 0-1,-1-1 1,19-8 0,35-19-9858,-40 15 2197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0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16 13261,'0'0'4500,"-9"4"-1730,-7 2-2015,1 2-1,0 0 0,1 1 0,-14 10 1,22-14-589,0-1 1,1 1 0,-1 0 0,1 0 0,0 1 0,0 0 0,1-1-1,0 2 1,0-1 0,0 0 0,1 1 0,0 0 0,-4 10 0,7-16-164,0 0 0,-1 0 1,1 0-1,0 0 0,0 0 0,0 0 1,0 0-1,0 0 0,0 0 1,0 0-1,1 0 0,-1 0 1,0 0-1,0 0 0,1 0 1,-1 0-1,1 0 0,-1 0 1,1 0-1,-1 0 0,1 0 1,-1 0-1,1 0 0,0-1 1,0 1-1,1 1 0,0-1 8,0 0-1,0 0 0,0 0 0,0 0 1,1-1-1,-1 1 0,0 0 0,1-1 1,-1 0-1,1 1 0,2-1 1,3 0 29,-1-1 1,0 0 0,0 0 0,1 0-1,-1-1 1,0 0 0,9-4 0,-10 4-23,0-1 1,-1-1 0,1 1-1,-1-1 1,0 0 0,0 0 0,0 0-1,0-1 1,-1 0 0,0 0-1,0 0 1,0 0 0,-1-1-1,1 1 1,-1-1 0,-1 0-1,1 0 1,-1 0 0,0 0-1,0 0 1,-1-1 0,0 1-1,0 0 1,0-1 0,-1 1 0,0-1-1,-1-6 1,1 11-3,-1 1 0,1-1 0,-1 1 0,1-1-1,-1 1 1,0-1 0,0 1 0,0 0 0,0-1 0,1 1 0,-2 0 0,1 0 0,0 0 0,0 0 0,0 0 0,0 0-1,-1 0 1,1 0 0,0 0 0,-1 0 0,1 1 0,-1-1 0,1 1 0,-1-1 0,1 1 0,-1-1 0,1 1 0,-1 0-1,0 0 1,1 0 0,-1 0 0,1 0 0,-1 0 0,1 0 0,-1 1 0,-2 0 0,1-1-201,1 1-1,0-1 1,0 1 0,0 0 0,0 0 0,0 0-1,-1 0 1,2 1 0,-1-1 0,0 0-1,-3 4 1,4-4-356,0 0 0,0 1 0,0-1 0,0 1 0,0-1 1,0 1-1,0-1 0,1 1 0,-1-1 0,1 1 0,-1 0 0,1-1 0,-1 1 0,1 0 0,0-1 0,0 1 0,0 2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9225,'0'0'9107,"3"13"-8029,14 179 2634,-13-120-2813,18 104 0,-22-175-885,0 0 1,1 0-1,-1 1 1,0-1-1,0 0 1,1 0-1,-1 0 1,1 0-1,-1 0 1,1 0-1,-1 0 1,1 0-1,-1 0 1,1 0-1,0 0 1,0 0-1,1 1 1,-2-2 10,1 0-1,-1 0 1,1 0 0,-1 0-1,1-1 1,-1 1 0,0 0-1,1 0 1,-1-1-1,1 1 1,-1 0 0,1 0-1,-1-1 1,0 1 0,1 0-1,-1-1 1,0 1 0,0-1-1,1 1 1,-1 0 0,0-1-1,0 1 1,1-1 0,-1 1-1,0-1 1,0 0 0,12-44 612,-9-170-632,-5 117-224,2 98 207,1 0 0,-1 0 0,0 0-1,0 0 1,1 0 0,-1 0 0,0 0 0,0 0 0,1 0-1,-1 0 1,0 0 0,0 0 0,1 0 0,-1 0-1,0 0 1,0 0 0,1 0 0,-1 0 0,0 0 0,0 0-1,0 0 1,1 1 0,-1-1 0,0 0 0,0 0-1,1 0 1,-1 0 0,0 1 0,0-1 0,0 0 0,0 0-1,1 0 1,-1 1 0,0-1 0,0 0 0,0 0-1,0 0 1,0 1 0,11 10-6,0-1 0,1 0 0,0-1 0,1 0-1,0-1 1,0-1 0,15 7 0,-19-10 35,1-1 1,0 0-1,0-1 1,0 0-1,0 0 1,0-1-1,0 0 0,1-1 1,-1 0-1,0-1 1,19-3-1,-24 2-5,0 1 1,0-1-1,0 1 0,0-1 0,0-1 0,0 1 1,0-1-1,-1 0 0,1 0 0,-1 0 0,0-1 1,0 1-1,0-1 0,0 0 0,-1 0 0,0 0 1,0-1-1,0 1 0,0-1 0,-1 0 0,1 0 1,-1 0-1,0 0 0,-1 0 0,1 0 0,-1 0 1,1-7-1,-2 12-12,0-1 0,0 1 0,0 0 0,0 0 0,0 0 1,0-1-1,0 1 0,0 0 0,0 0 0,0 0 0,0-1 0,0 1 0,0 0 1,0 0-1,0 0 0,0-1 0,0 1 0,0 0 0,0 0 0,0 0 0,0-1 1,-1 1-1,1 0 0,0 0 0,0 0 0,0 0 0,0-1 0,0 1 1,0 0-1,-1 0 0,1 0 0,0 0 0,0 0 0,0 0 0,0-1 0,-1 1 1,1 0-1,0 0 0,0 0 0,0 0 0,-1 0 0,1 0 0,0 0 0,0 0 1,0 0-1,-1 0 0,1 0 0,0 0 0,-11 8-28,-8 17-25,11-9 92,2 0 1,-1 1-1,2-1 0,1 1 1,0 0-1,1 1 0,0-1 1,2 1-1,0-1 0,2 25 0,-1-39-27,1 0-1,-1 1 1,1-1-1,0 0 1,0 0-1,0 0 1,1 0-1,-1 0 1,1 0-1,0 0 1,-1-1-1,1 1 1,0 0-1,0-1 0,1 0 1,-1 1-1,1-1 1,-1 0-1,1 0 1,-1-1-1,1 1 1,0 0-1,0-1 1,0 0-1,0 1 1,0-1-1,0 0 1,1-1-1,-1 1 0,0-1 1,0 1-1,0-1 1,1 0-1,4 0 1,1-1 28,-1 1 0,0-1 0,0-1 0,0 1 1,0-1-1,0-1 0,0 1 0,-1-1 0,1-1 0,-1 0 1,0 0-1,13-9 0,-14 8-21,-1 0-1,1 0 1,-1-1-1,0 0 1,-1 0-1,1 0 1,-1-1-1,0 0 1,-1 0-1,0 0 1,0 0 0,0 0-1,-1 0 1,0-1-1,0 1 1,-1-1-1,0 0 1,0-11-1,-1 18-19,0 0 0,0 1 0,1-1 0,-1 1 0,0-1 0,0 0 0,0 1 0,0-1 0,0 0 0,0 1-1,0-1 1,0 0 0,0 1 0,0-1 0,0 1 0,0-1 0,0 0 0,-1 1 0,1-1 0,0 0 0,0 1 0,-1-1 0,1 1-1,0-1 1,-1 1 0,1-1 0,-1 1 0,1-1 0,0 1 0,-1-1 0,1 1 0,-1 0 0,0-1 0,1 1 0,-1 0 0,1-1-1,-1 1 1,1 0 0,-1 0 0,0 0 0,1-1 0,-1 1 0,0 0 0,1 0 0,-1 0 0,1 0 0,-1 0 0,0 0 0,1 0-1,-1 0 1,0 0 0,1 1 0,-1-1 0,1 0 0,-1 0 0,0 0 0,1 1 0,-1-1 0,1 0 0,-1 1 0,1-1-1,-1 1 1,1-1 0,-1 0 0,1 1 0,-1 0 0,-3 2-13,0 1-1,0-1 1,1 1 0,-1-1-1,1 1 1,0 0 0,-3 5-1,3-4 17,1 0 0,0 0-1,0 0 1,0 0 0,1 0-1,0 0 1,0 0 0,0 1-1,1-1 1,-1 0 0,1 1-1,1-1 1,0 6-1,-1-9-22,1 1 0,0-1-1,0 1 1,1-1-1,-1 1 1,0-1 0,1 1-1,-1-1 1,1 0-1,0 0 1,0 0 0,0 0-1,0 0 1,0-1-1,0 1 1,0 0-1,1-1 1,-1 0 0,1 1-1,-1-1 1,1 0-1,-1 0 1,1-1 0,0 1-1,-1 0 1,5 0-1,5 0-956,-1 1 0,0-1 0,1-1 0,21-2 0,12-7-4408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36 12556,'0'0'5157,"-9"-7"-2851,4 3-1929,3 2-299,0 0 0,0 0 0,0 0 1,-1 0-1,1 0 0,0 1 0,-1-1 0,1 1 0,-1-1 1,0 1-1,0 0 0,1 0 0,-1 0 0,0 0 0,0 1 0,0-1 1,0 1-1,0 0 0,0 0 0,0 0 0,0 0 0,0 0 1,-4 2-1,2 1 12,0 0-1,0 0 1,0 1 0,1-1 0,-1 1-1,1 1 1,0-1 0,0 0 0,1 1 0,-1 0-1,1 0 1,0 0 0,0 0 0,1 0-1,-4 9 1,3-4-17,0-1 0,1 1 0,0 0 0,0 0 0,1-1 0,0 1 0,1 0-1,1 16 1,-1-24-58,0 0-1,1 0 1,-1 0-1,1 0 0,-1 0 1,1 0-1,0-1 1,-1 1-1,1 0 0,0 0 1,0 0-1,0-1 1,1 1-1,-1-1 0,0 1 1,1-1-1,-1 1 1,1-1-1,-1 0 0,1 1 1,3 1-1,-2-2 32,1 0-1,-1 0 0,1 0 1,-1 0-1,1-1 1,0 1-1,-1-1 0,1 0 1,0 0-1,-1 0 0,6-1 1,2-1 42,-1-1 0,1 1-1,-1-2 1,0 0 0,0 0 0,0 0 0,13-9 0,-3-1-27,0-2 1,28-28 0,-40 36-40,0 0 0,-1-1 0,0 0 0,-1 0 1,0 0-1,0-1 0,-1 0 0,4-12 0,-26 69 35,11-35-65,0 0 0,2 0 0,-1 1 0,2 0 0,-1 0-1,2 0 1,0 0 0,0 0 0,2 1 0,0 25 0,1-38-84,-1 0 0,0 1 0,1-1 0,-1 1 0,1-1 0,-1 0 0,1 1 1,0-1-1,-1 0 0,1 0 0,0 0 0,0 0 0,0 1 0,0-1 0,0 0 0,0-1 0,0 1 0,0 0 0,1 0 1,-1 0-1,0-1 0,0 1 0,2 0 0,0 0-145,0 0 0,1-1 0,-1 1 0,0-1 1,0 0-1,1 0 0,-1 0 0,0 0 0,7-2 0,-2 0-884,1 0-1,-1-1 0,1 0 0,-1-1 0,0 1 0,13-10 0,15-16-6869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2594,'0'0'9786,"-12"8"-5825,-20 11-2344,2 2 1,0 1-1,2 1 1,0 2-1,-27 32 1,55-57-1615,0 0 1,-1 0-1,1 1 1,0-1-1,0 0 1,0 0-1,-1 0 0,1 1 1,0-1-1,0 0 1,0 0-1,0 1 0,-1-1 1,1 0-1,0 0 1,0 1-1,0-1 1,0 0-1,0 0 0,0 1 1,0-1-1,0 0 1,0 1-1,0-1 1,0 0-1,0 1 0,0-1 1,0 0-1,0 0 1,0 1-1,0-1 1,0 0-1,1 0 0,-1 1 1,0-1-1,0 0 1,0 0-1,0 1 1,0-1-1,1 0 0,-1 0 1,0 1-1,1-1 1,15 1 137,22-10-81,-12-1-527,0 2-1,0 1 0,0 1 0,1 1 0,0 2 1,0 0-1,29 2 0,-55 1 473,0-1 0,0 1 0,0 0-1,0 0 1,1 0 0,-1 0 0,0 0 0,0 0-1,0 1 1,0-1 0,0 0 0,0 1 0,1-1 0,-1 0-1,0 1 1,0-1 0,0 1 0,0 0 0,-1-1-1,1 1 1,0 0 0,0-1 0,0 1 0,0 0 0,-1 0-1,1 0 1,0 0 0,-1 0 0,1 0 0,-1 0-1,1 0 1,-1 0 0,1 0 0,-1 0 0,0 0 0,1 0-1,-1 0 1,0 0 0,0 1 0,0-1 0,0 0-1,0 0 1,0 0 0,0 0 0,0 0 0,-1 0 0,1 1-1,0-1 1,-1 0 0,1 0 0,0 0 0,-1 0-1,0 0 1,0 1 0,-2 5 209,-1 0 0,0-1 0,0 1-1,0-1 1,-1 0 0,-9 9 0,3-4 136,0 0 0,-1-1-1,0 0 1,-1-1 0,0-1 0,-1 0 0,0 0 0,0-2 0,0 0 0,-30 9 0,44-15-409,-1 0 1,1 0-1,-1 0 1,0 0-1,1 0 1,-1 0 0,1 1-1,-1-1 1,0-1-1,1 1 1,-1 0-1,1 0 1,-1 0-1,1 0 1,-1 0-1,0 0 1,1-1 0,-1 1-1,1 0 1,-1-1-1,1 1 1,-1 0-1,1-1 1,-1 1-1,1 0 1,0-1-1,-1 1 1,1-1 0,-1 1-1,1-1 1,0 1-1,0-1 1,-1 1-1,1-1 1,0 1-1,0-1 1,-1 1-1,1-1 1,0 0 0,0 1-1,0-1 1,0 1-1,0-1 1,0 1-1,0-1 1,0 0-1,0 1 1,0-2-1,10-29-5639,8 1-1130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16239,'0'0'6876,"-8"-1"-6609,4 1-263,-1 0 1,0 0-1,0 1 1,1-1-1,-1 1 0,0 0 1,1 0-1,-1 0 0,1 1 1,-7 2-1,9-2-4,0-1-1,0 0 1,1 0-1,-1 1 0,0-1 1,0 1-1,1 0 1,-1-1-1,1 1 1,-1 0-1,1 0 1,0 0-1,0 0 0,0 0 1,0 0-1,0 0 1,0 0-1,1 0 1,-1 1-1,1-1 1,-1 0-1,1 1 0,0-1 1,0 0-1,0 0 1,0 1-1,0-1 1,1 3-1,0-4-7,-1 1 1,1 0-1,0 0 0,0-1 0,0 1 0,0-1 1,0 1-1,0-1 0,1 1 0,-1-1 0,0 0 0,1 1 1,-1-1-1,1 0 0,0 0 0,-1 0 0,3 1 1,36 17-220,-25-13 172,-8-3 24,-1 1 0,1 0-1,-1 0 1,1 0 0,-1 1-1,-1 0 1,10 9 0,-14-13 76,0 1 0,0-1 1,0 1-1,0-1 0,0 1 1,0 0-1,0-1 0,0 1 0,-1 0 1,1 0-1,-1 0 0,0-1 1,1 1-1,-1 0 0,0 0 1,0 0-1,0 0 0,0 0 0,0-1 1,-1 1-1,1 0 0,0 0 1,-1 0-1,1 0 0,-1-1 1,0 1-1,0 0 0,0-1 0,0 1 1,0-1-1,0 1 0,0-1 1,0 1-1,0-1 0,-1 0 1,-1 3-1,-3 1 265,0 0 0,0 0 0,-1 0 1,1 0-1,-1-1 0,0 0 0,0-1 0,-1 0 0,1 0 1,-1 0-1,1-1 0,-1 0 0,0 0 0,0-1 1,0 0-1,0-1 0,0 1 0,-13-3 0,19 2-351,1-1 0,-1 1 0,0-1 0,1 0 0,-1 0 0,1 0 0,-1 0 0,1 0 0,-1 0 0,1 0 0,0 0 0,-1-1 0,1 1 0,0 0 0,0-1 0,0 1 0,0-1 0,0 0 0,0 1-1,1-1 1,-1 1 0,1-1 0,-1 0 0,0-2 0,1 1-552,-1 1-1,1-1 1,0 1-1,-1-1 1,1 0-1,1 1 1,-1-1-1,0 0 1,2-4-1,7-11-5235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 6887,'0'0'18075,"-1"10"-17327,1-2-620,-1 43 194,1-50-312,1 1 0,-1 0 1,0 0-1,1 0 0,-1 0 0,1 0 0,-1 0 1,1-1-1,0 1 0,0 0 0,0-1 0,0 1 1,0 0-1,0-1 0,0 1 0,1-1 1,-1 0-1,0 1 0,1-1 0,-1 0 0,1 0 1,-1 0-1,1 0 0,0 0 0,0 0 0,1 0 1,7 1 36,-1 0 0,0-1 0,1 0 1,-1-1-1,1 0 0,-1-1 0,1 0 0,-1 0 1,0-1-1,11-3 0,11-5 38,49-25 0,-61 26-94,0 0 0,0 1-1,0 1 1,1 1 0,0 0 0,27-3-1,-45 9-2,0 0 0,0 0 0,0 0 0,0 1 0,0-1 0,0 0 0,0 1 0,0-1 0,0 1 0,0 0 0,0 0 0,0 0 0,-1 0 0,1 0 0,0 0 0,0 0 0,-1 0 0,1 1 0,-1-1 0,1 1 0,-1-1 0,0 1 0,1-1 0,1 4 0,-2-3 12,0 0 0,0 0-1,1 0 1,-1 0 0,1 0 0,0-1 0,0 1 0,-1-1-1,1 1 1,0-1 0,0 0 0,0 0 0,0 0-1,0 0 1,1 0 0,-1 0 0,0 0 0,0-1 0,1 1-1,-1-1 1,5 1 0,12-3-293,0 0 1,1-1-1,-1-1 0,-1 0 1,1-2-1,-1 0 0,20-10 0,-19 8-1275,-1 1 0,1 0 0,1 1-1,-1 2 1,1 0 0,32-3 0,-49 49 3559,-3 19-1528,1 43 2973,-24 206 0,29-398-2187,0 59-918,47-178-1939,-46 185 1352,1 1 0,0 0 0,2 0 0,1 0 0,1 2-1,0-1 1,17-19 0,-25 35 245,0 0 1,0 0-1,0 1 0,1-1 0,0 1 1,-1 0-1,1 0 0,0 1 0,1 0 0,-1-1 1,0 2-1,10-3 0,-13 3 7,-1 1 1,1 0-1,0 0 0,-1 0 0,1 0 1,0 0-1,-1 0 0,1 0 1,0 1-1,-1-1 0,1 0 0,0 1 1,-1 0-1,1-1 0,-1 1 0,1 0 1,-1 0-1,1 0 0,-1 0 1,0 0-1,1 0 0,-1 0 0,0 0 1,0 1-1,0-1 0,0 0 0,0 1 1,0-1-1,0 1 0,0-1 0,-1 1 1,1-1-1,0 1 0,-1-1 1,1 1-1,-1 0 0,0-1 0,0 1 1,0 0-1,1 0 0,-1-1 0,-1 1 1,1 1-1,-1 4 101,1 0 0,-2 0 0,1 0 0,-1 0 0,0-1 0,0 1 0,-1-1 0,0 1 0,0-1 0,0 0 0,-1 0 0,0-1 0,0 1 0,0-1 0,-1 0 0,0 0 0,-7 6 0,4-3 76,-1-1 0,1-1 0,-1 0 1,-1 0-1,1 0 0,-1-1 0,0-1 1,0 0-1,0 0 0,-16 3 0,25-7-182,0 1 0,1-1-1,-1 0 1,0 0 0,0 1-1,0-1 1,0 0 0,0 0-1,0 0 1,0 0 0,0 0-1,0-1 1,0 1 0,1 0-1,-1 0 1,0-1 0,0 1-1,0 0 1,0-1 0,0 1-1,1-1 1,-1 1 0,0-1-1,0 1 1,1-1-1,-1 0 1,0 1 0,1-1-1,-1 0 1,1 1 0,-1-1-1,0-1 1,1 0-197,-1-1-1,1 1 1,0-1-1,0 1 1,0-1-1,0 1 1,0-1-1,0 1 1,1-1-1,-1 1 1,1 0-1,1-3 1,2-8-2049,2 0 0,0 0 1,11-16-1,9-11-4962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10154,'-4'9'6400,"-15"24"-3894,2 1-1,-18 51 0,31-73-2319,0 0-1,1 0 1,0 0 0,1 0-1,1 1 1,0-1 0,0 0-1,1 1 1,1-1 0,0 1-1,1-1 1,4 15 0,-6-24-178,1-1 1,0 1-1,-1-1 1,1 0-1,0 1 1,1-1 0,-1 0-1,0 0 1,0 1-1,1-1 1,0 0-1,-1 0 1,1-1-1,0 1 1,0 0-1,0-1 1,0 1-1,0-1 1,3 3 0,-4-6-17,0 1 1,0 0 0,0 0 0,-1 0-1,1-1 1,0 1 0,-1 0 0,1-1-1,-1 1 1,0 0 0,1-1 0,-1 1-1,0 0 1,0-1 0,0 1 0,0-1-1,0 1 1,-1-3 0,1 1-37,2-26-289,0 18 229,-1-1 1,0 1-1,-1-1 1,-1 1 0,0-1-1,-2-11 1,2 23 105,1-1-1,0 1 1,0 0 0,0 0-1,0-1 1,0 1-1,-1 0 1,1 0 0,0-1-1,0 1 1,-1 0 0,1 0-1,0 0 1,0 0-1,0-1 1,-1 1 0,1 0-1,0 0 1,-1 0 0,1 0-1,0 0 1,0 0 0,-1 0-1,1 0 1,0 0-1,0 0 1,-1 0 0,1 0-1,0 0 1,-1 0 0,1 0-1,0 0 1,0 0-1,-1 0 1,1 0 0,0 0-1,-1 0 1,1 0 0,0 1-1,0-1 1,-1 0-1,1 0 1,0 0 0,0 0-1,0 1 1,-1-1 0,1 0-1,0 0 1,0 1-1,0-1 1,-1 1 0,1-1 1,0 1 0,-1-1 0,1 1-1,0-1 1,-1 1 0,1-1 0,0 1 0,0-1 0,0 1 0,0 0 0,-1-1 0,1 1 0,0-1 0,0 1 0,0 0-1,0-1 1,0 1 0,0-1 0,1 1 0,-1 0 0,0-1 0,0 1 0,0-1 0,0 1 0,1 0 0,-1-1 0,0 1-1,1-1 1,-1 1 0,0-1 0,1 1 0,-1-1 0,1 0 0,0 2 0,3 0 18,0 1 1,0-1-1,0 0 1,1 0-1,-1 0 1,1 0-1,-1-1 0,1 0 1,0 0-1,-1 0 1,1-1-1,0 1 1,5-1-1,66-4 90,-57 0-86,0-1 0,0-1 0,0-1 0,0 0 0,-1-1 0,-1-1 0,26-17 0,-15 9 15,-28 17-43,1 0 0,-1 0 0,0-1 0,0 1 0,0 0 0,0 0 0,0 0 0,0 0 0,0 0 1,1-1-1,-1 1 0,0 0 0,0 0 0,0 0 0,0 0 0,0 0 0,1 0 0,-1 0 0,0 0 0,0 0 0,0 0 0,0 0 0,1 0 0,-1 0 0,0 0 0,0 0 0,0 0 0,1 0 0,-1 0 0,0 0 0,0 0 0,0 0 0,0 0 0,1 0 0,-1 0 0,0 0 0,0 0 0,0 0 0,0 0 1,0 0-1,1 0 0,-1 1 0,0-1 0,0 0 0,0 0 0,0 0 0,0 0 0,0 0 0,1 0 0,-1 1 0,0-1 0,0 0 0,0 0 0,0 0 0,0 0 0,0 1 0,-5 15-35,-19 28 181,18-32-68,1-4 6,1 0 0,0 0 0,1 1 0,0-1 0,0 1 0,1 0 0,0 0 0,1 0 0,-1 0 0,1 10 0,2-18-75,-1 1 0,0-1 0,0 0 0,1 0 0,-1 0 1,0 0-1,1 0 0,-1 0 0,1 0 0,0 0 0,-1 0 0,1 0 0,0 0 0,0 0 0,-1 0 0,1 0 0,0 0 0,0-1 0,0 1 0,0 0 0,0-1 0,0 1 0,0-1 0,0 1 0,0-1 0,1 1 0,-1-1 0,0 0 0,0 0 0,0 1 0,0-1 0,0 0 0,1 0 0,-1 0 0,0 0 0,0-1 0,0 1 0,1 0 0,-1 0 0,0-1 0,0 1 1,0 0-1,2-2 0,1 1-315,1 0 0,-1-1 0,0 1 0,1-1 0,-1 0 0,0 0 0,0-1 0,0 1 0,0-1 0,4-5 0,10-17-4085,-2-8-2871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11627,'0'0'6374,"-19"53"-4740,19-32-1314,7 0-256,12-2-256,4-2-1442,4-5-2562,4-5-4324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11403,'-8'6'4212,"1"-1"-3514,-50 40 2687,53-42-3015,0 1 0,0 0 0,0 0 0,1 0 0,0 1 0,-1-1 0,2 1 0,-1 0 0,0-1 0,1 1 0,0 0 0,-1 7 1,3-11-341,0 0 1,0 1 0,0-1 0,0 0 0,0 0 0,1 0-1,-1 1 1,0-1 0,1 0 0,-1 0 0,1 0-1,0 0 1,-1 0 0,1 0 0,0 0 0,-1 0 0,1 0-1,0 0 1,0-1 0,0 1 0,0 0 0,0 0 0,0-1-1,0 1 1,0-1 0,0 1 0,0-1 0,0 1 0,1-1-1,-1 1 1,0-1 0,0 0 0,0 0 0,0 0 0,1 0-1,-1 0 1,0 0 0,0 0 0,2 0 0,55-3 111,-56 3-124,17-4-670,0-1-1,-1-1 1,1 0 0,32-17 0,-34 15 295,0 0 0,0 2 0,1-1 0,1 2 0,21-4 0,-40 9 461,1 0 0,-1 0-1,0 0 1,1 0-1,-1 0 1,0 0 0,1 0-1,-1 0 1,1 0-1,-1 0 1,0 1-1,1-1 1,-1 0 0,0 0-1,1 0 1,-1 0-1,0 1 1,1-1 0,-1 0-1,0 0 1,0 1-1,1-1 1,-1 0 0,0 0-1,0 1 1,1-1-1,-1 0 1,0 1-1,0-1 1,0 0 0,0 1-1,1-1 1,-1 0-1,0 1 1,0 0 0,1 18 1611,-1-18-1664,0 1 0,0 0 1,-1-1-1,1 1 0,0-1 1,0 1-1,1-1 0,-1 1 1,0 0-1,0-1 0,1 1 1,-1-1-1,1 1 0,-1-1 1,1 0-1,0 1 0,0-1 1,0 1-1,-1-1 0,1 0 1,0 0-1,2 2 0,10 1-205,-1-1 0,1-1 0,0 0 0,0-1 0,0 0-1,0-1 1,25-3 0,5 2-2713,-7 1-1862,-2 0-3605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124 131 16367,'0'0'5755,"-8"-5"-3678,6 4-2049,0-1 0,-1 0-1,1 1 1,-1 0 0,1-1 0,-1 1 0,1 0 0,-1 0-1,0 0 1,0 1 0,1-1 0,-1 1 0,0 0 0,0-1-1,0 1 1,1 0 0,-1 1 0,0-1 0,0 0 0,0 1-1,1-1 1,-1 1 0,0 0 0,1 0 0,-1 0 0,1 1-1,-1-1 1,1 0 0,-1 1 0,1 0 0,0-1 0,0 1-1,0 0 1,0 0 0,0 0 0,0 1 0,0-1 0,1 0-1,-1 1 1,1-1 0,-2 6 0,1-6-21,0 0 1,1 1-1,0-1 0,-1 1 1,1-1-1,0 1 1,0 0-1,1-1 0,-1 1 1,0 0-1,1 0 0,0-1 1,-1 1-1,1 0 1,0 0-1,1 0 0,-1-1 1,0 1-1,1 0 0,0 0 1,-1-1-1,1 1 0,0 0 1,2 3-1,0-4 6,-1 1 1,1-1-1,0 0 0,-1 0 0,1 0 0,0 0 1,1 0-1,-1-1 0,0 0 0,0 1 1,0-1-1,1 0 0,-1-1 0,1 1 0,-1 0 1,1-1-1,-1 0 0,1 0 0,4 0 0,-1-1 17,1 0-1,-1 0 1,1 0-1,-1-1 1,1 0-1,-1-1 0,0 1 1,0-2-1,0 1 1,0-1-1,-1 0 1,1 0-1,-1 0 0,0-1 1,8-9-1,-6 6-14,0 0 0,-1-1 0,0 0 0,0 0 0,-1-1 0,-1 0 0,1 0 0,-2 0 0,1 0 0,2-12 0,-8 24-31,0 1 1,0-1 0,1 1-1,-1 0 1,1-1-1,-1 1 1,1 0 0,0-1-1,0 1 1,1 0-1,-1 0 1,0-1 0,1 1-1,-1 0 1,1-1-1,0 1 1,0-1 0,0 1-1,0-1 1,1 0-1,-1 1 1,1-1 0,-1 0-1,1 0 1,0 0-1,0 0 1,0 0 0,0 0-1,0-1 1,0 1-1,0 0 1,1-1 0,-1 0-1,0 0 1,1 0 0,-1 0-1,1 0 1,-1 0-1,1 0 1,0-1 0,-1 1-1,1-1 1,0 0-1,3 0 1,4 1 46,0-1 1,0 0-1,0-1 1,0 0-1,0 0 1,0-1-1,-1-1 1,1 0-1,0 0 1,-1 0-1,15-9 1,-15 7-13,0-1 0,0 0 0,0-1 1,-1 0-1,0 0 0,0-1 0,-1 0 0,0-1 1,0 1-1,-1-1 0,0 0 0,-1-1 1,0 0-1,7-17 0,-56 135-825,33-72 806,2 0 0,2 0 0,1 1 0,2-1 0,1 1 0,2 0 0,1 0 0,3 0 0,0 0 0,11 42 0,-10-66 3,-3-9 9,1 1 0,-1-1 0,0 1 0,0 0 0,0-1 0,-1 1 0,0 0 0,0-1 0,-1 10 0,-1-15 94,1 1 1,-1-1-1,0 1 0,0-1 1,0 1-1,0-1 1,1 0-1,-1 0 0,0 0 1,1 0-1,-1 0 1,1-1-1,-1 1 0,0-2 1,-10-9-4,1 0 1,0-1-1,1 0 0,1 0 1,0-1-1,-12-26 0,17 30-191,0 0-1,1 0 0,0-1 0,0 1 1,1 0-1,0-1 0,1 0 0,0 1 1,1-1-1,0 0 0,3-15 0,-3 23 56,1-1 0,1 1 1,-1-1-1,0 1 0,1 0 0,0 0 0,-1 0 0,1 0 0,0 0 0,1 0 0,-1 0 1,0 1-1,1-1 0,0 1 0,0-1 0,-1 1 0,1 0 0,0 0 0,1 1 1,-1-1-1,0 0 0,0 1 0,5-1 0,8-3-808,1 1 0,0 0 0,28-1 0,-21 2-1380,32-4-4468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9545,'0'0'17489,"-35"59"-16753,29-42-319,1 1-129,1-1-160,3-6-96,1-2-32,0-3-608,0-2-866,2-4-1793,6 0-1858,-1-8-7078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64 11499,'3'-10'2578,"8"-32"1186,-10 31-339,-9 34-2270,-6 24-475,3 0-1,2 1 1,1 0-1,3 0 1,2 1-1,6 89 1,-3-137-670,0 0 0,0 0 1,-1 0-1,1-1 0,0 1 0,0 0 1,0 0-1,1 0 0,-1-1 0,0 1 1,0 0-1,0 0 0,1 0 0,-1-1 1,0 1-1,1 0 0,-1 0 1,0-1-1,1 1 0,-1 0 0,1-1 1,0 1-1,-1-1 0,1 1 0,-1-1 1,1 1-1,0-1 0,-1 1 1,1-1-1,0 1 0,-1-1 0,1 0 1,0 1-1,0-1 0,0 0 0,-1 0 1,1 0-1,0 1 0,0-1 0,0 0 1,-1 0-1,1 0 0,0 0 1,0-1-1,0 1 0,-1 0 0,2 0 1,1-2 43,0 1 1,0 0-1,-1-1 1,1 0-1,-1 0 1,1 1 0,-1-1-1,0-1 1,1 1-1,-1 0 1,2-4-1,8-16-38,0 1-1,-2-2 0,-1 0 0,-1 0 0,0 0 0,-2-1 0,-1 0 0,-1 0 1,-1-1-1,-1 1 0,-1-26 0,-1 55-42,0 0 1,1 0-1,-1 0 0,1 0 1,1 0-1,-1-1 0,1 1 0,-1 0 1,1 0-1,1-1 0,-1 1 1,1-1-1,-1 0 0,1 0 1,1 0-1,-1 0 0,0 0 1,1-1-1,0 1 0,0-1 0,0 0 1,0 0-1,0-1 0,1 1 1,-1-1-1,1 0 0,-1 0 1,1-1-1,0 1 0,0-1 1,9 1-1,-8-1 43,0 0 1,0 0-1,0-1 1,0 0-1,0 0 0,0-1 1,0 1-1,0-1 1,0-1-1,-1 1 0,1-1 1,0 0-1,0 0 1,-1-1-1,0 0 0,1 0 1,-1 0-1,0 0 1,-1-1-1,1 0 0,0 0 1,-1 0-1,0-1 1,0 1-1,0-1 1,3-7-1,-4 7-12,0-1-1,-1 1 1,0-1 0,0 0 0,-1 1-1,0-1 1,0 0 0,0 0 0,0-8-1,-19 59-900,15-34 892,0 0-1,0 0 0,1 0 0,0 1 0,1-1 0,1 1 0,0-1 0,0 1 1,4 20-1,-3-31-79,-1 0 0,0 0-1,1 0 1,-1 0 0,0-1 0,1 1 0,-1 0 0,1 0 0,0 0 0,-1 0 0,1-1 0,0 1-1,-1 0 1,1-1 0,0 1 0,0 0 0,0-1 0,0 1 0,-1-1 0,1 0 0,0 1 0,0-1-1,0 0 1,0 1 0,0-1 0,0 0 0,0 0 0,0 0 0,0 0 0,0 0 0,0 0 0,0 0 0,0 0-1,0 0 1,0 0 0,0-1 0,0 1 0,0 0 0,1-1 0,0 0-424,1 0 1,-1-1 0,0 1-1,0 0 1,0-1 0,0 0-1,0 1 1,0-1 0,0 0-1,-1 0 1,1 0 0,-1 0-1,1 0 1,1-4 0,7-21-6865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14061,'0'0'3908,"0"71"-3716,12-40-96,8-2-64,10-4-1089,3-2-1793,7-6-2083</inkml:trace>
  <inkml:trace contextRef="#ctx0" brushRef="#br0" timeOffset="1">407 218 10410,'0'0'11915,"-51"68"-10986,19-37 32,0 2-64,-2-5-161,9-2-543,6-8-161,7-5-353,5-9-1184,4-6-3204,0-16-1793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16207,'0'0'4196,"47"31"-2338,-15-20-160,3-2-930,6 0-672,0 1-96,4-3-1793,-2-5-3076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13741,'0'0'7191,"8"6"-5536,5 3-1140,0-1-1,1-1 1,0 0 0,0 0 0,1-2 0,-1 0 0,1 0 0,29 4-1,-26-8-439,0-1-1,0 0 1,-1-1-1,1-1 1,28-6-1,-41 7-78,-1 0 0,1 0 1,-1 0-1,0-1 0,0 0 0,1 0 0,-1 0 0,0 0 0,-1 0 0,1-1 0,0 0 0,-1 0 0,1 0 0,-1 0 0,0 0 0,0-1 0,0 1 0,-1-1 0,1 0 0,-1 0 0,0 0 0,0 0 0,0 0 1,-1-1-1,0 1 0,1 0 0,0-6 0,-2 7-35,-1 1-1,1 0 1,0 0 0,-1-1 0,1 1 0,-1 0-1,0 0 1,1-1 0,-1 1 0,0 0 0,0 0 0,-1 0-1,1 0 1,0 0 0,-1 1 0,1-1 0,-1 0-1,1 0 1,-1 1 0,0-1 0,0 1 0,0 0 0,0 0-1,0-1 1,0 1 0,0 0 0,0 1 0,0-1-1,-1 0 1,1 1 0,0-1 0,0 1 0,-5-1 0,-7-1-468,1 0 0,-1 1 1,0 1-1,-20 2 1,24-1 401,-1 2 1,1 0-1,-1 0 0,1 1 1,0 0-1,0 0 1,1 1-1,-1 1 0,1 0 1,0 0-1,-10 10 1,14-13 98,1 1 1,-1 0 0,1 0-1,0 0 1,0 1 0,1-1-1,-1 1 1,1 0 0,0 0-1,0 1 1,0-1 0,1 0 0,0 1-1,0-1 1,0 1 0,1 0-1,0 0 1,0 0 0,1 0-1,-1-1 1,1 1 0,1 6-1,0-9-91,0-1 0,0 0 0,0 1-1,1-1 1,-1 0 0,1 0-1,0 0 1,-1 0 0,1 0-1,0-1 1,0 1 0,0 0 0,1-1-1,-1 0 1,0 1 0,0-1-1,1 0 1,-1 0 0,1 0-1,-1-1 1,1 1 0,-1 0 0,1-1-1,-1 0 1,1 1 0,2-1-1,14 1-1706,-1 0-1,27-2 1,-36 0 887,54-4-5906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239 210 12107,'-13'2'2611,"-6"1"-1940,1 2 1,-1 0-1,1 1 0,-31 15 1,41-18-411,1 1 0,0 0 0,0 0 0,0 0 0,1 1 0,-1 0 0,1 0 0,0 1 0,1 0 0,-1 0 0,1 0 0,0 1 0,1-1 0,0 1 0,0 0 0,-4 8 0,8-14-242,0 1 1,0-1-1,-1 0 0,1 0 0,0 0 1,0 0-1,0 0 0,0 1 0,0-1 1,0 0-1,1 0 0,-1 0 1,0 0-1,1 0 0,-1 0 0,0 0 1,1 1-1,-1-1 0,1 0 0,0 0 1,-1-1-1,1 1 0,0 0 1,0 0-1,-1 0 0,1 0 0,0-1 1,0 1-1,0 0 0,0-1 0,0 1 1,0-1-1,0 1 0,0-1 1,0 1-1,0-1 0,0 0 0,1 1 1,-1-1-1,0 0 0,0 0 1,2 0-1,53 2 170,-51-3-145,8 0-14,1-1 0,-1-1 0,0 0 0,0 0 0,0-2 0,0 0 0,-1 0 0,0-1 0,0 0 0,0-1 0,-1-1 0,0 0 0,0 0 0,-1-1 0,0 0 0,-1-1 0,15-19 1,-13 14 38,-1 0 0,-1-1 0,0 0 1,-1 0-1,-1-1 0,0 0 1,-1 0-1,-1 0 0,-1-1 1,0 0-1,-2 0 0,2-31 1,-4 49-61,0 0 1,0 0-1,1-1 0,-1 1 1,0 0-1,0-1 1,0 1-1,0 0 0,0-1 1,0 1-1,0 0 1,0-1-1,0 1 1,0 0-1,0-1 0,0 1 1,0 0-1,0-1 1,0 1-1,0 0 0,-1-1 1,1 1-1,0 0 1,0-1-1,0 1 1,0 0-1,-1 0 0,1-1 1,0 1-1,0 0 1,-1 0-1,1-1 1,0 1-1,0 0 0,-1 0 1,1 0-1,0 0 1,-1-1-1,1 1 0,0 0 1,0 0-1,-1 0 1,1 0-1,0 0 1,-1 0-1,1 0 0,0 0 1,-1 0-1,1 0 1,0 0-1,-1 0 0,1 0 1,0 0-1,-1 0 1,1 0-1,0 0 1,-1 0-1,1 1 0,0-1 1,-1 0-1,1 0 1,0 0-1,0 0 1,-1 1-1,1-1 0,0 0 1,0 0-1,-1 1 1,-16 18 162,8-5-140,1 1 1,0 0-1,2 0 0,0 1 1,0 0-1,2 0 1,0 0-1,0 0 0,2 1 1,0 0-1,1-1 1,1 1-1,1 19 1,0-31-123,-1 0 0,1-1 1,0 1-1,0-1 1,1 1-1,-1-1 0,1 0 1,0 0-1,0 1 1,1-1-1,-1-1 1,5 7-1,-4-7-326,0 0-1,1 0 1,-1 0 0,1 0-1,-1-1 1,1 0 0,0 1 0,5 1-1,31 8-4948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12684,'0'0'5862,"2"11"-4517,1 22-476,-2 0 1,-2 1-1,-1-1 1,-1 0-1,-13 56 1,-4 47-12,10 42 1347,21-214-1878,11-38-504,3 2 0,62-127 1,-82 191 157,1-1 0,0 1 0,0 0 0,1 0 0,-1 1 0,2 0 0,-1 0 0,12-8 1,-14 12-252,0 0 0,0 0 1,0 0-1,0 1 0,1 0 1,-1 0-1,1 0 1,0 1-1,-1 0 0,1 0 1,0 0-1,-1 1 0,1 0 1,0 0-1,11 2 1,-16-2 243,-1 0 0,0 0 0,1 0 0,-1 0 0,0 0 0,1 0 0,-1 0 0,0 0 1,1 0-1,-1 0 0,0 1 0,0-1 0,1 0 0,-1 0 0,0 0 0,1 0 0,-1 1 1,0-1-1,0 0 0,1 0 0,-1 1 0,0-1 0,0 0 0,0 0 0,1 1 0,-1-1 0,0 0 1,0 1-1,0-1 0,0 0 0,0 1 0,0-1 0,0 0 0,1 1 0,-1-1 0,0 0 1,0 1-1,0-1 0,0 0 0,-1 1 0,1 0 0,-10 16-297,-18 9 249,3-11 135,0 0-1,-1-1 0,-1-2 0,0-1 1,0-1-1,-35 8 0,54-17-909,8-4-1345,13-6-1775,-11 8 3844,28-17-4909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75 12716,'0'0'1495,"-8"10"544,-2 1-1619,0-1 220,1 1-1,0 0 1,1 1 0,0 0-1,1 0 1,0 0-1,0 1 1,-5 17 0,12-30-630,0 1 0,0-1 0,0 1 0,0-1 0,0 0 0,0 1 0,0-1 0,0 1 0,0-1 0,0 1 0,0-1 0,0 1 0,0-1 0,0 1 0,0-1 0,1 0 0,-1 1 0,0-1 0,0 1 0,0-1 0,1 0 0,-1 1 0,0-1 0,1 1 0,-1-1 0,0 0 0,1 0 0,-1 1 0,0-1 0,1 0 0,-1 1 0,1-1 0,0 0 0,18 1 253,21-15 41,-29 8-286,-1-1 1,-1 0-1,0-1 0,0 0 1,0 0-1,-1-1 1,0 0-1,0 0 0,-1-1 1,-1 0-1,0 0 0,0 0 1,-1-1-1,0 0 0,5-18 1,-10 29-20,0 0 0,0 0 0,0 0 1,0 1-1,-1-1 0,1 0 1,0 0-1,0 0 0,0 0 0,-1 0 1,1 0-1,0 0 0,0 0 0,0 0 1,0 0-1,-1 0 0,1 0 0,0 0 1,0 0-1,0 0 0,-1 0 1,1 0-1,0 0 0,0 0 0,0 0 1,0-1-1,0 1 0,-1 0 0,1 0 1,0 0-1,0 0 0,0 0 0,0 0 1,0 0-1,-1-1 0,1 1 1,0 0-1,0 0 0,0 0 0,0 0 1,0-1-1,0 1 0,0 0 0,0 0 1,0 0-1,0 0 0,0-1 0,0 1 1,0 0-1,0 0 0,0 0 1,0 0-1,0-1 0,0 1 0,0 0 1,0 0-1,0 0 0,0-1 0,0 1 1,-10 9-56,10-9 54,-4 7 47,0 0 1,1 0-1,-1 0 0,2 0 0,-1 0 0,1 0 0,0 1 0,0-1 0,1 1 1,-1 15-1,2-22-24,1 0 0,-1 0 0,0 0 0,1 0 0,-1 0 0,1 0 0,-1 0 0,1 0 0,0 0 0,-1-1 0,1 1 0,0 0 0,-1 0 1,1-1-1,0 1 0,0 0 0,0-1 0,0 1 0,0-1 0,0 1 0,0-1 0,0 1 0,0-1 0,0 0 0,0 1 0,0-1 0,0 0 0,0 0 0,0 0 0,0 0 1,0 0-1,0 0 0,0 0 0,0 0 0,0 0 0,0-1 0,0 1 0,0 0 0,0-1 0,2 0 0,44-15 381,-34 8-440,0 0-1,-1-2 1,0 1 0,0-2 0,-1 1-1,0-2 1,-1 1 0,0-1 0,-1-1-1,-1 0 1,14-26 0,-26 51-96,-3 6 208,1-1-1,1 1 1,0 1-1,1-1 0,1 1 1,1-1-1,1 34 1,1-52-110,0 1 0,0 0 0,0 0 0,0 0 0,0-1 0,1 1 1,-1 0-1,0 0 0,0-1 0,1 1 0,-1 0 0,1 0 1,-1-1-1,1 1 0,-1 0 0,1-1 0,-1 1 0,1-1 0,-1 1 1,1-1-1,0 1 0,-1-1 0,1 1 0,0-1 0,-1 0 1,1 1-1,0-1 0,0 0 0,-1 0 0,1 1 0,0-1 0,0 0 1,-1 0-1,1 0 0,0 0 0,0 0 0,1 0 0,-1 0-400,1-1-1,-1 1 0,1 0 0,-1-1 0,1 1 0,-1-1 0,0 0 1,1 0-1,-1 1 0,0-1 0,1 0 0,-1 0 0,0 0 0,0 0 1,0 0-1,0 0 0,0-1 0,2-1 0,8-22-10026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18802,'0'0'1826,"0"53"-1698,3-31-64,8-4-609,6 3-1441,4-2-1857,7 0-3588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3 9897,'0'0'10335,"-10"-1"-9288,-5 0-713,-1 1 0,0 0 0,0 2 0,0 0 0,0 0 0,-16 6 0,24-6-193,1 0-1,-1 1 1,1 0 0,0 0 0,0 1 0,0 0 0,0 0-1,1 0 1,0 1 0,0 0 0,0 0 0,0 1-1,1 0 1,0 0 0,-8 11 0,12-15-144,0-1 1,0 1-1,0-1 0,0 1 1,0-1-1,0 1 0,0 0 1,1-1-1,-1 1 1,0 0-1,1-1 0,0 1 1,-1 0-1,1 0 0,0 0 1,0-1-1,0 1 1,0 0-1,0 0 0,1 0 1,-1-1-1,0 1 1,1 0-1,-1 0 0,1-1 1,0 1-1,0 0 0,-1-1 1,1 1-1,0-1 1,0 1-1,1-1 0,-1 1 1,0-1-1,0 0 0,1 0 1,-1 1-1,0-1 1,1 0-1,0 0 0,-1 0 1,1-1-1,-1 1 0,1 0 1,0-1-1,0 1 1,3 0-1,9 2-384,1 0 1,-1-1-1,1-1 1,25-1-1,-29 0-37,11 0-1367,1-2-1,42-7 0,-6-6-3312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36 111 9065,'0'0'12518,"8"5"-11359,-7-5-1157,2 3 122,1-1 1,-1 0 0,1 0-1,0 0 1,-1 0 0,1 0 0,0-1-1,0 0 1,0 0 0,0 0-1,0 0 1,1-1 0,-1 0-1,0 1 1,0-1 0,0-1-1,0 1 1,0-1 0,0 0 0,0 1-1,0-2 1,0 1 0,7-4-1,7-4 32,-6 4-133,-1-1-1,-1 0 1,1 0 0,-1-1 0,0 0 0,-1-1 0,0 0 0,0-1 0,13-16 0,-21 25-18,-1-1 0,0 1 0,1-1 0,-1 0 1,0 1-1,1-1 0,-1 0 0,0 1 0,0-1 1,1 0-1,-1 1 0,0-1 0,0 0 0,0 1 1,0-1-1,0 0 0,0 1 0,0-1 0,0 0 1,0 1-1,0-1 0,0 0 0,-1 1 0,1-1 0,0 0 1,0 1-1,-1-1 0,1 0 0,0 1 0,-1-1 1,1 1-1,-1-1 0,1 1 0,-1-1 0,1 1 1,-1-1-1,0 0 0,-1 0 1,-1 0 1,0 0 0,1 0-1,-1 1 1,0-1-1,0 1 1,0-1-1,1 1 1,-7 0-1,-3 1-26,-1 0 0,0 1-1,-19 4 1,16 0 42,0 1-1,1 0 1,0 1 0,0 0-1,-15 12 1,25-16-14,0-1 0,1 0 0,-1 1 0,1 0 0,0 0 0,0 0 0,0 1 0,1-1 0,-1 1 0,1 0 1,0 0-1,1 0 0,-1 0 0,1 1 0,0-1 0,0 1 0,1-1 0,-2 9 0,3-12-20,0 0-1,1-1 1,-1 1 0,1-1-1,-1 1 1,1-1 0,-1 1-1,1-1 1,0 1-1,0-1 1,0 0 0,0 1-1,0-1 1,0 0 0,0 0-1,0 0 1,1 0-1,-1 0 1,0 0 0,1 0-1,-1 0 1,0 0 0,1-1-1,-1 1 1,1 0-1,0-1 1,-1 1 0,1-1-1,2 0 1,53 7-1167,-53-7 1026,103-1-7016,-48-7-262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 12748,'0'0'13004,"-9"0"-12235,5 0-735,0 1-1,0-1 0,1 0 1,-1 1-1,0 0 1,0 0-1,1 0 1,-1 1-1,1-1 1,-1 1-1,1-1 0,-1 1 1,1 1-1,0-1 1,0 0-1,0 1 1,0-1-1,1 1 1,-1 0-1,1 0 0,-1 0 1,1 0-1,0 0 1,0 1-1,1-1 1,-1 0-1,1 1 1,-1 0-1,1-1 0,0 1 1,0 0-1,1 0 1,-1 4-1,0-7-16,1 0 0,-1 0 0,1 1 0,0-1 0,-1 0 0,1 1 0,0-1 0,0 1 0,0-1 0,0 0 0,0 1 0,0-1 0,0 1 0,0-1 0,1 0 0,-1 1 0,1-1 0,-1 0 0,1 0 0,-1 1 0,1-1 0,0 0 0,-1 0 0,1 0 0,0 1 0,0-1 0,0 0 0,0 0 0,0 0 0,0-1 0,0 1 0,0 0 0,0 0 0,1-1 0,-1 1 0,2 0 0,0 0-9,1-1-1,-1 0 0,0-1 1,1 1-1,-1 0 1,0-1-1,0 0 0,0 0 1,0 0-1,1 0 1,-1 0-1,-1-1 0,1 1 1,0-1-1,4-3 1,14-10-53,0-2 0,-1 0 0,0-1 0,22-27 0,-49 53 27,1 2 0,1-1 0,-1 1 1,2-1-1,-1 2 0,2-1 0,-1 0 0,1 1 0,1-1 0,-2 16 0,4-25-92,0 0 0,0-1 1,0 1-1,0 0 0,1 0 0,-1 0 0,0 0 1,1 0-1,-1 0 0,0 0 0,1-1 1,-1 1-1,1 0 0,0 0 0,-1-1 1,1 1-1,0 0 0,-1-1 0,1 1 1,0-1-1,-1 1 0,1-1 0,0 1 1,0-1-1,0 1 0,0-1 0,0 0 0,-1 1 1,1-1-1,0 0 0,0 0 0,0 0 1,0 0-1,0 0 0,0 0 0,0 0 1,0 0-1,1 0 0,2 0-678,0-1-1,0 1 1,0-1 0,-1 0-1,1 0 1,0 0-1,0-1 1,5-2 0,11-10-4770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0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8872,'0'0'7560,"-12"0"-4491,-6 0-2261,0 2-1,0 0 1,-21 5-1,33-5-598,-1-1-1,1 1 1,0 0-1,-1 0 1,1 1-1,0 0 1,1 0-1,-1 0 1,0 1-1,1 0 1,0 0 0,0 0-1,0 1 1,-6 7-1,10-11-217,1 0 0,-1 0-1,0 0 1,1 0 0,-1 0-1,1 0 1,0 0 0,-1 0-1,1 0 1,0 0 0,-1 0-1,1 0 1,0 0 0,0 0-1,0 1 1,0-1 0,0 0 0,0 0-1,0 0 1,1 0 0,-1 0-1,0 0 1,1 0 0,-1 1-1,0-1 1,1 0 0,0 0-1,-1 0 1,1-1 0,-1 1-1,1 0 1,0 0 0,0 0 0,-1 0-1,1-1 1,0 1 0,0 0-1,0-1 1,0 1 0,0 0-1,0-1 1,0 1 0,0-1-1,0 0 1,0 1 0,3-1-1,6 4-286,1-2 0,0 1 0,20 1 0,-20-3 34,78 8-1788,-57-7 1621,0 1 0,61 15 0,-92-18 494,-1 0-1,1 0 1,-1 0-1,1 0 1,-1 0-1,1 0 1,-1 0-1,1 0 1,-1 0-1,1 1 1,0-1-1,-1 0 1,1 0-1,-1 1 1,1-1-1,-1 0 1,0 0-1,1 1 1,-1-1-1,1 0 1,-1 1-1,1-1 1,-1 1 0,0-1-1,1 1 1,-1-1-1,0 1 1,0-1-1,1 1 1,-1-1-1,0 1 1,0-1-1,0 1 1,0-1-1,1 1 1,-1-1-1,0 2 1,-20 10 1647,-38 5-154,57-17-1536,-21 5 47,-156 31 2179,58-22-7656,83-14-2989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0 577 12524,'126'-1'750,"134"-20"0,119-35-488,-183 24-236,625-95-328,791-117 3257,-1022 172-2256,0 48-20,-473 32-562,2 0-4057,-75-8-3405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1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5605,'156'-22'3094,"192"-2"0,161 25-2509,-310 2-130,1315-30-246,749 43 714,-1859 9-884,1957 100 29,-1766-104-24,693 21 21,-2-33-9,101-99 2230,-1275 80-2004,19 4-810,-131 6 362,1 0 0,0 0 1,0 0-1,0 0 1,-1 0-1,1 0 0,0 0 1,0 0-1,0-1 0,-1 1 1,1 0-1,0 0 0,-1-1 1,1 1-1,0 0 0,0-1 1,-1 1-1,1-1 1,0 1-1,-1-1 0,1 1 1,-1-1-1,1 1 0,-1-1 1,1 0-1,-1 1 0,1-1 1,-1 0-1,0 1 0,1-1 1,-1 0-1,0 1 1,0-1-1,1-1 0,4-18-6405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2:0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7751,'0'0'369,"9"-6"-247,19-6-35,-1 2-1,1 0 1,0 2-1,35-5 1,941-135 1614,9 65 25,-21 48-1387,3 33-21,-675 3-233,1130 29 44,-280-2 415,-565-27 337,231 4 320,-815-5-1441,-1 0 1,1 2-1,-1 1 1,0 0-1,0 1 0,0 2 1,21 8-1,-16-4-2594,1-5-1192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3:0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112 364 1794,'0'0'3694,"-9"-6"-3198,-29-17 6,35 21-378,0 0 1,-1 1-1,1 0 1,-1 0-1,1 0 0,-1 0 1,0 1-1,1-1 0,-1 1 1,1 0-1,-1 0 0,0 0 1,1 1-1,-1-1 0,0 1 1,-3 1-1,19-3 3374,20 3-2554,-9 0-539,443-17 784,-300 8-264,89-4-335,702-11 603,-162 37-579,-62-25-35,-379-2-352,1100 7-126,-1143 7-73,758 16-98,823-18 134,-1222-8-160,-1181 9-49,-863-9-511,-381-10 394,648 12-42,523-4 352,-1175 13 27,615 2-1057,1105-6 986,-184-3 36,181 6-44,-1 1-1,1 2 1,-48 13 0,84-17-20,0 1 0,0 1 0,0-1 0,0 1 0,1 0 0,-1 0 0,-6 5 0,11-7 9,0-1 0,0 1 1,0 0-1,1 0 1,-1-1-1,0 1 0,0 0 1,1 0-1,-1 0 0,1 0 1,-1 0-1,1 0 0,-1 0 1,1 0-1,0 0 1,-1 0-1,1 0 0,0 0 1,0 0-1,0 0 0,0 0 1,0 1-1,0-1 1,0 0-1,0 0 0,0 0 1,0 0-1,1 0 0,-1 0 1,0 0-1,1 0 1,-1 0-1,1 0 0,-1 0 1,1 0-1,0 0 0,-1 0 1,1 0-1,0-1 0,0 1 1,-1 0-1,1 0 1,0-1-1,0 1 0,0-1 1,0 1-1,0-1 0,0 1 1,2 0-1,11 7 17,0 0-1,0-1 1,1-1-1,0-1 1,0 0-1,1 0 1,27 3 0,121 7 181,-130-13-187,866-2 322,-657-7-262,985-36-30,579-9-212,1840 101 325,-2710-36-155,-936-13 16,30-2 19,-30 2-19,-1 0 0,1 0 0,0 0 0,-1 0 0,1 0 0,0 0 0,-1 0 0,1 0 0,-1 0 0,1 0 0,0 0 0,-1 0 0,1-1 1,-1 1-1,1 0 0,-1 0 0,1-1 0,0 1 0,-1 0 0,1-1 0,-1 1 0,1 0 0,-1-1 0,0 1 0,1-1 0,-1 1 0,1-1 1,-1 1-1,0-1 0,1 1 0,-1-1 0,0 1 0,0-1 0,1-1 0,-2 1-11,0 0 0,-1 0 0,1 0 0,0 0-1,-1 0 1,1 0 0,-1 0 0,1 1 0,-1-1 0,1 0 0,-1 1 0,1 0 0,-1-1 0,0 1-1,1 0 1,-1-1 0,1 1 0,-1 0 0,-2 0 0,-5-1-45,-377-33-2347,208 22 2143,-2658-213 1930,1398 157-2356,-1 70-16,-633 120 1017,1478-82-320,584-40-140,0 1 0,0 1-1,1 0 1,-1 0 0,-17 7 0,26-8 113,-1-1 0,1 1 1,0-1-1,0 1 0,0 0 1,0-1-1,0 1 1,0 0-1,0 0 0,0 0 1,0 0-1,0 0 0,0 0 1,0 0-1,1 0 0,-1 0 1,0 1-1,1-1 1,-1 0-1,1 0 0,-1 2 1,1-1 5,1 0 0,-1 0 0,0 0 0,1 0 0,0-1 0,-1 1 0,1 0 0,0 0 0,0-1 0,0 1 0,0 0 0,0-1 0,0 1 0,1-1 0,-1 1 0,0-1 0,1 0 0,-1 1 0,3 0 0,6 6-532,-1-1 1,1 0 0,0-1 0,21 9-1,18 3-1871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3:5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6470,'0'0'5339,"-1"0"-5314,1 0 1,0 0-1,0-1 1,0 1-1,-1 0 1,1 0 0,0 0-1,0 0 1,0 1-1,-1-1 1,1 0-1,0 0 1,0 0 0,0 0-1,-1 0 1,1 0-1,0 0 1,0 0-1,0 0 1,0 0 0,-1 0-1,1 1 1,0-1-1,0 0 1,0 0-1,0 0 1,0 0 0,-1 1-1,1-1 1,0 0-1,0 0 1,0 0-1,0 0 1,0 1 0,0-1-1,0 0 1,0 0-1,0 0 1,0 1-1,0-1 1,0 0 0,0 0-1,6 3 103,0-1 1,0 0-1,0 0 0,0-1 0,1 0 0,-1 0 0,1 0 0,-1-1 1,10-1-1,2 2 138,664 2 3277,-455-6-3354,39 0-197,2785 2 2899,908 65-1289,-3363-56-1336,351-5-165,-929-3-117,-10 0-46,1 1-1,0-1 0,0-1 1,-1 1-1,1-2 1,0 1-1,-1-1 1,1 0-1,-1-1 0,15-6 1,-23 8 1,1 1 0,-1 0 0,0 0 1,1-1-1,-1 1 0,0 0 0,1-1 0,-1 1 1,0 0-1,1-1 0,-1 1 0,0-1 0,0 1 1,1 0-1,-1-1 0,0 1 0,0-1 1,0 1-1,0-1 0,1 1 0,-1-1 0,0 1 1,0-1-1,0 1 0,0-1 0,0 1 0,0 0 1,0-1-1,0 1 0,-1-1 0,1 1 0,0-1 1,0 1-1,0-1 0,0 1 0,-1-1 0,1 1 1,0 0-1,0-1 0,-1 1 0,1-1 0,0 1 1,-1 0-1,1-1 0,0 1 0,-1 0 1,-21-14-3164,-18-2-2077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3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158 262 7944,'-22'0'1159,"8"1"-426,0-1-1,0-1 1,1 1-1,-1-2 1,0 0-1,1-1 1,-17-5-1,21 1 3,14 2-460,18 0-276,380 1 414,-250 7-249,947-38 44,-190-36 2066,872-52-256,-82 138-2600,-1423-5-5514,-160-9-267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4:5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8904,'0'0'289,"12"0"-252,708 18 3502,665 4-1718,-1092-23-1485,1790-28 1041,-973 9-389,-944 18-969,621-34 95,-762 33-99,-16 3-5,0 0 1,1-1-1,-1-1 0,0 0 0,0 0 1,0-1-1,0 0 0,0 0 1,10-6-1,-19 9-34,1 0 1,-1 0-1,1 0 1,-1-1-1,1 1 1,-1 0-1,1 0 1,-1-1-1,1 1 1,-1 0-1,1-1 1,-1 1-1,0-1 1,1 1-1,-1 0 1,0-1-1,1 1 1,-1-1-1,0 1 1,1-1-1,-1 1 1,0-1-1,0 1 1,0-1-1,1 1 1,-1-1-1,0 1 1,0-1-1,0 0 1,0 1-1,0-1 1,0 1-1,0-1 1,0 1-1,0-1 1,0 1-1,-1-1 1,1 1-1,0-1 1,0 1-1,0-1 1,-1 0-1,1 1 1,0 0-1,-1-1 1,1 1-1,0-1 1,-1 1-1,1-1 1,0 1-1,-1 0 1,1-1-1,-1 1 1,1 0-1,-1-1 1,1 1-1,-1 0 1,1 0-1,-1 0 1,1-1-1,-1 1 1,1 0-1,-2 0 1,-37-10-4489,35 9 3796,-19-2-2855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5:0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23702,'0'0'-2306,"56"13"-13004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5:0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88 137 9161,'-9'0'5098,"-70"0"-2461,147-5-3047,-43 3 423,0 0 0,0 2 0,40 4 0,81 24 303,-75-13-274,116 11 1,-9-25 104,308-38 0,-22 0-20,129 38 461,23-1 106,-81-43-341,-46 2 1082,-240 34-1942,-245 7 125,1-1 0,-1 1-1,1-1 1,-1 1 0,1-1 0,-1-1 0,1 1 0,-1-1 0,0 0-1,0 1 1,8-6 0,4-12-5506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9001,'0'0'11787,"27"49"-10890,-2-43-193,3-1-480,4-5-160,2 0-256,0 0-1569,-2-6-1923,-5-7-2754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10794,'0'0'7698,"-9"11"-5402,-9 12-1378,0 1 1,-14 28 0,27-42-756,0-1 1,1 1-1,0 0 0,0 0 1,1 0-1,0 1 1,1-1-1,0 1 1,1-1-1,0 21 0,1-30-164,0 0-1,0 0 0,0-1 0,0 1 0,0 0 1,1 0-1,-1 0 0,0 0 0,0-1 1,1 1-1,-1 0 0,1 0 0,-1-1 1,0 1-1,1 0 0,-1-1 0,1 1 0,0 0 1,-1-1-1,1 1 0,0-1 0,-1 1 1,1-1-1,0 1 0,-1-1 0,1 1 0,0-1 1,0 0-1,0 1 0,-1-1 0,1 0 1,0 0-1,0 0 0,0 0 0,0 1 1,-1-1-1,1 0 0,0-1 0,0 1 0,0 0 1,0 0-1,-1 0 0,1 0 0,0-1 1,0 1-1,0 0 0,-1-1 0,1 1 1,1-1-1,2-1 15,1 0 0,-1 0 0,1-1 0,-1 1 0,0-1 0,0 0 0,5-5 0,26-32 32,-1-2-1,56-89 1,-129 171 894,32-32-813,1 1 0,0 1 0,0-1 0,1 1 0,0 0 0,0 0 0,1 1 0,1-1 0,0 1 0,0 0 0,1 0 0,0 0 0,1 0 0,0 20 0,2-30-138,-1 0-1,0 0 1,1 0 0,-1 0-1,0 0 1,1 0 0,-1-1-1,1 1 1,-1 0 0,1 0-1,0 0 1,-1-1 0,1 1-1,0 0 1,0-1 0,-1 1-1,1 0 1,0-1 0,0 1-1,0-1 1,0 0-1,0 1 1,0-1 0,0 0-1,0 1 1,-1-1 0,1 0-1,0 0 1,0 0 0,0 0-1,0 0 1,0 0 0,0 0-1,0 0 1,0 0 0,0 0-1,0-1 1,0 1 0,0 0-1,1-1 1,2 0-115,1-1 1,-2 1 0,1-1-1,0 1 1,0-1-1,0-1 1,-1 1-1,5-4 1,1-2-146,0-1-1,-1-1 1,0 1 0,0-1 0,-1 0-1,10-21 1,-24 47 702,4-11-344,0 1 0,1-1 0,0 0 0,0 1 0,1 0-1,-2 7 1,3-12-77,0 0-1,0 1 1,0-1 0,0 0-1,1 0 1,-1 0 0,0 0-1,1 0 1,-1 0-1,0 0 1,1 0 0,-1-1-1,1 1 1,0 0 0,-1 0-1,1 0 1,0 0-1,-1-1 1,1 1 0,0 0-1,0-1 1,0 1 0,0 0-1,0-1 1,0 1-1,0-1 1,0 0 0,0 1-1,0-1 1,0 0 0,0 0-1,0 1 1,0-1-1,0 0 1,0 0 0,0 0-1,0 0 1,0 0 0,0 0-1,0-1 1,1 1-1,5-1-1,-1 1-1,0-2 0,0 1 0,0 0 0,0-1 1,0 0-1,0-1 0,0 1 0,9-7 0,-9 6-59,0-1 0,0 1 0,1 1 0,-1-1 0,1 1 0,9-2 0,-16 5 48,0-1-1,1 1 1,-1-1 0,0 1 0,1-1 0,-1 1 0,0-1-1,1 1 1,-1-1 0,0 1 0,0-1 0,0 1 0,0-1-1,0 1 1,0 0 0,0-1 0,0 1 0,0-1-1,0 1 1,0 0 0,0-1 0,0 1 0,0-1 0,0 1-1,0-1 1,-1 1 0,1-1 0,0 1 0,0-1 0,-1 1-1,1-1 1,-1 2 0,-9 24 107,9-25-108,-5 19 10,1 0-1,0 1 1,1-1-1,1 1 1,0 27-1,-8 55 49,9-93 26,-1 0 1,0-1-1,0 0 1,-1 1-1,0-1 1,0 0-1,-1-1 1,-7 10-1,10-15-11,1-1 1,-1 0-1,0 1 0,0-1 0,0 0 0,-1 0 0,1 0 0,0-1 0,-1 1 0,1-1 0,-1 1 0,0-1 0,1 0 0,-1 0 0,0 0 0,0 0 0,0 0 0,0-1 0,1 0 0,-1 1 0,0-1 0,-4 0 0,5-1-20,0 1-1,0-1 1,0 0 0,0 1 0,0-1 0,0 0 0,0-1 0,0 1-1,1 0 1,-1 0 0,0-1 0,1 1 0,-1-1 0,1 1 0,-1-1-1,1 0 1,0 0 0,-1 1 0,1-1 0,0 0 0,0 0-1,1 0 1,-1 0 0,0 0 0,1-1 0,-1 1 0,1 0 0,-1 0-1,1-4 1,-1-3-26,1 0 0,0 0-1,0-1 1,1 1 0,0 0-1,0 0 1,1 0 0,0 0-1,1 0 1,0 1 0,0-1-1,1 1 1,0 0-1,1 0 1,0 0 0,6-8-1,9-7-607,1 1 0,0 1 0,39-29-1,-33 28-1103,3-4-4042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5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7976,'0'0'5680,"12"-5"-5654,12-2 11,-1 0-1,2 2 0,-1 0 0,45-2 1,316-52 197,-267 36 476,224-16 1,175 65 963,-57 2-866,-363-27-603,-30 1-791,119-11 1,-181 8 14,-1 1 0,0-1 0,0 0 1,1 0-1,-1-1 0,0 1 0,0-1 0,0 0 1,0 0-1,-1 0 0,1-1 0,4-2 0,11-20-8819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5:2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9577,'0'0'4938,"14"-6"-4901,20-7 20,0 1 1,64-12-1,96-9 76,-133 23-112,60-8-17,1 4 1,0 6-1,1 6 0,193 19 0,514 43 732,2-54-331,-122-2 293,-2 32 859,-9 40-64,-70-7-1353,-218-20-223,-271-31-885,-132-17 650,-3 0-301,0 0 1,0-1-1,0 1 1,0-1-1,0 0 1,0 0 0,0-1-1,0 0 1,9-2-1,11-16-6374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5:5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267 226 2466,'0'0'54,"-10"-6"-252,-19-11 754,-47-19-1,62 30 528,-1 1-1,0 1 0,-26-5 0,-26 2 2479,125 23-2696,67-10 214,228-17-1,-60-2-935,1538 63 1409,-118 0 89,395-85-1326,-1304 14-197,87-5 119,-4-41-139,-761 52-99,238-19-30,-359 34 31,15-4-1273,-16-10-3651,-4-3-1723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6:0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7655,'13'-6'529,"56"-20"-337,1 3-1,1 3 1,0 3 0,2 3 0,86-5 0,393 3 774,-263 14-606,749-36 780,615-9 384,-126 64-1524,-1019-5 59,1353 17 90,-1427-46 59,-417 16-1794,-4-6-1056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6:2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12107,'0'0'892,"9"4"-780,16 6 9,0-1 0,0 0 0,1-2-1,0-2 1,30 4 0,148 8 393,707-26 1580,-306-9-558,673-17-298,-758 8-1224,288-18 95,-524 35 2347,-284 10-2019,-28 0-1221,-9 1-6311,8-2-1014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6:4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3844,'0'0'4148,"10"0"-2803,264-23 886,-47 0-506,513-15 1269,-229 31-2188,34-1 49,1415-50 1076,-695 24-1738,149 26-78,-817 10-86,-108 0 152,527-4 199,-822-1-295,347-50 1,-521 49-138,-12 4-70,-1-1-1,1 0 1,-1-1 0,1 0 0,-1 0 0,12-6-1,-15-1-2204,-3-5-2510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6:51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121 220 8552,'0'0'7799,"1"8"-7024,16 111 964,50 263-489,-55-330-887,-3 0 0,-1 0 0,-3 1 0,-2-1 0,-5 64 0,1-114-375,1 1-1,-1-1 0,0 1 1,0-1-1,0 0 1,0 1-1,0-1 0,-1 0 1,1 0-1,0 0 1,-1 0-1,0 0 0,1 0 1,-1-1-1,-4 4 1,5-5-25,1 1 0,-1 0 1,0 0-1,0-1 0,0 1 1,0-1-1,0 1 0,0-1 0,0 1 1,0-1-1,0 0 0,0 1 1,0-1-1,-1 0 0,1 0 1,0 0-1,0 0 0,0 0 1,0 0-1,0 0 0,0 0 1,-1 0-1,1-1 0,0 1 1,0 0-1,0-1 0,0 1 0,0-1 1,0 1-1,0-1 0,0 1 1,0-1-1,0 0 0,1 1 1,-1-1-1,-1-1 0,11 0 50,0 0 0,-1 1 0,1 0 0,0 0 0,0 1 0,10 1 0,575-24 1419,-220 4-1428,-52 9 22,249-10 140,-557 20-418,27-6 1319,-40 6-997,-1-1-1,1 1 1,0-1-1,0 1 1,-1-1-1,1 1 0,0-1 1,-1 0-1,1 1 1,-1-1-1,1 0 1,0 1-1,-1-1 1,0 0-1,1 0 0,-1 0 1,0 1-1,1-1 1,-1 0-1,0 0 1,0 0-1,1 0 0,-1 0 1,0 0-1,0 1 1,0-1-1,0 0 1,-1 0-1,1 0 1,0 0-1,0 0 0,0 0 1,-1 0-1,1 1 1,0-1-1,-1 0 1,1 0-1,-2-1 1,1-1-15,0-1 0,1 0 1,-1 1-1,1-1 0,-1 0 1,1 1-1,0-1 1,1 0-1,-1 1 0,0-1 1,1 0-1,2-6 0,19-46 103,-10 29-96,2-9 19,-2-1-1,-2-1 1,8-48 0,-16 68-47,0 0 1,-1-1-1,-1 1 1,-1-1-1,-1 1 1,0-1-1,-1 1 0,-1 0 1,-7-18-1,10 33-21,-14-42 130,-2 2 0,-42-76-1,52 107-151,-2-1 0,1 2-1,-2-1 1,1 1 0,-2 0-1,1 1 1,-1 1-1,-1-1 1,0 2 0,0 0-1,-1 0 1,0 1-1,-17-7 1,-46-12-57,0 4-1,-1 3 1,-119-13-1,-241-1-174,-61 29-110,389 11 157,0 5-1,-163 40 1,169-21-2164,70-20-1386,47-24-7061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7815,'0'0'13661,"10"0"-12278,167-3 723,212 7-4415,-310 2-1352,-26-6-1956,-27 0-42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13004,'0'0'1522,"8"-1"-60,44-1-937,-1 2 0,1 3 0,-1 1 0,0 3 0,83 22 0,-128-27-487,0 0-1,-1 0 0,1 1 1,0-1-1,-1 1 1,0 1-1,10 7 1,-14-10-10,1 0 1,-1 0-1,0 1 1,0-1-1,0 1 1,0-1 0,0 1-1,0-1 1,0 1-1,0 0 1,0-1-1,-1 1 1,1 0 0,-1 0-1,0-1 1,1 1-1,-1 0 1,0 0-1,0 0 1,0-1 0,0 1-1,0 0 1,-1 0-1,1 0 1,0-1-1,-1 1 1,1 0 0,-1 0-1,0-1 1,-1 4-1,-5 3 143,0 1 0,0-1 0,-1 0 0,0 0 0,0-1 0,-1 0 1,0-1-1,0 0 0,-1 0 0,-13 6 0,-3 2 83,-69 38 312,63-37-675,1 1-1,1 2 1,1 1-1,0 1 0,-41 39 1,61-47-3697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59 11050,'0'0'12220,"-4"9"-11505,2-2-580,0 0 0,0 0 0,1 0 0,-1 1 0,2-1 0,-1 0 0,1 1 0,1 9 0,-1-14-117,1 1 0,-1-1 0,1 0 1,0 1-1,0-1 0,1 0 0,-1 1 0,1-1 0,0 0 0,-1 0 0,1 0 1,1-1-1,-1 1 0,0 0 0,1-1 0,-1 1 0,1-1 0,0 0 0,-1 0 0,1 0 1,0 0-1,1-1 0,3 3 0,-1-2-14,-1 0 0,0-1 0,1 1 0,0-1 0,-1 0 0,1-1 0,-1 1 0,1-1 0,0 0 0,-1-1 0,1 1 0,0-1 0,-1 0 1,7-2-1,-3-1-260,1 0 1,0 0 0,-1-1 0,0 0 0,0 0-1,-1-1 1,10-8 0,0-2-482,-2-1-1,0 0 1,0-1-1,-2-1 1,0 0 0,10-22-1,-11 22 746,-11 23 497,-16 37 375,-9 10-290,-33 87 330,49-120-830,2 1 0,0 1 0,2-1 0,0 1 0,-1 27 0,4-46-179,0 0-1,0 1 1,0-1-1,0 0 1,0 0-1,0 0 0,0 1 1,0-1-1,0 0 1,1 0-1,-1 0 1,0 1-1,1-1 1,-1 0-1,1 0 0,-1 0 1,1 0-1,0 0 1,-1 0-1,1 0 1,0 0-1,0 0 0,0 0 1,0-1-1,0 1 1,0 0-1,0 0 1,0-1-1,0 1 0,0-1 1,0 1-1,0-1 1,0 1-1,0-1 1,1 0-1,-1 1 0,0-1 1,0 0-1,0 0 1,1 0-1,-1 0 1,0 0-1,0 0 1,0 0-1,1-1 0,-1 1 1,0 0-1,0-1 1,0 1-1,0-1 1,1 1-1,-1-1 0,2-1 1,25-17-6664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4068,'-8'-4'13837,"-1"2"-10954,0 0 63,1 2-1408,4 0-1378,2 8-224,2-3-641,0-2-2562,6-3-5285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10410,'0'0'464,"-4"9"-982,-11 22-216,9-17 2386,1-1 1,1 1 0,0 0 0,0 1 0,-1 14-1,4-18-1707,-14 103 718,14-104-1211,-2 0 0,1-1 0,-1 0 0,-1 1-1,0-1 1,0-1 0,-1 1 0,0 0 0,-8 10 0,0-10-4166,-1-7-4244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16848,'0'0'3683,"12"-6"-2658,4-1-727,-1 0-1,1 1 0,1 1 0,-1 1 0,0 0 0,1 1 1,0 1-1,17 0 0,-34 2-297,46 0 178,82 9 0,-116-8-235,0 1 0,0 1 0,0 0 1,0 1-1,0 0 0,-1 1 0,0 0 0,0 1 1,0 0-1,0 1 0,18 15 0,-27-20 74,0 1-1,0-1 1,0 1 0,0-1-1,0 1 1,-1-1-1,1 1 1,-1 0-1,0 0 1,0-1 0,0 1-1,0 0 1,0 0-1,-1 0 1,1 0-1,-1 1 1,0-1 0,0 0-1,0 0 1,0 0-1,0 0 1,-1 0-1,0 0 1,1 0 0,-1 0-1,0 0 1,0 0-1,-1-1 1,1 1-1,-1 0 1,1 0 0,-1-1-1,0 1 1,0-1-1,-4 4 1,-4 5 278,0 0 1,-1-1 0,-1 0-1,0-1 1,-25 16 0,12-11 278,-1-1 0,-31 12 0,46-21-520,0 0-1,-1-1 1,1-1-1,-1 0 1,0 0 0,0-1-1,0 0 1,-12-2-1,23 1-148,0 0-1,0 0 0,0 0 1,0-1-1,0 1 0,1 0 1,-1-1-1,0 1 0,0-1 1,0 1-1,0-1 0,1 1 1,-1-1-1,0 1 0,0-1 1,1 0-1,-1 0 0,0 1 1,1-1-1,-1 0 0,1 0 1,-1 0-1,1 1 0,0-1 1,-1 0-1,1 0 0,0 0 1,-1 0-1,1-2 0,0 1-865,-1-1 0,1 0 0,0 0 0,0 1 0,1-1 0,-1 0 0,0 1-1,1-1 1,0 0 0,1-2 0,10-16-11290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12524,'0'0'7431,"52"38"-5766,-9-36-287,14-2-513,13 0-513,7 0-224,1-5-64,-4 1-224,-12 4-1602,-16 0-1569,-22 0-3459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9801,'0'0'4420,"94"0"-2113,-32-12-1154,14 1-929,5-3-224,1 0-3043,-3-1-5637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6 5990,'0'0'10837,"-12"-1"-7613,-10-2-2964,-1 2 0,1 0 1,-1 2-1,1 0 0,-1 2 0,1 0 1,-40 12-1,41-8-140,1 1 0,0 0 0,-29 19-1,44-25-98,1 1-1,0 0 0,0 0 0,-1 0 0,2 1 0,-1 0 0,0 0 0,1 0 1,0 0-1,0 0 0,0 0 0,0 1 0,1 0 0,0-1 0,0 1 0,0 0 1,0 0-1,1 0 0,0 0 0,-1 8 0,2-10-2,1 1 0,0-1 0,0 0 0,0 1 0,0-1 0,0 0 0,0 0 0,1 0 0,0 0 0,-1 0 0,1-1 0,0 1 0,1 0 0,-1-1 1,0 1-1,1-1 0,-1 0 0,1 0 0,0 0 0,-1 0 0,1 0 0,0-1 0,0 1 0,0-1 0,1 0 0,5 2 0,12 4 76,0-2 1,40 7-1,-56-11-84,51 6-2365,87-1 1,-79-6-3395</inkml:trace>
  <inkml:trace contextRef="#ctx0" brushRef="#br0" timeOffset="1">823 13 16496,'0'0'3139,"-50"70"-2371,47-36 1,3 6-385,0 0-255,1 0-97,7-4-161,-2-6-896,-4-4-160,-2-12-897,0-6-1473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15887,'0'0'5637,"70"-8"-4676,-19 11 160,5 7-576,7 3-513,-1-4-449,-4-4-4195,-1-5-9225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6534,'0'0'17553,"14"70"-17329,-18-26-192,-3 4-128,6 3-1121,-2-1-449,3-6-896,0-5-1954,-2-9-898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13261,'0'0'6342,"60"0"-4805,-13 0 0,9 0-800,9-1-641,-3-1-64,-3 2-416,-7 0-1057,-12-2-1474,-10 1-1313,-12-4-32,-10-2-2467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15246,'0'0'7015,"51"-39"-6022,-2 22-256,16 0-481,5-1-192,0 5-64,-3 4-577,-7 4-2017,-8 3-2275,-10 0-4163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15983,'0'0'5253,"2"54"-4740,-2-19-161,0 7-320,0-1 32,0-1-64,0-4-641,0-6-1088,0-8-449,0-8-1410,-1-11-928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4901,'0'0'17365,"-3"10"-16078,-2 7-1172,1 0 0,0 0-1,2 1 1,0-1 0,1 24 0,1-39-115,0-1 0,0 0 0,0 0 0,0 0 0,1 1 0,-1-1 0,0 0 0,1 0 0,-1 0 0,1 0 0,-1 0 0,1 1 0,0-1 0,-1 0 1,1 0-1,0 0 0,0-1 0,0 1 0,-1 0 0,1 0 0,0 0 0,0-1 0,0 1 0,0 0 0,2 0 0,-1 0 8,1-1-1,0 1 0,0-1 1,-1 1-1,1-1 1,0 0-1,0 0 0,-1 0 1,1 0-1,5-2 1,1 0 25,1-1 0,-1 0 1,0 0-1,0-1 0,13-8 1,22-20 22,-34 23 309,0 0 0,1 1 1,1 1-1,-1 0 0,1 0 1,0 1-1,19-6 0,-30 12-338,-1 0 0,1 0 0,-1 0 0,1-1 0,-1 1 0,1 1 0,-1-1-1,1 0 1,-1 0 0,1 0 0,-1 0 0,1 0 0,-1 0 0,1 0 0,-1 1-1,1-1 1,-1 0 0,0 0 0,1 1 0,-1-1 0,1 0 0,-1 1 0,0-1 0,1 0-1,-1 1 1,0-1 0,1 1 0,-1-1 0,0 1 0,0-1 0,1 0 0,-1 1 0,0-1-1,0 1 1,0-1 0,0 1 0,0-1 0,0 1 0,0-1 0,0 1 0,0-1-1,0 2 1,-1 28 699,0-17-296,28-24 541,-15 3-959,0 1-1,1-1 0,0 2 0,0 0 0,0 0 0,1 2 1,0-1-1,0 2 0,0 0 0,24-2 0,-36 5-47,0 0 0,-1 0-1,1 1 1,-1-1-1,1 1 1,-1 0 0,0-1-1,1 1 1,-1 0 0,0 0-1,1 0 1,-1 0-1,0 0 1,0 0 0,0 0-1,0 0 1,0 0 0,0 1-1,0-1 1,0 0 0,0 1-1,-1-1 1,1 1-1,0-1 1,-1 0 0,0 1-1,1 0 1,-1-1 0,0 1-1,1-1 1,-1 1 0,0-1-1,0 1 1,-1-1-1,1 1 1,0 0 0,0-1-1,-1 3 1,0-1-307,1 0 0,-1 0-1,0 0 1,1 0 0,-2 0 0,1 0-1,0 0 1,-4 5 0,5-6-108,-1-1-1,0 0 1,0 0 0,0 0 0,0 0-1,0 0 1,0 0 0,0 0-1,0 0 1,0-1 0,-1 1 0,1 0-1,0-1 1,0 1 0,-1-1 0,1 1-1,0-1 1,-1 0 0,-1 1-1,-6-1-7667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13389,'0'0'6085,"79"-4"-4867,-36 9-770,9-2-448,6-2-1217,3-1-4164,2-2-4741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 16752,'-12'0'950,"-4"1"-677,1 0 1,-1 1-1,1 1 0,0 1 1,0 0-1,0 1 0,1 0 1,-1 1-1,-13 9 0,8-3-66,1 0 0,0 2 0,1 0 0,1 1 0,0 1 0,-28 34 0,39-43-204,1 0 0,1 0 0,-1 0 0,1 0 0,0 0 0,1 1 0,0 0 0,0 0 0,0 0-1,1 0 1,1 0 0,-1 0 0,1 1 0,1-1 0,-1 0 0,1 1 0,1-1 0,0 1 0,0-1 0,0 0 0,1 0 0,4 12-1,-3-16 19,-1 1-1,1-1 1,0 0-1,0 0 1,0 0-1,0 0 0,1 0 1,0 0-1,0-1 1,0 0-1,0 0 1,0 0-1,1 0 0,8 3 1,-4-2 70,1 0-1,-1-1 1,1 0-1,0-1 1,0 0 0,0-1-1,19 1 1,-21-2 26,-1-1 1,1 1 0,0-1-1,-1-1 1,1 1-1,-1-1 1,1-1-1,-1 1 1,0-1-1,9-6 1,-12 7-18,-1 0 1,0 0-1,0-1 1,0 1-1,0-1 1,0 0 0,0 0-1,-1 0 1,1-1-1,-1 1 1,0 0-1,0-1 1,0 0-1,-1 1 1,1-1-1,-1 0 1,0 0-1,0 0 1,1-7-1,-2 9-82,0 0 0,0 1 0,0-1 0,0 1 0,0-1-1,0 1 1,-1-1 0,1 1 0,-1-1 0,1 1 0,-1-1 0,1 1 0,-1-1-1,0 1 1,1-1 0,-1 1 0,0 0 0,0 0 0,0-1 0,0 1 0,-1 0-1,1 0 1,0 0 0,0 0 0,-1 0 0,1 0 0,0 1 0,-1-1 0,1 0 0,-1 1-1,1-1 1,-3 0 0,-3 0-34,1 0 1,0 0-1,-1 0 1,1 1-1,0 0 0,-12 1 1,17-1 12,1 0-1,0 0 1,0-1 0,-1 1 0,1 0 0,0 0 0,0 0 0,-1 0 0,1 0 0,0 0 0,-1 0 0,1 0-1,0 0 1,-1 0 0,1 0 0,0 0 0,0 0 0,-1 0 0,1 0 0,0 0 0,0 0 0,-1 1 0,1-1 0,0 0-1,-1 0 1,1 0 0,0 0 0,0 1 0,0-1 0,-1 0 0,1 0 0,0 0 0,0 1 0,0-1 0,-1 0-1,1 0 1,0 1 0,0-1 0,0 0 0,0 0 0,0 1 0,0-1 0,0 0 0,-1 1 0,1-1 0,0 0-1,0 0 1,0 1 0,0-1 0,0 0 0,0 1 0,1-1 0,-1 0 0,0 0 0,0 1 0,0-1 0,0 0-1,0 1 1,0-1 0,0 0 0,0 0 0,1 1 0,-1-1 0,0 0 0,0 0 0,19 10-92,14-9-140,-1 0 0,42-7 1,-39 4 110,-34 1 119,-1 1 0,1 0 0,0 0 0,0 0 0,-1 0 0,1 0 0,0 0 0,-1 0 0,1 0 0,0 1 0,-1-1 0,1 0 0,0 0 0,-1 0 0,1 1 0,-1-1 0,1 0 0,0 1 0,-1-1 0,1 1 0,-1-1 0,1 0 0,-1 1 0,1-1 0,-1 1 0,1-1 0,-1 1 0,0 0 0,1-1 0,-1 1 0,0-1 0,1 2 0,-3 26-269,-27 37-200,24-56 442,1-1-501,0 1 0,1-1 0,-1 1-1,1-1 1,1 1 0,0 0 0,0 0-1,-1 15 1,3-8-8024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1670 120 3267,'-363'-74'10152,"-4"33"-4919,303 37-4851,-111 8 0,139 0-294,-1 1 1,1 2 0,1 2-1,-52 19 1,34-6 135,1 1 0,-84 53 0,114-62-131,1 1-1,1 1 1,0 1 0,2 0-1,-1 2 1,2 0-1,1 1 1,-20 30-1,30-37-58,0-1-1,0 2 0,1-1 0,1 0 1,1 1-1,-1 0 0,2 0 1,0 0-1,1 0 0,0 0 0,1 0 1,1 0-1,0 0 0,1 0 1,1 0-1,0 0 0,9 24 0,-1-8-18,1 0-1,2-1 0,1-1 1,2-1-1,0 0 0,40 46 1,-39-53-29,1-1 0,0-1 0,2-1 0,0-1 0,0-1 0,2 0 1,0-2-1,34 14 0,-23-13-51,1-2 1,0-2-1,1-1 0,0-2 1,56 5-1,-32-10 41,-1-2 0,1-3 0,-1-3 0,0-2 0,-1-2 0,0-3 0,77-29 0,-73 19 116,-1-3 0,-1-3 0,-2-3 0,-1-1 0,-1-4 0,-2-2 0,-2-2 0,-2-2 0,-2-3 0,-1-1 0,-3-3 0,52-75 0,-84 109 190,-1 0 1,-1-1-1,-1 0 0,0 0 1,-2-1-1,0 0 1,0-1-1,-2 0 1,0 0-1,3-29 1,-8 43-223,0 1 1,0 0 0,0-1 0,-1 1 0,1 0 0,-1-1-1,0 1 1,0 0 0,0 0 0,-1 0 0,0 0-1,0 0 1,0 0 0,0 0 0,0 1 0,-6-7 0,3 5-43,0 0 0,-1 0 1,1 1-1,-1 0 1,-1 0-1,1 0 1,0 1-1,-1-1 0,-8-1 1,-11-3-46,-1 1 0,0 2 0,0 1 0,-36-2 0,-217 2-2424,92 4-7328,142-2-284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63 155 3876,'0'0'9491,"3"-9"-5823,2-5-2680,0 0 0,-1 0 1,0 0-1,-2-1 0,1 1 0,-2-1 1,0-17-1,-1 31-971,0 0 0,0 1 0,0-1 1,-1 0-1,1 1 0,0-1 0,-1 1 0,1-1 0,0 0 1,-1 1-1,1-1 0,-1 1 0,1-1 0,-1 1 0,1-1 0,-1 1 1,1 0-1,-1-1 0,0 1 0,1 0 0,-1-1 0,0 1 1,1 0-1,-1 0 0,0-1 0,1 1 0,-1 0 0,0 0 1,1 0-1,-1 0 0,0 0 0,1 0 0,-1 0 0,0 0 1,1 0-1,-1 0 0,0 1 0,1-1 0,-1 0 0,0 0 0,1 1 1,-1-1-1,-1 1 0,-26 16-89,24-13 64,-1 1 0,2 0 0,-1 1 0,1-1 0,-1 1 0,2 0 0,-1-1 0,0 1 0,1 0 0,-1 7 0,2-10 5,1-1 0,0 1 1,0 0-1,0 0 0,0 0 0,0 0 0,0-1 0,1 1 0,0 0 0,-1 0 0,1-1 1,0 1-1,0 0 0,0-1 0,1 1 0,-1-1 0,1 1 0,-1-1 0,1 0 0,0 0 1,0 1-1,0-1 0,0-1 0,3 3 0,6 5-3,-1 0 0,0 0 0,0 0 0,-1 1 0,0 1 0,-1 0 0,8 13 0,-12-18 3,-1 1 0,0 0-1,-1 0 1,0 0 0,0 1 0,0-1 0,-1 0-1,0 1 1,0-1 0,-1 1 0,0-1 0,0 1-1,-1-1 1,-2 13 0,2-17 31,0 1 0,-1-1 0,1 0 0,0 0 0,-1 1 0,0-1 0,0 0 0,0-1 0,0 1 0,-1 0 0,1-1 0,-1 1-1,1-1 1,-1 0 0,0 1 0,0-1 0,0-1 0,0 1 0,-4 1 0,6-2-13,-1 0 0,1-1-1,-1 1 1,0-1 0,1 1-1,-1-1 1,1 0 0,-1 0-1,0 0 1,1 0 0,-1 0-1,0 0 1,1 0 0,-1 0-1,0-1 1,1 1 0,-1-1-1,1 1 1,-1-1 0,1 0 0,-1 1-1,1-1 1,-1 0 0,1 0-1,0 0 1,-1 0 0,1 0-1,0 0 1,0-1 0,0 1-1,0 0 1,0-1 0,0 1-1,0 0 1,0-1 0,1 1-1,-1-1 1,1 0 0,-1 1-1,1-1 1,-1 1 0,1-3-1,-2-3-9,0-1-1,0 0 0,1 0 0,0 0 0,0 0 0,1 0 0,0 0 0,1 0 0,0 0 0,0 0 0,0 0 0,1 1 0,0-1 1,1 0-1,0 1 0,4-8 0,-1 5-15,0 1 0,0 1-1,1-1 1,1 1 0,-1 1 0,1-1 0,0 1 0,1 0 0,0 1 0,0 0 0,14-7-1,13-3 24,-19 9-19,-1-1 1,0 0 0,18-13-1,-31 19 21,-1 0 1,1 0-1,0 0 0,-1 0 0,0 0 0,0-1 0,1 1 1,-1-1-1,-1 0 0,1 1 0,0-1 0,-1 0 0,1 0 0,-1 0 1,0 0-1,0 0 0,0-1 0,0 1 0,-1 0 0,1 0 1,-1-1-1,0 1 0,0-4 0,0 7-6,-1-1 0,1 1-1,0-1 1,0 1 0,-1-1 0,1 1-1,-1-1 1,1 1 0,0 0 0,-1-1-1,1 1 1,-1 0 0,1-1 0,0 1-1,-1 0 1,1 0 0,-1-1 0,1 1 0,-1 0-1,1 0 1,-1 0 0,0 0 0,1 0-1,-1-1 1,1 1 0,-1 0 0,1 0-1,-1 0 1,1 1 0,-1-1 0,1 0-1,-1 0 1,1 0 0,-1 0 0,1 0-1,-1 1 1,1-1 0,-1 0 0,0 1-1,-21 10 185,20-7-197,-1-1 1,1 1-1,-1 0 1,1 0-1,0 0 1,0 0-1,1 0 1,-1 1-1,1-1 0,0 0 1,0 1-1,0 4 1,1-7 3,-1-1 0,1 1 1,0 0-1,0-1 0,0 1 1,1-1-1,-1 1 0,0 0 0,1-1 1,-1 1-1,1-1 0,-1 1 1,1-1-1,0 1 0,-1-1 0,1 0 1,0 1-1,0-1 0,0 0 1,0 0-1,0 1 0,1-1 0,-1 0 1,0 0-1,0 0 0,1 0 1,-1-1-1,0 1 0,1 0 0,-1-1 1,1 1-1,-1 0 0,1-1 1,0 0-1,-1 1 0,3-1 0,6 1 28,0 0-1,0-1 1,1 0-1,-1-1 0,0 0 1,1-1-1,-1 0 1,0-1-1,15-5 1,-2-2 30,0-1 1,36-23 0,-59 33-59,1 1 0,-1 0-1,0-1 1,1 1 0,-1 0-1,1 0 1,-1 0 0,0-1-1,1 1 1,-1 0 0,1 0-1,-1 0 1,1 0 0,-1 0-1,0 0 1,1 0 0,-1 0 0,1 0-1,-1 0 1,1 0 0,-1 0-1,1 0 1,-1 0 0,0 0-1,1 0 1,-1 1 0,1-1-1,-1 0 1,0 0 0,1 0-1,-1 1 1,1-1 0,-1 0-1,1 1 1,5 18 71,-6 38 192,-1-41-190,2-15-29,0-1 0,0 1 0,0-1 0,0 0 0,0 1-1,1-1 1,-1 0 0,0 0 0,0 0 0,0 0 0,0 0 0,1 0 0,-1 0 0,0 0 0,0 0 0,0 0 0,0-1 0,0 1-1,0-1 1,0 1 0,1 0 0,-1-1 0,1-1 0,8-4 105,-1-1-1,0 0 0,0 0 1,13-15-1,-15 14-146,0 1 0,1 0-1,-1 0 1,1 1 0,1 0-1,15-9 1,-24 15-23,1 0-1,-1 0 0,0 0 1,0 0-1,1 0 1,-1 0-1,0 0 1,0 0-1,1 0 0,-1 0 1,0 0-1,0 0 1,1 0-1,-1 0 1,0 0-1,0 0 0,1 0 1,-1 0-1,0 1 1,0-1-1,1 0 0,-1 0 1,0 0-1,0 0 1,0 0-1,1 1 1,-1-1-1,0 0 0,0 0 1,0 0-1,0 1 1,1-1-1,-1 0 0,0 0 1,0 1-1,0-1 1,0 0-1,0 0 1,0 1-1,0-1 0,0 0 1,0 0-1,0 1 1,2 19-833,-7 18-2251,2-13-1349,3-15-2840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 14510,'0'0'10522,"5"-8"-9796,16-22-305,-21 28-334,-6 5-110,-8 9-46,7-4 59,1 0 0,1 1 0,0-1-1,0 1 1,0 0 0,1 1 0,1-1 0,-1 1-1,2-1 1,-4 20 0,6-28 11,1 0-1,-1 0 1,1-1 0,-1 1-1,1 0 1,0 0-1,-1-1 1,1 1 0,0-1-1,-1 1 1,1 0 0,0-1-1,0 0 1,0 1 0,-1-1-1,1 1 1,0-1 0,0 0-1,0 0 1,0 1-1,0-1 1,0 0 0,0 0-1,0 0 1,0 0 0,-1 0-1,1 0 1,2-1 0,35 0 122,-33 1-132,57-8-197,28 0-602,-89 7 868,0 1 1,0-1-1,0 1 0,-1-1 0,1 0 0,0 0 0,0 1 1,0-1-1,-1 0 0,1 0 0,0 0 0,-1 0 0,1 0 1,-1 0-1,1 0 0,-1 0 0,0 0 0,1 0 0,-1 0 1,0 0-1,0 0 0,0 0 0,1 0 0,-1 0 0,-1-2 1,4-30 691,-4 21-1242,1-24 1721,2 25-3462,2 11-4655,6 12 2060,6-2-1014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91 198 15631,'0'0'2397,"-8"2"-374,2-1-1805,1 0 0,-1 1 0,1 0 1,0 0-1,-1 0 0,1 1 0,0 0 0,-5 3 0,8-4-84,0 0 1,-1 0-1,1-1 0,0 1 0,0 1 1,0-1-1,1 0 0,-1 0 0,0 1 1,1-1-1,-1 1 0,1-1 0,0 1 1,0 0-1,0 0 0,0-1 0,1 1 1,-1 0-1,1 0 0,0 0 0,-1 4 1,2-6-125,-1-1 0,1 1 0,0 0 0,-1-1 0,1 1 1,-1-1-1,1 1 0,0-1 0,0 1 0,-1-1 0,1 1 1,0-1-1,0 1 0,0-1 0,-1 0 0,1 0 0,0 1 1,0-1-1,0 0 0,0 0 0,0 0 0,0 0 0,-1 0 1,1 0-1,0 0 0,0 0 0,1-1 0,28-3 229,-21 1-213,0-2 0,0 1 1,-1-1-1,1-1 0,-1 1 0,-1-2 1,1 1-1,11-13 0,34-26-1175,-64 79 594,10-31 612,-1 0 0,0 0 0,1 0 0,0 0 0,0 1 1,0-1-1,0 0 0,0 1 0,0-1 0,1 0 0,0 1 0,0-1 1,0 1-1,0-1 0,1 7 0,1-8-15,-1-1 0,0 1 0,1-1-1,0 1 1,-1-1 0,1 0 0,0 0 0,0 0 0,-1 0 0,1 0-1,0 0 1,0 0 0,0 0 0,0-1 0,0 1 0,0-1 0,0 1 0,1-1-1,-1 0 1,0 0 0,0 0 0,0 0 0,0 0 0,0-1 0,0 1-1,3-1 1,7-1 24,-1-1 0,0 0 1,1-1-1,-1 0 0,0 0 0,-1-1 0,1 0 0,-1-1 0,0-1 0,0 1 0,-1-2 0,16-14 0,-6 4-33,-2-1 1,0-1-1,-1 0 0,25-41 0,-39 57-54,1 0 0,-1-1-1,0 1 1,0 0 0,0 0-1,0-1 1,-1 1-1,0-1 1,0 0 0,0 1-1,0-1 1,0-8 0,-2 13 13,1-1 1,-1 1 0,1-1-1,0 1 1,-1 0 0,1-1 0,-1 1-1,1 0 1,-1-1 0,1 1-1,-1 0 1,0 0 0,1-1-1,-1 1 1,1 0 0,-1 0-1,1 0 1,-1 0 0,0 0-1,1 0 1,-1 0 0,1 0-1,-1 0 1,1 0 0,-1 0 0,0 0-1,1 0 1,-1 1 0,1-1-1,-1 0 1,1 0 0,-1 0-1,1 1 1,-1-1 0,1 0-1,-1 1 1,1-1 0,-1 1-1,0 0 1,-21 13-53,10-3 101,0 0 0,1 1 0,1 0-1,0 1 1,-11 18 0,16-25-4,1 1 1,1 0-1,-1 0 1,1 1-1,1-1 1,-1 1-1,1-1 0,1 1 1,-1 0-1,1 0 1,1-1-1,-1 1 1,2 9-1,-1-15-64,1 0 1,-1 0-1,1 0 1,-1 0-1,1-1 0,0 1 1,0 0-1,0 0 0,0-1 1,0 1-1,0-1 1,0 1-1,1-1 0,-1 1 1,0-1-1,1 0 0,-1 0 1,1 1-1,0-1 1,-1 0-1,1-1 0,3 2 1,27 6-4626,-7-7-1620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4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15855,'0'0'8499,"2"10"-7907,-1 22-143,-1-19-352,0 0 0,1 0-1,1 0 1,0-1 0,0 1 0,7 20 0,-8-32-88,-1 0 0,1 1 0,0-1 0,-1 0 1,1 0-1,0 0 0,0 0 0,0 0 0,0 0 0,0-1 1,0 1-1,0 0 0,0 0 0,0-1 0,0 1 0,0 0 1,0-1-1,0 1 0,1-1 0,-1 0 0,0 1 1,0-1-1,1 0 0,-1 0 0,0 1 0,0-1 0,1 0 1,-1-1-1,0 1 0,1 0 0,-1 0 0,0 0 0,0-1 1,2 0-1,2-1 36,-1 0 1,1 0 0,-1-1-1,1 0 1,-1 0 0,6-6-1,-7 73-3162,-1-47 1485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1217,'0'0'19005,"2"4"-17580,0 3-1066,0 0 0,0 0-1,-1 0 1,1 1 0,-2-1-1,1 0 1,-1 1 0,0 8 0,0-12-129,0-2-205,0-1 0,1 0-1,-1 0 1,1 0 0,-1 0-1,1 0 1,0 0 0,-1 1-1,1-1 1,0-1 0,0 1 0,0 0-1,0 0 1,0 0 0,0 0-1,0-1 1,0 1 0,0 0-1,0-1 1,0 1 0,0-1-1,0 1 1,1-1 0,-1 0-1,0 1 1,0-1 0,1 0-1,-1 0 1,0 0 0,0 0-1,1 0 1,-1 0 0,0 0-1,3-1 1,47-7 409,-41 4-367,-1 0 1,0-1 0,0 0 0,10-8 0,-13 8-31,-1 1 0,1 0 0,0 0 0,1 1 0,-1 0 0,1 0 0,-1 0 1,1 1-1,0 0 0,10-2 0,-16 4-44,0 1 0,0 0-1,0-1 1,0 1 0,0 0-1,0 0 1,0 0 0,-1 0 0,1 0-1,0 0 1,-1 0 0,1 0 0,-1 0-1,1 0 1,-1 0 0,1 0 0,-1 0-1,0 0 1,1 1 0,-1-1 0,0 0-1,0 0 1,0 0 0,0 3 0,2 36 80,-1-35-77,-2-4-4,1 0 0,0-1-1,0 1 1,0 0 0,0-1 0,0 1 0,0 0-1,0-1 1,0 1 0,0 0 0,1 0 0,-1-1-1,0 1 1,0 0 0,1-1 0,-1 1 0,0-1-1,1 1 1,-1 0 0,0-1 0,1 1 0,-1-1-1,1 1 1,-1-1 0,1 1 0,-1-1 0,1 1-1,0-1 1,-1 0 0,1 1 0,-1-1 0,1 0 0,1 1-1,-1-1-334,0-1 0,0 1 0,0 0 0,0-1 0,0 1 0,0-1 0,0 0 0,0 1 0,0-1 0,-1 0 0,1 1 0,0-1 0,0 0 0,-1 0 0,1 0 0,0 0 0,-1 0 0,1 1 0,-1-1 0,1 0 0,-1 0 0,1-2 0,4-10-7606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17136,'0'0'4452,"0"9"-3331,0 4-795,1 0 0,0 0-1,0 0 1,7 21-1,-8-31-286,1 0-1,0 0 0,0 1 1,0-1-1,1 0 0,-1 0 1,1 0-1,0-1 0,-1 1 1,1 0-1,1-1 0,-1 1 1,0-1-1,1 0 0,-1 1 1,1-1-1,-1-1 0,1 1 1,0 0-1,0 0 0,0-1 1,0 0-1,0 0 0,0 0 1,0 0-1,1 0 0,4 0 1,-2-1 64,0 0 0,-1-1 0,1 0 0,-1 0 0,1 0 0,-1-1 0,1 0 0,-1 0 0,0 0 0,0-1 0,0 1 0,0-1 0,-1 0 1,1-1-1,-1 1 0,0-1 0,7-8 0,-7 9-46,-1 0 0,-1-1 1,1 0-1,0 1 0,-1-1 0,0 0 1,0 0-1,0-1 0,0 1 1,-1 0-1,0 0 0,0-1 0,0 1 1,0-1-1,-1 1 0,1-1 0,-1 1 1,0-1-1,-1 1 0,1-1 1,-1 1-1,0-1 0,-1-4 0,2 9-59,0-1 1,0 1-1,0-1 0,0 1 0,0 0 0,0-1 0,0 1 0,-1-1 0,1 1 0,0 0 0,0-1 0,0 1 0,0-1 0,-1 1 0,1 0 0,0-1 0,0 1 0,-1 0 0,1-1 0,0 1 0,-1 0 1,1 0-1,0-1 0,-1 1 0,1 0 0,0 0 0,-1 0 0,1-1 0,-1 1 0,1 0 0,0 0 0,-1 0 0,1 0 0,-1 0 0,1 0 0,0 0 0,-1 0 0,1 0 0,-1 0 0,1 0 0,-1 0 0,1 0 1,0 0-1,-1 0 0,1 0 0,-1 1 0,1-1 0,0 0 0,-1 0 0,1 0 0,0 1 0,-1-1 0,1 0 0,0 0 0,-1 1 0,1-1 0,0 0 0,0 1 0,-1-1 0,1 0 0,0 1 0,0-1 1,0 0-1,-1 1 0,1 0-6,-1 1 0,1-1 0,-1 0 0,1 0 0,0 0 0,-1 0 0,1 0 0,0 1 0,0-1 0,0 0 0,0 0 0,0 0 0,0 0 0,0 1 0,0-1 0,1 0 0,-1 0 0,0 0 0,1 0 0,-1 1 0,1-1 0,-1 0 1,1 0-1,-1 0 0,1 0 0,0 0 0,0-1 0,0 2 0,3 1 18,-1-1 0,1 0 0,-1 0 0,1 0 0,0 0 0,0-1 0,0 1 0,0-1 0,0 0 0,0 0 0,0-1-1,0 1 1,0-1 0,0 0 0,1 0 0,-1 0 0,0 0 0,0-1 0,0 0 0,5-1 0,0 0 16,-1-1 0,0 1 0,0-2 0,0 1 0,0-1 0,0 0 0,-1 0 0,12-10 0,-16 12-13,0 0 0,-1 0 0,1 0 1,-1-1-1,0 1 0,0-1 0,0 0 0,0 1 1,0-1-1,0 0 0,-1 0 0,1 0 0,-1 0 0,0 0 1,0 0-1,1-4 0,-3 6-15,1 1 1,0-1-1,-1 1 0,1-1 1,-1 1-1,1-1 0,0 1 0,-1 0 1,1-1-1,-1 1 0,0 0 1,1-1-1,-1 1 0,1 0 1,-1 0-1,1-1 0,-1 1 0,0 0 1,1 0-1,-1 0 0,1 0 1,-1 0-1,0 0 0,1 0 1,-1 0-1,0 0 0,1 0 0,-1 0 1,1 1-1,-1-1 0,0 0 1,1 0-1,-1 0 0,1 1 1,-1-1-1,1 0 0,-1 1 0,1-1 1,-1 1-1,1-1 0,-1 1 1,-26 13-141,15-3 135,1-1 1,0 1 0,-16 21 0,24-27 7,0-1 1,0 0 0,0 1-1,0 0 1,1-1 0,0 1-1,0 0 1,0 0 0,1 1-1,0-1 1,0 0 0,0 0-1,0 1 1,1 7 0,1-12-97,0 1 0,-1-1 0,1 0 0,0 1 0,0-1 0,0 0 0,1 0 0,-1 0 0,0 0 0,0 0 0,1 0 0,-1 0 1,0-1-1,1 1 0,-1 0 0,1-1 0,-1 1 0,1-1 0,-1 1 0,1-1 0,0 0 0,-1 0 0,1 1 0,-1-1 1,1 0-1,-1-1 0,3 1 0,46-5-7390,-24-9 27,1-3-3262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9353,'0'0'11531,"-4"8"-11489,3-7-41,0 0 5,0 1 0,0 0 1,0 0-1,0 0 0,0 0 1,0 0-1,0 0 0,1 0 1,-1 0-1,1 0 0,0 0 1,-1 0-1,1 4 0,1-4-7,0 1 0,1-1-1,-1 0 1,0 0 0,1-1-1,-1 1 1,1 0-1,0 0 1,0-1 0,-1 1-1,1-1 1,0 0-1,0 1 1,0-1 0,1 0-1,-1 0 1,4 1 0,-4-1-40,8 4-532,0 0 0,0 0-1,17 14 1,-26-18 588,0-1-1,0 1 1,0 0-1,0 0 1,0-1-1,0 1 1,-1 0-1,1 0 1,0 0-1,0 0 1,-1 0-1,1 0 1,0 0-1,-1 0 1,1 0-1,-1 0 1,0 0-1,1 0 1,-1 0-1,0 0 1,1 1-1,-1-1 1,0 0-1,0 0 1,0 0-1,0 1 1,0-1-1,0 0 1,-1 0-1,1 0 1,0 0-1,-1 0 1,1 1-1,-1-1 1,1 0-1,-1 0 1,1 0-1,-1 0 1,1 0-1,-1 0 1,0 0-1,0-1 1,0 1-1,0 0 1,1 0-1,-1 0 1,0-1-1,-2 2 1,-2 2 21,-1 0 1,1-1 0,-1 1-1,0-1 1,0-1 0,0 1-1,0-1 1,0 0 0,0 0-1,-1-1 1,1 1 0,-1-2-1,1 1 1,-9-1 0,14-1-352,0 0 1,0-1 0,0 1-1,0 0 1,0-1 0,1 1 0,-1-1-1,1 0 1,-1 1 0,1-1-1,0 1 1,-1-1 0,1 1-1,0-1 1,0 0 0,0 1 0,0-1-1,1 0 1,-1 1 0,0-1-1,1-1 1,0-2-1185,1-19-4848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14478,'0'0'8007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14446,'0'0'3491,"-3"9"-1991,-7 24 375,0 1 0,-5 48-1,12-55-1626,0-1-1,2 1 0,1 0 0,4 30 0,3-39-175,3-16 225,-9-3-281,0 0-1,0 0 0,0 0 1,0 0-1,0 0 1,0 0-1,0 0 1,-1 0-1,1-1 1,0 1-1,-1 0 1,1 0-1,-1-1 1,1 1-1,-1 0 1,0-1-1,1 1 0,-1-1 1,0 1-1,0-3 1,0-13-127,2-24-165,-2 40 248,0 0 1,1 0 0,-1 0 0,1 0-1,-1 0 1,0 0 0,1 0 0,0 0-1,-1 0 1,1 0 0,0 0-1,-1 0 1,1 0 0,0 1 0,0-1-1,0 0 1,0 0 0,-1 1 0,1-1-1,0 1 1,0-1 0,0 1-1,0-1 1,1 1 0,-1 0 0,0 0-1,0-1 1,0 1 0,0 0 0,0 0-1,2 0 1,6 1-5,1 0 0,-1 1 1,0 0-1,1 0 0,10 5 0,-10-4 60,1 1-1,-1-2 1,1 0-1,12 2 1,-5-4 46,-15 0-77,0 0-1,0-1 0,0 1 0,0 0 1,0 0-1,0 1 0,0-1 0,0 1 1,0 0-1,0-1 0,0 1 0,0 0 1,0 1-1,-1-1 0,1 0 0,0 1 1,-1 0-1,1 0 0,-1-1 0,1 1 0,-1 1 1,0-1-1,0 0 0,0 0 0,0 1 1,2 3-1,-3-4 19,1 1 0,0-1 0,0 0 0,0 0 0,1 0 0,-1-1 0,0 1 0,1-1 0,-1 1 0,1-1 0,0 0 0,-1 0 0,1 0 0,0 0 0,0 0 0,-1 0 1,1-1-1,0 0 0,0 1 0,0-1 0,0 0 0,0-1 0,0 1 0,-1 0 0,5-2 0,9-1-115,1-1 0,-1 0 0,18-9 0,-18 7-505,-15 6 575,-1 0 0,1 0 0,-1 0 0,0 1 0,1-1 0,-1 0 0,1 0 0,-1 0 0,0 1 0,1-1 0,-1 0 0,1 0 0,-1 1 0,0-1 0,1 0 0,-1 1 0,0-1 0,0 0 0,1 1 0,-1-1 0,0 1 0,0-1 0,1 0-1,-1 1 1,0-1 0,0 1 0,0-1 0,0 1 0,0-1 0,0 0 0,0 1 0,0-1 0,0 1 0,0-1 0,0 1 0,0-1 0,0 1 0,0-1 0,0 1 0,0-1 0,-1 0 0,1 1 0,0 0 0,4 22-1058,-4-22 939,0-1 0,1 1 0,-1-1-1,0 0 1,1 1 0,-1-1 0,1 1 0,-1-1-1,0 0 1,1 1 0,-1-1 0,1 0 0,-1 1-1,1-1 1,0 0 0,-1 0 0,1 0 0,-1 1-1,1-1 1,-1 0 0,1 0 0,-1 0 0,2 0-1,12-1-4419,3-3-2510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4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5061,'0'0'17323,"10"1"-17003,-9-1-314,48 1 234,-47-1-236,-1 0-1,1 0 0,0 0 1,0 0-1,-1-1 0,1 1 0,0 0 1,-1-1-1,1 0 0,0 1 1,-1-1-1,1 0 0,-1 0 0,1 0 1,-1 0-1,0 0 0,1 0 0,-1 0 1,0 0-1,0-1 0,1 1 1,-1 0-1,0-1 0,0 1 0,-1-1 1,1 1-1,0-1 0,0 0 0,-1 1 1,1-1-1,-1 0 0,1 1 1,-1-4-1,-18 19-686,-16 33 615,32-45 67,1 0 0,0 1 1,-1-1-1,1 1 0,0 0 1,1-1-1,-1 1 0,0 0 1,1 0-1,-1 0 1,1-1-1,0 1 0,0 0 1,0 0-1,0 0 0,1 0 1,-1-1-1,2 6 0,0-7 14,-1 0-1,0 0 0,1 1 0,-1-1 1,0 0-1,1-1 0,0 1 0,-1 0 1,1 0-1,-1-1 0,1 1 0,0-1 1,0 1-1,-1-1 0,1 0 0,0 1 1,0-1-1,-1 0 0,1 0 1,3-1-1,40-5 174,-31 1-174,1-1 0,-1-1 0,-1-1 0,0 1 0,0-2 0,0 0 0,-1-1 0,19-19 1,-11 8-55,-1-1 0,0-1 0,25-42 0,-39 58 8,0-1 1,0 0 0,-1-1-1,0 1 1,-1-1 0,0 1-1,0-1 1,-1 0 0,0 0-1,0-1 1,-1-8-1,-1 17 46,0 1 0,0-1 0,0 1 0,-1 0 0,1-1-1,0 1 1,-1 0 0,1-1 0,0 1 0,0 0 0,-1-1-1,1 1 1,-1 0 0,1 0 0,0-1 0,-1 1 0,1 0 0,-1 0-1,1 0 1,0-1 0,-1 1 0,1 0 0,-1 0 0,1 0-1,-1 0 1,1 0 0,0 0 0,-1 0 0,1 0 0,-1 0-1,1 0 1,-1 0 0,1 0 0,-1 1 0,1-1 0,0 0-1,-1 0 1,1 0 0,-1 1 0,-17 7 166,12-2-28,0 0 0,1 0 0,0 0 0,0 0 0,1 1 0,-1 0 0,2 0 0,-1 0 0,1 0 0,0 1 0,0-1 0,1 1 0,-3 15 0,2-7 34,1 1 0,0-1 0,1 1-1,1-1 1,4 32 0,-2-41-189,1 1 1,0-1-1,0 0 1,0 0-1,1 0 1,0-1-1,1 1 1,-1-1-1,1 0 1,0 0-1,1 0 1,-1-1-1,1 0 1,0 0-1,1-1 1,-1 1-1,1-1 1,11 5-1,-17-9-230,-2-3 89,-1 1 0,1-1 0,-1 0 0,0 1 0,0-1 0,0 1 0,0-1 0,0 1 0,0 0 0,-1 0 0,1 0 0,-5-2 0,-2-4-139,6 5 255,-73-72-176,69 67 451,0 0 0,0-1 0,1 0 0,0 0 0,0 0 0,1-1 0,-5-14 0,9 23-208,1 0 0,0 1 0,0-1-1,0 0 1,-1 0 0,1 1 0,0-1-1,0 0 1,0 0 0,0 1 0,0-1-1,1 0 1,-1 1 0,0-1 0,0 0-1,0 0 1,1 1 0,-1-1 0,0 0-1,1 1 1,-1-1 0,0 1 0,1-1 0,-1 0-1,1 1 1,-1-1 0,1 1 0,-1-1-1,1 1 1,-1-1 0,1 1 0,0 0-1,-1-1 1,1 1 0,0 0 0,-1-1-1,1 1 1,0 0 0,-1 0 0,1 0-1,0 0 1,0 0 0,1-1 0,41 1 172,-26 1-141,16 1-233,65 12 0,-60-7-3548,41 2 0,-22-9-8000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2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396 366 3491,'0'0'-58,"-10"-2"319,6 1-229,-12-2 597,1-1 1,-1 0 0,-23-10-1,34 12-475,0-1 0,1 1-1,-1-1 1,0 0 0,1-1-1,-1 1 1,1-1 0,0 1-1,1-1 1,-1-1-1,0 1 1,1 0 0,0-1-1,0 0 1,1 1 0,-4-8-1,4 3 83,0 1-1,0-1 1,1 0-1,0-16 0,-5-28 1476,-7 24 2822,12 36-1428,-1 28-2602,32 860 2039,-28-841-2437,-2-37 146,0 0 0,2 0 1,0 0-1,5 21 0,-6-37-244,-1-1 1,1 1-1,-1 0 1,1-1-1,-1 1 1,1-1-1,-1 1 0,1 0 1,0-1-1,-1 1 1,1-1-1,0 0 1,-1 1-1,1-1 1,0 1-1,0-1 0,-1 0 1,1 0-1,0 1 1,0-1-1,0 0 1,-1 0-1,1 0 1,0 0-1,0 0 0,0 0 1,0 0-1,-1 0 1,1 0-1,0-1 1,0 1-1,0 0 1,-1 0-1,1-1 0,0 1 1,0 0-1,-1-1 1,1 1-1,1-2 1,32-18 179,-32 18-160,7-3-19,0 0-1,1 1 0,-1 0 0,1 0 1,-1 1-1,1 0 0,0 0 0,0 2 1,1-1-1,-1 1 0,14 0 0,17 2 6,65 10-1,-5 0-28,-31-10-90,0-3-1,0-4 0,0-2 0,87-22 1,-37 0 101,135-28-22,-206 49 19,1 3 0,0 2 0,60 3 0,-93 3-10,1 1 0,-1 1 1,20 6-1,-27-6 36,0-1 0,1 0 0,0-1 0,-1 0 0,1 0 0,0-1 0,0-1 0,0 0 1,0 0-1,21-4 0,-29 3 78,-1 0 0,1 0 0,-1 0-1,1-1 1,-1 1 0,1-1 0,-1 1 0,0-1 0,0 0 0,0 0 0,0 0 0,0 0 0,0 0 0,-1 0 0,1 0 0,0-1 0,1-4 0,14-48 528,-10 28-552,29-89 51,21-80-115,-51 168 3,-1-1 1,-1 1-1,-2-1 0,-2-57 0,-1 79 3,0-1 0,-1 1 0,0 0 0,0-1 0,-1 1 0,1 0 0,-2 0-1,1 0 1,-1 1 0,-7-11 0,-5-2 47,-35-34 0,36 39-52,1-1 0,0 0-1,-17-24 1,17 16-8,8 12-5,0 1 0,-1 0 0,0 0 0,-11-11 0,14 18 2,0 0 1,0 0 0,-1 0-1,1 0 1,-1 1 0,1-1 0,-1 1-1,0 0 1,0 1 0,0-1-1,0 1 1,0 0 0,-8-1-1,-600-13-68,391 18 39,-612 17-385,804-18 396,-1 1-224,0-2-1,-37-3 1,67 2 168,0 0-1,0 0 1,0-1 0,0 1 0,0 0-1,0 0 1,0-1 0,1 1 0,-1-1-1,0 1 1,0-1 0,0 1 0,0-1-1,1 0 1,-1 1 0,0-1 0,0 0-1,1 0 1,-1 0 0,1 1 0,-1-1-1,1 0 1,-1 0 0,1 0 0,-1 0-1,1 0 1,0 0 0,-1 0 0,1 0-1,0 0 1,0 0 0,0-1 0,3-35-5464,10 2-2526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13645,'0'0'8387,"4"10"-6797,1 1-1218,10 25 1218,28 47 0,-36-71-1275,1 0-1,0-1 1,1 0 0,0 0 0,1-1 0,0 0-1,0-1 1,16 11 0,-8-7 61,30 18 237,-19-22-3689,-29-9 2818,1 0 0,0 0 0,-1 0 0,1 0 0,-1 0 0,1 0 0,-1 0 0,1 0 1,-1-1-1,1 1 0,-1 0 0,0 0 0,1-1 0,-1 1 0,1 0 0,-1-1 0,1 1 0,-1 0 0,0-1 1,1 1-1,-1-1 0,0 1 0,1 0 0,-1-1 0,0 1 0,0-1 0,0 1 0,1-1 0,-1 1 0,0-1 1,0 0-1,5-15-7782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18898,'0'0'5029,"-5"10"-3593,-2 3-1330,-33 64 533,3 2 0,-46 140 0,83-217-652,-7 40-2910,7-42 2812,0 1 0,0 0 1,0-1-1,0 1 0,0 0 1,0 0-1,0-1 0,0 1 0,1 0 1,-1-1-1,0 1 0,0 0 1,1-1-1,-1 1 0,0 0 1,1-1-1,-1 1 0,0-1 1,1 1-1,-1 0 0,1-1 1,-1 1-1,1-1 0,0 0 0,-1 1 1,1-1-1,-1 1 0,1-1 1,0 0-1,-1 0 0,1 1 1,0-1-1,-1 0 0,1 0 1,0 0-1,0 1 0,-1-1 1,1 0-1,0 0 0,-1 0 1,1 0-1,0-1 0,0 1 0,-1 0 1,1 0-1,0 0 0,-1 0 1,2-1-1,13-6-6808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3395,'7'-12'8002,"0"1"-88,-4 20-5407,-3 24-2468,1-3-311,-2 0-1,0 0 0,-2 0 1,-7 30-1,4-51-3076,-6-8-3776,1-3-1422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10442,'0'0'11787,"8"-4"-11242,0 0-438,1 1 1,0 0-1,0 0 0,0 1 1,1 1-1,-1-1 1,0 1-1,1 1 1,-1 0-1,1 0 1,-1 1-1,0 0 1,1 0-1,11 4 1,12 4-80,55 24 1,-78-29-49,0 1 1,-1 0-1,0 0 0,0 1 1,0 0-1,-1 1 1,0 0-1,0 0 1,14 17-1,-20-21 15,0 0-1,0 0 1,-1 0 0,1 0 0,-1 0-1,1 0 1,-1 1 0,0-1 0,0 1-1,0-1 1,-1 1 0,1-1 0,-1 1-1,0-1 1,0 1 0,0-1 0,0 1-1,-1-1 1,1 1 0,-3 6 0,0-4 82,1-1 0,-1 1 1,-1-1-1,1 0 0,-1 0 1,0-1-1,0 1 0,0-1 1,-1 1-1,1-1 0,-8 4 1,0 1 240,-1-1 1,0-1-1,-1 0 1,1-1 0,-1-1-1,-1 0 1,1-1-1,-1 0 1,-17 2 0,24-5-184,0-1 0,0 0 0,0 0 0,0-1 0,0 0 0,-9-2 0,15 2-171,0 1 0,1-1 1,-1 0-1,0 0 0,0 1 1,1-1-1,-1 0 0,0 0 1,1 0-1,-1-1 1,1 1-1,0 0 0,-1-1 1,1 1-1,0-1 0,0 1 1,-1-1-1,1 1 0,1-1 1,-1 0-1,0 0 0,0 1 1,1-1-1,-1 0 0,1 0 1,-1 0-1,1 0 1,0 0-1,0 0 0,0-2 1,0 3-330,1 0 0,0-1 1,-1 1-1,1 0 1,0-1-1,0 1 1,0 0-1,0 0 1,0 0-1,0 0 1,0 0-1,1 0 0,-1 0 1,0 0-1,0 0 1,1 0-1,-1 1 1,1-1-1,-1 1 1,1-1-1,-1 1 1,1-1-1,-1 1 0,1 0 1,-1 0-1,1 0 1,2 0-1,5-2-2864,12-4-5499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16239,'136'-1'12185,"2"-1"-8196,4 0-6564,0 1-4890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0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25 8520,'0'0'19352,"-9"-5"-19112,4 2-190,-1 0 1,0 1-1,0 0 1,0-1-1,-1 2 0,1-1 1,-1 1-1,1 0 1,0 0-1,-1 1 1,1 0-1,-1 0 0,0 1 1,1-1-1,0 1 1,-1 1-1,-7 2 0,-18 6 315,0 1-1,0 2 0,-37 22 0,61-32-305,1 2 0,-1-1 1,1 1-1,1 0 0,-1 0 1,1 1-1,-1 0 0,2 0 1,-1 0-1,1 1 0,0 0 1,0 0-1,1 0 1,-1 1-1,2-1 0,-1 1 1,1 0-1,-3 14 0,6-19-49,-1 0-1,2 0 1,-1 0-1,0 0 0,0 0 1,1 0-1,0 0 1,0 0-1,0 0 0,0 0 1,0 0-1,0-1 1,1 1-1,-1 0 1,1-1-1,0 1 0,0-1 1,0 0-1,0 1 1,0-1-1,0 0 1,0 0-1,1 0 0,-1-1 1,1 1-1,0-1 1,-1 1-1,1-1 1,0 0-1,5 2 0,8 2 28,0-1 0,0 0-1,0-1 1,24 1-1,30 0-337,0-2 0,72-8 0,-95 1-2154,-1-2 0,46-14-1,-18-2-5498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1550 5733,'0'0'14345,"3"-12"-13475,2-3-703,0 1 1,1 1-1,0-1 0,1 1 1,1 0-1,11-15 1,70-82 565,-26 34-465,618-860 9,-653 895-293,-10 18 26,-1-2 0,-1 0 0,-1-1 0,-2 0 0,0-1 0,9-32 0,-21 57-70,0 1 1,0-1 0,-1 0 0,1 1 0,-1-1 0,1 0 0,-1 0 0,0 0 0,1 0-1,-1 0 1,0 1 0,0-1 0,-1 0 0,1 0 0,0 0 0,-1 0 0,1 1 0,-1-1 0,1 0-1,-1 0 1,0 1 0,0-1 0,0 0 0,0 1 0,0-1 0,0 1 0,-3-3 0,2 3-377,-1 1 1,0-1 0,1 1 0,-1 0 0,0-1-1,0 1 1,0 1 0,1-1 0,-1 0-1,0 1 1,1-1 0,-1 1 0,0 0 0,1 0-1,-1 0 1,1 0 0,-1 1 0,-2 1-1,-28 14-6589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13132,'0'0'9887,"-5"15"-8654,-9 48-652,2 0-1,4 1 1,-2 98-1,10-162-559,0 0-1,0 1 1,0-1-1,-1 0 0,1 1 1,0-1-1,0 0 1,0 1-1,0-1 0,0 0 1,0 1-1,0-1 1,0 0-1,0 0 0,0 1 1,0-1-1,0 0 0,0 1 1,0-1-1,0 0 1,1 1-1,-1-1 0,0 0 1,0 1-1,0-1 1,0 0-1,0 0 0,1 1 1,-1-1-1,0 0 1,0 0-1,1 1 0,-1-1 1,0 0-1,0 0 1,1 0-1,-1 0 0,0 1 1,0-1-1,1 0 0,-1 0 1,0 0-1,1 0 1,-1 0-1,0 0 0,1 0 1,-1 0-1,0 0 1,1 0-1,15-15 578,12-29-262,-19 26-327,-1-1-1,-1 0 0,0 0 1,-2-1-1,0 0 0,-1 0 0,-1 0 1,1-25-1,-18 100-467,13-51 459,1 0 0,0 0 0,0 1 1,0-1-1,0 0 0,1 0 0,0 0 0,0-1 0,0 1 1,0 0-1,0 0 0,1 0 0,0-1 0,0 1 0,0-1 0,2 4 1,-1-5 0,0 0 0,0 0-1,0 0 1,0 0 0,0-1 0,0 1 0,0-1 0,1 0 0,-1 0 0,1 0 0,-1 0 0,0-1 0,1 1 0,-1-1 0,1 0 0,-1 0 0,1 0-1,-1-1 1,5 0 0,3-1 18,0-1 0,-1 0-1,1-1 1,-1 0 0,0-1 0,0 0-1,0 0 1,-1-1 0,0 0 0,0-1-1,13-12 1,-14 12 17,0 0-1,-1-1 1,1 0-1,-2 0 1,1-1-1,-1 0 1,0 0-1,-1-1 1,0 1 0,-1-1-1,7-19 1,-11 28-38,0 0 1,1 1-1,-1-1 1,0 0-1,0 1 1,0-1-1,1 0 1,-1 1-1,0-1 1,0 0-1,0 1 1,0-1-1,0 0 0,0 1 1,0-1-1,-1 0 1,1 1-1,0-1 1,0 0-1,0 1 1,-1-1-1,1 0 1,0 1-1,-1-1 1,1 1-1,0-1 1,-1 0-1,-14 9-97,-14 27 22,14-13 71,0 1 0,-13 33 0,24-48 6,1 0-1,0 1 0,0-1 0,1 1 0,0 0 0,1 0 0,-1 0 1,2 0-1,-1 0 0,3 17 0,-2-24 3,1 0 0,0 1 0,0-1 0,1 0 0,-1 0 0,0 0-1,1 0 1,-1 0 0,1 0 0,0-1 0,-1 1 0,1 0 0,0-1 0,0 0 0,0 1 0,0-1 0,0 0-1,1 0 1,-1 0 0,0 0 0,0 0 0,1-1 0,-1 1 0,1-1 0,-1 1 0,0-1 0,1 0 0,-1 0-1,4 0 1,5 0 9,0 0 0,0-1 0,0 0 0,-1 0 0,18-6 0,-14 2 6,0 0 0,-1-2 0,0 1 0,0-2-1,-1 0 1,17-14 0,-23 18 70,-1 0 0,0-1-1,0 0 1,0 0 0,0 0-1,-1 0 1,0-1 0,0 1-1,-1-1 1,0 0 0,0 0 0,0-1-1,-1 1 1,1-1 0,1-12-1,-4 18-72,0 0-1,0 0 0,0 0 1,0 0-1,0 0 0,-1 1 1,1-1-1,0 0 0,-1 0 1,1 0-1,-1 0 0,1 1 1,-1-1-1,1 0 0,-1 0 1,1 1-1,-1-1 0,0 0 1,1 1-1,-1-1 0,0 1 1,0-1-1,1 1 0,-1-1 1,0 1-1,0-1 0,0 1 1,0 0-1,1-1 0,-1 1 1,0 0-1,0 0 0,0 0 1,0 0-1,0 0 0,0 0 1,0 0-1,0 0 0,0 0 1,0 0-1,0 0 0,1 1 1,-1-1-1,0 0 0,-2 2 1,-1-1-1,0 0 1,-1 0 0,1 0-1,0 1 1,0 0 0,0 0 0,0 0-1,-6 5 1,6-4 1,1 0 0,0 0 0,0 1 0,1-1-1,-1 1 1,1-1 0,0 1 0,0 0 0,0 0 0,0 0 0,1 0 0,-1 0 0,1 1-1,0-1 1,1 0 0,-1 1 0,1-1 0,-1 0 0,1 1 0,1 5 0,0-7-100,0 0 1,0 0-1,0 0 1,0 0-1,0 0 1,0 0-1,1-1 1,-1 1-1,1 0 1,0-1-1,0 1 1,3 2-1,-2-2-357,0-1-1,0 1 1,1-1-1,0 0 1,-1 0-1,1 0 1,0 0-1,0 0 1,0-1-1,6 2 1,18 1-6007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244 111 10858,'0'0'934,"-2"-10"-485,2 7-315,-1-1 1,1 0-1,-1 1 1,1-1-1,0 0 0,1 1 1,-1-1-1,1 0 1,-1 1-1,1-1 0,0 1 1,1-1-1,-1 1 1,0-1-1,1 1 0,0 0 1,0 0-1,0 0 1,0 0-1,0 0 0,1 0 1,-1 0-1,1 1 1,0-1-1,0 1 0,0 0 1,0 0-1,0 0 1,0 0-1,0 1 0,1-1 1,-1 1-1,5-2 1,-7 3-117,0 0 1,0 0 0,-1 0-1,1-1 1,0 1 0,0 0 0,0 0-1,0 0 1,-1 0 0,1 0-1,0 1 1,0-1 0,0 0 0,0 0-1,-1 0 1,1 1 0,0-1 0,0 0-1,0 1 1,-1-1 0,1 1-1,0-1 1,-1 1 0,1-1 0,0 1-1,-1 0 1,1-1 0,-1 1-1,1-1 1,-1 1 0,1 0 0,-1 0-1,0-1 1,1 1 0,-1 0-1,0 0 1,1 0 0,-1 0 0,2 37-53,-2-32 90,-2 21 38,-1 0-1,-2 0 1,0-1-1,-2 0 1,-13 33-1,-61 127-43,62-146-9,-150 296 1106,166-330-1047,0 0 0,0-1 0,1 1 0,0 0 0,0 1 0,0-1 0,1 0 0,0 0 0,1 1 0,-1 8 0,1-15-96,0 1-1,1 0 1,-1-1-1,0 1 1,0 0-1,1-1 1,-1 1-1,0-1 1,1 1-1,-1-1 1,1 1-1,-1-1 1,1 1-1,-1-1 1,1 1-1,-1-1 1,1 0-1,-1 1 1,1-1-1,0 0 1,-1 1-1,1-1 1,0 0-1,-1 0 1,1 0-1,-1 0 1,1 1-1,0-1 1,-1 0-1,1 0 1,0 0 0,-1 0-1,1-1 1,0 1-1,0 0 1,24-6 109,-1-5 195,0 0 0,-1-2 0,-1 0 0,33-27-1,-1 2 140,214-124 620,-84 64-6255,-117 63-1848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11851,'0'0'10453,"13"-2"-9578,267-7 1159,-87 18-3993,-180-7-282,-17-1-2028,-22 0-1334,-5-1-509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1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10154,'0'0'12812,"82"34"-11467,-30-34-768,6 0-353,0-1-96,-2-6-64,-8 3-64,-7-1-416,-12 2-1218,-9 1-1409,-8-2-4100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1 673,'0'0'23990,"7"8"-23701,-3-3-256,0 0 0,-1 1 0,1-1 1,-1 1-1,0 0 0,-1 0 1,1 0-1,-1 1 0,0-1 0,-1 0 1,0 1-1,0-1 0,0 1 1,0 0-1,-1-1 0,-1 7 0,3 33 67,8 47 0,-2-30-3310,-8-61 2261,0 3-134,-14-3-15773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1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11627,'0'0'9380,"11"3"-7427,23 4-1207,-1-1 0,1-2 0,65 0 0,117-14-794,-173 7 54,-17 1-394,-15 2-303,1 0 1,0-1-1,-1-1 0,1 0 0,13-4 1,-24 5 457,-1 1 0,1 0 1,-1-1-1,1 1 0,-1 0 1,0-1-1,1 1 0,-1-1 1,1 1-1,-1-1 0,0 1 1,1-1-1,-1 1 0,0-1 1,0 0-1,1 1 0,-1-1 1,0 1-1,0-1 0,0 1 1,0-1-1,0 0 0,0 1 1,0-1-1,0 1 0,0-1 1,0 0-1,0 1 0,0-1 1,0 1-1,-1-1 0,1 0 1,0 1-1,0-1 0,-1 0 1,-7-8-4915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15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10410,'0'0'12406,"9"-5"-11237,3 1-822,1-1-1,-1 2 0,1 0 1,0 0-1,-1 1 0,18-1 1,95 1 1265,-52 2-1244,7-1-556,89-5 485,-87-8-3277,-65 10 517,0-1 0,26-12-1,0-6-7689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2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74 4548,'14'-18'-289,"-12"15"1570,0 0 1,-1-1-1,1 1 0,-1-1 0,0 1 1,0-1-1,0 1 0,-1-1 1,1 0-1,-1 0 0,0-3 1,0 6-1165,-1 0 0,1 0 0,-1 1 0,0-1 1,1 1-1,-1-1 0,1 1 0,-1-1 0,0 1 1,0-1-1,1 1 0,-1-1 0,0 1 0,0 0 0,0-1 1,1 1-1,-1 0 0,0 0 0,0 0 0,0-1 1,0 1-1,1 0 0,-1 0 0,0 0 0,0 1 1,0-1-1,0 0 0,1 0 0,-1 0 0,0 1 1,0-1-1,0 0 0,1 1 0,-1-1 0,-1 1 1,-32 12 19,32-11-135,0-1 0,0 1 0,1-1 1,-1 1-1,0 0 0,0 0 0,1-1 1,-1 1-1,1 0 0,0 0 0,-1 1 1,1-1-1,0 0 0,0 0 0,1 0 1,-1 1-1,0-1 0,1 1 0,-1-1 1,1 0-1,0 1 0,0-1 0,0 1 1,0-1-1,0 1 0,0-1 0,1 0 1,0 4-1,1-2 3,0-1 1,1 1 0,-1-1-1,1 0 1,-1 1-1,1-1 1,0-1 0,0 1-1,0 0 1,1-1-1,-1 0 1,0 1 0,1-1-1,0-1 1,6 4 0,-1-2 1,-1 1 1,0-1 0,0 2-1,0-1 1,-1 1 0,1 1 0,7 6-1,-12-9-11,-1 0 0,1 0 0,-1 0 0,0 1 0,1-1 0,-2 1 0,1-1 0,0 1 0,-1-1-1,1 1 1,-1 0 0,0 0 0,0 0 0,-1 0 0,1-1 0,-1 1 0,0 0 0,0 8 0,-1-11 33,1 1 1,0 0-1,-1-1 1,1 1-1,-1-1 1,0 1-1,1-1 1,-1 1-1,0-1 1,0 1-1,0-1 1,0 1-1,0-1 1,0 0 0,0 0-1,0 0 1,-1 0-1,1 0 1,-1 0-1,-1 2 1,-2-1 111,1 0 0,-1 0 0,1-1 0,-1 1 0,0-1 0,1 0 0,-8 0 0,6 0 9,0 0 1,0-1-1,0 0 1,0 0-1,0-1 1,0 0-1,1 0 1,-1 0-1,0-1 1,0 1-1,1-1 1,-9-5-1,12 6-138,0 0 0,0 0 0,1 0 0,-1 0 0,0-1 0,1 1 0,-1-1 0,1 1 0,-1-1 0,1 1 1,0-1-1,0 0 0,0 0 0,0 0 0,0 1 0,0-1 0,0 0 0,0 0 0,1 0 0,-1 0 0,1-1 0,0 1 0,0 0 0,-1 0 0,1 0 0,1 0 0,-1 0 0,0 0 0,0 0 0,1 0 0,-1 0 0,2-3 0,0 2-20,0 0-1,1 0 1,0 0 0,-1 0 0,1 0-1,0 1 1,1-1 0,-1 1 0,0 0-1,0 0 1,1 0 0,0 0 0,-1 1-1,1-1 1,0 1 0,5-1 0,68-12-57,19-5 107,-88 16-78,1 0 0,0 0 0,-1-1 0,0 0 0,1 0 0,-2-1 0,1 0 0,8-7 0,-14 10 44,0 0 0,0 1 1,-1-1-1,1 0 1,-1 0-1,1 0 1,-1 0-1,0-1 1,1 1-1,-1 0 1,0-1-1,0 1 0,-1 0 1,1-1-1,-1 1 1,1-1-1,-1 1 1,0-1-1,1 1 1,-2-6-1,1 7-1,-1-1 0,1 1 0,-1-1 1,1 1-1,-1-1 0,0 1 0,1-1 0,-1 1 0,0 0 0,0-1 0,0 1 1,0 0-1,-1 0 0,1 0 0,0-1 0,0 1 0,-1 1 0,1-1 1,0 0-1,-1 0 0,1 0 0,-1 1 0,1-1 0,-1 1 0,1-1 0,-1 1 1,0 0-1,1-1 0,-1 1 0,1 0 0,-4 0 0,1 0 2,0 1 0,0-1 0,0 1 0,0 0 1,0 0-1,1 0 0,-1 0 0,0 0 0,0 1 0,1 0 0,-1 0 0,1 0 0,0 0 0,-1 1 0,1-1 0,0 1 0,0-1 0,1 1 0,-1 0 0,1 1 0,-1-1 0,1 0 0,0 1 0,0-1 0,0 1 1,1-1-1,-1 1 0,1 0 0,0 0 0,0 0 0,0-1 0,1 1 0,-1 0 0,1 0 0,0 8 0,4-11 25,-1 0-1,1 0 1,-1 0-1,1-1 1,-1 1 0,1-1-1,0 0 1,-1 0 0,8-2-1,51-9 53,-45 7-348,1 1 0,0 0 1,18 0-1,-46 7-2206,-12 2-4561,12-6 976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14029,'-1'3'207,"1"1"1,0 0-1,0 0 0,0-1 0,1 1 0,-1 0 1,1-1-1,0 1 0,0-1 0,0 1 0,0-1 0,1 1 1,-1-1-1,1 0 0,0 0 0,0 0 0,0 0 1,1 0-1,-1 0 0,1 0 0,-1-1 0,6 5 0,8 5 70,1 0 0,0-1 0,19 10-1,-5-3 306,31 19-160,-3 3 0,64 56-1,-102-77-613,0 2-1,-2 0 0,0 1 0,-2 0 1,0 2-1,-2 0 0,0 0 0,15 40 1,-13-14-786,-14-37 910,2 1 0,-1-1-1,2-1 1,8 17 0,-14-28 65,0 0 0,1 0-1,-1-1 1,1 1 0,-1 0 0,1 0 0,-1 0 0,1-1-1,-1 1 1,1 0 0,-1-1 0,1 1 0,0-1 0,0 1-1,-1-1 1,1 1 0,0-1 0,0 1 0,-1-1-1,1 0 1,0 1 0,0-1 0,0 0 0,0 0 0,0 1-1,-1-1 1,1 0 0,0 0 0,0 0 0,0 0-1,0 0 1,0-1 0,0 1 0,0 0 0,-1 0 0,1 0-1,0-1 1,0 1 0,0 0 0,-1-1 0,1 1-1,0-1 1,0 1 0,-1-1 0,1 1 0,0-1 0,-1 0-1,1 1 1,0-1 0,-1 0 0,1 0 0,-1 1 0,1-1-1,-1 0 1,0 0 0,1 0 0,-1 1 0,0-1-1,1-1 1,2-4-688,-1 0 0,1 0 0,-1 0 0,0 0 0,-1 0-1,2-11 1,-3 13 730,0-1-1,0 1 0,0 0 1,-1 0-1,1 0 1,-1 0-1,0 0 0,-1 0 1,1 0-1,-1 0 0,0 0 1,0 1-1,0-1 1,-4-5-1,4 7 180,0 0 0,0 0 1,0 0-1,0 0 0,0 1 0,0-1 1,0 1-1,-1-1 0,1 1 0,-1 0 1,1 0-1,-1 0 0,0 0 0,1 1 1,-1-1-1,0 1 0,1-1 0,-1 1 1,0 0-1,0 0 0,1 0 0,-1 0 1,-3 2-1,4-2-93,0 0 0,1 1 0,-1-1 0,0 1 0,1 0 0,-1 0 0,1 0 0,-1-1 0,1 1 0,-1 0 0,1 1 0,0-1 0,0 0 0,-1 0 0,1 1 0,0-1 0,0 0 0,0 1 0,0-1 0,-1 3 0,1 1 66,-1-1 1,1 1 0,0-1 0,0 1-1,0 0 1,0-1 0,1 9 0,0-5-73,0-1 0,0 1 0,1-1 0,0 0 0,1 1 0,0-1 0,0 0 0,0 0 0,7 13 0,-4-15-83,0 1 0,1 0 0,-1-1 0,1 0 0,0-1 0,1 1 0,-1-1 0,1 0 0,-1-1 0,1 0 0,0 0 0,0 0 0,1-1 0,-1 0 0,0 0 0,1-1 0,0 0 0,-1 0 0,1-1 1,-1 0-1,1 0 0,0-1 0,10-1 0,-15 1-93,-1 1 1,1-1 0,0 0 0,-1 0 0,1 0 0,-1 0 0,1 0-1,-1 0 1,0-1 0,1 1 0,-1-1 0,0 0 0,0 1-1,0-1 1,0 0 0,0 0 0,-1 0 0,1-1 0,0 1 0,-1 0-1,0-1 1,1 1 0,-1-1 0,0 1 0,-1-1 0,1 1-1,0-1 1,-1 0 0,1 1 0,-1-1 0,0 0 0,0 0 0,0 1-1,0-1 1,0 0 0,-1 0 0,1 1 0,-1-1 0,-1-2-1,2 0-144,-1 1 0,-1-1 0,1 1 0,-1 0 0,1 0 0,-1 0 0,-1 0-1,1 0 1,0 0 0,-1 0 0,0 1 0,0-1 0,0 1 0,0 0-1,-1 0 1,1 0 0,-1 0 0,1 1 0,-1 0 0,0-1 0,0 1 0,0 0-1,-8-2 1,4 3 231,0 0 0,-1 0 0,1 1 0,-1 0 0,1 0 0,0 1 0,-1 0 0,1 1 0,0-1 0,0 2 0,-1-1 0,-11 7 0,18-7 11,0 1-1,1-1 1,-1 1 0,1 0-1,0 0 1,0 0 0,0 0-1,0 0 1,0 0-1,0 0 1,1 1 0,0-1-1,-1 0 1,1 0 0,1 6-1,5 48 47,3-32-973,4-5-2761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59 2146,'0'0'17158,"-2"-9"-14922,-6-27-367,7 36-1811,1-1 1,0 0-1,0 1 1,0-1 0,0 0-1,-1 1 1,1-1-1,0 1 1,0-1-1,-1 0 1,1 1-1,-1-1 1,1 1-1,0-1 1,-1 1-1,1-1 1,-1 1 0,1 0-1,-1-1 1,1 1-1,-1 0 1,1-1-1,-1 1 1,0 0-1,1-1 1,-1 1-1,0 0 1,1 0 0,-1 0-1,1 0 1,-1 0-1,0-1 1,1 1-1,-1 0 1,0 1-1,1-1 1,-1 0-1,0 0 1,1 0-1,-1 0 1,0 0 0,1 1-1,-1-1 1,1 0-1,-1 0 1,0 1-1,1-1 1,-1 1-1,1-1 1,-1 0-1,1 1 1,-1-1-1,1 1 1,0-1 0,-1 1-1,1-1 1,0 1-1,-1 1 1,-23 27 278,24-29-295,-1 1-40,1-1-1,-1 1 1,1-1 0,0 1 0,-1-1-1,1 1 1,-1-1 0,1 1 0,0-1 0,-1 1-1,1-1 1,0 1 0,0-1 0,-1 1-1,1 0 1,0-1 0,0 1 0,0-1-1,0 1 1,0 0 0,0-1 0,0 1 0,0 0-1,0-1 1,0 1 0,0 0 0,0-1-1,0 1 1,1-1 0,-1 1 0,0 0 0,0-1-1,1 1 1,-1-1 0,0 1 0,1-1-1,-1 1 1,1-1 0,-1 1 0,0-1-1,1 1 1,-1-1 0,1 0 0,-1 1 0,1-1-1,0 0 1,-1 1 0,1-1 0,-1 0-1,1 0 1,-1 1 0,1-1 0,1 0 0,45 1 148,-15-1-161,-27 2 5,0 0-1,0 0 1,0 0 0,-1 0 0,1 1 0,-1 0 0,0 0 0,0 0 0,0 1 0,0 0 0,-1-1 0,1 1 0,-1 0-1,0 1 1,0-1 0,0 0 0,-1 1 0,0 0 0,1-1 0,-2 1 0,3 6 0,2 6-34,-1 1 1,-1 1 0,0-1-1,1 30 1,-4-33-18,-1 1 1,-1 0 0,0-1-1,-1 1 1,-1 0 0,-1-1-1,0 0 1,-11 29 0,12-38 138,0 0-1,0 1 1,-1-1 0,1-1-1,-1 1 1,0 0 0,-1-1-1,1 0 1,-1 0 0,0 0-1,-1-1 1,1 0 0,-1 0-1,0 0 1,0 0 0,0-1 0,0 0-1,0-1 1,-1 1 0,1-1-1,-1 0 1,-12 1 0,17-3-58,0 0 1,0 0-1,0 0 1,0 0-1,0 0 1,0-1-1,0 1 1,0-1-1,0 1 1,0-1-1,0 0 1,1 1-1,-1-1 1,0 0-1,0-1 1,1 1-1,-1 0 1,1 0-1,-1-1 1,1 1-1,0 0 1,-1-1-1,1 0 1,0 1-1,0-1 1,0 0-1,0 1 1,0-1-1,1 0 1,-1 0-1,0 0 1,1 0-1,-1 0 1,1 0-1,0 0 1,0 0-1,0 0 1,0-3-1,-1-3-33,1 0 0,1 0 0,-1 0 1,1 0-1,1 0 0,-1 0 0,1 0 0,5-12 0,0 7-13,0 0 0,0 1 0,1 0 0,1 0 0,0 0 0,20-18 0,73-54 22,-78 67-37,-1 0 1,-1-2 0,-1-1-1,36-42 1,-55 59 25,-1 1 0,1-1 1,0 1-1,-1-1 0,1 0 1,-1 1-1,0-1 0,0 0 0,0 0 1,-1 0-1,1 0 0,-1 0 1,1 0-1,-1 0 0,0-6 1,0 8 4,-1 0 1,1 1 0,0-1 0,0 0 0,-1 1 0,1-1 0,-1 0 0,1 1 0,0-1 0,-1 1-1,1-1 1,-1 0 0,1 1 0,-1-1 0,0 1 0,1 0 0,-1-1 0,1 1 0,-1-1 0,0 1 0,1 0-1,-1-1 1,0 1 0,-1 0 0,0-1-3,-1 1 0,1 0 0,-1 0 0,1 0 0,0 1 0,-1-1 0,1 0 0,-1 1 0,1 0 0,0-1 0,-4 3 0,-1 0 12,0 1 0,1 1 0,-1-1 0,1 1 0,0 0 1,0 1-1,0-1 0,1 1 0,0 0 0,-8 13 0,9-14 17,0 0-1,1 1 1,0-1-1,0 1 0,0 0 1,1 0-1,0 0 1,0 0-1,1 1 1,0-1-1,0 0 1,0 1-1,0-1 1,1 7-1,1-11-13,0-1-1,-1 0 1,1 1-1,0-1 1,0 0 0,0 0-1,0 0 1,0 1-1,0-1 1,0 0 0,0-1-1,1 1 1,-1 0-1,0 0 1,0 0 0,1-1-1,-1 1 1,1-1-1,-1 1 1,0-1 0,1 1-1,-1-1 1,1 0-1,-1 0 1,1 0 0,-1 0-1,1 0 1,1 0-1,47-3 209,-39 1-190,0-1 0,0-1 1,0 1-1,-1-2 0,1 0 0,10-6 1,-10 5-29,1 0 1,0 0 0,0 2 0,15-5-1,-27 9-4,1 0 0,-1 0 0,1 0-1,-1 0 1,0 0 0,1 0 0,-1 0 0,1 0-1,-1 0 1,0 0 0,1 0 0,-1 0-1,0 1 1,1-1 0,-1 0 0,1 0-1,-1 0 1,0 1 0,0-1 0,1 0 0,-1 1-1,0-1 1,1 0 0,-1 0 0,0 1-1,0-1 1,1 0 0,-1 1 0,0-1-1,0 1 1,0-1 0,0 0 0,0 1 0,1-1-1,-1 1 1,0-1 0,0 0 0,0 1-1,0-1 1,0 1 0,0 27-42,0-27 53,-1 1 0,1-1 0,-1 1 0,1-1 0,0 1 0,0-1 1,0 1-1,0-1 0,0 1 0,0-1 0,0 1 0,0-1 0,1 1 0,-1-1 0,0 0 0,1 1 0,0-1 0,-1 1 0,1-1 0,0 0 0,-1 1 0,1-1 0,0 0 0,0 0 0,1 1 0,6-3 50,0 0 0,0-1-1,0 0 1,0-1 0,0 0 0,-1 0 0,1 0-1,-1-1 1,0 0 0,0-1 0,-1 1 0,1-1-1,10-12 1,-7 9-96,-1 0 0,1 1 1,0 0-1,0 1 0,18-8 0,-28 14-2,0 0-1,0 0 1,1 0 0,-1 0 0,0 0 0,1 0-1,-1 0 1,0 0 0,0 0 0,1 0-1,-1 0 1,0 0 0,1 0 0,-1 0 0,0 0-1,0 0 1,1 0 0,-1 1 0,0-1-1,1 0 1,-1 0 0,0 0 0,0 0-1,0 1 1,1-1 0,-1 0 0,0 0 0,0 0-1,1 1 1,-1-1 0,0 0 0,0 0-1,0 1 1,0-1 0,0 0 0,0 0 0,1 1-1,-1-1 1,0 0 0,0 1 0,1 19-1353,-4 3-1700,0-8-3819,0-6-804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13325,'0'0'11141,"9"-1"-10618,-6 1-456,38-11 426,-39 10-422,-1 0 1,1 0-1,0 0 0,-1 0 1,1-1-1,-1 1 0,1 0 1,-1-1-1,1 1 0,-1-1 1,0 1-1,0-1 0,0 0 1,0 1-1,0-1 0,0 0 1,0 0-1,-1 0 0,1 0 1,-1 0-1,1 0 0,-1 1 1,0-1-1,0-4 1,0 5-61,0 1 1,0 0-1,0-1 1,0 1 0,-1-1-1,1 1 1,0 0 0,-1-1-1,1 1 1,0 0 0,-1-1-1,1 1 1,0 0-1,-1-1 1,1 1 0,0 0-1,-1 0 1,1-1 0,-1 1-1,1 0 1,-1 0 0,1 0-1,0 0 1,-1 0-1,1 0 1,-1 0 0,1-1-1,-1 1 1,1 0 0,-1 1-1,1-1 1,-1 0 0,1 0-1,0 0 1,-1 0 0,1 0-1,-1 0 1,1 1-1,-1-1 1,1 0 0,0 0-1,-1 0 1,1 1 0,-1-1-1,1 0 1,0 1 0,-1-1-1,1 0 1,0 1-1,-1 0 1,-21 14-168,-5 25 114,26-38 36,0 1 0,-1-1 0,1 1 0,0-1 0,1 1 0,-1-1 0,0 1 0,1 0 0,-1-1 0,1 1 0,0 0-1,0-1 1,0 1 0,0 0 0,1 4 0,0-7-9,0 1 0,0 0 0,0 0 0,-1-1 0,1 1 0,0 0 0,0-1 0,0 1 0,0-1 0,0 0 0,0 1 0,0-1 0,0 0 0,1 0 0,-1 1 0,0-1 0,0 0 0,0 0 0,0 0 0,2 0 0,31-1-196,-24 1 118,143 0-2192,-152 0 2857,-1-37 1771,4 12-2419,8 13-3645,-8 11 2320,1 0 0,-1 0 1,0 1-1,1-1 0,-1 1 0,1 1 0,-1-1 0,8 2 0,10 1-3718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9993,'0'0'14211,"1"14"-13175,-1 17-498,-2 1 0,-1-1 0,-2-1 0,-12 47 0,10-54-307,1 0 0,1 1-1,1 0 1,-2 28 0,6-52-243,0 1 0,0-1 0,0 0 1,0 1-1,0-1 0,1 0 1,-1 0-1,0 1 0,0-1 0,0 0 1,0 1-1,0-1 0,0 0 1,0 0-1,1 1 0,-1-1 0,0 0 1,0 0-1,0 0 0,0 1 1,1-1-1,-1 0 0,0 0 1,0 0-1,1 1 0,-1-1 0,0 0 1,0 0-1,1 0 0,-1 0 1,0 0-1,1 0 0,-1 0 0,0 0 1,0 0-1,1 0 0,-1 0 1,1 0-1,15-3-1299,13-13-2489,20-26-8132,-23 20 348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120 235 6534,'0'0'15225,"-9"-4"-14205,-31-12-513,38 16-477,0-1-1,0 1 1,0 0-1,0 0 1,0 0-1,0 0 1,0 0-1,0 0 1,0 0-1,0 1 1,0-1-1,0 1 1,0-1-1,0 1 1,1 0 0,-1 0-1,0 0 1,0 0-1,1 0 1,-1 0-1,1 0 1,-1 1-1,1-1 1,-1 0-1,1 1 1,0-1-1,-2 4 1,0-2 24,1 1 1,0-1-1,0 1 0,0 0 1,0-1-1,1 1 0,0 0 0,0 0 1,0 0-1,0 0 0,0 6 1,1-9-51,1 0 0,0 0 0,-1 0 0,1 0 0,0 0 0,0 0 0,-1 0 0,1-1 0,0 1 1,0 0-1,0 0 0,0-1 0,0 1 0,0 0 0,0-1 0,0 1 0,1-1 0,-1 1 0,0-1 0,0 0 0,0 0 0,1 1 0,-1-1 1,0 0-1,0 0 0,0 0 0,1 0 0,-1 0 0,0 0 0,0-1 0,0 1 0,2-1 0,44-6-213,-36 2 91,1-1 0,-1-1 0,0 1 0,-1-2-1,0 1 1,15-15 0,-14 12-77,0 1-1,0 0 1,1 1-1,18-11 1,-30 19 170,1 0 0,-1 0 0,0 0 1,1 0-1,-1 0 0,1-1 1,-1 1-1,0 0 0,1 0 0,-1 0 1,0 0-1,1 0 0,-1 0 0,0 0 1,1 0-1,-1 0 0,1 0 0,-1 1 1,0-1-1,1 0 0,-1 0 1,0 0-1,1 0 0,-1 0 0,0 1 1,1-1-1,-1 0 0,0 0 0,0 0 1,1 1-1,-1-1 0,0 0 0,0 1 1,1-1-1,-1 0 0,0 0 1,0 1-1,0-1 0,0 0 0,1 1 1,-1-1-1,0 1 0,0-1 0,0 0 1,0 1-1,0-1 0,0 0 0,0 1 1,0-1-1,0 0 0,0 1 1,0-1-1,0 1 0,0-1 0,0 0 1,-1 1-1,1-1 0,0 0 0,0 1 1,0-1-1,0 0 0,-1 1 0,-8 37 489,3-16 43,6-21-428,0 0 0,0 1-1,-1-1 1,1 0-1,0 0 1,1 0 0,-1 1-1,0-1 1,0 0-1,0 0 1,1 0-1,-1 1 1,1-1 0,-1 0-1,1 0 1,-1 0-1,1 0 1,0 0 0,-1 0-1,1 0 1,0 0-1,0 0 1,0-1 0,0 1-1,-1 0 1,1 0-1,0-1 1,0 1-1,2 0 1,0 0 4,0-1 0,0 1 0,0-1 0,-1 0 0,1 0 0,0-1 0,0 1 0,0 0 0,-1-1 0,1 0 0,0 1 0,3-3 0,5-2 21,0 0-1,0 0 1,-1-1-1,0-1 0,16-12 1,-17 10-220,1-1 0,-1 0 1,0-1-1,-1 0 1,-1 0-1,0 0 1,0-1-1,-1 0 1,0-1-1,-1 0 0,-1 1 1,0-1-1,-1-1 1,0 1-1,-1 0 1,1-21-1,-3 34 110,0-1 1,0 1-1,0-1 0,0 1 1,0 0-1,0-1 0,-1 1 1,1 0-1,0-1 0,0 1 0,0-1 1,0 1-1,-1 0 0,1-1 1,0 1-1,0 0 0,-1 0 1,1-1-1,0 1 0,-1 0 1,1 0-1,0-1 0,-1 1 0,1 0 1,0 0-1,-1 0 0,1 0 1,0-1-1,-1 1 0,1 0 1,-1 0-1,1 0 0,0 0 1,-1 0-1,1 0 0,-1 0 0,1 0 1,0 0-1,-1 0 0,1 0 1,-1 0-1,1 0 0,0 1 1,-1-1-1,1 0 0,0 0 0,-1 0 1,1 1-1,0-1 0,-1 0 1,1 0-1,0 1 0,-1-1 1,1 0-1,0 0 0,-1 1 1,-18 14 121,10-7 48,1 1 1,1-1 0,-1 1-1,1 1 1,1-1-1,0 1 1,0 0-1,1 0 1,1 1-1,-1 0 1,2-1-1,-1 2 1,2-1 0,-1 0-1,2 0 1,-2 22-1,3-31-316,1 1-1,-1-1 0,1 0 0,-1 1 1,1-1-1,0 0 0,0 0 1,0 1-1,0-1 0,0 0 1,0 0-1,1 0 0,-1 0 1,1 0-1,-1-1 0,1 1 1,0 0-1,0-1 0,-1 1 1,1-1-1,0 1 0,1-1 1,-1 0-1,0 0 0,0 0 1,0 0-1,1 0 0,-1-1 1,4 1-1,22 3-5751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19827,'0'0'2722,"-7"53"-1697,-2-22-480,-1 4-33,3-4-416,5 2-32,2-5-64,0-2-1057,3-4-992,1-5-354,-2-3-1601,-2-6-1409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13805,'0'0'5798,"54"0"-3556,-10-1-897,11-8-32,7-3-768,-3-3-353,-6 0-192,-10 0-1153,-13-2-1025,-15-1-513,-13-3-2722,-2-1-4036</inkml:trace>
  <inkml:trace contextRef="#ctx0" brushRef="#br0" timeOffset="1">96 1 14157,'0'0'9321,"57"49"-7559,-13-47-737,7-2-353,-1 0-351,0 0-257,-5-5-961,-7-6-2658,-9-3-5158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13453,'0'0'8514,"10"3"-7611,-5-2-817,0 1 1,-1-1-1,1 0 1,0 0-1,0 0 1,0 0-1,0-1 0,0 0 1,0 0-1,0-1 1,0 1-1,-1-1 1,1 0-1,0 0 1,0-1-1,0 1 1,-1-1-1,1 0 1,6-4-1,20-20 57,-25 21-124,0-1 0,0 1 0,0 1 0,1-1 0,0 1 1,0 0-1,0 0 0,8-2 0,-14 6-15,-1 0 0,0 0-1,1 0 1,-1 0 0,0 0-1,1 0 1,-1 1 0,0-1-1,1 0 1,-1 0 0,0 0-1,0 1 1,1-1 0,-1 0-1,0 1 1,0-1 0,1 0-1,-1 0 1,0 1 0,0-1-1,0 0 1,0 1 0,1-1-1,-1 0 1,0 1 0,0-1-1,0 0 1,0 1 0,0-1-1,0 1 1,0-1 0,0 0-1,0 1 1,0-1 0,0 0-1,0 1 1,0 20 212,0-15-141,-12 166 822,11-171-888,1 0 1,0-1-1,0 1 0,0-1 0,0 1 1,0-1-1,0 1 0,0-1 0,0 1 1,0-1-1,0 1 0,1 0 0,-1-1 0,0 1 1,0-1-1,0 1 0,1-1 0,-1 1 1,0-1-1,0 1 0,1-1 0,-1 0 1,1 1-1,-1-1 0,0 1 0,1-1 1,-1 0-1,1 1 0,-1-1 0,1 0 0,-1 1 1,1-1-1,-1 0 0,1 0 0,-1 0 1,1 0-1,-1 1 0,1-1 0,0 0 1,26-11 288,19-30-384,-11-8-2875,-13 15-5641,-14 20 648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5637,'0'0'4506,"5"-9"-2371,1-1-1102,12-21 1577,-2 10 4397,-17 31-3429,2 18-3173,1-9-245,-8 173 416,6-191-562,0 0-1,0 0 0,0 0 0,-1 1 0,1-1 0,0 0 0,0 0 0,1 0 0,-1 0 0,0 0 0,0 0 0,0 0 0,1 0 0,-1 0 0,0 0 0,1 0 1,-1 0-1,1 0 0,-1 0 0,1 0 0,0 0 0,-1 0 0,1-1 0,0 1 0,0 0 0,-1 0 0,1-1 0,0 1 0,0 0 0,0-1 0,0 1 0,0-1 1,0 1-1,0-1 0,0 0 0,0 1 0,0-1 0,0 0 0,0 0 0,0 0 0,0 0 0,0 0 0,1 0 0,-1 0 0,0 0 0,0 0 0,0 0 0,0 0 1,0-1-1,0 1 0,2-1 0,2-1 53,-1-1 0,1 1 0,-1-1 0,1 0 0,-1 0 0,0 0 0,0 0 0,-1-1 0,8-7 0,-4 0-50,-1 1-1,0-1 0,0-1 0,-1 1 0,-1-1 0,1 0 0,-2 0 0,0 0 1,0 0-1,-2-1 0,2-22 0,-10 60-330,-2 13 263,10-37 52,-1 0 0,0 0 0,0 0 0,0 0 0,0 0 0,0 0 0,1 0 1,-1-1-1,1 1 0,-1 0 0,0 0 0,1 0 0,-1 0 0,1-1 0,0 1 0,-1 0 1,1 0-1,0-1 0,-1 1 0,1-1 0,0 1 0,0 0 0,-1-1 0,1 0 1,0 1-1,0-1 0,0 1 0,0-1 0,0 0 0,0 0 0,-1 1 0,1-1 1,0 0-1,0 0 0,2 0 0,5 0 18,1 0 1,0 0-1,-1-1 1,1-1-1,-1 1 1,0-1-1,1 0 0,-1-1 1,0 0-1,0-1 1,-1 1-1,13-9 1,-14 8-8,0 1 1,-1-1 0,1-1-1,-1 1 1,0-1 0,0 0-1,-1 0 1,0 0 0,1-1-1,-2 1 1,1-1-1,-1 0 1,0 0 0,0 0-1,-1-1 1,4-10 0,-6 17-15,0-1 1,0 1 0,0-1 0,1 1-1,-1-1 1,0 1 0,0-1 0,0 1-1,0-1 1,0 1 0,0-1 0,0 1-1,0-1 1,0 1 0,-1-1-1,1 1 1,0-1 0,0 1 0,0-1-1,-1 1 1,1-1 0,0 1 0,0 0-1,-1-1 1,1 1 0,0 0 0,-1-1-1,1 1 1,0-1 0,-1 1-1,1 0 1,-1 0 0,1-1 0,0 1-1,-1 0 1,1 0 0,-1 0 0,1-1-1,-1 1 1,1 0 0,-1 0 0,1 0-1,-1 0 1,1 0 0,-1 0 0,1 0-1,-1 0 1,1 0 0,-1 0-1,1 0 1,-1 0 0,1 0 0,-1 1-1,1-1 1,0 0 0,-1 0 0,1 1-1,-1-1 1,1 0 0,-1 0 0,1 1-1,0-1 1,-1 0 0,1 1 0,0-1-1,-1 1 1,-30 21-161,17-7 173,0 0 0,-21 32 0,31-41 45,1 0 0,-1 1 1,1 0-1,0-1 0,0 1 1,1 0-1,0 0 0,0 1 1,0-1-1,1 0 0,0 10 1,1-15-57,1-1-1,0 1 1,0-1 0,-1 1 0,1-1 0,0 0-1,0 1 1,0-1 0,1 0 0,-1 0 0,0 1 0,0-1-1,1 0 1,-1 0 0,0 0 0,1-1 0,-1 1 0,1 0-1,0 0 1,-1-1 0,1 1 0,-1-1 0,1 0 0,0 1-1,-1-1 1,1 0 0,0 0 0,-1 0 0,1 0-1,2-1 1,57 0-2573,-60 1 2430,4-1-725,-1 0 1,0 0-1,1 0 1,-1-1-1,1 1 0,-1-1 1,0 0-1,0 0 0,0-1 1,0 1-1,-1-1 1,1 0-1,5-5 0,9-11-7432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10250,'0'0'10047,"-9"5"-8804,9-5-1239,-10 5 379,0 0 1,1 1-1,-17 13 1,24-18-338,0 1 0,0 0 0,0 0-1,1 0 1,-1 0 0,0 0 0,1 1 0,0-1 0,-1 0 0,1 1 0,0-1 0,-1 3 0,2-4-49,0 1 1,0-1-1,0 1 1,0-1 0,0 0-1,0 1 1,1-1-1,-1 0 1,0 1-1,1-1 1,-1 0 0,1 1-1,-1-1 1,1 0-1,0 0 1,-1 1-1,1-1 1,0 0 0,0 0-1,0 0 1,0 0-1,0 0 1,0 0 0,0 0-1,2 0 1,12 10-349,0-2 0,25 12 0,19 12-4490,-58-33 4788,0 1 0,-1-1 0,1 0 0,-1 1 0,1-1 0,0 0 1,-1 1-1,1-1 0,-1 1 0,1-1 0,-1 1 0,0-1 0,1 1 0,-1 0 0,1-1 0,-1 1 0,0 0 0,1-1 0,-1 1 0,0 0 0,0-1 1,0 1-1,0 0 0,1-1 0,-1 1 0,0 0 0,0-1 0,0 1 0,0 0 0,-1 0 0,1 0 0,-19 15 632,-38 3 1978,51-18-2547,-1 1 268,-30 5 873,28-13-1835,16-13-1753,10-6-1343,7-5-1334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6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6086,'0'0'9080,"-5"10"-6816,-9 19-1421,-6 12 1415,-16 45 1,32-74-2014,0-1 1,1 1-1,0 0 1,1 0-1,0 0 1,1 0 0,0 1-1,1-1 1,2 18-1,-1-28-236,0 0 0,0 0 0,0-1 0,0 1 0,0 0 0,0-1 0,0 1 0,1-1 0,-1 0 0,1 1 0,-1-1 0,1 0 0,-1 0 0,1 0 0,0 0 0,-1 0 0,1 0 0,0 0 0,0-1 0,0 1 0,0 0 0,-1-1 0,1 0 0,0 1 0,0-1 0,0 0 0,3 0 0,56-3-848,-8-10-909,-43 10 1664,-1 0 1,1 0-1,0 1 1,0 0-1,0 1 1,11 0-1,-20 2 114,0-1 0,0 1 0,0 0 0,-1 0 0,1 0 0,0 0 0,0 0 0,-1 0 0,1 0 0,-1 0 0,1 0 0,-1 0 0,1 0 0,-1 0 0,0 0 0,1 0 0,-1 0 0,0 1 0,0-1 0,0 0 0,0 2 0,0-1-16,0 0 1,0 0 0,0 0-1,1 0 1,-1-1-1,1 1 1,-1 0 0,1 0-1,0 0 1,-1-1-1,1 1 1,0 0 0,0-1-1,0 1 1,0 0-1,1-1 1,-1 0 0,0 1-1,1-1 1,1 2-1,7-2-209,0 0 0,-1-1 0,1 0-1,0 0 1,0-1 0,0 0 0,-1-1 0,1 0-1,-1-1 1,1 0 0,14-7 0,38-8-2892,-56 17 2738,29-3-2339,-35 4 2774,1 0 0,0 0 0,0 0 0,-1 0 0,1 0-1,0 0 1,-1 0 0,1 0 0,0 1 0,-1-1 0,1 0-1,0 0 1,-1 1 0,1-1 0,0 0 0,-1 1-1,1-1 1,-1 0 0,1 1 0,-1-1 0,1 1 0,-1-1-1,1 1 1,-1-1 0,1 1 0,-1 0 0,0-1 0,1 1-1,-1-1 1,0 1 0,1 0 0,-1-1 0,0 1 0,0 0-1,0-1 1,1 2 0,-2-1 38,1 0-1,0 0 1,0 0-1,0 0 1,0 0-1,0 0 1,0 0-1,0 0 1,0 0-1,1 0 1,-1 0 0,0 0-1,1-1 1,-1 1-1,0 0 1,1 0-1,-1 0 1,1 0-1,-1-1 1,1 1-1,0 0 1,-1 0-1,1-1 1,0 1 0,-1 0-1,2 0 1,1-1-38,-1 1 1,0-1 0,0 0 0,0 0-1,0-1 1,0 1 0,0 0-1,1-1 1,-1 1 0,0-1-1,0 1 1,3-3 0,41-18 230,-36 16-555,1-1 0,-1 1 0,1 1 1,1 0-1,-1 1 0,0 0 0,24-3 0,-34 6 201,-41 0 1569,25 0-1352,13-1-174,1 1 0,-1 0 0,0 0 0,1 0 0,-1 0 0,0 0 0,1 0 0,-1 0 0,1 1 0,-1-1 0,0 1 0,1-1 0,-3 2 0,3-1-11,0 1 0,0-1 0,1 0 0,-1 1 1,0-1-1,0 1 0,1-1 0,-1 1 0,1 0 0,0-1 0,-1 1 1,1 0-1,0-1 0,0 1 0,0 0 0,0-1 0,0 4 0,1-4 2,-1 1 0,0-1 1,1 1-1,-1-1 0,1 1 0,0-1 0,-1 1 0,1-1 0,0 1 0,0-1 0,0 0 0,0 0 0,0 1 1,0-1-1,0 0 0,1 0 0,-1 0 0,0 0 0,1 0 0,-1 0 0,0-1 0,1 1 0,-1 0 0,1-1 0,-1 1 1,1-1-1,0 1 0,-1-1 0,1 0 0,-1 0 0,1 0 0,2 0 0,60 1-1137,-55-2 711,-1 0 249,0 0 1,0-1-1,0 0 1,14-6-1,-16 5 271,1 0 0,0 1 0,0 0 0,0 1-1,0-1 1,7 1 0,-14 3-51,0 0 0,0 0 0,1 1 0,-1-1-1,0 0 1,1 0 0,0 0 0,-1 1 0,1-1 0,0 0 0,0 0-1,0 0 1,0 0 0,2 2 0,3-2-185,-1-1 0,0 0 0,1 1 0,0-2-1,-1 1 1,1-1 0,-1 0 0,1 0 0,0 0 0,-1-1 0,1 0 0,-1 0-1,1 0 1,-1-1 0,0 0 0,0 0 0,1 0 0,-1-1 0,-1 1 0,1-1-1,7-5 1,0-2-1317,1 0-1,-1 0 0,-1-1 1,0 0-1,0-1 0,13-19 1,-2-4-4501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7:3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9065,'0'0'9449,"-33"55"-8008,23-27-320,2 2-352,0 5-417,4-3-320,0 2 0,0-5 32,1-2-320,0-6-1185,-2-6-513,1-6-833,-2-4-896,-4-5-161,-2 0-480</inkml:trace>
  <inkml:trace contextRef="#ctx0" brushRef="#br0" timeOffset="1">60 284 1089,'0'0'9673,"-43"-59"-6662,33 39-256,5 2-577,3 2 0,2 3-417,6 4-287,13 3-449,3 1-417,8 2-383,3 2-193,2 1 0,5 0-353,-2-3-1985,3-2-2915,-1-8-7943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16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15887,'0'0'9033,"52"-22"-8008,-9 14-449,13 2-160,6 1-287,6 2-97,2 3 0,-4 0-64,-7 0-353,-13 5-608,-11 4-800,-9-1-642,-17 0-960,-9-5-2530,-6 0-3973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9961,'0'0'13517,"98"50"-11627,-33-48-1217,12 1-385,2-2-192,-3-1-160,-1 0-1153,-10 0-2499,-9 0-4419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11050,'0'0'10474,"-10"4"-10164,-2 1-216,0 0-1,1 1 1,0 0-1,-15 11 1,23-15-53,0 0-1,0 0 1,0 0 0,1 0-1,-1 1 1,1-1 0,-1 1-1,1 0 1,0 0-1,0 0 1,0 0 0,0 0-1,1 0 1,-1 0 0,1 1-1,0-1 1,0 0 0,0 1-1,0-1 1,1 1-1,-1-1 1,1 1 0,0 0-1,0 5 1,1-7-35,0-1 1,0 0-1,0 0 1,0 0-1,0 0 1,0 0-1,1 0 1,-1 0-1,0-1 0,0 1 1,1 0-1,-1-1 1,0 1-1,1 0 1,-1-1-1,0 0 0,1 1 1,-1-1-1,1 0 1,-1 0-1,1 0 1,-1 0-1,0 0 0,1 0 1,2-1-1,41-5 190,-33 1-89,0-1 0,0 0 1,-1 0-1,1-1 0,-1-1 0,-1 0 0,1 0 1,-2-1-1,1-1 0,-1 1 0,-1-2 0,9-12 0,-13 15 367,-13 17-411,-14 22-119,20-25-129,0 0-1,0 0 1,0 1 0,1-1 0,0 1-1,0-1 1,1 1 0,-1 0 0,1 12-1,1-19 52,0 1 0,1 0-1,-1-1 1,0 1-1,1 0 1,-1-1 0,0 1-1,1-1 1,-1 1 0,1-1-1,-1 1 1,1-1-1,-1 1 1,1-1 0,-1 1-1,1-1 1,0 1-1,-1-1 1,1 0 0,0 1-1,-1-1 1,1 0-1,0 0 1,-1 0 0,1 0-1,0 1 1,0-1-1,-1 0 1,1 0 0,0 0-1,-1 0 1,1 0-1,0-1 1,0 1 0,-1 0-1,1 0 1,0 0 0,-1-1-1,2 1 1,31-12-7399,-6-6-1307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1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37 4260,'0'0'20697,"-10"-7"-20131,3 3-509,0 0 1,0 1-1,-1-1 1,0 1-1,1 1 1,-1-1-1,0 1 1,0 1-1,0 0 0,0 0 1,0 0-1,-1 1 1,1 0-1,0 1 1,0-1-1,-15 5 1,0 0 135,0 1 0,-29 12 0,46-15-151,-1 0 0,0 0 0,1 0 0,0 1 0,0 0 0,0 0 1,0 1-1,1 0 0,-1 0 0,1 0 0,0 0 0,-4 7 0,8-11-38,0 0 0,1 1 0,-1-1 0,0 0 0,1 1 0,-1-1 0,0 1 0,1-1 0,0 0 0,-1 1 0,1-1 0,0 1 0,0-1 0,-1 1 0,1-1 0,1 1 0,-1 0 0,0-1 0,0 1 0,0-1 0,1 1 0,-1-1 0,1 0 0,-1 1 0,1-1 0,0 1 0,-1-1 0,1 0 0,0 0 0,0 1 0,0-1 0,0 0 0,0 0 0,0 0 0,0 0 0,1 0 0,-1 0 0,0 0 0,0-1 0,3 2 0,5 2 19,0 0-1,0 0 1,1-1 0,0-1 0,9 2-1,-10-2-12,149 23-2,-105-19-245,-1 3 0,0 2 0,74 25 0,-123-35 229,-1 0 1,1 0-1,0 0 0,-1 1 1,1-1-1,-1 1 0,0 0 0,1-1 1,-1 1-1,0 0 0,0 0 0,0 0 1,3 5-1,-5-6 9,0 0 0,1 1 0,-1-1 0,0 0-1,0 0 1,0 0 0,0 0 0,0 0 0,0 0 0,0 1 0,0-1 0,0 0 0,-1 0 0,1 0 0,0 0-1,-1 0 1,1 0 0,-1 0 0,1 0 0,-1 0 0,0 0 0,1 0 0,-1 0 0,0 0 0,1-1 0,-1 1-1,0 0 1,0 0 0,0-1 0,0 1 0,0-1 0,0 1 0,0-1 0,0 1 0,0-1 0,-2 1-1,-32 13 516,0-1-1,0-2 1,-1-2-1,-1-1 1,-53 5-1,46-7-25,-22 3 241,-101 1 0,162-13-2568,13-5-308,20-11-4048,-23 16 3871,28-19-12022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147 135 8936,'0'0'5963,"5"8"-4959,2 8-900,-1 1 0,0-1-1,-1 1 1,-1 0 0,-1 0-1,0 0 1,-1 1 0,-1-1 0,-1 1-1,-1 18 1,-27 188-18,26-212-64,-61 622-43,59-545-457,-5-1 0,-4 0 1,-39 145-1,49-225 485,0 1-30,0 2 0,1-1 0,0 0 1,-1 21-1,3-31 21,0 1 0,0 0 1,0-1-1,0 1 0,0 0 0,1-1 1,-1 1-1,0 0 0,0-1 0,1 1 1,-1-1-1,1 1 0,-1-1 0,0 1 1,1-1-1,-1 1 0,1-1 0,-1 1 1,1-1-1,0 1 0,-1-1 0,1 0 1,-1 1-1,1-1 0,0 0 0,-1 0 1,1 0-1,-1 1 0,1-1 0,0 0 1,-1 0-1,2 0 0,28 1 63,-20-1 11,266-7 808,188 6-319,820 23-1407,-974-23 1708,-309 1-744,0 0 0,0 0 0,-1-1 0,1 1 0,0 0 0,-1-1 0,1 1-1,0-1 1,-1 1 0,1-1 0,0 1 0,-1-1 0,1 1 0,-1-1 0,1 0 0,-1 1 0,0-1 0,1 0 0,-1 1 0,1-1-1,-1 0 1,0 0 0,0 1 0,1-1 0,-1 0 0,0 0 0,0 0 0,0 1 0,0-1 0,0 0 0,0 0 0,0 0 0,0 1-1,0-1 1,-1-1 0,-4-42 986,2 23-682,3 13-367,1 1 0,0-1 0,0 1 0,1-1 0,0 1 0,0-1 0,1 1 0,0 0 0,0 0-1,0 0 1,1 1 0,7-10 0,9-10-67,41-40 0,-14 16 59,-21 19-42,-1-2 0,-2 0 0,-1-2 0,-2 0 0,20-47 0,-33 65 1,0-1-1,-1 1 0,-1-1 1,-1-1-1,0 1 1,-2-1-1,0 1 1,-1-1-1,-1 0 1,0 0-1,-2 1 0,0-1 1,-8-30-1,1 27-9,-1 1 0,-1 0-1,0 1 1,-2 0-1,-1 0 1,0 2 0,-18-18-1,-35-51 35,45 53-35,-28-67 1,26 50-254,20 44 129,-1 0 1,0 0-1,0 1 1,-1 0-1,0 0 0,0 0 1,0 0-1,-1 1 0,1 0 1,-1 1-1,0-1 1,-13-4-1,-12-6-243,-53-15 1,79 28 368,-298-87-237,-337-53-1,-230 38 171,645 84-458,214 19 177,10 1 124,-1 0-1,1 0 0,-1 0 0,0 0 0,1-1 0,-1 1 0,1-1 1,-1 0-1,1 1 0,0-1 0,-1 0 0,1 0 0,0-1 0,-3-1 1,3-7-4060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4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4164,'0'0'1500,"9"-7"-854,4-3-664,72-51 1779,-75 54-1544,1 1 0,0 0 1,0 0-1,1 2 0,-1-1 0,1 2 0,14-4 1,43 1-127,132 5 0,-56 4-65,-21-6 31,52-2 8,323 32 0,-239 8-33,343 4 0,-183-41 541,626 11 1736,261 4-2197,-824-16-63,-76 3-32,1949-6 254,-1897-23-225,-217 10-28,-168 17-621,-69 1-1031,-4-2-1094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6374,'0'0'598,"9"-3"-43,20-5 118,0 1-1,0 1 1,47-3 0,105 2 943,-54 3-1268,284-33-129,-410 36 266,-7 0-153,-22-1-1,-46 0-144,-554 47 995,536-35-736,82-9-538,12 0 66,25 0 99,48-3 95,262-25-70,217-7-47,-708 41 344,-184 33 0,145-15-1642,0-7-3330,133-17-2309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0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6374,'0'0'2584,"13"-2"-2248,63-6 573,324-23 1417,988-7-1215,403-21 1131,-530 12-2182,-458 12 269,-526 32-596,-457 18 212,58-2-55,-1161 51-609,767-43 557,-1885 78-510,1668-90 704,706-8-26,0-2 0,0-2 1,1 0-1,-42-11 1,63 10-42,12 1-5,16 1-46,910 20-1126,-369 1 1175,2089-4 131,-2296-15-92,-304 0-9,473-5 28,-8-32-189,-460 27-569,-57 10 696,-1 0 0,1 0 1,-1 0-1,1 0 0,0 0 1,-1 0-1,1 0 0,-1 0 0,1 0 1,0-1-1,-1 1 0,1 0 1,-1 0-1,1-1 0,-1 1 1,1 0-1,-1-1 0,1 1 0,-1 0 1,1-1-1,-1 1 0,0-1 1,1 1-1,-1-1 0,1 1 1,-1-1-1,0 1 0,0-1 0,1 1 1,-1-1-1,0 1 0,0-1 1,1-1-1,-3 1-58,1 0 0,0 0 0,-1 0 0,1 0 0,0 0 0,-1 1 0,1-1-1,-1 0 1,1 1 0,-1-1 0,0 1 0,1-1 0,-4 1 0,-69-14-1770,-144-7 1,142 16 1655,-1430-25 1462,336 106 194,2 82-1642,669-74-1312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59 2851,'0'0'2589,"-9"-3"-1431,1 0-736,5 3-289,0-1 0,0 0 0,0 0 0,0 0 0,0 0 0,0-1 0,0 1 0,1-1 0,-1 1 0,1-1 0,-1 0 1,-3-4-1,6 6-72,0 0 0,-1 0 1,1 0-1,0 0 0,0-1 1,0 1-1,0 0 0,0 0 1,0 0-1,0 0 1,0 0-1,0 0 0,0-1 1,0 1-1,0 0 0,0 0 1,0 0-1,0 0 0,0-1 1,0 1-1,0 0 0,0 0 1,0 0-1,0 0 1,0 0-1,0-1 0,0 1 1,0 0-1,0 0 0,0 0 1,0 0-1,0 0 0,0-1 1,0 1-1,0 0 0,1 0 1,-1 0-1,0 0 1,0 0-1,0 0 0,0 0 1,0-1-1,0 1 0,0 0 1,1 0-1,-1 0 0,0 0 1,0 0-1,0 0 0,0 0 1,0 0-1,1 0 1,14-3 1027,23 2-1022,-32 1 265,344-2 717,558 14-368,934 47 425,-1115-44-696,153 13 419,742 10-713,-318-63-26,-795 13-40,-20 0 98,-471 11-136,-6 2 46,-1-2 1,0 1 0,1-2-1,-1 1 1,0-2-1,0 1 1,13-6-1,-24 8-44,1 0 0,0-1-1,-1 1 1,1 0-1,-1 0 1,1-1-1,-1 1 1,1 0-1,-1-1 1,1 1-1,-1-1 1,1 1-1,-1-1 1,0 1-1,1-1 1,-1 1-1,0-1 1,1 1-1,-1-1 1,0 1 0,0-1-1,1 1 1,-1-1-1,0 0 1,0 1-1,0-1 1,0 1-1,0-1 1,0 0-1,0 1 1,0-1-1,0 1 1,0-1-1,0 0 1,0 1-1,0-1 1,0 1-1,-1-1 1,1 0 0,0 1-1,0-1 1,-1 1-1,1-1 1,-1 1-1,1-1 1,0 1-1,-1-1 1,1 1-1,-1 0 1,1-1-1,-1 1 1,1-1-1,-1 1 1,1 0-1,-1 0 1,1-1 0,-1 1-1,1 0 1,-2-1-1,-36-17 35,-2 6-695,-1 3 0,-1 1 1,1 2-1,-45-1 0,40 4-2103,11-3-1334,15-3-2851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1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90 149 3555,'0'0'406,"-11"0"1121,-4-1-1101,8 0-268,1 0 0,-1 1-1,0 0 1,1 1-1,-14 2 1,20-3-142,-1 0-1,1 0 1,-1 0 0,1 0 0,0 0 0,-1 0-1,1 0 1,-1 0 0,1 0 0,0 0 0,-1 0-1,1 1 1,-1-1 0,1 0 0,0 0 0,-1 0-1,1 1 1,0-1 0,-1 0 0,1 1 0,0-1-1,-1 0 1,1 0 0,0 1 0,0-1 0,-1 1-1,1-1 1,0 0 0,0 1 0,0-1 0,0 1-1,-1-1 1,1 0 0,0 1 0,0-1 0,0 1-1,0-1 1,0 0 0,0 1 0,0-1 0,0 1-1,0-1 1,0 1 0,1-1 0,-1 1 0,0 0 14,1 0 0,0 1 1,0-1-1,0 0 0,-1 0 0,1 0 1,0 0-1,0 0 0,0-1 1,1 1-1,-1 0 0,0 0 1,0-1-1,0 1 0,2 0 1,22 7 118,1-2 0,1-1 0,-1-1-1,1-1 1,-1-1 0,30-2 0,-24 0-92,763-16 525,0-40-410,-168 9-130,1806-40 1864,-1361 109-1479,-475-6-331,-368-14-1175,-303-9-2102,13-2-182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1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171 174 2819,'-139'5'3476,"108"-4"1456,610-88-4423,-220 23-434,-250 50 247,141 0-1,-292 16 105,-1 3 0,1 2 0,-43 12-1,10-2-334,-563 74 139,638-91-232,0 1 0,0-1 0,0 0 1,0 0-1,1 0 0,-1 0 0,0 0 0,0 0 1,0 0-1,0 0 0,0 0 0,0 0 0,0 0 1,0 0-1,0 0 0,0 0 0,0 0 0,0 1 1,0-1-1,0 0 0,0 0 0,0 0 0,0 0 1,0 0-1,0 0 0,0 0 0,0 0 0,0 0 1,0 0-1,0 0 0,0 0 0,0 1 0,0-1 1,0 0-1,0 0 0,0 0 0,17 4-142,25 2-51,565 2-408,-518-13 528,-1-3 0,0-5 1,117-31-1,-203 43 84,43-14-12,-25 3 67,-19 11-57,-1 1 1,0 0-1,1 0 0,-1-1 1,0 1-1,1 0 0,-1-1 1,0 1-1,0 0 1,1-1-1,-1 1 0,0 0 1,0-1-1,0 1 0,0-1 1,1 1-1,-1-1 0,0 1 1,0 0-1,0-1 0,0 1 1,0-1-1,0 1 1,0 0-1,0-1 0,0 1 1,0-1-1,0 1 0,0-1 1,-1 1-1,1 0 0,0-1 1,0 0-1,-18-7 708,-10 4-589,0 1 0,0 1-1,0 2 1,-38 3-1,-119 26-229,-52 29-1319,-342 133 0,502-165-477,21-11-1837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62 3716,'0'0'9443,"5"-8"-5925,0-4-2781,-4 7-370,1 1 0,0-1 0,1 1 0,-1-1 0,1 1 0,-1 0 0,6-6 0,-2 10 1421,-4 11-1363,-4 16-300,-36 128 1004,27-120-650,1 1 0,2 0 0,2 1 0,-4 52-1,11-88-452,-1-1-1,0 0 0,0 0 0,0 0 1,0 0-1,0 1 0,0-1 0,0 0 1,0 0-1,0 0 0,0 0 0,1 0 0,-1 1 1,0-1-1,0 0 0,0 0 0,0 0 1,0 0-1,1 0 0,-1 0 0,0 0 1,0 0-1,0 0 0,0 0 0,0 1 1,1-1-1,-1 0 0,0 0 0,0 0 0,0 0 1,1 0-1,-1 0 0,0 0 0,0 0 1,0 0-1,0 0 0,1-1 0,-1 1 1,0 0-1,0 0 0,0 0 0,0 0 1,0 0-1,1 0 0,-1 0 0,0 0 0,0 0 1,0-1-1,0 1 0,0 0 0,1 0 1,-1 0-1,0 0 0,0 0 0,0 0 1,0-1-1,0 1 0,0 0 0,0 0 0,10-9 527,-2-4-453,-1-1 0,0 1 0,-1-1-1,0-1 1,-1 1 0,-1-1 0,0 1-1,-1-1 1,2-24 0,-2-17-182,-3-66 1,0 120 77,1 0 1,-1 0-1,-1 0 1,1 0-1,0 0 1,0 0-1,-1 0 1,1 0-1,-1 0 1,0 0-1,0 0 1,1 0-1,-1 0 1,-2-2-1,2 4-2,1-1-1,0 1 0,-1 0 1,1 0-1,-1-1 0,1 1 0,-1 0 1,1 0-1,-1 0 0,0 0 1,1 0-1,-1 0 0,1 0 1,-1 0-1,1 0 0,-1 0 1,1 0-1,-1 0 0,1 0 1,-1 0-1,1 1 0,-1-1 1,1 0-1,-1 0 0,1 0 0,-1 1 1,1-1-1,-1 0 0,1 1 1,0-1-1,-1 0 0,0 2 1,-2 1-20,0 1 0,0-1 1,0 1-1,1 0 0,-1 0 1,1 0-1,0 0 1,0 1-1,0-1 0,-2 9 1,3-8 23,0 1 0,0-1 0,1 0 0,-1 0 0,1 0 0,0 0-1,1 1 1,-1-1 0,1 0 0,0 0 0,2 5 0,-2-7 8,0-1-1,0 0 0,1 0 0,-1 0 1,1 0-1,-1-1 0,1 1 0,0 0 0,0 0 1,0-1-1,0 0 0,0 1 0,0-1 1,0 0-1,0 0 0,1 0 0,-1 0 0,0 0 1,1-1-1,-1 1 0,1-1 0,-1 1 1,1-1-1,3 0 0,3 0 29,0 0-1,-1 0 1,1-1 0,-1 0 0,1 0-1,0-1 1,-1 0 0,0-1-1,0 0 1,0 0 0,0-1 0,0 0-1,0 0 1,12-11 0,-6 4-2,0-2 0,-1 1 1,0-2-1,-1 0 0,-1 0 1,10-17-1,-21 32-37,0-1-1,0 0 1,0 0-1,0 0 1,0 0 0,0 0-1,0 0 1,0 1-1,1-1 1,-1 0 0,0 0-1,0 0 1,0 0-1,0 0 1,0 0 0,0 0-1,0 0 1,1 1-1,-1-1 1,0 0-1,0 0 1,0 0 0,0 0-1,0 0 1,0 0-1,1 0 1,-1 0 0,0 0-1,0 0 1,0 0-1,0 0 1,1 0 0,-1 0-1,0 0 1,0 0-1,0 0 1,0 0 0,0 0-1,1 0 1,-1 0-1,0 0 1,0 0 0,0-1-1,0 1 1,0 0-1,0 0 1,0 0 0,1 0-1,-1 0 1,0 0-1,0 0 1,0 0-1,0-1 1,0 1 0,-1 26-146,-9 33 122,4-32 108,2 0 0,1 0 0,1 0 0,2 52 0,1-74-96,0-1-1,0 0 1,0 1 0,1-1 0,0 0-1,0 0 1,0 0 0,0 0 0,0-1-1,1 1 1,0 0 0,0-1 0,0 0 0,0 0-1,0 0 1,7 5 0,20 10-5870,-19-14-507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2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54 9929,'0'0'9850,"-5"-8"-8291,3 5-1441,0 0 0,0 0 0,0 0 0,0 0 1,-1 0-1,1 1 0,-1-1 0,0 1 1,0-1-1,1 1 0,-1 0 0,-1 0 1,1 1-1,0-1 0,0 0 0,-1 1 1,1 0-1,-1 0 0,1 0 0,-1 0 0,1 1 1,-1-1-1,0 1 0,1 0 0,-1 0 1,-4 1-1,0-1-29,1 0 0,0 1 0,0 1 0,-1-1-1,1 1 1,0 0 0,-10 5 0,15-6-67,-1 0 0,1 0-1,0 0 1,-1 0 0,1 1 0,0-1-1,0 1 1,0 0 0,0-1-1,0 1 1,1 0 0,-1 0 0,1 0-1,-1 0 1,1 0 0,-1 1 0,1-1-1,0 0 1,0 1 0,0-1-1,1 1 1,-1-1 0,0 1 0,1 3-1,0-5-18,0 1 0,1-1-1,-1 0 1,0 1 0,1-1 0,0 0-1,-1 0 1,1 1 0,0-1-1,0 0 1,-1 0 0,1 0-1,0 0 1,0 0 0,0 0 0,0 0-1,1 0 1,-1 0 0,0-1-1,0 1 1,0 0 0,1-1-1,-1 1 1,0-1 0,3 1-1,39 10 109,-37-10-99,57 9-35,-29-5-414,49 13 0,-82-17 433,1-1 0,-1 0 0,0 0-1,0 1 1,1-1 0,-1 0 0,0 1 0,0-1 0,0 1 0,0 0 0,0-1 0,0 1 0,0 0 0,0 0 0,0-1 0,0 1 0,0 0-1,0 0 1,0 0 0,-1 0 0,1 0 0,0 1 0,-1-1 0,1 0 0,-1 0 0,1 0 0,-1 0 0,1 2 0,-2-2 10,1 1 1,-1-1 0,1 0-1,-1 1 1,0-1 0,0 0 0,1 0-1,-1 1 1,0-1 0,0 0-1,0 0 1,0 0 0,0 0-1,-1 0 1,1 0 0,0-1 0,0 1-1,-1 0 1,1-1 0,0 1-1,-1 0 1,1-1 0,-3 1-1,-28 9 498,0-2 0,-1-1 0,0-2 0,0-1-1,0-1 1,-1-2 0,-45-4 0,74-1-2332,15-3-471,17-5-4016,2-1-3812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10122,'0'0'7174,"-9"9"-5887,-4 6-1024,1 0 0,0 1 0,1 0 0,-8 19 0,15-28-74,0 0 1,0 1-1,1-1 0,0 1 0,1 0 0,0 0 1,0 0-1,1 1 0,-1-1 0,2 0 0,-1 1 1,2-1-1,-1 0 0,2 11 0,-1-18-183,0 1 0,0-1 0,0 1 0,0-1 0,0 0 0,0 1 0,0-1 0,1 0 0,-1 0 0,0 0 0,1 0 0,-1 0 0,1 0 0,-1 0 0,1-1 0,-1 1 0,1 0 0,0-1 0,-1 1 0,1-1 0,0 0 0,-1 1 0,1-1 0,0 0 0,0 0 0,-1 0 0,1-1 0,0 1 0,-1 0 0,1 0 0,1-1 0,6-1-4,0 1 0,0-1 0,0-1 1,13-5-1,7-3 546,-39 20 1885,-47 25-209,47-28-2249,0-1 0,0 0 0,-1 0 0,1-1 0,-1-1 0,0 0 1,0 0-1,-18 2 0,29-5-50,-1 0 1,1 0 0,0 0 0,0 0-1,0 0 1,0 0 0,0 0-1,-1 0 1,1 0 0,0 0 0,0 0-1,0 0 1,0 0 0,0 0-1,0 0 1,-1 0 0,1 0-1,0 0 1,0 0 0,0-1 0,0 1-1,0 0 1,0 0 0,-1 0-1,1 0 1,0 0 0,0 0 0,0 0-1,0 0 1,0 0 0,0-1-1,0 1 1,0 0 0,0 0-1,0 0 1,0 0 0,-1 0 0,1 0-1,0-1 1,0 1 0,0 0-1,0 0 1,0 0 0,0 0-1,0 0 1,0-1 0,0 1 0,0 0-1,0 0 1,0 0 0,0 0-1,1 0 1,-1 0 0,0-1 0,0 1-1,7-10-3034,11-6-3213,5 3-3458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1276 21 7207,'-83'-7'986,"-165"-6"-389,219 14-597,-1 1 1,0 1-1,1 2 0,0 1 1,0 1-1,-35 14 0,18-1 297,1 3 0,1 1 0,2 2 0,0 2 0,2 2-1,-63 59 1,62-47 67,2 1 0,2 2-1,1 1 1,3 2 0,-41 77-1,59-93-347,1 0 0,1 1 0,-14 58 0,22-70-15,2 0 0,0 0-1,1 0 1,1 0 0,1 0-1,1 0 1,5 31 0,-3-41 1,0 0 1,1 0-1,0 0 1,1-1 0,0 1-1,0-1 1,1-1-1,1 1 1,-1-1 0,2 0-1,-1 0 1,1-1-1,0 0 1,1-1-1,0 0 1,0 0 0,1 0-1,-1-1 1,1-1-1,1 0 1,-1 0 0,21 5-1,-5-2 15,1-1-1,-1-2 1,2-1-1,-1-1 1,0-1-1,1-1 1,-1-2-1,42-5 1,-15-4-22,1-2 1,-2-3-1,96-40 0,142-91 93,-201 93-79,148-111-1,-204 136 0,-1-1 1,-2-2-1,0-1 0,-3-1 1,0-1-1,42-72 0,-62 91 27,0 0 0,-1-1 1,-1 1-1,-1-1 0,0-1 0,-1 1 1,2-20-1,-5 31-18,-1 0 0,1 0 0,-1 1 0,0-1 0,-1 0 0,1 0 1,-1 1-1,0-1 0,0 0 0,-1 1 0,1-1 0,-1 1 0,0-1 0,0 1 1,-1 0-1,1 0 0,-1 0 0,0 0 0,0 0 0,0 1 0,0-1 1,-1 1-1,0 0 0,1 0 0,-1 0 0,0 0 0,0 1 0,-1 0 0,-5-3 0,-6 0-161,0 0-1,-1 1 1,0 0-1,1 1 1,-1 1-1,-24 1 1,-106 8-2202,118-5 1726,-59 5-2081,7-2-1655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4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8613 730 9737,'-13'-15'2264,"-12"-13"-2209,-2 0 1,-1 2 0,-1 1-1,-1 1 1,-1 2 0,-43-23-1,26 24-76,0 3 0,-2 1 0,0 3 0,-1 2 0,-57-5 0,-264-10 239,325 25-165,-719-42 506,2-45-611,305 5 33,-77-11-84,-7 34-53,63 46 83,0 20 0,-842 118 0,1067-80 241,-410 126 1,500-113 3,2 7 0,3 7 0,-208 125 0,322-167 98,1 1 1,1 3-1,2 2 0,1 1 0,2 2 0,-56 68 1,83-89-262,0 0 0,1 1 0,1 0 0,0 1 0,2 0 0,0 1 0,1 0 0,1 0 0,0 0 0,2 1 0,0 0 1,2 0-1,0 0 0,1 0 0,0 0 0,2 0 0,1 0 0,0 0 0,2 0 0,10 35 0,-5-30-33,2-1 0,0-1 0,2 0 0,0-1 0,1 0 0,2-1 0,0-1 0,1 0 0,1-1 0,1-1 0,0-1 0,1-1 0,1 0 0,24 13 0,8 1-35,1-2-1,1-3 1,1-1 0,117 30 0,-13-18 98,234 24 0,172-20 48,1496-5 51,-1832-36-132,338-8-203,-1-24-1,-1-26 1,771-180-1,376-250 1826,-1675 476-1516,184-71 225,-212 79-316,0 0 1,-1 0 0,0-1-1,0 0 1,0-1 0,9-8-1,-16 13 6,0 0-1,-1 0 0,1 0 0,0 0 1,-1-1-1,1 1 0,-1 0 1,0-1-1,0 1 0,0-1 0,0 1 1,0-1-1,0 1 0,-1-1 0,1 0 1,-1 1-1,0-1 0,0 0 0,0 0 1,0 1-1,0-1 0,-1 0 0,1 1 1,-1-1-1,0 0 0,0 1 0,0-1 1,0 1-1,-1-3 0,-8-8 21,0 1 0,0 0 0,-1 0 0,-1 1 0,0 1 0,0 0 0,-1 0 0,-21-10-1,28 15-51,-69-40 19,-2 2 0,-1 4 0,-160-56 0,-268-39 47,233 84-789,-312-18-1,-284 39-5111,513 28 1350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2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7111,'0'0'3272,"11"0"-2151,559 4-567,874-18 611,1971-56 1558,-3033 86-2698,39 0 35,-884-4 265,13 0-100,-701-4-86,-793-2 176,1565-13-311,-380 3-3,662 8-1,1 5 0,-170 36 0,260-43-2,3-2-4,0 0 1,0 1 0,0 0 0,0 0 0,0-1 0,1 2-1,-1-1 1,0 0 0,1 0 0,-1 1 0,1 0-1,-1-1 1,1 1 0,0 0 0,-3 3 0,5-5 0,0 0 1,0 0 0,0 1 0,0-1-1,-1 0 1,1 1 0,0-1 0,0 0-1,0 1 1,0-1 0,0 0-1,0 0 1,0 1 0,0-1 0,0 0-1,0 1 1,0-1 0,1 0 0,-1 1-1,0-1 1,0 0 0,0 0-1,0 1 1,0-1 0,0 0 0,1 0-1,-1 1 1,0-1 0,0 0 0,0 0-1,1 1 1,-1-1 0,0 0-1,0 0 1,1 0 0,-1 0 0,0 1-1,0-1 1,1 0 0,-1 0 0,0 0-1,1 0 1,-1 0 0,1 0 0,15 5-67,2-1 0,-1 0 0,0-2 0,1 0 0,-1-1 1,1 0-1,20-3 0,9 1-35,609-21-1018,2-34-592,-179 14 1150,2189-132 3219,-2297 167-2416,60-2-526,-146-14-3209,-65-10-5951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524 328 7399,'-3'-12'240,"-2"-6"91,-1 1 1,0-1-1,-1 1 0,-17-27 0,22 40-226,-1 0-1,0 0 1,0 0 0,0 0-1,-1 1 1,1-1 0,-1 1-1,0 0 1,0 0-1,0 0 1,-8-3 0,9 5-82,0 0 0,1 0 1,-1 1-1,0 0 0,0-1 1,0 1-1,1 0 1,-1 0-1,0 1 0,0-1 1,0 0-1,1 1 0,-1 0 1,0 0-1,0-1 0,1 2 1,-1-1-1,1 0 0,-1 0 1,1 1-1,0 0 0,-5 3 1,-8 10 125,0 1 0,1 0 0,1 2 0,0-1 0,1 1 0,1 1 0,-16 38 0,22-47-97,-31 70 197,2 2 1,5 2-1,-29 131 1,31-76 121,-13 207 0,34-262-373,3 0 0,4 0 0,17 120 0,-13-175 0,1 0 1,1-1-1,2 1 0,1-1 0,1-1 1,1 0-1,1 0 0,1-2 1,2 0-1,0 0 0,2-1 0,1-1 1,28 27-1,-37-41 18,1 0 0,-1 0 0,1-1 1,1-1-1,0 0 0,0 0 0,0-1 0,0-1 1,1 0-1,0-1 0,0 0 0,1-1 0,-1 0 0,1-1 1,-1-1-1,1 0 0,0-1 0,-1 0 0,1-1 0,0-1 1,-1 0-1,1-1 0,-1 0 0,0-1 0,0-1 1,0 0-1,-1 0 0,0-1 0,0-1 0,0 0 0,-1-1 1,12-9-1,14-17 78,-1-1 0,-2-1-1,-1-2 1,-2-2 0,50-83 0,-24 19 132,61-152-1,-71 135-41,-5-2 0,36-178 0,-61 210-129,-4-1 0,-5 0 0,-3-1 0,-8-105 1,1 171-18,-1 1 0,-1-1 0,-1 1 0,-1 0 0,-2 1 0,0 0 0,-2 0 0,-15-28 1,20 44-31,-1-1 1,0 1 0,-1 1 0,1-1-1,-2 1 1,1 0 0,-1 1 0,0 0-1,-1 0 1,0 1 0,0 0 0,0 0-1,-1 1 1,0 0 0,0 1 0,0 0-1,0 0 1,-1 1 0,1 1 0,-1 0 0,0 0-1,-15 0 1,11 2-163,0 1 0,0 1 0,0 0 0,0 0 0,0 2 0,1 0 0,-1 0 0,-23 12 0,-4 6-1136,-57 39 0,-9 6-3894,64-47-640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24 9033,'0'0'42,"-10"-5"289,-35-12-16,42 16-312,1 1 0,0 0-1,-1 0 1,1 0 0,0 0 0,-1 0-1,1 0 1,0 1 0,-1-1 0,1 1-1,0 0 1,0-1 0,-1 1 0,1 0-1,0 0 1,0 0 0,0 1 0,0-1-1,0 0 1,0 1 0,1 0 0,-1-1-1,0 1 1,1 0 0,0 0 0,-3 3-1,-3 3-12,-35 41 19,1 2-1,3 2 0,-58 106 0,50-65 221,-58 164 0,79-183-213,4 2 0,3 0 0,-14 143 1,28-171-9,3 0 0,2 0 0,2 0 0,3-1 0,1 1 0,3-1 0,20 64 0,56 110 171,-72-192-144,2 0 0,0-1 0,2-1 0,1-1 0,25 28 0,-38-49-14,0 0 0,0 0-1,0-1 1,1 0 0,0 0-1,0 0 1,0-1 0,0 0-1,1 0 1,0-1 0,0 0-1,0-1 1,0 0 0,15 3-1,-11-5 50,-1 1 0,0-2 1,1 0-1,-1 0 0,0-1 0,0 0 0,0-1 0,0 0 0,19-9 0,2-5 74,-1 0 1,-1-2 0,-1-2-1,-1 0 1,-1-2 0,25-27-1,-1-4-88,-2-2 1,-2-2-1,-4-2 0,54-97 0,-44 56-636,-4-2 1,42-135 0,-58 125-1177,-14 11-994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4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66 3523,'4'-9'4650,"0"0"-3827,-2 6-659,0 0 1,0 0-1,-1 0 1,0 0-1,1 0 1,-1-1 0,0 1-1,-1-1 1,1 1-1,-1-1 1,1-3-1,-1 6-97,-1 1 0,1 0-1,0-1 1,-1 1 0,1 0-1,0-1 1,-1 1-1,1 0 1,-1 0 0,1 0-1,0-1 1,-1 1 0,1 0-1,-1 0 1,1 0-1,-1 0 1,1 0 0,0 0-1,-1 0 1,1 0 0,-1 0-1,1 0 1,-1 0-1,1 0 1,-1 0 0,1 0-1,0 0 1,-1 0 0,1 1-1,-1-1 1,1 0-1,-1 0 1,1 0 0,0 1-1,-1-1 1,1 0 0,-1 1-1,-18 8 226,1 6-158,0 1-1,2 0 1,0 1-1,0 1 1,-20 31-1,-57 107 470,93-156-603,-55 108 36,6 2-1,4 2 0,5 2 0,5 2 0,-23 139 0,-53 607 403,102-776-334,-115 1319 207,37-409 339,-9 1349 434,95-2092-1128,7 713 450,43-1 38,86 122-407,103-18 321,165 481-151,-397-1526-201,-3-9-4,105 380 254,-82-317-120,3-1 1,77 141 0,-85-186-128,2-1 0,2-1 1,0-1-1,2-2 0,1 0 1,40 29-1,-8-6-651,-37-28-1354,-7-5-2409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4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1146 616 11147,'-20'-10'156,"1"1"0,-1 1 1,-1 1-1,1 1 1,-1 1-1,0 0 0,-1 2 1,1 1-1,-1 0 0,1 1 1,-22 3-1,16 1-100,0 2-1,0 0 1,0 2-1,1 1 1,1 1-1,-1 1 1,-44 26-1,25-8 20,2 2-1,1 2 0,2 1 1,1 3-1,2 1 0,2 1 0,1 2 1,-47 74-1,49-62 128,2 1 1,3 2-1,1 0 1,4 2-1,2 1 1,2 0-1,3 1 1,3 1-1,2 1 1,3-1-1,2 1 0,6 99 1,1-131-154,2-1 1,0 1-1,2-1 0,1-1 1,2 1-1,0-1 0,2-1 1,1 0-1,23 39 0,-22-46-27,0-1 0,1-1 0,1 0 0,1-1 0,0 0 0,1-2 0,0 0 0,2-1 0,-1 0 0,1-2 0,1 0 0,39 15 0,-17-13 103,0-1 1,1-3-1,1-1 0,0-2 0,0-2 1,0-2-1,0-2 0,0-2 0,87-15 0,-42-1 211,-1-5 0,-1-3-1,156-69 1,-134 43-32,-3-5 1,-2-4-1,-3-5 1,105-88-1,-140 98-267,-3-3 1,-2-2-1,-3-4 0,-3-1 0,-3-3 1,66-116-1,-96 144-59,-2-1 1,-2 0-1,-1-2 1,-3 1-1,-1-2 1,-3 0-1,8-71 1,-16 88-45,-1 0 1,-1 0-1,-2 0 1,0 0-1,-2 0 1,-1 0-1,-2 1 1,0 0-1,-2 0 1,-1 1-1,-1 0 1,-1 1-1,-24-38 1,16 35-206,-1 1 0,-2 1 1,-42-39-1,-87-57-1665,-12-11-4089,80 50 287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 0 15439,'-15'4'37,"0"0"0,1 1-1,0 0 1,0 1 0,0 1 0,1 0 0,0 1 0,0 1 0,0-1 0,2 2 0,-1 0 0,-16 19 0,-17 28-114,3 3 1,3 1-1,-60 127 0,46-66-60,-44 159-1,73-198 73,-16 113 0,33-149 136,3 0 0,2 0 0,2-1-1,6 52 1,-4-82 0,1 1-1,1-1 1,0 0-1,1-1 1,1 1-1,0-1 1,1 0-1,1-1 1,0 0-1,1 0 1,1 0-1,0-1 0,1-1 1,0 0-1,1 0 1,0-1-1,1-1 1,0 0-1,0-1 1,1 0-1,1-1 1,-1 0-1,1-1 1,1-1-1,-1-1 1,1 0-1,0-1 0,0 0 1,30 2-1,0-4 127,0-1 1,0-3-1,0-1 0,0-3 0,0-1 0,-1-2 0,0-3 0,-1-1 0,-1-2 0,52-26 0,-24 5-127,-1-3-1,-1-3 0,-3-3 1,-2-2-1,64-62 0,-77 61-18,-2-3-1,-3-1 0,-1-3 1,62-103-1,-84 120-5,-3-1-1,-1-2 0,-2 0 1,-2-1-1,-1 0 0,-2-1 1,-3 0-1,7-68 0,-14 91-25,-2 0-1,0 0 0,-1 0 0,-1 0 0,-8-37 1,9 53-23,0 0-1,0-1 1,-1 1 0,1 0 0,-1 0 0,0-1 0,0 1 0,-1 1 0,1-1 0,-1 0 0,0 1 0,0-1 0,0 1 0,0 0-1,0 0 1,-1 0 0,0 0 0,1 1 0,-1-1 0,0 1 0,0 0 0,0 0 0,-1 1 0,1-1 0,0 1 0,-1 0-1,1 0 1,0 0 0,-1 1 0,0-1 0,-4 1 0,0 1-95,1 0 1,0 1-1,-1 0 0,1 0 0,0 1 0,0 0 1,0 0-1,0 1 0,1 0 0,-1 1 0,1-1 1,0 1-1,-6 7 0,-12 11-792,1 0 0,-21 29 0,24-28-44,-73 88-4233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0 660 5862,'0'0'9587,"10"-10"-7163,22-29-1364,-1-2 0,-2 0 0,39-77 1,55-158-396,-123 274-642,14-33 1642,15-62-1,-32 142-1561,-15 84 0,3-31 44,-26 410-147,38-551-1499,-12-62-1,7 65 982,-3-78-1,12 117 508,-1 0 0,1 0 0,-1 1 0,1-1 0,-1 0 0,1 0 1,0 0-1,-1 0 0,1 1 0,0-1 0,0 0 0,-1 0 0,1 1 0,0-1 0,0 1 0,0-1 1,0 1-1,0-1 0,0 1 0,0 0 0,0-1 0,0 1 0,0 0 0,0 0 0,0-1 0,0 1 0,0 0 1,0 0-1,0 0 0,2 1 0,44-1-1618,-33 1 489,23-1-2229,3 0-1937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65 173 13485,'0'0'12796,"-9"-4"-12225,6 3-528,1 0-1,-1 0 1,0 0 0,0 0 0,0 0-1,1 1 1,-1-1 0,0 1-1,0 0 1,-5 0 0,7 1-35,0-1 0,-1 1 0,1 0 1,0-1-1,0 1 0,0 0 0,0 0 0,0 0 0,0 0 0,0 0 1,0 0-1,0 0 0,0 1 0,1-1 0,-1 0 0,1 0 1,-1 1-1,0-1 0,1 0 0,0 1 0,-1-1 0,1 0 1,0 1-1,0-1 0,0 0 0,0 1 0,0-1 0,0 1 1,0-1-1,0 0 0,0 1 0,1-1 0,0 2 0,-1-2-6,0 0 0,1 1 0,-1-1 0,1 0 0,0 0 0,-1 0 0,1 0 0,0 0 0,-1 0 0,1 0 0,0 0 0,0 0 0,0 0 0,0 0 0,0-1 0,0 1 0,0 0 0,0 0 0,1-1 0,-1 1 0,0-1 0,0 1 0,0-1 0,1 0 0,-1 1 0,0-1 0,0 0 0,1 0 0,1 0 0,48 1 92,-38-2-77,161-2-705,-173 3 1136,-3-1-190,0 0 1,0 0-1,0-1 0,1 1 1,-1 0-1,0-1 0,1 1 1,-1-1-1,1 0 0,0 1 1,-1-1-1,1 0 0,0 0 1,0 0-1,0 0 1,-1-2-1,-13-38-393,12 35 410,1 0-281,-10-43 45,12 49-49,0 0 0,0 0-1,0-1 1,0 1-1,0 0 1,1 0 0,-1-1-1,0 1 1,0 0-1,1 0 1,-1 0 0,1-1-1,-1 1 1,1 0-1,0 0 1,-1 0 0,1 0-1,0 0 1,0 0-1,0 0 1,0 0 0,0 1-1,0-1 1,0 0-1,0 0 1,0 1 0,0-1-1,0 1 1,0-1-1,0 1 1,0-1 0,1 1-1,-1 0 1,2-1-1,21-3-646,62-12-3294,-28 1-2769,-1-5-7117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73 11563,'0'0'7116,"-9"2"-5114,2 0-1724,0 0-1,0 1 1,-1 0-1,2 0 1,-12 6 0,15-7-200,0 0 0,0 0 0,0 0 0,1 1 0,-1-1 0,1 0 0,-1 1 0,1 0 0,0 0 1,0-1-1,0 1 0,1 0 0,-1 1 0,1-1 0,-1 0 0,1 0 0,0 0 0,0 5 1,1-8-30,1 1 1,0 0 0,-1-1 0,1 1 0,0 0 0,0-1 0,0 1 0,-1-1 0,1 1 0,0-1 0,0 0 0,0 1-1,0-1 1,0 0 0,0 1 0,0-1 0,0 0 0,0 0 0,0 0 0,0 0 0,0 0 0,0 0 0,0 0 0,0-1-1,0 1 1,0 0 0,0 0 0,-1-1 0,3 0 0,33-6 225,-4 0-256,0 1 0,58-2-1,-22 7 2963,-68-35 361,0 31-3274,-1 0-1,0 1 0,0-1 1,0 0-1,-1 0 0,1 1 1,-5-8-1,4 8-118,0 0 1,0-1-1,1 1 0,-1-1 1,1 0-1,0 1 0,0-9 1,4 12-442,0 0 1,1 1 0,-1-1 0,0 1-1,1-1 1,-1 1 0,1 0 0,6 1-1,-5-1-622,19 0-3915,6 0-3358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14286,'0'0'3512,"1"8"-2140,3 246 3428,-1-19-2660,-3-233-2114,8 57 414,-8-57-408,0 0-1,1 0 0,-1 0 0,1 0 0,-1 0 0,1 0 0,0 0 0,-1 0 0,1 0 0,0 0 1,1-1-1,-1 1 0,0 0 0,0-1 0,1 1 0,-1-1 0,1 1 0,-1-1 0,1 0 0,-1 0 1,1 1-1,0-1 0,0 0 0,2 0 0,-3-1 3,1 0 0,-1 0 0,1-1 0,0 1 1,-1-1-1,1 1 0,-1-1 0,1 0 0,-1 1 0,0-1 1,1 0-1,-1 0 0,0 0 0,1 0 0,-1 0 0,0 0 0,0 0 1,0-1-1,0 1 0,0 0 0,0-1 0,0 1 0,-1-1 0,1 1 1,0-1-1,-1 1 0,1-1 0,-1 1 0,0-1 0,1-3 1,9-54 395,-8 30-435,0 0 0,-2 0-1,-1 1 1,-1-1 0,-2 0-1,-1 0 1,-1 1 0,-16-47-1,16 66-286,2 10 86,0 21-9,2 39 169,2-58 42,0 3-3,-1 0 1,2 0-1,-1-1 0,1 1 0,0 0 1,0 0-1,1-1 0,-1 1 1,1 0-1,1-1 0,3 8 1,-4-11 4,0 1 1,1 0 0,0-1-1,-1 1 1,1-1 0,0 0-1,0 0 1,0 0 0,0 0-1,1 0 1,-1-1 0,0 1-1,1-1 1,-1 0 0,1 0-1,-1-1 1,1 1 0,0 0-1,6-1 1,4 1 12,0 0 0,1-1 0,-1-1 0,0 0 0,0-1 0,0 0 0,0-1 0,0-1 0,0 0 0,-1-1 0,1-1 0,-1 0 0,-1 0 0,1-2 0,14-10 0,-28 18-4,1 0 0,-1 0 1,0 1-1,1-1 0,-1 0 0,1 0 0,-1 0 0,0 0 0,1-1 0,-1 1 0,1 0 0,-1 0 1,0 0-1,1 0 0,-1-1 0,1 1 0,-1 0 0,1 0 0,-1-1 0,1 1 0,-1 0 1,1-1-1,-1 1 0,1-1 0,0 1 0,-1-1 0,1 1 0,0-1 0,-1 1 0,1-1 0,0 1 1,-1-1-1,1 1 0,0-1 0,0 1 0,0-1 0,-1 1 0,1-1 0,0 0 0,0 1 0,0-1 1,0 1-1,0-1 0,0 0 0,0 1 0,1-1 0,-1 1 0,0-1 0,0 0 0,0 1 1,0-1-1,1 1 0,-1-1 0,0 1 0,1-1 0,-1 1 0,0-1 0,1 1 0,-1-1 0,1 1 1,-1 0-1,0-1 0,1 1 0,-1-1 0,1 1 0,-1 0 0,1 0 0,-1-1 0,2 1 0,-4 0-10,0-1 0,0 1-1,0 0 1,0 0 0,0 0-1,-1 1 1,1-1 0,0 0-1,0 1 1,0-1 0,0 1-1,1 0 1,-1 0 0,0-1-1,0 1 1,0 1 0,1-1-1,-1 0 1,0 0 0,-2 3-1,2 0 10,1-1 1,0 0-1,0 1 0,0-1 0,0 1 0,0-1 0,1 1 1,0-1-1,-1 1 0,1-1 0,1 1 0,-1-1 0,0 1 0,1 0 1,0-1-1,0 0 0,0 1 0,0-1 0,0 1 0,1-1 1,-1 0-1,1 0 0,0 0 0,0 0 0,0 0 0,1 0 0,-1-1 1,1 1-1,-1-1 0,1 1 0,0-1 0,0 0 0,0 0 1,0 0-1,0-1 0,0 1 0,5 1 0,-4-1 11,0-1 0,0 1-1,0-1 1,0 1 0,0-1-1,1 0 1,-1-1 0,0 1 0,0-1-1,1 0 1,-1 0 0,0 0-1,1-1 1,-1 1 0,0-1 0,0 0-1,0 0 1,0-1 0,0 1-1,0-1 1,0 0 0,0 0 0,0 0-1,-1 0 1,1-1 0,-1 0-1,0 1 1,0-1 0,0 0 0,0-1-1,3-3 1,-3 1 77,0 0 1,0 0-1,0 0 0,-1 0 1,0-1-1,0 1 0,-1-1 1,0 0-1,0 1 0,0-1 0,-1 0 1,0 0-1,0 1 0,-2-9 1,2 14-91,0 0 0,0 1 0,0-1 0,0 0 0,0 0 1,-1 1-1,1-1 0,0 0 0,0 1 0,-1-1 0,1 0 0,0 0 1,-1 1-1,1-1 0,0 1 0,-1-1 0,1 0 0,-1 1 0,1-1 1,-1 1-1,0-1 0,1 1 0,-1-1 0,1 1 0,-1 0 0,0-1 1,1 1-1,-1 0 0,0-1 0,1 1 0,-1 0 0,0 0 0,0 0 1,1 0-1,-1 0 0,0 0 0,0 0 0,1 0 0,-1 0 0,0 0 1,0 0-1,0 0 0,-1 1-18,0 0 0,1-1 0,-1 1 0,0 0 0,1 0 0,-1 0 0,1 0 0,0 0 0,-1 1 1,1-1-1,0 0 0,0 1 0,0-1 0,0 1 0,0-1 0,-1 3 0,-1 2 0,1-1 0,0 1 0,0-1 0,1 1 1,0 0-1,0 0 0,0 0 0,1 11 0,0-15-106,0 0-1,0-1 1,1 1 0,-1 0 0,1-1-1,-1 1 1,1 0 0,0-1 0,0 1-1,0 0 1,0-1 0,0 0 0,2 3-1,-2-3-223,1 1-1,-1-1 1,1 0-1,0 0 0,0 0 1,-1 0-1,1 0 1,0-1-1,0 1 1,0 0-1,0-1 0,0 0 1,0 1-1,3-1 1,27 1-5908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11915,'-8'8'7887,"4"18"-7413,4-19 91,-6 322 4835,7-302-5232,-2-25-144,1 0 1,0 1-1,0-1 0,1 0 1,-1 0-1,0 1 1,1-1-1,-1 0 0,1 0 1,0 0-1,0 0 0,0 1 1,0-1-1,0 0 1,0-1-1,2 3 0,-2-3 4,0 0-1,0-1 0,0 1 1,0-1-1,0 1 0,0-1 0,0 1 1,0-1-1,0 0 0,0 0 1,0 1-1,0-1 0,0 0 1,1 0-1,-1 0 0,0 0 0,0 0 1,0-1-1,0 1 0,0 0 1,0 0-1,2-1 0,4-3 102,-1 1-1,1-1 1,-1 1-1,0-2 1,0 1 0,-1-1-1,1 0 1,4-6-1,17-20 38,-20 21-156,1 0-1,0 1 1,1-1-1,-1 2 1,2 0-1,-1 0 0,1 0 1,14-7-1,-23 14-15,0 1-1,1 0 0,-1-1 1,0 1-1,0 0 0,0 0 1,0 0-1,0 0 0,1 0 1,-1 0-1,0 0 0,0 0 1,0 0-1,0 0 0,0 1 1,0-1-1,1 0 0,-1 1 1,0-1-1,0 1 0,0-1 1,0 1-1,0 0 0,-1-1 1,1 1-1,0 0 0,0 0 1,0 0-1,-1 0 0,1-1 1,0 1-1,-1 0 0,1 0 1,0 0-1,-1 0 0,0 1 1,1-1-1,-1 0 0,0 0 1,1 0-1,-1 0 0,0 0 1,0 0-1,0 2 0,4 61 233,-4-55-141,-1 16 18,3 29 98,-2-53-203,0-1 0,0 0-1,0 0 1,0 1 0,0-1-1,0 0 1,0 0 0,0 0-1,0 1 1,0-1 0,1 0-1,-1 0 1,0 0 0,0 1-1,0-1 1,0 0 0,0 0 0,1 0-1,-1 0 1,0 0 0,0 0-1,0 1 1,1-1 0,-1 0-1,0 0 1,0 0 0,0 0-1,1 0 1,-1 0 0,0 0-1,0 0 1,1 0 0,-1 0-1,0 0 1,0 0 0,1 0-1,-1 0 1,0 0 0,0 0-1,0 0 1,1 0 0,-1 0 0,0 0-1,0 0 1,0-1 0,1 1-1,-1 0 1,0 0 0,0 0-1,0 0 1,1 0 0,-1-1-1,0 1 1,0 0 0,0 0-1,0 0 1,0 0 0,0-1-1,1 1 1,-1 0 0,0 0-1,0 0 1,0-1 0,0 1-1,0 0 1,0 0 0,0-1-1,0 1 1,9-15-676,-4-2-2625,-1 0 1,3-29-1,-4 15-4075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12139,'0'0'8280,"8"6"-6304,-6-4-1818,0 0 1,1 0-1,-1-1 1,1 1-1,-1-1 1,1 1 0,-1-1-1,1 0 1,0 0-1,0 0 1,0 0-1,-1-1 1,6 1 0,-4-1 7,0-1 1,-1 0-1,1 0 1,-1-1 0,0 1-1,1 0 1,-1-1-1,0 0 1,0 0 0,0 0-1,0 0 1,0-1-1,0 1 1,3-5 0,6-5 162,0 0 1,-1-1-1,11-17 1,-18 24-270,-1 1 1,0-1 0,0 0 0,0-1-1,0 1 1,-1 0 0,0-1-1,-1 1 1,1-1 0,0-12 0,-2 18-62,0 1 1,0-1-1,-1 1 1,1-1-1,0 1 1,0-1-1,0 1 1,0 0-1,-1-1 1,1 1-1,0-1 1,-1 1-1,1-1 1,0 1-1,-1 0 1,1-1 0,0 1-1,-1 0 1,1-1-1,-1 1 1,1 0-1,-1-1 1,1 1-1,-1 0 1,1 0-1,-1 0 1,1-1-1,-1 1 1,1 0-1,-1 0 1,1 0-1,-1 0 1,1 0 0,-1 0-1,1 0 1,-1 0-1,1 0 1,-1 0-1,1 0 1,-1 1-1,1-1 1,-1 0-1,1 0 1,-1 0-1,1 1 1,-1-1-1,1 0 1,0 1-1,-1-1 1,1 0 0,-1 1-1,1-1 1,-1 1-1,-26 19-171,19-11 155,2 0 1,-1 0-1,1 1 0,1 0 0,0 0 1,0 0-1,1 0 0,0 1 0,1 0 1,0 0-1,1 0 0,0 0 1,1 0-1,0 19 0,1-29-69,0 0 0,0 1 0,1-1-1,-1 1 1,0-1 0,1 0 0,0 1 0,-1-1 0,1 0-1,0 0 1,-1 1 0,1-1 0,0 0 0,0 0 0,0 0 0,0 0-1,0 0 1,0 0 0,0 0 0,0 0 0,1-1 0,-1 1-1,0 0 1,0-1 0,1 1 0,-1-1 0,2 1 0,1 0-668,0 0 1,0-1 0,0 1-1,1-1 1,-1 0 0,0-1 0,0 1-1,0-1 1,5-1 0,24-10-8056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 14286,'0'0'11968,"-8"-2"-11557,5 1-390,1 0 0,-1 0 1,0 1-1,1-1 0,-1 1 0,0 0 0,1 0 0,-1 0 0,0 0 0,1 0 0,-1 1 1,0-1-1,-3 2 0,3-1-8,0 1 1,0 0 0,0 0-1,0 0 1,1 1-1,-1-1 1,1 1 0,-1-1-1,1 1 1,0 0-1,0 0 1,0-1-1,-2 7 1,-2 2 51,1 0-1,0 1 1,1 0-1,1 0 1,0 0-1,0 0 1,1 0-1,1 1 1,0-1-1,0 1 1,3 19-1,-1-30-84,0 0 0,-1 1-1,1-1 1,1 0 0,-1 0-1,0 0 1,0-1 0,1 1-1,-1 0 1,1 0 0,0-1 0,-1 1-1,1-1 1,0 1 0,0-1-1,0 0 1,0 0 0,0 0 0,0 0-1,0 0 1,0 0 0,0 0-1,1-1 1,-1 1 0,0-1 0,0 0-1,1 0 1,-1 0 0,0 0-1,4 0 1,7 0-565,-1 0 0,0-1-1,0-1 1,19-4 0,23-15-4088,-20 2-1342,8-7-7187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69 4004,'0'0'16031,"-1"-5"-14520,0 2-2009,0-1 1169,0 0-1,0 0 1,0 1 0,0-1-1,0 0 1,1 0-1,0 0 1,0 0 0,1-7-1,-10 28-559,0 1-1,2 0 0,0 0 1,1 1-1,0 0 0,2 0 1,0 0-1,-1 32 0,5-50-101,0 0 0,0-1-1,0 1 1,0 0 0,0-1 0,1 1-1,-1 0 1,0-1 0,0 1 0,0 0-1,1-1 1,-1 1 0,0-1 0,1 1-1,-1-1 1,1 1 0,-1 0-1,1-1 1,-1 1 0,1-1 0,-1 0-1,1 1 1,-1-1 0,1 1 0,-1-1-1,1 0 1,0 0 0,-1 1 0,1-1-1,0 0 1,-1 0 0,1 0 0,0 1-1,-1-1 1,1 0 0,0 0 0,-1 0-1,1 0 1,0 0 0,-1 0-1,1-1 1,0 1 0,-1 0 0,1 0-1,0 0 1,-1-1 0,1 1 0,-1 0-1,1-1 1,0 0 0,33-18 415,-20 2-377,0 0-1,-2-1 1,0 0 0,-1-1-1,-1 0 1,10-26-1,-1 3-41,-18 41-17,-1 1 0,0-1 1,1 0-1,-1 1 0,1-1 0,-1 0 0,1 1 0,-1-1 0,1 0 0,-1 1 0,1-1 0,0 1 0,-1-1 0,1 1 1,0 0-1,-1-1 0,1 1 0,0 0 0,0-1 0,-1 1 0,1 0 0,0 0 0,0 0 0,0 0 0,-1 0 0,1 0 1,0 0-1,0 0 0,0 0 0,-1 0 0,1 0 0,0 0 0,0 0 0,-1 1 0,1-1 0,1 1 0,32 19-73,-12-6 51,1-5-189,-11-3 248,2-1-1,-1 0 1,17 3-1,-26-7-98,-1-1 0,1 0-1,0 1 1,-1-1 0,1 0-1,0-1 1,-1 1 0,1-1-1,0 1 1,-1-1 0,1 0-1,0 0 1,-1-1 0,0 1-1,1-1 1,5-3 0,1-4-327,-8 7 321,0 0 1,0 0-1,0 0 1,0 1-1,0-1 0,0 1 1,1-1-1,-1 1 1,0 0-1,1 0 0,2-1 1,-4 6-209,-1-3 115,0 0-1,-1 0 1,1-1 0,0 1-1,0 0 1,0 0-1,0-1 1,0 1-1,0 0 1,0 0-1,1-1 1,-1 1 0,0 0-1,0 0 1,1-1-1,-1 1 1,0 0-1,1-1 1,-1 1-1,1 0 1,-1-1 0,0 1-1,1-1 1,-1 1-1,1-1 1,0 1-1,-1-1 1,1 1-1,0-1 1,-1 1 0,1-1-1,0 0 1,-1 1-1,1-1 1,0 0-1,1 1 1,0-2-357,1 1 1,0 0-1,-1-1 1,1 1-1,-1-1 1,1 0-1,-1 0 1,1 0-1,-1 0 1,0 0-1,0 0 1,1-1-1,-1 1 1,0-1-1,3-3 1,11-10-4019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9545,'0'0'9561,"0"8"-7692,-2 8-1221,0-7 108,1 1-1,0-1 0,0 1 1,1-1-1,0 1 0,3 11 1,-3-20-741,1-1 0,-1 1 0,1 0 0,0-1 0,0 1 0,-1-1 0,1 0 0,0 1 0,0-1 0,-1 1 0,1-1 0,0 0 0,0 0 0,0 0 0,0 1 0,-1-1 0,1 0 0,0 0 0,0 0 0,0 0 0,0 0 0,0-1 0,-1 1 0,1 0 0,0 0 0,0 0 0,0-1 0,0 1 0,1-1 0,25-11 186,19-26-557,-37 29-127,-1 1 1,1 1-1,0 0 0,0 0 1,1 1-1,0 0 0,13-5 1,-23 11 478,1 0 1,-1 0 0,0 0 0,1 0-1,-1 0 1,1-1 0,-1 1 0,0 1-1,1-1 1,-1 0 0,0 0 0,1 0-1,-1 0 1,0 0 0,1 0 0,-1 0-1,0 0 1,1 1 0,-1-1-1,0 0 1,1 0 0,-1 0 0,0 1-1,0-1 1,1 0 0,-1 0 0,0 1-1,0-1 1,1 0 0,-1 0 0,0 1-1,0-1 1,0 0 0,0 1 0,0-1-1,1 0 1,-1 1 0,0-1-1,0 0 1,0 1 0,0 0 0,1 24 476,-10 23 1022,5-20 291,4-27-1794,0-1-1,1 0 1,-1 1-1,0-1 1,0 1-1,0-1 1,0 0-1,0 1 1,0-1-1,0 0 1,0 1-1,1-1 1,-1 0-1,0 1 1,0-1-1,1 0 1,-1 1-1,0-1 1,0 0-1,1 0 1,-1 1-1,0-1 1,1 0-1,-1 0 0,0 0 1,1 1-1,-1-1 1,0 0-1,1 0 1,-1 0-1,0 0 1,1 0-1,3-1-689,0 0 1,-1 0-1,1 0 0,-1-1 0,0 1 0,1-1 0,-1 0 0,0 0 0,0 0 1,4-3-1,14-10-6007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13132,'0'0'12188,"8"0"-11473,7 0-625,0 0 1,0 0-1,-1-1 0,1-1 0,0-1 0,-1 0 0,0-1 1,21-8-1,-29 9-70,36-20 25,-40 22-50,0 0-1,-1 0 1,1 0-1,-1-1 1,1 1 0,-1 0-1,1-1 1,-1 1-1,0-1 1,1 1 0,-1-1-1,0 0 1,0 0-1,0 1 1,-1-1 0,1 0-1,0 0 1,-1 0-1,1-2 1,-3 3-13,-1 0-1,1 0 1,-1 0-1,0 1 0,1-1 1,-1 1-1,0 0 1,0-1-1,1 1 1,-1 1-1,0-1 1,1 0-1,-1 1 1,-2 0-1,-6 2 17,0 0 1,0 1-1,1 1 0,0 0 0,0 0 0,0 1 0,1 0 0,-11 9 0,15-11 41,0-1 0,1 1 0,-1 0 0,1 0 0,0 1 0,0-1-1,1 1 1,-1 0 0,1 0 0,0 0 0,0 0 0,1 1 0,-1-1 0,1 1 0,1 0 0,-1-1 0,0 8 0,2-12-40,0-1 0,0 1 0,0 0 0,0-1 0,1 1 0,-1 0-1,0-1 1,0 1 0,1-1 0,-1 1 0,1 0 0,-1-1 0,0 1 0,1-1 0,-1 1 0,1-1 0,-1 0 0,1 1 0,-1-1 0,1 1 0,0-1 0,-1 0 0,1 1 0,-1-1 0,1 0 0,0 0 0,0 1 0,29 3-516,27-8-2247,-43 0 1098,0 0 0,-1 0-1,22-11 1,-34 14 1434,39-18-5913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23 11819,'0'0'13074,"-8"-5"-12460,5 3-575,1 0-31,0 1 0,0-1 0,0 1 1,0 0-1,0-1 0,0 1 0,-1 0 0,1 0 1,0 0-1,0 1 0,-1-1 0,1 0 0,-1 1 1,1-1-1,-1 1 0,1 0 0,0 0 0,-1 0 1,1 0-1,-1 1 0,1-1 0,-1 1 0,1-1 1,0 1-1,-1 0 0,1 0 0,0 0 0,0 0 1,-1 0-1,1 0 0,0 1 0,-3 2 0,0 0 48,0 1-1,0 0 0,1 0 0,0 1 0,-1-1 0,2 1 1,-1 0-1,1 0 0,0 0 0,0 0 0,1 1 0,-1-1 1,2 1-1,-1-1 0,1 1 0,0 0 0,0 0 0,0 0 1,1 0-1,1 9 0,0-14-41,1 0 0,-1 0 0,1 0 0,-1 0 1,1-1-1,0 1 0,-1-1 0,1 1 0,0-1 0,0 1 0,0-1 0,0 0 1,0 0-1,1 0 0,-1 0 0,0 0 0,0-1 0,1 1 0,-1 0 1,0-1-1,1 0 0,-1 0 0,0 0 0,1 0 0,3 0 0,5 0-170,0 0-1,0-1 0,0 0 0,15-5 0,-14 2-1009,0 0 0,0-2-1,-1 1 1,0-2-1,0 1 1,0-2-1,17-15 1,5-7-5267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7719,'0'0'6903,"-7"9"-3924,0 2-2393,1 1 0,0-1 0,0 1 1,1 0-1,1 0 0,0 1 0,0 0 1,2-1-1,-1 1 0,0 14 0,3-26-578,-2 21 110,1 0 1,1 1-1,1-1 1,1 0-1,1 0 1,1 0-1,11 37 1,-15-59-111,0 0 0,0 1 0,0-1 0,0 0 0,0 0 0,0 0 0,0 1 0,0-1 0,1 0 0,-1 0 0,0 0 0,0 0 0,0 1 0,0-1 0,0 0 0,0 0 0,0 0 0,1 0 0,-1 1 0,0-1 0,0 0 0,0 0 0,0 0 0,1 0 0,-1 0 0,0 0 0,0 0 0,0 1-1,0-1 1,1 0 0,-1 0 0,0 0 0,0 0 0,0 0 0,1 0 0,-1 0 0,0 0 0,0 0 0,0 0 0,1 0 0,-1 0 0,0 0 0,0 0 0,0 0 0,1-1 0,5-9 203,1-16-74,-5 9-93,-1 10-29,0 1 1,0-1-1,0 0 1,-1 0-1,0 1 0,-1-1 1,1 0-1,-1 1 0,-4-14 1,5 20-6,0 1 1,0-1-1,0 0 1,0 1 0,0-1-1,0 0 1,0 0-1,0 1 1,0-1-1,0 0 1,0 0-1,0 1 1,0-1-1,0 0 1,-1 0 0,1 1-1,0-1 1,0 0-1,0 0 1,-1 1-1,1-1 1,0 0-1,0 0 1,0 0-1,-1 0 1,1 1-1,0-1 1,0 0 0,-1 0-1,1 0 1,0 0-1,0 0 1,-1 0-1,1 0 1,0 0-1,-1 0 1,1 0-1,0 0 1,0 0-1,-1 0 1,1 0 0,0 0-1,-1 0 1,1 0-1,0 0 1,0 0-1,-1 0 1,1 0-1,0-1 1,0 1-1,-1 0 1,1 0 0,0 0-1,0 0 1,0-1-1,-1 1 1,1 0-1,0 0 1,0 0-1,0-1 1,0 1-1,-1 0 1,1 0-1,0-1 1,0 1 0,0 1 8,0 1 0,-1-1 0,1 0 0,0 1 0,0-1 0,1 0 0,-1 1 1,0-1-1,0 0 0,1 1 0,-1-1 0,1 0 0,-1 0 0,1 1 1,-1-1-1,1 0 0,0 0 0,0 0 0,1 2 0,3 0 4,0 1-1,0-2 0,1 1 1,-1-1-1,1 1 1,-1-2-1,1 1 1,0 0-1,0-1 0,-1 0 1,1-1-1,0 1 1,0-1-1,0 0 1,0-1-1,8-1 0,-2 1 6,0-2 0,1 1 0,-1-2 0,0 0 0,0 0 0,20-11 0,-18 7-31,0-1 0,-1 0 0,1-1 0,-2-1 0,0 0 0,0-1 0,-1 0 0,19-27 0,-33 48 38,0 0 0,0 1-1,1 0 1,-3 16 0,3-12 101,1-6 18,-1-1 0,1 1 0,1 0-1,0-1 1,0 1 0,2 11 0,-2-18-135,0 1-1,0-1 0,1 1 1,-1-1-1,1 0 0,0 1 1,-1-1-1,1 0 1,0 1-1,0-1 0,0 0 1,-1 0-1,1 0 0,1 1 1,-1-1-1,0 0 0,0-1 1,0 1-1,0 0 1,1 0-1,-1 0 0,0-1 1,1 1-1,-1-1 0,1 1 1,-1-1-1,1 1 0,-1-1 1,1 0-1,-1 0 0,1 0 1,-1 0-1,1 0 1,-1 0-1,1 0 0,-1 0 1,0-1-1,4 0 0,-2 0-163,0 0-1,0-1 0,0 0 1,-1 1-1,1-1 0,0 0 1,-1 0-1,1-1 0,-1 1 1,1 0-1,-1-1 0,0 1 1,0-1-1,0 0 0,-1 0 1,1 0-1,-1 0 0,1 0 1,-1 0-1,0 0 0,0 0 1,-1-1-1,1 1 0,0-6 1,2-11-3597,0 0 0,-1-32 0,-2 5-5435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12011,'0'0'4485,"-9"51"-2820,9-33-800,1-1-577,13 1-128,6-5-928,3 0-3076,2-5-4420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6598,'0'0'14168,"-3"12"-12433,-7 17-950,1-1-504,0 0 1,2 1 0,-7 56-1,14-84-274,0 0-1,0-1 1,0 1-1,0-1 1,1 1 0,-1-1-1,0 1 1,0-1-1,0 1 1,1-1-1,-1 1 1,0-1-1,1 1 1,-1-1-1,0 0 1,1 1-1,-1-1 1,0 0-1,1 1 1,-1-1-1,1 0 1,-1 1-1,1-1 1,-1 0-1,1 0 1,-1 1-1,1-1 1,-1 0-1,1 0 1,-1 0-1,1 0 1,-1 0-1,1 0 1,-1 0-1,1 0 1,-1 0-1,1 0 1,0 0-1,-1 0 1,1 0-1,-1 0 1,1 0 0,-1 0-1,1-1 1,-1 1-1,1 0 1,-1 0-1,1-1 1,-1 1-1,0 0 1,1-1-1,0 0 1,27-16 470,47-54-7,22-18 544,-96 88-966,0 0 0,0 0 1,0 0-1,0 0 0,0 0 1,0 0-1,1 1 0,-1-1 1,0 0-1,0 0 1,1 1-1,-1-1 0,1 1 1,-1-1-1,0 1 0,1 0 1,-1 0-1,1-1 0,-1 1 1,2 0-1,-2 1-21,-1 0 0,0 0 0,1 0 0,-1 0 0,0 0-1,0 0 1,0 0 0,1 0 0,-1 0 0,0 0 0,0 0 0,-1 0 0,1 0 0,0-1 0,0 1-1,0 0 1,-1 0 0,1 0 0,0 0 0,-1 0 0,0 1 0,-28 58 261,29-60-264,-1 0 1,1 0-1,0 1 0,-1-1 1,1 1-1,0-1 1,-1 0-1,1 1 1,0-1-1,0 1 0,-1-1 1,1 1-1,0-1 1,0 1-1,0-1 1,-1 1-1,1-1 0,0 1 1,0-1-1,0 1 1,0-1-1,0 1 0,0-1 1,0 1-1,0-1 1,0 1-1,1-1 1,-1 1-1,0-1 0,0 1 1,0-1-1,1 0 1,-1 1-1,0-1 1,0 1-1,1 0 0,20-6 336,38-27-294,-50 27-7,-7 4-59,14-10-4,1 2 0,0 0 0,0 1 1,1 0-1,0 2 0,29-7 0,-47 13 0,0-1 1,1 1-1,-1 0 1,1 0-1,-1 0 1,1 0-1,-1 0 1,0 0-1,1 0 0,-1 0 1,1 0-1,-1 1 1,0-1-1,1 0 1,-1 0-1,1 0 1,-1 0-1,0 1 0,1-1 1,-1 0-1,0 0 1,1 1-1,-1-1 1,0 0-1,1 1 1,-1-1-1,0 0 0,0 1 1,1-1-1,-1 0 1,0 1-1,0-1 1,0 0-1,1 2 1,-2 17-18,-14 18 43,7-22-24,5-11-3,1 0 1,-1 1-1,1-1 1,-1 1-1,1 0 1,1-1-1,-1 1 1,-1 7 0,41-30-5869,-15 4 1266,3-2-1943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 10698,'0'0'9268,"-3"8"-6637,-4 9-1707,2-6-236,0 1 0,1-1 0,0 1 0,1 0 0,0 1 0,1-1 0,0 14 0,2-25-677,1 1-1,0-1 1,-1 0 0,1 0 0,0 0-1,0 0 1,0 0 0,0 0 0,0 0-1,0 0 1,0 0 0,0-1 0,0 1 0,0 0-1,0-1 1,1 1 0,-1-1 0,0 1-1,1-1 1,-1 1 0,0-1 0,1 0-1,-1 0 1,0 0 0,1 1 0,-1-1-1,0-1 1,1 1 0,-1 0 0,0 0 0,1 0-1,-1-1 1,2 0 0,49-11-185,-26-3-880,40-30 1,-49 32 745,0 1 0,1 1 0,0 0-1,0 1 1,30-10 0,-47 19 368,0 1 0,0-1 0,-1 1 0,1-1 0,0 1-1,0 0 1,0-1 0,0 1 0,0 0 0,0 0 0,0 0 0,0 0-1,0 0 1,0 0 0,0 0 0,0 0 0,0 0 0,0 1 0,0-1 0,0 0-1,0 0 1,0 1 0,0-1 0,0 1 0,0-1 0,0 1 0,-1-1-1,1 1 1,0 0 0,0-1 0,-1 1 0,2 1 0,1 32 2446,-4-30-2490,1 0 0,0 0-1,0 0 1,0 0 0,1 0-1,-1 0 1,1 0 0,1 5-1,-1-8-211,0 0 0,0 0 0,0 0 0,0 0 0,-1 0 0,2 0 0,-1 0 0,0 0 0,0 0-1,0 0 1,0 0 0,1-1 0,-1 1 0,0 0 0,0-1 0,1 1 0,-1-1 0,1 0 0,-1 1-1,0-1 1,1 0 0,-1 0 0,1 0 0,-1 0 0,1 0 0,-1 0 0,0 0 0,1-1 0,1 1-1,18-4-9006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29 241 11115,'0'0'14648,"-6"9"-14632,-14 32-11,20-40-2,-1-1 0,1 1 0,0 0 0,-1-1 0,1 1 0,0 0 0,0-1 0,-1 1 0,1 0 0,0-1 0,0 1-1,0 0 1,0-1 0,0 1 0,0 0 0,0 0 0,0-1 0,1 1 0,-1 0 0,0-1 0,0 1 0,1 0 0,-1-1 0,0 1-1,1 0 1,-1-1 0,0 1 0,1-1 0,-1 1 0,1-1 0,-1 1 0,1-1 0,-1 1 0,1-1 0,-1 1 0,1-1 0,0 0-1,-1 1 1,1-1 0,0 0 0,-1 1 0,1-1 0,0 0 0,-1 0 0,1 0 0,0 0 0,-1 0 0,1 0 0,0 0-1,0 0 1,-1 0 0,2 0 0,35-5 248,-30 1-220,1 0 0,-1-1 1,0 0-1,0 0 0,-1 0 0,0-1 0,1 0 0,-2 0 0,1-1 1,-1 0-1,0 0 0,7-13 0,-7 10-82,1 0 1,-2 0-1,1-1 1,-1 1-1,-1-1 0,0 0 1,2-14-1,-5 30 23,-1-1 19,1 0 0,-1 0 1,1 0-1,1 0 0,-1 0 1,0 0-1,3 7 0,-3-10 16,1 0 0,0 1 0,0-1-1,-1 0 1,1 0 0,0 0 0,0 0-1,0 0 1,1 0 0,-1 0 0,0-1 0,0 1-1,0 0 1,0-1 0,1 1 0,-1 0 0,0-1-1,1 0 1,-1 1 0,1-1 0,-1 0 0,0 1-1,1-1 1,-1 0 0,1 0 0,1-1 0,4 1 19,0-1 0,0 0 1,0 0-1,0-1 0,0 1 1,0-2-1,0 1 0,-1-1 1,1 0-1,-1 0 1,0-1-1,0 0 0,0 0 1,0 0-1,-1-1 0,0 0 1,1 0-1,-2 0 1,8-10-1,-4 3-19,0 1 1,0-1-1,-1 0 1,-1-1-1,0 1 1,-1-1-1,5-18 1,-21 86 51,1 1 1,4 0 0,1 1-1,3-1 1,7 73-1,-1-112-16,-1 0 0,2-1 0,0 0 0,1 0 0,1 0-1,0-1 1,11 18 0,22 49 9,-37-59-2,-3-23-44,0 0 0,0 1 0,0-1 0,-1 0 0,1 1 0,0-1 0,0 0 0,0 0-1,-1 1 1,1-1 0,0 0 0,0 0 0,-1 1 0,1-1 0,0 0 0,-1 0 0,1 1 0,0-1-1,-1 0 1,1 0 0,0 0 0,-1 0 0,1 0 0,0 0 0,-1 0 0,1 1 0,0-1 0,-1 0-1,1 0 1,-1 0 0,0-1 0,-1 1 28,-1-1 0,0 0-1,1 0 1,-1 0 0,1 0 0,0 0 0,-1-1-1,1 1 1,0-1 0,-1 0 0,1 1 0,-2-4-1,-10-10 98,0 0 0,2-1-1,0 0 1,1-1-1,-14-28 1,20 36-179,1 0 1,0 0-1,1-1 0,0 1 1,1-1-1,0 1 1,1-1-1,-1 0 1,2 0-1,0 1 1,0-1-1,0 0 0,4-15 1,-2 19 25,0 1 1,0-1-1,1 1 1,0-1-1,0 1 1,0 0-1,1 0 1,0 0-1,0 0 1,0 1-1,0-1 1,1 1-1,0 0 1,8-5-1,10-5-589,0 0-1,28-10 1,-13 6-1433,18-12-4021,2-5-7019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17392,'0'4'721,"-4"64"2324,2-47-2424,0 0 0,2 0 0,0 0 0,5 28 0,-5-46-598,1 0 0,0-1 0,0 1-1,0-1 1,0 1 0,1-1 0,-1 0 0,1 0 0,-1 1 0,1-1-1,0 0 1,0 0 0,0 0 0,0-1 0,0 1 0,0 0 0,0-1-1,1 0 1,-1 1 0,1-1 0,-1 0 0,1 0 0,-1 0 0,1-1-1,4 2 1,9 0 69,0 0 0,0 0-1,25-2 1,21 3-156,-59-3 62,0 1 0,1 0 0,-1 0 0,0 0 0,0 0 0,1 0 0,-1 1 0,0-1-1,0 1 1,0 0 0,-1 0 0,1 0 0,0 0 0,-1 1 0,1-1 0,-1 1 0,0-1 0,0 1 0,0 0 0,0 0 0,-1 0 0,1 0 0,-1 0 0,1 0 0,-1 1 0,0-1 0,0 0 0,-1 1 0,1-1 0,-1 0 0,1 7 0,-2-5 158,1-1 0,-1 1 0,0-1 0,0 1 1,-1-1-1,1 0 0,-1 1 0,0-1 0,0 0 1,0 0-1,-1 0 0,1 0 0,-1-1 0,0 1 1,0-1-1,0 0 0,0 0 0,-1 0 0,0 0 1,1 0-1,-1-1 0,0 1 0,-8 2 0,7-3-67,-1 0-1,1-1 0,-1 1 0,0-1 1,1-1-1,-1 1 0,0-1 1,0 0-1,1 0 0,-1-1 1,0 0-1,0 0 0,1 0 0,-1 0 1,0-1-1,1 0 0,0 0 1,-1-1-1,1 1 0,0-1 1,0-1-1,1 1 0,-1 0 0,1-1 1,-6-6-1,6 6-558,0 0 0,0-1 0,0 1 0,1-1-1,0 0 1,0 0 0,0-1 0,1 1 0,0 0 0,0-1 0,0 0 0,1 1-1,-1-1 1,1 0 0,0-11 0,4-4-3977,9 3-1623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132 145 16912,'0'0'9476,"-11"-6"-9338,7 3-134,1 1-5,0 0 0,-1 0 0,1 0 0,-1 1 0,1-1 1,-1 1-1,0 0 0,1 0 0,-7-1 0,8 2-3,-1 1 0,1-1 0,0 0 0,-1 1-1,1 0 1,0 0 0,-1-1 0,1 1 0,0 1-1,0-1 1,0 0 0,0 0 0,0 1 0,0-1-1,0 1 1,1 0 0,-1-1 0,0 1 0,1 0 0,-1 0-1,1 0 1,-2 4 0,-1 0 22,0 1-1,1 0 1,0 0 0,0 0-1,0 1 1,1-1 0,0 1-1,0-1 1,1 1 0,0 0-1,1-1 1,0 15 0,0-20-3,0-1 1,1 1-1,-1-1 1,1 1-1,0-1 1,-1 0-1,1 1 1,0-1-1,-1 0 1,1 0-1,0 0 1,0 0-1,0 1 1,0-1-1,0 0 1,1-1-1,-1 1 1,0 0-1,0 0 1,1 0-1,-1-1 1,0 1-1,1-1 1,-1 1-1,1-1 1,-1 1-1,0-1 1,1 0-1,-1 0 1,1 0-1,-1 0 1,1 0-1,-1 0 1,1 0 0,-1 0-1,1 0 1,-1-1-1,1 1 1,1-1-1,3 0 68,0-1 1,1 0-1,-1 0 0,0 0 0,0-1 1,0 0-1,9-6 0,-5 2-2,-1-2 0,0 1 1,-1-2-1,1 1 0,-2-1 0,0 0 0,0 0 1,9-19-1,-12 22-23,-1-1 1,0 1-1,-1 0 1,0-1-1,0 1 0,0-1 1,-1 0-1,0 1 1,-1-1-1,1 0 1,-1 0-1,-1 0 0,0 1 1,0-1-1,-2-7 1,2 13-124,0 0 1,0 0 0,0 0-1,0 0 1,0 0 0,0 1-1,-1-1 1,1 0 0,-1 1-1,1-1 1,-4-2 0,-12-3-3825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1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47 12364,'0'0'5899,"0"13"-4111,-2 21-1136,0 5 1455,3 60 0,-1-91-1917,1 0-1,0 0 1,0 0-1,1 0 1,0 0-1,0 0 1,1 0-1,0 0 1,1-1-1,-1 0 1,1 1-1,1-1 1,-1-1-1,7 8 1,-10-13-177,-1 0 1,1 0-1,0 0 1,0-1-1,0 1 1,0 0-1,0 0 1,0-1 0,0 1-1,0-1 1,0 1-1,0-1 1,0 1-1,1-1 1,-1 1-1,0-1 1,0 0 0,0 0-1,1 0 1,-1 0-1,0 0 1,0 0-1,0 0 1,2 0-1,-2-1-8,0 0 1,0 1-1,0-1 0,0 0 0,0 0 0,0 0 0,0 0 0,0 0 0,-1 0 0,1-1 0,0 1 0,-1 0 0,1 0 0,-1 0 0,1-1 0,-1 1 0,1-3 0,1-8-155,0 0-1,-1-1 1,-1-18-1,0 24-34,0 2 111,-3-47-102,3 50 137,0-1 0,0 1 0,-1-1 0,0 1 0,1 0 1,-1-1-1,0 1 0,0 0 0,0-1 0,0 1 0,0 0 0,-1 0 0,1 0 0,-1 0 0,1 0 0,-1 1 1,-3-4-1,3 45-650,3-39 701,0 1 1,1 0-1,-1-1 1,0 1-1,1-1 1,-1 1-1,1-1 1,0 1-1,-1-1 0,1 0 1,0 0-1,0 0 1,0 0-1,0 0 1,0 0-1,0-1 1,0 1-1,0-1 0,0 1 1,0-1-1,0 0 1,0 0-1,0 0 1,0 0-1,0 0 1,4-1-1,3 1 98,0-1 1,0-1-1,-1 1 1,1-1-1,9-4 0,-6 1-40,-1-1-1,0 0 1,0-1-1,0 0 1,-1 0-1,0-1 1,-1-1 0,11-11-1,-15 15-50,-1 0 0,0 0 0,0-1 0,0 1 0,-1-1 0,0 0-1,0 0 1,-1 0 0,1 0 0,-1-1 0,0 1 0,-1-1 0,0 1 0,0-1 0,0 1 0,-1-1 0,0-9 0,0 15-22,0 0 1,0 0 0,0 0 0,0 0-1,-1 0 1,1 0 0,0 0 0,-1 0-1,1 0 1,0 0 0,-1 0 0,1 0-1,-1 1 1,1-1 0,-1 0 0,0 0 0,1 0-1,-1 1 1,0-1 0,0 0 0,0 0-1,1 1 1,-1-1 0,0 1 0,0-1-1,0 1 1,0-1 0,0 1 0,0 0-1,0-1 1,0 1 0,0 0 0,0 0 0,0 0-1,0 0 1,0 0 0,0 0 0,0 0-1,-2 0 1,0 1-10,1-1 1,-1 1-1,1 0 0,-1 0 0,1 0 1,0 0-1,-1 0 0,1 1 0,0-1 1,0 1-1,0-1 0,0 1 0,0 0 0,0 0 1,-1 2-1,-4 7 140,0 0 0,1 1 0,0 0 0,1 0 1,0 0-1,1 0 0,1 1 0,0 0 0,1-1 0,0 1 0,0 0 0,2 17 1,0-29-119,0 0 1,1 0-1,-1 0 1,1 0-1,-1 0 1,1 1 0,-1-1-1,1-1 1,0 1-1,0 0 1,-1 0 0,1 0-1,0 0 1,0 0-1,0-1 1,0 1-1,0 0 1,0-1 0,0 1-1,0-1 1,0 1-1,0-1 1,1 1 0,-1-1-1,0 0 1,0 0-1,0 1 1,0-1 0,1 0-1,-1 0 1,0 0-1,0 0 1,0-1-1,1 1 1,-1 0 0,0 0-1,2-1 1,48-12 232,-27 3-292,57-20-627,-76 28 574,1 0 0,0 1 0,0 0 0,0 1 0,0-1 0,-1 1 0,1 0 0,0 0 1,0 1-1,0 0 0,10 2 0,-15-2 89,1 0-1,-1 0 1,1 1 0,-1-1-1,0 0 1,1 0 0,-1 1 0,0-1-1,0 1 1,0-1 0,0 1-1,0 0 1,0-1 0,0 1 0,0 0-1,-1 0 1,1-1 0,-1 1-1,0 0 1,1 0 0,-1 0-1,0 3 1,0 49-3049,0-43 3,-1 0-6444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13196,'0'0'6124,"0"9"-3354,-1 10-1470,0 53 2486,1-67-3638,0-1-1,0 1 1,1 0-1,-1-1 1,1 1-1,1-1 1,-1 1 0,1-1-1,-1 0 1,1 1-1,0-1 1,4 5-1,-5-8-134,0 0 0,1 0 0,-1 0 1,1 0-1,-1 0 0,1 0 0,-1-1 0,1 1 0,0 0 0,-1-1 0,1 1 0,0-1 0,0 0 0,-1 0 1,1 1-1,0-1 0,0 0 0,-1-1 0,1 1 0,0 0 0,0 0 0,-1-1 0,1 1 0,0-1 0,-1 1 0,1-1 1,0 0-1,-1 0 0,1 0 0,-1 0 0,1 0 0,-1 0 0,2-2 0,7-4 65,-2-1 0,1 0 0,11-14 0,-19 21-77,14-17 61,-9 10-62,0 0 0,1 0 0,0 1 0,0 0 0,13-10 0,-19 16-6,1 0 0,-1 0 0,1 1 0,-1-1 0,1 1 0,-1-1 0,1 1 0,-1-1 1,1 1-1,-1 0 0,1-1 0,0 1 0,-1 0 0,1 0 0,0 0 0,-1 1 0,1-1 0,-1 0 0,1 1 0,0-1 0,-1 0 0,1 1 1,-1 0-1,1-1 0,-1 1 0,0 0 0,1 0 0,-1 0 0,0 0 0,1 0 0,-1 0 0,0 0 0,0 1 0,0-1 0,0 0 0,0 0 0,0 1 1,-1-1-1,1 1 0,1 2 0,3 5 28,-3-5-14,1 0-1,-1 0 1,1 0-1,0 0 1,0 0-1,0-1 1,4 5-1,-6-8 0,1 1 1,-1 0-1,0-1 0,0 1 0,1-1 0,-1 1 0,0-1 0,1 0 1,-1 1-1,0-1 0,1 0 0,-1 0 0,0 0 0,1 0 1,-1 0-1,1 0 0,-1-1 0,0 1 0,1 0 0,-1-1 0,0 1 1,0-1-1,1 1 0,-1-1 0,0 0 0,0 1 0,0-1 1,0 0-1,1 0 0,0-2 0,3-1-46,0-1-1,-1 0 1,0 0 0,0-1-1,0 1 1,4-8 0,-5 8-230,0-1 1,0 1-1,0 0 1,1 1-1,0-1 0,0 1 1,8-7-1,-11 14-221,0-1 0,1 0 0,-1 1 0,0-1 0,0 1-1,0 0 1,-1-1 0,1 1 0,-1 0 0,1-1 0,-1 1-1,0 0 1,0 4 0,3 13-2988,3-7-1097,4-4-1271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61 126 8840,'0'0'14179,"-8"5"-13570,4-4-482,1 1 0,-1 0 0,1 1 0,0-1 0,0 1 0,0-1 0,0 1 0,0 0 1,1 0-1,-1 0 0,1 0 0,0 0 0,0 1 0,0-1 0,0 1 0,0-1 0,1 1 0,0 0 0,0 0 1,0 0-1,0-1 0,1 1 0,-1 0 0,1 0 0,0 4 0,1-7-114,-1 0 1,1-1-1,0 1 0,0-1 0,-1 1 1,1-1-1,0 0 0,0 1 0,0-1 1,0 0-1,0 1 0,-1-1 0,1 0 1,0 0-1,0 0 0,0 0 0,0 0 1,0 0-1,0 0 0,0 0 0,0 0 1,0 0-1,0 0 0,-1-1 0,2 1 1,28-5 116,-28 4-110,34-10-410,2 2 1,-1 1 0,1 2-1,51-2 1,-80 10 2620,-26-18-1318,4-3-1000,-30-49 448,41 63-953,0 1 0,0-1 0,1 1 0,-1-1 0,1 0 0,0 0 0,-1-9 0,2 13 396,1 1 1,-1-1 0,0 1 0,0-1-1,1 0 1,-1 1 0,0-1 0,1 1 0,-1-1-1,1 1 1,-1-1 0,0 1 0,1-1 0,-1 1-1,1-1 1,-1 1 0,1 0 0,0-1 0,-1 1-1,1 0 1,-1 0 0,1-1 0,0 1 0,-1 0-1,1 0 1,0 0 0,5-3-1432,16-9-5035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16528,'0'0'2637,"-4"12"-310,-7 25-950,1 0-1,2 1 0,2 0 0,-3 73 1,9-104-1245,0 1 1,0-1 0,1 1-1,0-1 1,1 1 0,4 13 0,-5-20-118,-1 1 0,1-1 0,0 1 0,0-1 0,-1 0-1,1 0 1,0 1 0,0-1 0,0 0 0,1 0 0,-1 0 0,0 0 0,0 0 0,0 0 0,1 0 0,-1-1 0,1 1 0,-1 0 0,0-1 0,1 1 0,-1-1 0,1 0 0,-1 1 0,1-1 0,-1 0 0,1 0 0,0 0 0,-1 0 0,1 0 0,-1 0 0,1 0 0,-1-1 0,1 1 0,-1 0 0,1-1 0,-1 1 0,1-1 0,-1 0 0,0 1 0,1-1 0,1-2 0,5-1 16,-1-1 1,0 0-1,-1-1 0,1 0 0,-1 0 0,0 0 0,-1 0 0,1-1 0,5-10 0,41-75 94,-34 56-86,-1 3-41,-8 15-554,0 1 0,21-28 0,-34 53-9849,-5 4 1074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4901,'0'0'12203,"14"56"-9736,6-52-1314,4-4-833,4-3-384,-1-18-1538,3-7-3747,-6-3-8135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11627,'0'0'6924,"9"4"-5990,-5-3-870,1 1 1,0 0-1,0-1 0,-1 0 1,1-1-1,0 1 0,0-1 0,0 0 1,0 0-1,0 0 0,0 0 1,-1-1-1,1 0 0,0 0 0,0-1 1,-1 1-1,1-1 0,0 0 1,-1 0-1,0 0 0,0-1 1,5-3-1,13-7 30,-1 0 0,25-22 0,-42 32 31,1-1 1,-1 1-1,0-1 1,-1 0-1,1 0 1,-1-1-1,0 1 1,0-1-1,0 0 1,0 0-1,-1 0 1,0 0-1,0 0 1,0 0-1,-1 0 1,0-1-1,1-5 1,-2 10-87,0 1 1,-1-1-1,1 0 0,-1 1 1,1-1-1,0 1 0,-1-1 1,1 1-1,-1-1 0,1 1 1,-1-1-1,1 1 0,-1-1 1,1 1-1,-1-1 0,0 1 1,1 0-1,-1-1 0,0 1 1,1 0-1,-1 0 0,0 0 1,1-1-1,-1 1 0,0 0 1,1 0-1,-1 0 0,0 0 1,0 0-1,1 0 0,-1 0 1,0 0-1,1 1 0,-1-1 1,0 0-1,1 0 0,-1 1 1,-1-1-1,-31 11 34,22-3 6,1 1 1,-1-1-1,1 2 1,1-1-1,0 1 1,0 1-1,1 0 1,-13 22-1,16-25 81,1 0 0,-1 0-1,2 0 1,-1 1 0,1-1 0,1 1 0,-1 0-1,1 0 1,1 0 0,0 0 0,0 0 0,1 0-1,0 0 1,2 11 0,-1-18-152,-1 0 1,1-1-1,0 1 1,1 0-1,-1-1 0,0 1 1,0-1-1,1 0 1,-1 1-1,1-1 0,-1 0 1,1 0-1,-1 0 0,1 0 1,0 0-1,0 0 1,-1 0-1,1 0 0,0-1 1,0 1-1,0-1 0,0 1 1,0-1-1,0 0 1,0 0-1,0 0 0,0 0 1,0 0-1,0 0 1,0-1-1,2 0 0,5 0-40,-1 0 0,0-1 0,0 0-1,-1 0 1,1-1 0,10-4 0,1-5-187,0-1 0,-1-1 1,-1 0-1,0-1 1,-1-1-1,-1-1 0,23-31 1,80-143 735,-88 139-268,-24 37 235,-6 13-476,1 1 0,-1 0 0,1 0 0,-1 0 0,1 0 0,-1 0 0,1 0 0,-1 0 0,1 0 0,0 0 0,0 0 0,-1 1 0,1-1 0,0 0 0,0 0 0,1 0 0,13-21 9,-14 20-57,-1 1 0,1-1 0,-1 0 0,1 1-1,0 0 1,0-1 0,0 1 0,0-1-1,0 1 1,0 0 0,0 0 0,0 0-1,0-1 1,0 1 0,1 0 0,-1 0 0,0 1-1,1-1 1,-1 0 0,1 0 0,-1 1-1,3-2 1,-4 25-19,-11 23 329,-21 57-1,-2 5 175,27-80-329,1 0-1,1 0 1,-3 49 0,11-100-1865,-1 15 536,-1 0 0,0 0 1,0 0-1,-1 0 0,-2-15 0,-8-10-5699,-5-2-5520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16656,'0'0'3459,"-29"71"-3491,47-17-32,13 10 32,0 6 0,10 4 0,-3-5-1057,-1-5-160,-2-5-225,-11-10-992,-6-10-289,-3-9-288,-14-8-2690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39 2626,'0'0'16267,"-8"2"-15846,-25 7-143,33-9-272,1 0 0,-1 0 0,1 0 0,-1 0 0,1 0 0,-1 0 0,1 0 0,-1 1 0,1-1 0,-1 0 0,1 0-1,-1 0 1,1 1 0,-1-1 0,1 0 0,-1 1 0,0-1 0,1 0 0,-1 1 0,1-1 0,-1 1 0,0-1 0,0 0 0,1 1 0,-1-1 0,0 1 0,0-1 0,1 1 0,-1-1 0,0 1 0,0-1 0,0 1 0,0-1 0,0 1 0,0 0 0,0-1 0,0 1 0,0-1 0,0 1 0,0-1 0,0 1-1,0-1 1,0 1 0,0-1 0,-1 1 0,1-1 0,0 1 0,0-1 0,-1 1 0,1-1 0,0 0 0,-1 1 0,1-1 0,0 1 0,-1-1 0,1 0 0,0 1 0,-1-1 0,1 0 0,-1 1 0,1-1 0,-1 0 0,1 0 0,-1 0 0,1 1 0,-1-1 0,0 0 0,5 0 56,0-1 0,0 0 0,0 0 0,0 0 0,0-1 0,0 1 0,-1-1 0,1 0 0,0 0 0,-1 0 1,0 0-1,1-1 0,-1 0 0,0 1 0,0-1 0,0 0 0,-1 0 0,1-1 0,-1 1 0,0 0 0,0-1 0,0 0 1,0 1-1,0-1 0,-1 0 0,2-5 0,-5 9-117,0-1 1,1 1 0,-1 0-1,0 0 1,1 0 0,-1 0-1,1 0 1,-1 0-1,0 0 1,1 0 0,-1 1-1,0-1 1,1 0-1,-1 1 1,-1 0 0,-2 3 75,1 0 0,0-1 1,0 2-1,0-1 0,0 0 1,1 1-1,0-1 1,0 1-1,0 0 0,0 0 1,1 0-1,0 1 0,0-1 1,0 1-1,1-1 0,0 1 1,0-1-1,0 1 0,0 0 1,1 7-1,1-11-12,0 0 0,-1-1-1,1 1 1,0-1 0,0 1 0,0-1 0,0 1-1,1-1 1,-1 1 0,0-1 0,0 0-1,1 0 1,-1 0 0,1 0 0,-1 0-1,1 0 1,-1 0 0,1 0 0,0-1 0,-1 1-1,1-1 1,0 1 0,0-1 0,-1 0-1,1 1 1,0-1 0,0 0 0,0 0-1,2-1 1,59-1 235,-49-2-190,1 0 1,-1-1-1,0-1 0,0 0 0,0-1 0,-1 0 1,0-1-1,0-1 0,-1 0 0,0 0 1,-1-1-1,18-22 0,-26 27-7,-14 11-60,-15 17 48,25-22-28,0 0 0,0 0-1,0 0 1,0 0 0,1 1-1,-1-1 1,0 0 0,1 1-1,-1-1 1,1 0 0,-1 1-1,1-1 1,0 1 0,-1-1-1,1 1 1,0-1 0,0 3-1,1-4 3,-1 1 0,1-1-1,-1 1 1,0-1 0,1 1-1,-1-1 1,1 0 0,0 1-1,-1-1 1,1 0 0,-1 0-1,1 1 1,0-1 0,-1 0-1,1 0 1,-1 0 0,1 0-1,0 1 1,-1-1 0,1 0-1,0 0 1,-1 0-1,1 0 1,0-1 0,-1 1-1,2 0 1,61-20 182,-39 12-608,-24 8 392,1 0 0,0 0-1,-1 1 1,1-1 0,0 0-1,-1 1 1,1-1-1,0 0 1,-1 1 0,1-1-1,-1 1 1,1-1-1,-1 1 1,1-1 0,-1 1-1,1 0 1,-1-1-1,1 1 1,-1 0 0,0-1-1,1 1 1,-1 0 0,0-1-1,0 1 1,1 0-1,-1-1 1,0 1 0,0 0-1,0 0 1,0-1-1,0 1 1,0 0 0,0 1-1,0 35 91,0-29-121,6 88 27,-3-72 34,0-1 0,-2 1 0,-1 0 0,-1-1 0,-1 1 0,-10 46 0,10-62 33,-1 0 0,0-1-1,-1 1 1,0-1 0,0 0 0,0 0 0,-11 13 0,12-18 89,0 1-1,1-1 1,-1 1-1,-1-1 1,1 0-1,0 0 1,0 0-1,-1-1 0,1 1 1,-1-1-1,1 0 1,-1 0-1,0 0 1,1 0-1,-1 0 1,0-1-1,0 0 1,-7 0-1,9-1-77,1 1 0,0 0 0,-1-1 0,1 0 0,0 1 0,-1-1 0,1 0 0,0 0 0,-1 0 0,1 0 0,0 0 0,0 0 0,0 0 0,0 0 0,0 0 0,0 0 0,0 0 0,1-1 0,-1 1 0,0 0 0,1-1 0,-1 1 0,1-1 0,-1 1 0,1-1 0,0 1 0,0-1 0,-1-2 0,-1-47 100,4 37-181,0 0 0,1 0 0,0 1 0,2-1 0,-1 1 0,2 0 0,0 0 0,0 0 0,1 1 0,0 0 0,15-16-1,4-5 5,2 1-1,50-42 1,-58 56 35,1 1 1,46-27-1,-60 40-116,0 0 0,0 0-1,1 1 1,-1 0 0,1 0-1,0 1 1,0 0 0,0 0-1,0 1 1,0 0 0,0 1-1,1-1 1,-1 2 0,10 0-1,-17 0 92,-1-1 0,1 1 0,0-1 0,0 1 0,0 0 0,0-1 0,0 1 0,-1 0 0,1 0-1,0-1 1,-1 1 0,1 0 0,0 0 0,-1 0 0,1 0 0,-1 0 0,1 0 0,-1 0 0,0 0-1,1 0 1,-1 0 0,0 0 0,0 0 0,0 0 0,0 0 0,0 0 0,0 1 0,0-1 0,0 0-1,0 0 1,0 0 0,-1 0 0,1 0 0,0 0 0,-1 0 0,0 1 0,-15 38 255,0-21 184,12-14-254,0 0-1,0 0 1,0 0 0,1 0 0,-1 1-1,1-1 1,1 1 0,-4 9 0,7-14-148,1-1 0,0 0 1,0 0-1,0 0 0,0 0 1,0 0-1,0-1 0,0 1 0,0 0 1,0-1-1,0 0 0,2-1 1,13-6 95,-2-1 0,1 0 0,24-22 0,-27 21-359,0 0 0,0 0 0,1 2 0,0 0 0,18-8 0,-31 16 226,-1 0 0,0 0-1,0 0 1,1 0 0,-1 0 0,0 0 0,1 0 0,-1 0-1,0 0 1,1 0 0,-1 0 0,0 0 0,0 0-1,1 0 1,-1 0 0,0 0 0,1 0 0,-1 0-1,0 1 1,0-1 0,1 0 0,-1 0 0,0 0-1,0 0 1,1 1 0,-1-1 0,0 0 0,0 0-1,0 1 1,1-1 0,-1 0 0,0 0 0,0 1-1,0-1 1,0 0 0,0 1 0,0-1 0,1 0-1,-1 1 1,2 20-105,-6 26 286,3-44-217,1 1-86,-3 26-168,6-17-2067,5-7-3407,4-6-224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73 10666,'0'0'10800,"-12"0"-9279,5 0-1332,0 0 1,0 0-1,0 1 1,0 0-1,1 0 0,-1 1 1,0 0-1,1 0 0,-1 0 1,1 1-1,0 0 1,-1 0-1,2 1 0,-1 0 1,0 0-1,1 0 0,-1 0 1,-7 10-1,-16 30 579,28-43-763,1 0 1,-1-1-1,1 1 1,-1 0 0,1 0-1,-1 0 1,1-1-1,0 1 1,-1 0-1,1 0 1,0 0-1,0 0 1,0 0 0,0-1-1,0 1 1,-1 0-1,2 0 1,-1 0-1,0 0 1,0 0 0,0 0-1,0 0 1,0 0-1,1-1 1,-1 1-1,0 0 1,1 0-1,-1 0 1,1-1 0,-1 1-1,1 0 1,-1 0-1,1-1 1,-1 1-1,1 0 1,0-1-1,-1 1 1,1-1 0,0 1-1,0-1 1,0 1-1,-1-1 1,1 0-1,0 1 1,0-1 0,0 0-1,0 1 1,-1-1-1,1 0 1,0 0-1,0 0 1,1 0-1,8 0 15,0-1-1,-1 0 1,1 0-1,-1-1 1,0-1-1,1 1 1,-1-1-1,0-1 1,-1 0-1,1 0 0,-1-1 1,13-8-1,44-21-47,-64 34 28,-1-1-1,0 1 1,0 0 0,1 0 0,-1 0 0,0 0-1,1-1 1,-1 1 0,0 0 0,0 0 0,1 0-1,-1 0 1,0 0 0,1 0 0,-1 0 0,0 0-1,1 0 1,-1 0 0,0 0 0,1 0 0,-1 0-1,0 0 1,1 0 0,-1 0 0,0 0 0,1 1-1,-1-1 1,0 0 0,0 0 0,1 0 0,-1 0-1,0 1 1,1-1 0,-1 0 0,0 0 0,0 1-1,0-1 1,1 0 0,-1 0 0,0 1 0,0-1-1,0 0 1,0 0 0,1 1 0,-1-1 0,0 0-1,0 1 1,0-1 0,0 0 0,0 1 0,-5 25-108,-19 27 164,23-51 98,4-6 79,10-19 328,18-48-428,-25 54-1465,1 0-1,16-28 0,-22 43 981,0 0 1,1 1-1,-1-1 1,1 0-1,0 1 1,0-1-1,-1 1 1,1-1-1,0 1 1,0 0-1,4-2 0,15-4-5262,-14 4 2272,13-5-8376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12684,'0'0'10666,"49"12"-10378,-23-22-224,3-1-512,-1-2-1954,-1-1-3043,0-2-4677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12396,'0'0'9246,"-4"9"-7618,-42 64 1933,47-72-3711,-1-1 1,1 1-1,-1 0 1,1-1-1,0 1 1,-1-1-1,1 1 1,0-1-1,-1 1 0,1-1 1,0 1-1,0-1 1,0 0-1,-1 1 1,1-1-1,0 0 1,0 0-1,0 1 1,0-1-1,-1 0 1,1 0-1,0 0 1,1 0-1,29 4-643,-29-3 584,25 0-1031,20 4 392,-46-4 971,0 0 0,0 0 0,0 0 0,0 0 0,0 0 0,0 0 0,-1 0 0,1 0 0,0 0 0,-1 0 0,1 0 0,-1 0 0,1 0-1,-1 1 1,0-1 0,1 0 0,-1 0 0,0 0 0,0 1 0,0-1 0,0 0 0,0 0 0,0 1 0,0-1 0,0 0 0,-1 0 0,1 1 0,0-1-1,-1 0 1,1 0 0,-2 2 0,-15 37 2451,6-24-1617,0 0 0,-24 26 0,32-38-957,-1-1-1,1 1 1,-1-1-1,0 0 0,0 0 1,0 0-1,0-1 1,0 1-1,-1-1 0,1 0 1,-1 0-1,0-1 1,1 1-1,-1-1 0,0 0 1,-7 0-1,11-1-220,0 0-1,1 0 0,-1 0 0,0 0 0,1-1 1,-1 1-1,0 0 0,1 0 0,-1-1 1,0 1-1,1-1 0,-1 1 0,1 0 1,-1-1-1,1 1 0,-1-1 0,1 1 0,-1-1 1,1 1-1,-1-1 0,1 0 0,0 1 1,-1-1-1,1 1 0,0-1 0,0 0 1,-1 1-1,1-1 0,0 0 0,0 0 1,0 1-1,0-1 0,0 0 0,0 1 0,0-1 1,0-1-1,0 2-189,-1-23-12262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14382,'0'0'1665,"4"-12"471,0 0-1785,0 1 0,1 0 0,1 0 1,0 0-1,0 1 0,1 0 0,0 0 1,1 1-1,0 0 0,1 0 0,0 1 1,0 0-1,0 1 0,15-9 1,-17 11-198,0 0 1,1 1 0,-1 0 0,1 0 0,0 1-1,0 0 1,0 0 0,1 1 0,-1 0 0,0 0-1,1 1 1,0 0 0,12 1 0,-20 0-137,1 1-1,-1 0 1,0-1 0,1 1 0,-1 0-1,0 0 1,0 0 0,0-1 0,0 1-1,0 0 1,0 1 0,0-1 0,0 0-1,0 0 1,0 0 0,0 0 0,-1 1-1,1-1 1,-1 0 0,1 1 0,-1-1-1,1 1 1,-1-1 0,0 0-1,1 1 1,-1-1 0,0 3 0,0 48 444,-1-37-380,-1 8-31,1-19-50,1 1 0,-1 0 0,1-1-1,0 1 1,1 0 0,-1 0 0,2 5 0,-2-9 7,1 0 0,-1 0 1,1 0-1,-1 0 0,1-1 1,0 1-1,-1 0 0,1 0 1,0 0-1,0-1 0,0 1 1,-1 0-1,1-1 0,0 1 1,0-1-1,0 1 0,0-1 1,0 1-1,0-1 0,0 0 1,1 1-1,-1-1 0,0 0 1,0 0-1,0 0 0,0 0 1,0 0-1,0 0 0,0 0 1,0 0-1,0 0 0,1-1 1,-1 1-1,0 0 0,1-1 1,7-2 35,-1 0 0,1-1 1,-1 1-1,0-2 0,0 1 1,-1-1-1,1 0 1,-1-1-1,0 1 0,7-9 1,4-4 11,-1-1 0,19-28 0,-22 22 34,-7 12-184,-8 31-89,-2 0 184,0 0 0,0 1-1,2-1 1,0 1 0,2-1-1,0 1 1,4 19 0,-5-36 31,0 0 0,1 0 0,-1-1 1,1 1-1,0 0 0,-1 0 1,1-1-1,0 1 0,0-1 0,0 1 1,0-1-1,0 1 0,1-1 0,-1 1 1,0-1-1,1 0 0,-1 0 1,1 0-1,-1 0 0,1 0 0,-1 0 1,1 0-1,0 0 0,-1-1 0,1 1 1,0-1-1,0 1 0,0-1 1,-1 0-1,1 1 0,0-1 0,0 0 1,0 0-1,0 0 0,-1-1 0,1 1 1,0 0-1,2-1 0,1-1 96,0 0 0,1 0 0,-1 0-1,0-1 1,0 0 0,-1 0 0,1 0 0,-1 0-1,1-1 1,-1 0 0,5-5 0,-1-1-108,0 0-1,-1 0 1,0-1 0,0 0 0,-1 0 0,-1-1 0,0 0 0,0 0-1,-1 0 1,-1 0 0,0-1 0,-1 1 0,0-1 0,-1 0 0,0 1 0,-1-1-1,-2-16 1,-3 19-282,-1 15 16,-1 17 34,6-13 214,0-1 1,1 0 0,0 1 0,1-1-1,0 1 1,0-1 0,1 0-1,3 10 1,-4-15 18,1 0 1,-1-1-1,1 1 0,0-1 0,0 1 1,0-1-1,0 0 0,0 0 0,0 1 1,1-2-1,-1 1 0,1 0 0,-1 0 0,1-1 1,0 1-1,-1-1 0,1 0 0,0 0 1,0 0-1,0 0 0,0-1 0,0 1 1,0-1-1,0 0 0,0 0 0,4 0 1,3 0 11,-1-1 0,0-1 0,0 0 1,0 0-1,1-1 0,-2 0 1,1 0-1,0-1 0,-1 0 0,0-1 1,0 1-1,0-2 0,0 1 1,-1-1-1,0 0 0,10-11 0,-10 9-23,0 1-1,0-1 0,-1-1 0,0 1 1,0-1-1,-1 0 0,-1 0 0,1-1 1,-1 1-1,-1-1 0,0 0 0,0 0 1,-1 0-1,2-20 0,-4 30-14,1-1 0,-1 0 0,0 0 0,0 1 0,0-1 0,0 0 0,0 0 0,0 1 0,0-1 0,0 0 0,0 0 0,0 1 0,0-1 0,0 0 0,0 1 0,0-1 0,-1 0 0,1 0 0,0 1 0,-1-1 0,1 0 0,0 1 0,-1-1 0,1 1 0,-1-1 0,1 0 0,-1 1 0,1-1 0,-1 1 0,0-1 0,1 1 0,-1 0 0,1-1 0,-1 1 0,0 0 0,1-1 0,-1 1 0,0 0 0,0 0 0,1-1 0,-1 1 0,0 0 0,0 0 0,1 0 0,-1 0 0,0 0 0,0 0 0,1 0 0,-1 0 0,0 1 0,-1-1 0,-1 2-11,0-1 0,0 1 0,0 0 0,0-1-1,1 1 1,-1 1 0,0-1 0,1 0 0,0 1 0,-4 3-1,-14 22 88,-28 51 0,42-68 33,1 0 0,0 0 0,1 0 0,0 0 0,1 1 0,0 0 1,1-1-1,-2 20 0,5-29-102,-1 0 0,0 0-1,1 0 1,-1-1 0,1 1 0,0 0 0,0-1 0,-1 1 0,1 0 0,0-1 0,0 1-1,1-1 1,-1 1 0,0-1 0,0 0 0,1 1 0,-1-1 0,1 0 0,-1 0-1,1 0 1,-1 0 0,1 0 0,0-1 0,-1 1 0,1 0 0,0-1 0,0 1 0,-1-1-1,1 0 1,4 1 0,7 1-64,1-1 1,0 0-1,14-1 0,-17 0-86,9 0-245,45-2-2282,-23-7-2926,-4-7-4446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16816,'-5'10'6028,"5"20"-5376,0-23-8,0 10-233,1 0-1,0 0 0,1 0 1,1-1-1,10 33 1,-12-46-394,0 0 1,0 0 0,0-1 0,0 1-1,0 0 1,1 0 0,-1-1 0,1 1-1,0-1 1,0 1 0,0-1 0,0 0-1,0 0 1,0 0 0,1 0 0,-1 0-1,1 0 1,-1-1 0,1 1 0,0-1 0,0 0-1,-1 0 1,1 0 0,0 0 0,0 0-1,0-1 1,0 1 0,0-1 0,0 0-1,0 0 1,0 0 0,0 0 0,0 0-1,0-1 1,0 1 0,0-1 0,0 0-1,0 0 1,0 0 0,0 0 0,5-4 0,1 0-23,-1-1 1,1 0-1,-1 0 1,0-1-1,-1-1 1,1 1-1,-1-1 1,11-16-1,23-24-462,-41 47 464,0 1-1,1-1 0,-1 0 1,1 1-1,-1-1 1,1 1-1,-1-1 0,1 0 1,-1 1-1,1-1 0,0 1 1,-1 0-1,1-1 0,0 1 1,-1 0-1,1-1 1,0 1-1,0 0 0,-1 0 1,1-1-1,0 1 0,0 0 1,-1 0-1,1 0 0,0 0 1,0 0-1,-1 0 1,1 0-1,0 0 0,0 0 1,-1 1-1,1-1 0,0 0 1,0 0-1,-1 1 0,1-1 1,0 0-1,-1 1 1,1-1-1,0 1 0,-1-1 1,1 1-1,-1-1 0,1 1 1,-1-1-1,1 1 0,-1 0 1,1 1-1,14 46 445,-15-44-375,1 0 1,0 0-1,0 0 0,0 0 1,0-1-1,1 1 0,0 0 1,3 6-1,-4-9-30,0 0 1,0-1 0,0 0-1,0 1 1,0-1-1,0 1 1,0-1 0,0 0-1,0 0 1,0 0-1,0 0 1,0 1 0,0-1-1,0 0 1,0-1-1,0 1 1,0 0 0,0 0-1,0 0 1,0-1-1,-1 1 1,1 0 0,0-1-1,0 1 1,0-1-1,0 1 1,0-1-1,0 1 1,-1-1 0,1 0-1,0 1 1,0-1-1,-1 0 1,2-1 0,24-34 276,-20 26-252,5-6-67,28-37 17,-37 51-52,0 0 1,0 0 0,0 1-1,0-1 1,0 0 0,0 1 0,1-1-1,-1 1 1,0 0 0,1-1 0,-1 1-1,1 1 1,-1-1 0,1 0-1,0 0 1,-1 1 0,1 0 0,0-1-1,4 1 1,-5 1 21,-1-1 0,0 0 0,0 1 0,0-1 1,0 1-1,0-1 0,0 1 0,0 0 0,0-1 0,0 1 0,0 0 0,0 0 0,0 0 0,0-1 1,-1 1-1,1 0 0,0 0 0,0 0 0,-1 0 0,1 0 0,-1 1 0,1-1 0,-1 0 0,1 2 1,5 38 88,-6-38-365,0 1 0,0-1 0,1 1 0,-1-1 0,1 1-1,0-1 1,0 1 0,0-1 0,0 1 0,0-1 0,1 0-1,2 5 1,-4-8 145,1 0 0,-1 0-1,0 0 1,0 0 0,1 0 0,-1 0-1,0 0 1,0 1 0,0-1-1,1 0 1,-1 0 0,0 0-1,0 0 1,1 0 0,-1 0-1,0 0 1,0 0 0,1 0 0,-1 0-1,0 0 1,0-1 0,1 1-1,-1 0 1,0 0 0,0 0-1,1 0 1,-1 0 0,0 0-1,0 0 1,0-1 0,1 1 0,-1 0-1,0 0 1,0 0 0,0 0-1,0-1 1,0 1 0,1 0-1,-1 0 1,0-1 0,0 1-1,0 0 1,0 0 0,0-1 0,5-14-6641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9129,'0'0'8360,"0"8"-4949,-1 105 1939,0 38-2294,3-131-2950,0 0 0,2 1 0,0-1 1,1-1-1,11 30 0,0-12-56,1-1 0,29 46-1,-49-128 608,-1 27-709,0 0 1,2 0-1,0 0 1,1-1-1,3-31 0,-2 49 33,0 0-1,0 0 0,1 0 0,-1 1 1,1-1-1,-1 0 0,1 1 0,0-1 0,-1 0 1,1 1-1,0-1 0,0 1 0,0-1 0,0 1 1,1-1-1,-1 1 0,0 0 0,1-1 0,-1 1 1,0 0-1,1 0 0,-1 0 0,1 0 0,0 1 1,-1-1-1,1 0 0,0 1 0,-1-1 1,1 1-1,0-1 0,0 1 0,0 0 0,-1 0 1,1 0-1,0 0 0,0 0 0,0 0 0,-1 0 1,5 1-1,-3 0-28,1 0 0,-1 0 0,0 0 0,1 0 0,-1 1 0,0-1 0,0 1 0,1 0 0,-1 0 0,-1 0 0,1 0 0,0 1 0,0-1 0,-1 1 0,0-1 0,1 1 0,-1 0 0,0 0 0,3 6 0,-2 5 36,-1-1 0,-1 1 0,0 16 0,0-3 486,-1-25 169,0-12 376,0-170-896,41 194-855,-32-13 296,-1 0 0,0-1 1,0 0-1,0-1 0,16-2 0,-13 1-960,0-1 0,0 0 0,0-1 0,11-6-1,-14 6 210,0 0-1,-1 0 1,0-1-1,0 0 0,0 0 1,-1-1-1,1 1 1,-2-1-1,1-1 0,0 1 1,-1-1-1,0 0 1,7-15-1,-11 12 10703,-9 15-5447,-11 16-1844,11-8-1502,1 1-1,0 0 1,1 0 0,1 1-1,0-1 1,1 1 0,1 0-1,0 1 1,1-1 0,0 23-1,2-37-697,0 0 1,0 1-1,0-1 0,0 0 0,0 1 0,0-1 0,1 0 0,-1 0 1,0 1-1,1-1 0,-1 0 0,1 0 0,0 0 0,-1 0 1,1 1-1,0-1 0,0 0 0,0 0 0,-1-1 0,1 1 0,0 0 1,0 0-1,0 0 0,1 0 0,-1-1 0,0 1 0,0-1 1,0 1-1,0-1 0,1 1 0,-1-1 0,0 0 0,0 1 0,1-1 1,-1 0-1,0 0 0,1 0 0,-1 0 0,0 0 0,2 0 1,1-1 29,-1 1 0,1-1 0,-1 1 1,0-1-1,1 0 0,-1 0 0,0-1 1,1 1-1,-1-1 0,0 0 1,0 1-1,0-1 0,0 0 0,2-4 1,3-2-131,-1-1 1,0-1-1,0 1 1,-1-1 0,-1 0-1,0 0 1,0-1 0,-1 0-1,0 0 1,-1 0 0,0 0-1,-1 0 1,0-1-1,-1 1 1,0-1 0,-2-22-1,1 32-31,0 1 0,0 0 0,0 0 0,0 0 0,-1-1-1,1 1 1,0 0 0,-1 0 0,1 0 0,-1 0 0,1 0 0,-1 0-1,0 0 1,1 0 0,-1 0 0,0 0 0,0 0 0,0 0-1,0 0 1,0 1 0,0-1 0,0 0 0,0 0 0,0 1 0,0-1-1,0 1 1,0-1 0,0 1 0,0 0 0,0-1 0,-1 1 0,1 0-1,0 0 1,0 0 0,0 0 0,-1 0 0,1 0 0,0 0-1,0 0 1,-3 1 0,2-1-69,1 1 0,-1 0 0,0 0-1,0 0 1,1 0 0,-1 0 0,0 0 0,1 0 0,-1 0-1,1 0 1,0 1 0,-1-1 0,1 1 0,0-1 0,0 1-1,0 0 1,0-1 0,0 1 0,0 0 0,0 0-1,0-1 1,1 1 0,-1 0 0,1 0 0,-1 2 0,3 36-3489,-1-39 3470,-1 1 0,1-1 0,-1 0 0,1 1 0,0-1-1,-1 0 1,1 1 0,0-1 0,0 0 0,0 0 0,0 0 0,0 0 0,0 0 0,0 0 0,1 0 0,-1 0 0,0-1 0,0 1 0,1 0-1,-1-1 1,1 1 0,-1-1 0,0 1 0,3-1 0,18 3-3360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72 239 8648,'0'0'11120,"-9"6"-10175,2 0-718,1 0 1,0 0-1,0 0 1,1 0-1,-1 1 0,-5 10 1,9-13-69,0-1 0,0 1 0,0 0 0,1 0 0,-1 0 0,1 0 0,0 0 0,0 0 0,1 0 0,-1 0 0,1 0 0,0 0-1,0 0 1,0 1 0,0-1 0,1 0 0,0 0 0,2 7 0,-3-10-143,1 0 1,-1 0-1,1-1 0,0 1 0,-1 0 0,1 0 0,0 0 1,0-1-1,0 1 0,0 0 0,0-1 0,-1 1 0,1 0 1,0-1-1,0 1 0,1-1 0,-1 0 0,0 1 0,0-1 1,0 0-1,0 0 0,0 0 0,0 1 0,0-1 0,0 0 1,0-1-1,1 1 0,-1 0 0,0 0 0,0 0 0,0-1 0,0 1 1,2-1-1,1 0 26,0-1 0,0 1 0,0-1 0,0 0 0,-1 0 0,1 0 0,6-5 0,9-13-20,-1-1 0,-1 0 0,-1-2-1,0 0 1,-2 0 0,-1-2 0,-1 1-1,0-2 1,-2 1 0,-2-2 0,0 1-1,-1-1 1,3-33 0,-11 58 108,-3 11-35,-11 33 47,-12 59 356,27-99-477,-5 26 768,-1 46 0,6-69-737,-1 0 0,1 1 0,0-1 0,1 0 0,-1 0 0,1 0 0,0 1 0,1-1-1,-1 0 1,1 0 0,0 0 0,0-1 0,0 1 0,1 0 0,0-1 0,5 8 0,-6-11-39,0 1-1,0-1 1,0 1 0,0-1 0,0 0-1,0 1 1,0-1 0,0 0 0,1-1-1,-1 1 1,0 0 0,1-1 0,-1 1-1,1-1 1,-1 0 0,0 1 0,1-1-1,-1 0 1,1-1 0,-1 1 0,5-1-1,-2-1-17,-1 0 0,0 0 0,0 0-1,0-1 1,0 1 0,0-1-1,0 0 1,-1 0 0,1-1 0,4-5-1,3-5-135,-1 0 0,-1 0 0,0-1 0,-1-1-1,7-16 1,-4-2 59,-6 18-326,-8 36 215,-2 4 253,1-12 159,1 1 1,1 0-1,1 0 1,-1 0-1,2 0 1,1 18-1,-1-31-208,0 1 0,1 0 0,-1 0 0,0 0 1,1-1-1,-1 1 0,0 0 0,1-1 0,-1 1 0,1 0 0,-1-1 0,1 1 0,-1 0 0,1-1 0,0 1 0,-1-1 0,1 1 0,0-1 1,0 0-1,-1 1 0,1-1 0,0 0 0,0 1 0,-1-1 0,1 0 0,0 0 0,0 1 0,0-1 0,-1 0 0,1 0 0,0 0 0,0 0 1,0 0-1,0-1 0,-1 1 0,1 0 0,0 0 0,0 0 0,0-1 0,-1 1 0,1 0 0,0-1 0,0 1 0,-1-1 0,1 1 0,0-1 0,-1 1 1,2-2-1,34-25 226,-24 12-303,-1 0 0,0-1 0,-1 0 0,-1-1 0,0 0 1,-2-1-1,0 1 0,9-35 0,-24 92-130,2-1 1,-1 59-1,7-97 166,0 0 0,0 0 0,0 0 0,0 1 0,0-1 1,0 0-1,0 0 0,0 0 0,1 1 0,-1-1 0,0 0 0,1 0 0,-1 0 0,1 0 1,-1 0-1,1 0 0,0 0 0,-1 0 0,1 0 0,0 0 0,0 0 0,0 0 0,-1-1 1,1 1-1,0 0 0,0 0 0,0-1 0,0 1 0,0-1 0,1 1 0,-1-1 0,0 1 1,0-1-1,0 0 0,0 1 0,0-1 0,1 0 0,-1 0 0,0 0 0,0 0 0,0 0 1,1 0-1,-1 0 0,0-1 0,0 1 0,2-1 0,2 0-612,0-1 0,0 1 0,0-1 0,-1 0-1,1-1 1,0 1 0,-1-1 0,0 0 0,7-6 0,13-16-5887,-1-5-5696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17777,'0'0'4804,"-36"73"-2594,23-46-448,1 1-481,7-6-384,4-7-577,1-1-223,3-7-97,9-2-64,1-4-225,3-1-512,2 0-384,1-4-865,2-9-1473,0-6-3235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92 6278,'0'0'7602,"-5"9"-4485,3-6-3045,-2 3 511,1 0 1,-1 1-1,1 0 1,0-1-1,-2 11 1,5-15-474,-1-1 0,1 1 0,0-1 0,-1 0 0,1 1 0,0-1 0,0 1 0,0-1 0,0 1 0,1-1 0,-1 0 0,0 1 0,1-1 0,-1 1 0,0-1 0,1 0 0,0 1 0,-1-1 0,1 0 0,0 0 0,0 1 0,-1-1 0,1 0 0,0 0 0,0 0 0,0 0 0,0 0 0,1 0 0,-1-1 0,0 1 0,0 0 0,0 0 0,1-1 0,-1 1 0,0-1 0,1 1 0,-1-1 0,1 0 0,-1 1 0,2-1 0,6 1-40,-1 0 1,0-1 0,1 0-1,-1 0 1,0-1-1,0 0 1,1-1 0,-1 0-1,0 0 1,0-1-1,-1 0 1,1 0 0,-1 0-1,1-1 1,-1 0-1,12-10 1,-5 3-51,0-1 0,-1 0 0,-1 0 0,0-2 0,-1 0 0,19-28 0,-29 41 10,0-1 1,0 0 0,0 0-1,0 0 1,0 0 0,0 1-1,-1-1 1,1 0-1,-1 0 1,1 0 0,-1-1-1,0 1 1,0-2 0,0 3-9,0 1 1,0-1-1,0 1 0,0-1 1,-1 1-1,1-1 1,0 1-1,0-1 1,-1 1-1,1-1 0,0 1 1,-1-1-1,1 1 1,-1 0-1,1-1 0,0 1 1,-1 0-1,1-1 1,-1 1-1,1 0 1,-1 0-1,1-1 0,-1 1 1,1 0-1,-1 0 1,1 0-1,-1 0 1,1 0-1,-1 0 0,0-1 1,-3 2 1,1-1 1,0 0-1,-1 1 0,1 0 1,0 0-1,-1 0 0,1 0 1,0 0-1,0 1 0,0-1 1,0 1-1,0 0 0,1 0 1,-4 3-1,-7 7 148,1 0-1,0 1 1,1 0 0,0 1-1,1 1 1,-13 25 0,18-30 25,0 1 0,0 0 0,1 1 0,0-1 0,1 1 0,1 0 0,0-1 0,0 1 0,1 0 0,1 19 0,0-30-189,0 1 0,1 0-1,-1-1 1,0 1 0,1 0 0,-1 0 0,1-1 0,-1 1 0,1-1 0,0 1 0,0-1 0,0 1 0,0-1 0,0 1 0,0-1 0,0 0 0,0 1 0,1-1 0,-1 0 0,0 0 0,1 0 0,2 1 0,-1 0-5,1-1 1,-1 0 0,1 0 0,-1 0 0,1-1 0,0 1 0,-1-1 0,1 0 0,0 0 0,5-1 0,1 0-275,1-1 1,-1-1 0,0 1 0,0-2-1,0 1 1,19-11 0,18-18-3559,-17 6-2159,7-10-7721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9353,'0'0'16511,"3"9"-16046,5 24-192,10 43 266,-16-70-490,-1-1 0,1 0 1,0-1-1,1 1 0,-1 0 1,1-1-1,0 1 1,0-1-1,0 0 0,0 0 1,6 5-1,-7-7-32,0-1 0,1 0 1,-1 0-1,0 0 0,0-1 0,1 1 1,-1-1-1,0 1 0,1-1 0,-1 0 0,0 1 1,1-1-1,-1 0 0,0-1 0,1 1 1,-1 0-1,0-1 0,1 1 0,-1-1 1,0 0-1,1 0 0,-1 0 0,0 0 0,0 0 1,0 0-1,0 0 0,2-3 0,7-4 41,0-1 0,0-1 0,13-15-1,-9 9-55,0 1-49,-12 10 32,1 0 1,0 1-1,0-1 0,1 1 1,-1 0-1,1 1 1,0-1-1,0 1 0,0-1 1,0 2-1,1-1 0,-1 0 1,1 1-1,8-2 0,-12 5 13,-1-1 0,1 1 0,-1 0 0,0 0 0,1 0 0,-1 0 0,0 0-1,0 0 1,0 0 0,0 0 0,0 0 0,0 1 0,0-1 0,0 0 0,0 1-1,0-1 1,-1 0 0,1 1 0,-1-1 0,1 1 0,-1-1 0,1 1 0,-1 0 0,0-1-1,0 1 1,0-1 0,0 1 0,0 2 0,0-1 27,1 0 0,-1 0 0,1 0-1,0 1 1,0-1 0,0 0 0,0 0 0,4 5 0,-4-7-11,-1-1 1,1 1 0,0-1 0,0 1 0,0-1 0,0 1 0,0-1-1,0 0 1,0 0 0,0 1 0,0-1 0,0 0 0,0 0 0,0 0-1,0 0 1,1 0 0,-1 0 0,0 0 0,0-1 0,0 1-1,0 0 1,0 0 0,0-1 0,0 1 0,0-1 0,-1 1 0,1-1-1,0 1 1,0-1 0,0 0 0,0 1 0,-1-1 0,2-1 0,33-34 180,7-5-891,-40 40 372,0-1 0,0 1 0,0 0 0,1 0 0,-1 0 0,0 0 0,0 0 0,1 1 0,-1-1 0,1 1 0,4-1 0,-5 15-9269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19058,'0'0'5541,"58"34"-15310,-40-33-3524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9065,'0'0'8744,"-8"9"-6796,-19 24-523,2 1-1,-29 50 1,45-69-1079,1 1 1,0-1 0,1 2 0,1-1-1,1 1 1,0-1 0,1 1 0,1 1-1,-1 20 1,4-37-343,0-1 0,-1 1 0,1 0 0,0-1 0,0 1 0,0-1 0,1 1 0,-1-1 0,0 1 0,0-1 0,0 1 0,0 0 0,0-1 0,1 1 0,-1-1 0,0 1 0,0-1 0,1 0 0,-1 1 1,0-1-1,1 1 0,-1-1 0,1 1 0,-1-1 0,0 0 0,1 1 0,-1-1 0,1 0 0,-1 1 0,1-1 0,-1 0 0,1 0 0,-1 0 0,1 1 0,-1-1 0,1 0 0,0 0 0,0 0 0,27-9 182,22-26-33,0-9 759,-1-3-1,60-76 0,-108 122-991,-27 26-6871,16-16 1816,-1 1-2216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10025,'0'0'4821,"-1"10"-2040,-5 79 2000,-3 119 770,9-184-5251,2 0-1,1 0 1,0 0-1,2 0 0,1 0 1,12 32-1,-5-38-13,-13-18-276,1 0 0,-1 0-1,1 0 1,-1 0 0,0 0-1,1 0 1,-1 0-1,0 0 1,1 0 0,-1 0-1,0 0 1,1 0 0,-1 0-1,0-1 1,1 1-1,-1 0 1,0 0 0,1 0-1,-1-1 1,0 1 0,1 0-1,-1 0 1,0-1-1,0 1 1,0 0 0,1-1-1,-1 1 1,0 0 0,0 0-1,0-1 1,0 1-1,1-1 1,0-3 11,1 0 1,-1 0-1,0 0 0,0 0 0,0 0 1,-1-1-1,1-5 0,-3-27-681,-2-1 0,-13-56 0,23 92 566,-1 1 1,1 0-1,-1 1 1,0-1 0,1 1-1,-1 0 1,12 1 0,-11-1 34,1 0 64,-1-1 1,1 0 0,-1 0 0,1-1 0,-1 0-1,0 0 1,0 0 0,0-1 0,0 0 0,6-4 0,-9 6-38,-1-1 0,1 0 0,0 1-1,-1-1 1,0 0 0,1 0 0,-1-1 0,0 1 0,0 0 0,0-1 0,-1 1 0,1-1 0,0 0 0,-1 0 0,0 1 0,0-1 0,0 0 0,0 0 0,0 0 0,0 0 0,-1 0 0,1 0 0,-1-4 0,0 6 25,0 1 1,-1 0-1,1 0 1,0-1-1,0 1 1,-1 0-1,1-1 0,0 1 1,0 0-1,-1 0 1,1-1-1,0 1 1,-1 0-1,1 0 1,0 0-1,-1-1 0,1 1 1,0 0-1,-1 0 1,1 0-1,0 0 1,-1 0-1,1 0 1,-1 0-1,1 0 1,0 0-1,-1 0 0,1 0 1,0 0-1,-1 0 1,1 0-1,-1 0 1,1 0-1,0 0 1,-1 0-1,1 0 0,0 1 1,-1-1-1,1 0 1,0 0-1,-1 1 1,1-1-1,0 0 1,0 0-1,-1 1 0,1-1 1,0 0-1,0 0 1,-1 1-1,-16 14-119,13-6 128,-1 0 1,2 1-1,-1 0 0,1 0 0,1 0 0,0 0 1,0 0-1,1 1 0,0-1 0,1 0 1,1 19-1,-1-28 9,1 0-1,-1 0 1,0 0 0,0 0 0,1 0-1,-1 0 1,0 0 0,1 0 0,-1 0-1,1-1 1,0 1 0,-1 0 0,1 0-1,-1 0 1,1-1 0,0 1 0,0 0-1,-1-1 1,1 1 0,0-1-1,0 1 1,0-1 0,0 1 0,0-1-1,0 0 1,1 1 0,32-1 169,-23-2-167,-1-1-1,0 0 1,1 0 0,12-8 0,19-9-251,36-23 743,-77 42-396,0 0 1,-1 0 0,1 0 0,0 0 0,-1 0 0,1 0-1,0-1 1,-1 1 0,0 0 0,1 0 0,-1-1 0,0 1 0,1 0-1,-1 0 1,0-1 0,0 1 0,0 0 0,0 0 0,-1-1-1,1 1 1,0-2 0,-9-35-38,5 20 98,-1-36-85,5 54-159,3 1 54,1 0 1,-1 0-1,0 1 1,0-1-1,1 1 1,-1 0-1,0 0 1,-1 0-1,5 3 1,16 11-59,-18-14 90,0 0-1,0-1 0,0 1 0,0-1 0,0 0 0,0 0 0,0-1 0,0 0 0,1 0 0,-1 0 0,0 0 0,0-1 0,0 0 0,1 0 1,-1 0-1,6-3 0,-8 3-4,0-1 0,0 0-1,0 0 1,0 0 0,-1-1 0,1 1 0,-1-1 0,1 1 0,-1-1 0,0 0 0,0 0 0,0 0 0,-1 0 0,1 0 0,-1 0 0,1 0-1,-1-1 1,0 1 0,0 0 0,-1-1 0,1 1 0,-1-1 0,1 1 0,-1-1 0,-1-4 0,1 8-11,0 0 0,0-1 1,0 1-1,-1-1 0,1 1 0,0 0 1,0-1-1,0 1 0,-1 0 0,1 0 1,0-1-1,-1 1 0,1 0 0,0-1 1,-1 1-1,1 0 0,0 0 1,-1 0-1,1-1 0,0 1 0,-1 0 1,1 0-1,-1 0 0,1 0 0,0 0 1,-1 0-1,1 0 0,-1 0 0,1 0 1,0 0-1,-1 0 0,1 0 0,-1 0 1,1 0-1,0 0 0,-1 0 1,1 0-1,-1 0 0,1 1 0,0-1 1,-1 0-1,1 0 0,0 0 0,-1 1 1,1-1-1,0 0 0,-1 1 0,1-1 1,-1 1-1,-19 12-108,15-6 125,0 0 0,1 0 0,0 0 0,0 1 0,0-1 0,1 1 0,0 0 0,0 0 0,1 1 0,0-1 0,1 0 0,0 1 0,0-1 0,0 0 0,2 17 0,0-23-101,0 0 0,0-1-1,0 1 1,0 0 0,0-1 0,0 1-1,0-1 1,1 1 0,-1-1 0,0 0-1,1 0 1,-1 1 0,1-1-1,0 0 1,-1 0 0,1-1 0,0 1-1,-1 0 1,1 0 0,0-1 0,0 1-1,0-1 1,0 0 0,0 1 0,0-1-1,-1 0 1,1 0 0,0 0 0,0 0-1,0-1 1,0 1 0,2-1 0,5 0-1741,0 0 0,0-1 0,0 0 0,0 0 1,13-6-1,14-10-9355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10 19923,'0'0'6203,"-10"-2"-4543,-35-5-934,43 7-698,-1 0-1,1 0 1,-1 0-1,1 0 0,-1 0 1,1 1-1,-1 0 1,1-1-1,-1 1 1,1 0-1,0 0 0,-1 0 1,1 0-1,0 0 1,0 1-1,0-1 0,0 1 1,0 0-1,0-1 1,0 1-1,1 0 1,-1 0-1,-1 2 0,1 0-36,-1-1-1,1 1 0,0 0 0,1 0 0,-1 0 0,1 0 0,0 0 0,0 0 0,0 0 0,0 0 0,1 6 0,0-9-34,1 1 0,-1-1 0,1 0 0,0 1 0,-1-1 0,1 0 0,0 0 0,0 0 0,0 1 0,0-1 0,0 0 0,0 0 0,0 0 0,0 0 0,1-1 0,-1 1 0,0 0 0,1 0 0,-1-1 0,0 1 0,1-1 0,-1 1 0,1-1 0,-1 0 0,0 1 0,1-1 0,-1 0 0,1 0 0,1 0 0,53 3-1671,-50-3 1361,130 0-4045,-135 0 4445,-1 0 1,0-1 0,0 1-1,1 0 1,-1 0 0,0 0-1,0 0 1,1 1 0,-1-1-1,0 0 1,0 0 0,1 0-1,-1 0 1,0 0 0,0 0-1,1 0 1,-1 0 0,0 0-1,0 1 1,0-1-1,1 0 1,-1 0 0,0 0-1,0 0 1,0 1 0,1-1-1,-1 0 1,0 0 0,0 1-1,0-1 1,0 0 0,0 0-1,0 0 1,0 1 0,0-1-1,1 0 1,-1 0 0,0 1-1,0-1 1,0 0-1,0 0 1,0 1 0,0-1-1,0 0 1,-1 1 0,-6 15 1116,-16 13-271,10-17-587,4-2-155,0-1 0,0 0 0,-1-1 0,0 0 0,-1 0 0,0-1 0,0-1 0,-15 7 0,25-13-175,1 1 0,0-1 1,-1 0-1,1 0 0,-1 0 0,1 0 1,-1 0-1,1 0 0,0 0 0,-1 0 1,1 0-1,-1 0 0,1 0 0,-1 0 1,1 0-1,0 0 0,-1-1 0,1 1 0,-1 0 1,1 0-1,0 0 0,-1-1 0,1 1 1,0 0-1,-1 0 0,1-1 0,0 1 1,-1 0-1,1-1 0,0 1 0,0 0 1,0-1-1,-1 1 0,1-1 0,0 1 1,0 0-1,0-1 0,0 1 0,-1-1 0,1 0 1,-1-20-1827,2 14 1183,0-30-3629,6-7-3428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13997,'0'10'3492,"21"187"3960,-16-165-7088,2-1 0,2 0 0,1-1 0,20 45 0,-20-57-429,-7-14-109,0 0-1,-1 0 1,0 1-1,0-1 1,0 1-1,0-1 1,-1 1 0,1-1-1,-1 6 1,-5-11-3214,-15-11 1966,-23-23 137,-91-84 3888,132 118-2520,0 1 0,0-1 0,0 0 0,0 1 0,0-1 0,1 0 0,-1 0-1,0 1 1,1-1 0,-1 0 0,0 0 0,1 0 0,-1 0 0,1 0 0,-1 0-1,1 0 1,0 0 0,-1 0 0,1 0 0,0 0 0,0 0 0,0 0 0,-1 0 0,1-1-1,0 1 1,1 0 0,-1 0 0,0 0 0,0 0 0,0 0 0,1 0 0,-1 0 0,0 0-1,1 0 1,-1 0 0,1 0 0,-1 0 0,1 0 0,0 0 0,-1 0 0,1 1 0,0-1-1,0 0 1,-1 0 0,1 1 0,0-1 0,0 0 0,2 0 0,5-3 68,1 1 1,-1-1-1,1 2 1,18-4-1,-12 2-170,59-10-445,-20 4-1838,-2-4-3762,-16 1-3134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1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17809,'0'0'4991,"3"9"-3944,11 35 48,9 48 0,-16-55-602,2 0 1,2-1-1,26 62 1,-37-99-483,0 1 0,0 0 0,0 0 1,0-1-1,1 1 0,-1 0 1,0 0-1,0-1 0,0 1 0,0 0 1,0 0-1,1-1 0,-1 1 1,0 0-1,0 0 0,0 0 1,1-1-1,-1 1 0,0 0 0,0 0 1,0 0-1,1 0 0,-1 0 1,0-1-1,0 1 0,1 0 1,-1 0-1,0 0 0,1 0 0,-1 0 1,0 0-1,0 0 0,1 0 1,-1 0-1,0 0 0,0 0 1,1 0-1,-1 0 0,0 0 0,1 0 1,-1 1-1,0-1 0,0 0 1,1 0-1,-1 0 0,0 0 1,0 0-1,0 1 0,1-1 0,-1 0 1,0 0-1,0 0 0,0 1 1,1-1-1,-1 0 0,0 0 1,0 0-1,0 1 0,0-1 0,0 0 1,0 0-1,1 1 0,-1-1 1,0 0-1,0 1 0,0-1 1,4-21 405,-2-3-348,-1 1-1,-1-1 1,-4-26 0,2 39-105,0 1 1,0-1-1,-1 1 1,0 0-1,-1 0 1,0 0-1,0 0 1,-1 1-1,-8-12 1,-2 8-357,10 24-342,5-8 573,0 1-1,0-1 0,1 1 0,-1-1 0,1 0 0,0 1 0,0-1 1,0 0-1,3 6 0,-1-6-175,0 1 0,0 0 1,0-1-1,1 0 0,-1 0 0,1 0 0,0 0 0,0 0 1,0-1-1,0 0 0,1 0 0,-1 0 0,1 0 1,-1-1-1,1 1 0,-1-1 0,1-1 0,0 1 1,0 0-1,-1-1 0,1 0 0,0 0 0,0-1 1,0 1-1,7-3 0,-1 1-460,0-1 0,0 0 1,-1-1-1,1 0 0,-1 0 0,0-1 0,0-1 0,0 0 1,16-13-1,-18 12 1004,-1 0 0,1-1 0,-1 0 1,-1 0-1,1-1 0,8-16 0,-12 20 398,-1-1 0,0 1-1,0-1 1,0 1-1,-1-1 1,0 1-1,0-1 1,0-9 0,-1 14-533,0 1 0,0-1 1,0 0-1,0 1 0,0-1 1,0 1-1,0-1 1,0 0-1,0 1 0,-1-1 1,1 1-1,0-1 0,0 1 1,-1-1-1,1 1 1,0-1-1,-1 1 0,1-1 1,0 1-1,-1-1 0,1 1 1,-1-1-1,1 1 0,0 0 1,-1-1-1,1 1 1,-1 0-1,0-1 0,1 1 1,-1 0-1,1 0 0,-1 0 1,1-1-1,-1 1 1,1 0-1,-1 0 0,0 0 1,1 0-1,-1 0 0,1 0 1,-1 0-1,0 0 1,1 0-1,-1 0 0,1 1 1,-1-1-1,0 0 0,1 0 1,-2 1-1,0 0 66,-1 0 0,0 0 0,0 1-1,1-1 1,-1 1 0,1-1 0,-1 1 0,1 0 0,-3 3-1,-1 2 57,0 1-1,0 1 0,1-1 0,1 1 0,0 0 0,0 0 1,0 0-1,-3 19 0,2-8 465,2-1 1,1 1-1,0 28 0,1-47-632,1 0-1,0 0 0,0 1 1,0-1-1,0 0 0,0 0 1,0 0-1,0 0 0,0 0 1,1 0-1,-1 1 0,0-1 0,1 0 1,-1 0-1,0 0 0,1 0 1,0 0-1,-1 0 0,1 0 1,-1-1-1,1 1 0,0 0 0,0 0 1,0 0-1,-1-1 0,1 1 1,0 0-1,0-1 0,0 1 1,0-1-1,0 1 0,0-1 0,0 1 1,0-1-1,0 0 0,1 1 1,-1-1-1,0 0 0,0 0 1,0 0-1,0 0 0,0 0 0,0 0 1,0 0-1,1 0 0,-1-1 1,0 1-1,2-1 0,2-1 26,1 0-1,-1 0 0,0 0 0,0-1 1,0 0-1,0 0 0,-1 0 1,8-6-1,0-4-141,-1 0 0,0-1 0,-1 0 0,0 0 0,-1-1 0,-1 0 1,-1-1-1,10-26 0,-14 33-1297,-1 0 0,1 0 1,-2 0-1,2-19 0,-3 44 1351,1-1 0,0 1 0,1-1 0,4 17 1,-5-29 109,0 1 1,1-1-1,-1 0 1,0 0 0,1 1-1,0-1 1,0 0-1,0 0 1,0 0 0,0-1-1,4 4 1,-5-5 16,1 0-1,-1 0 1,1 0 0,-1 0 0,1 0 0,0-1 0,-1 1 0,1-1 0,0 1 0,0-1 0,0 1-1,-1-1 1,1 0 0,0 0 0,0 0 0,0 0 0,0 0 0,-1-1 0,1 1 0,0 0-1,0-1 1,0 1 0,1-2 0,2 0 40,-1-1 0,0 0 0,1 0 0,-1 0 0,-1 0 1,1-1-1,0 0 0,-1 1 0,0-1 0,0 0 0,0-1 0,0 1 0,-1 0 0,4-9 0,26-73 218,-28 72-319,4-18 257,-1-1 1,-1 0-1,-2 0 1,-1-1-1,-3-40 1,0 72-292,0 1 1,0-1-1,0 0 0,0 1 1,0-1-1,0 0 1,-1 1-1,1-1 1,-1 0-1,1 1 1,-1-1-1,0 1 0,1-1 1,-1 1-1,0 0 1,-1-2-1,-5 5-144,2 16 77,-1 59 585,6 108 0,2-123 569,-2-46-786,1 0-1,1 0 0,5 26 0,-7-39-277,1-1 0,-1 1 0,1-1 0,0 1 0,-1-1 0,1 0 0,0 1 0,1-1 0,-1 0 0,0 1 0,1-1 0,-1 0 0,1 0 0,-1 0 0,1 0 0,0 0 0,0-1 0,0 1 0,0 0 0,0-1 0,0 0 0,1 1 0,-1-1 0,0 0 0,1 0 0,-1 0 0,1-1 0,-1 1 0,1-1 0,-1 1 0,4-1 0,-5 0-11,1-1 0,-1 1 1,1-1-1,-1 0 1,1 1-1,-1-1 0,0 0 1,1 0-1,-1 0 0,0 0 1,0 0-1,0 0 1,0-1-1,0 1 0,0 0 1,0 0-1,0-1 0,0 1 1,-1-1-1,1 1 1,-1 0-1,1-1 0,-1 0 1,1 1-1,-1-1 0,0 1 1,0-1-1,1 1 1,-1-1-1,-1-1 0,1-53-64,0 53 73,-1-5-21,-1 1 0,1-1 1,-1 1-1,-1-1 0,0 1 1,0 0-1,0 0 0,-1 0 1,0 1-1,0-1 1,0 1-1,-1 0 0,0 0 1,-10-8-1,15 14-3,0-1-1,0 1 1,0 0 0,0 0-1,0 0 1,-1 0-1,1-1 1,0 1 0,0 0-1,0 0 1,-1 0 0,1 0-1,0 0 1,0-1-1,-1 1 1,1 0 0,0 0-1,0 0 1,-1 0-1,1 0 1,0 0 0,0 0-1,-1 0 1,1 0 0,0 0-1,0 0 1,-1 0-1,1 0 1,0 0 0,0 0-1,-1 0 1,1 0-1,0 1 1,0-1 0,-1 0-1,1 0 1,0 0 0,0 0-1,0 0 1,-1 1-1,1-1 1,0 0 0,0 0-1,0 0 1,-1 0 0,1 1-1,-1 16-126,2-13 124,0 0 0,-1 0 0,1-1-1,1 1 1,-1 0 0,0 0 0,1-1-1,2 4 1,-1-4 7,1 0 0,-1-1-1,1 1 1,0-1 0,-1 0 0,1 0-1,0 0 1,0 0 0,1-1 0,-1 0-1,0 0 1,0 0 0,1 0-1,-1-1 1,0 1 0,1-1 0,-1 0-1,1-1 1,-1 1 0,0-1 0,1 0-1,-1 0 1,7-2 0,2-2 31,1 0 0,-1 0-1,0-1 1,0-1 0,22-15 0,-21 12-8,-1-1 1,0 0 0,-1-1-1,13-16 1,-21 23-5,0 0 0,0-1 0,0 0 0,-1 0 0,0 0 0,0 0 1,0 0-1,-1 0 0,0-1 0,0 1 0,-1-1 0,0 0 0,1-6 1,-2 12-15,0 1 1,0-1-1,0 0 0,-1 1 1,1-1-1,0 0 1,0 1-1,-1-1 1,1 1-1,0-1 1,0 1-1,-1-1 1,1 0-1,-1 1 1,1-1-1,0 1 1,-1 0-1,1-1 1,-1 1-1,1-1 1,-1 1-1,0 0 1,1-1-1,-1 1 1,1 0-1,-1 0 1,0-1-1,1 1 1,-1 0-1,1 0 1,-1 0-1,0 0 1,1 0-1,-1 0 1,0 0-1,1 0 1,-1 0-1,0 0 0,1 0 1,-1 0-1,1 0 1,-1 1-1,0-1 1,1 0-1,-1 0 1,0 1-1,-31 16-28,19-4 132,1 0 0,1 1 0,0 1 0,1-1 0,1 2 0,0-1 0,1 2 0,1-1 0,0 1 0,1 0 0,1 0 0,1 0 0,0 1 0,-1 23 0,5-40-112,0 1-1,0 0 1,0-1 0,0 1 0,0 0-1,0 0 1,0-1 0,1 1-1,-1 0 1,1-1 0,-1 1-1,1 0 1,-1-1 0,1 1-1,0-1 1,0 1 0,0-1 0,0 1-1,0-1 1,0 0 0,0 1-1,1-1 1,-1 0 0,0 0-1,1 0 1,-1 0 0,1 0 0,-1 0-1,1-1 1,-1 1 0,1 0-1,0-1 1,-1 1 0,1-1-1,0 0 1,-1 1 0,1-1-1,0 0 1,0 0 0,-1 0 0,1 0-1,0 0 1,-1-1 0,4 0-1,3 0-373,1-1 0,-1 0 0,0-1 0,0 1 0,0-2 0,0 1 0,-1-1 0,9-5 0,3-6-2666,-1 1 1,29-30 0,-4-4-5453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1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 17136,'-4'-2'3709,"-13"5"-1380,9 1-1907,1 1 0,-1-1 0,1 1 1,1 0-1,-1 1 0,1 0 0,0 0 0,0 0 1,-7 11-1,-44 67 1436,35-38-1200,17-21-596,5-24-67,0-1-1,0 1 1,0-1-1,0 1 1,0-1-1,0 0 1,0 1-1,0-1 1,1 1-1,-1-1 1,0 1 0,0-1-1,0 1 1,1-1-1,-1 0 1,0 1-1,0-1 1,1 1-1,-1-1 1,0 0-1,1 1 1,-1-1 0,0 0-1,1 0 1,-1 1-1,1-1 1,-1 0-1,0 0 1,1 0-1,-1 1 1,1-1-1,-1 0 1,1 0-1,-1 0 1,1 0 0,15-1-399,0 0 1,0-1 0,0-1 0,-1 0 0,1-1 0,25-11 0,18-4-1009,-31 11 952,1 2-1,1 0 1,52-2-1,-82 8 479,1 0-1,0-1 0,0 1 0,0 0 0,0 0 0,0 0 0,0 0 0,0 0 0,0 1 1,0-1-1,0 0 0,0 0 0,0 1 0,0-1 0,0 0 0,0 1 0,0-1 0,0 1 1,-1-1-1,1 1 0,0 0 0,0-1 0,-1 1 0,1 0 0,0 0 0,-1-1 0,1 1 1,0 1-1,-1-1 72,0 1 1,0-1-1,0 1 1,0-1-1,0 1 1,-1-1-1,1 1 0,-1-1 1,1 1-1,-1-1 1,1 0-1,-1 1 1,0-1-1,1 0 1,-1 1-1,-1 0 1,-4 6 368,-1 0 0,0 0 0,0-1 0,-11 9 1,-5 1 93,0-1 1,-42 20 0,54-30-608,-1-1 0,0-1 0,0 0 0,0 0 0,-1-1 0,0-1 0,1 0 0,-15 0 0,26-2-79,0 0 0,0 0 0,0 0 0,0 0-1,0 0 1,0 0 0,0 0 0,0 0 0,0 0 0,0-1-1,0 1 1,0-1 0,0 1 0,0 0 0,0-1-1,0 1 1,0-1 0,1 0 0,-1 1 0,0-1 0,0 0-1,0 0 1,1 1 0,-1-1 0,0 0 0,0-1 0,-1-28-5794,7-5-1396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20820,'0'0'7335,"-14"64"-6439,8-27 1,3 3-352,3 1 31,0-2-319,7-1-193,5-5-32,0-2-353,-2-6-992,-3 0-1570,-1-6-2882,-5-4-7880</inkml:trace>
  <inkml:trace contextRef="#ctx0" brushRef="#br0" timeOffset="1">91 681 22742,'0'0'9192,"32"-39"-22805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1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14414,'0'0'170,"15"3"-693,2 1 577,0-1 0,0 0 0,0-2 1,0 0-1,0-1 0,1 0 0,18-4 0,282-59 513,169-25-568,328 22-573,-351 35 544,211-28 403,980-56 883,39 115-792,-11 1-42,-1475-7-416,736 12 30,-581 45-1208,-131-14-5423,-106-23-1978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3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1807 571 5701,'0'0'5163,"9"-4"-4752,4-2-379,95-47 2248,-99 48-2038,1-1-1,-1 0 1,0-1 0,0 1 0,-1-2-1,0 1 1,0-1 0,-1 0 0,8-11-1,-14 16-151,0 1-1,0-1 0,0 1 1,0-1-1,0 0 0,0 1 1,0-1-1,-1 0 0,0 0 1,1 0-1,-1 1 0,0-1 0,0 0 1,-1 0-1,1 0 0,-1 1 1,1-1-1,-1 0 0,0 0 1,0 1-1,0-1 0,0 1 0,0-1 1,-1 1-1,1-1 0,-1 1 1,0 0-1,1 0 0,-1 0 1,0 0-1,0 0 0,-1 0 1,1 0-1,0 1 0,-1-1 0,-2-1 1,-13-7-198,0 0 1,0 1-1,-1 1 0,-21-6 1,15 6 84,-548-165-128,349 113 19,174 47 68,-1 3-1,0 1 1,0 3-1,0 2 1,0 2-1,-1 3 1,-88 12-1,106-8 53,1 2 0,0 1 0,0 2 0,1 1 0,0 1 0,1 2 0,1 1 0,0 1 0,1 2 0,1 1 0,1 1 0,-43 41 0,57-48 12,1 1 0,1 0 1,0 0-1,0 1 0,1 1 1,1 0-1,1 0 0,1 1 1,0 0-1,1 0 0,0 0 1,2 1-1,0 0 0,1 0 1,0 0-1,1 33 0,2-48-1,0-1 0,1 1 0,-1 0 0,0-1-1,1 1 1,-1-1 0,1 1 0,0-1 0,0 1 0,0-1 0,0 1-1,1-1 1,-1 0 0,0 0 0,1 1 0,0-1 0,-1 0 0,1 0 0,0-1-1,0 1 1,0 0 0,0-1 0,1 1 0,-1-1 0,0 0 0,1 1-1,-1-1 1,0 0 0,1-1 0,0 1 0,-1 0 0,1-1 0,-1 1-1,1-1 1,0 0 0,-1 0 0,1 0 0,0 0 0,2-1 0,3 0-89,1 0 0,-1-1 1,1 0-1,-1 0 0,0-1 1,0 0-1,0-1 1,0 0-1,0 0 0,-1 0 1,7-6-1,26-29-2360,-4-7-1527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8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7719,'0'0'1335,"-8"0"-641,5 0-622,1 0-1,-1 0 1,0 0 0,1 1-1,-1-1 1,1 1 0,-1-1-1,1 1 1,-1 0 0,1 0-1,0 0 1,-1 1 0,1-1-1,0 0 1,0 1 0,0 0-1,0-1 1,0 1 0,-3 4-1,-2 4 405,1 1 0,0 0 0,-9 21-1,-88 224 3575,88-213-3859,2 1 1,2 1 0,3 0-1,-4 47 1,15-60-157,-3-32-25,0 1 0,0-1 0,1 1 0,-1-1-1,0 1 1,1-1 0,-1 1 0,0-1-1,1 0 1,-1 1 0,0-1 0,1 0-1,-1 1 1,0-1 0,1 0 0,-1 0-1,1 1 1,-1-1 0,1 0 0,-1 0-1,1 0 1,-1 0 0,1 1 0,-1-1 0,1 0-1,-1 0 1,1 0 0,-1 0 0,1 0-1,-1 0 1,1-1 0,5-1 85,-1 0 0,0-1 1,0 0-1,1 0 0,-2 0 1,1-1-1,7-6 0,29-26-31,2 3 0,1 2 0,1 2 0,2 1 0,1 3 1,1 2-1,1 2 0,69-20 0,16 4-2173,-72 11-2429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2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23 4837,'0'0'6913,"-9"-3"-6379,7 2-489,-1 0 0,0 0 1,1 0-1,-1 1 0,0-1 1,1 1-1,-1 0 0,0-1 1,0 1-1,1 1 1,-6-1-1,6 1-18,0 0 0,0 1 0,0-1 0,0 0 0,0 1 0,0-1 0,0 1 0,0 0 0,1-1 0,-1 1 0,0 0 0,1 0 0,0 0-1,0 0 1,-1 0 0,1 0 0,0 1 0,1-1 0,-2 3 0,-30 84 279,5 1-1,3 2 0,4 0 1,-14 178-1,28-210-221,3 0-1,10 119 1,-6-169-90,1-1 0,0 1-1,0 0 1,1-1 0,1 0 0,0 0 0,0 0 0,0 0-1,1 0 1,1-1 0,-1 0 0,12 12 0,-14-17 17,1 0 1,-1 0 0,1 0-1,0 0 1,0-1-1,0 1 1,0-1 0,1 0-1,-1-1 1,1 1-1,-1-1 1,1 0 0,0 0-1,-1 0 1,1 0-1,0-1 1,-1 0 0,1 0-1,0 0 1,0-1-1,-1 1 1,1-1 0,0 0-1,-1-1 1,1 1-1,-1-1 1,0 0 0,5-3-1,8-4 142,0-1 0,-1-1-1,0 0 1,-1-2 0,18-18 0,67-78 319,-92 100-451,25-31 99,-2-1 1,-1-1-1,-2-1 1,40-88 0,-55 100-3,-1 0 1,-2 0 0,-2-1-1,0 0 1,-2-1 0,-2 1-1,-1-1 1,-2-57-1,-2 78-69,0-1-1,-1 1 0,0 0 0,-1-1 1,-1 1-1,0 0 0,-1 1 0,0-1 1,0 1-1,-1 0 0,-1 0 0,0 1 0,0 0 1,-1 0-1,0 0 0,-12-9 0,9 10-77,0 0 0,-2 0 0,1 1 0,-1 1-1,0 0 1,0 1 0,-1 0 0,0 1 0,0 1-1,0 0 1,0 1 0,-1 0 0,-21 0 0,17 2-150,0 1 0,0 0 1,0 2-1,-35 7 1,46-7-61,1 1 0,0-1 1,0 1-1,0 0 1,0 1-1,-10 6 0,14-7-127,0-1-1,0 1 0,0 0 0,0 0 1,0 0-1,1 0 0,-1 1 0,1-1 0,0 1 1,0-1-1,0 1 0,1 0 0,-2 4 1,0 8-4455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9065,'0'0'6310,"-6"47"-3908,6-35-1057,0-4-864,0-4-417,11-4-545,1 0-1441,0-4-3106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2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1492 9545,'0'0'3854,"10"-10"-3064,345-326 3077,-169 164-3148,870-739-1151,-1035 896 439,-16 12-1,0-1 0,1 0 0,-1-1-1,-1 1 1,1-1 0,5-7 0,-10 12-3,1 0 0,-1 0 0,0-1 0,0 1 1,0 0-1,0 0 0,1 0 0,-1-1 0,0 1 0,0 0 0,0 0 1,0-1-1,0 1 0,0 0 0,0 0 0,0-1 0,0 1 1,0 0-1,0-1 0,0 1 0,0 0 0,0 0 0,0-1 0,0 1 1,0 0-1,0 0 0,0-1 0,0 1 0,0 0 0,0 0 1,0-1-1,-1 1 0,1 0 0,0 0 0,0-1 0,0 1 0,0 0 1,-1 0-1,1 0 0,0-1 0,0 1 0,0 0 0,-1 0 1,1 0-1,0 0 0,0 0 0,-1 0 0,1-1 0,0 1 0,0 0 1,-1 0-1,1 0 0,0 0 0,-1 0 0,1 0 0,0 0 1,0 0-1,-1 0 0,1 0 0,0 0 0,0 0 0,-1 0 0,1 1 1,0-1-1,-1 0 0,-19 3 88,-4 8-314,1 1 0,0 2 0,1 0 1,0 1-1,2 1 0,-29 27 0,28-25-716,-65 54-4831,41-39 442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2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69 6951,'7'-9'1777,"0"-3"-1135,-5 8-427,0-1 0,0 1-1,1 0 1,-1 1 0,1-1 0,0 0-1,0 1 1,1 0 0,-1-1 0,1 1 0,3-2-1,-6 5-199,-1 0-1,0 0 0,0-1 0,0 1 0,0 0 1,0 0-1,1 0 0,-1 0 0,0 0 0,0 0 1,0 0-1,1 0 0,-1 0 0,0-1 1,0 1-1,0 0 0,0 0 0,1 0 0,-1 0 1,0 0-1,0 0 0,0 0 0,1 0 0,-1 1 1,0-1-1,0 0 0,0 0 0,1 0 1,-1 0-1,0 0 0,0 0 0,0 0 0,0 0 1,1 0-1,-1 0 0,0 1 0,0-1 0,0 0 1,0 0-1,0 0 0,1 0 0,-1 1 1,0-1-1,0 0 0,0 0 0,0 0 0,0 0 1,0 1-1,0-1 0,0 0 0,0 0 1,0 0-1,0 1 0,0-1 0,0 0 0,0 0 1,0 0-1,0 1 0,0-1 0,0 0 0,-2 17 171,-9 20 307,-2-1 0,-1 0 0,-2-1 0,-37 60 0,29-53-422,-188 281 364,76-125 1246,126-174-1114,11-23-556,-1-1 0,1 0 0,0 0 0,-1 0 0,1 0 0,-1 0 0,1 0 0,-1 0 0,1 0-1,-1 0 1,1 0 0,0 0 0,-1 0 0,1 0 0,-1 0 0,1 0 0,-1-1 0,1 1 0,-1 0 0,1 0 0,-1-1 0,1 1 0,-1 0 0,1-1 0,0 0 0,47-33 57,3-7 33,321-248 221,-278 224-476,2 4 1,120-55-1,-56 48-2226,-14 14-3865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12460,'0'0'6715,"-1"12"-6207,-2 12-71,0 0 0,-2 0 0,-1 0 0,-12 31 1,-49 101 659,-10 32 2058,75-183-3017,1 0 0,-1 1 0,1-1 0,0 0-1,0 1 1,1-1 0,0 0 0,-1 1 0,2 5 0,0-9-104,-1 0 0,1-1 0,-1 1-1,1-1 1,0 1 0,0-1 0,0 1 0,0-1-1,0 1 1,0-1 0,0 0 0,0 0 0,1 0-1,-1 1 1,0-1 0,1-1 0,-1 1 0,1 0-1,-1 0 1,1 0 0,0-1 0,-1 1 0,1-1-1,-1 1 1,1-1 0,0 0 0,-1 1 0,1-1-1,0 0 1,0 0 0,1-1 0,29 0 10,0-1 0,0-2 1,0-1-1,-1-2 0,0-1 1,34-13-1,31-8-3675,-32 10-5898,-44 10 1100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18321,'0'0'2979,"-19"70"-1153,10-36-545,1-2-736,2 1-417,1-4-128,5-5-64,0-7-1057,0-6-225,0-8 1,7-15-2402,-1-14-1378,-2-11-2915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10025,'0'0'13229,"-15"40"-16272,25-32-1890,2-4-5060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81 9737,'0'0'11926,"0"-8"-9620,1 5-2126,-1 0-1,-1 1 1,1-1-1,0 0 1,-1 0 0,1 1-1,-1-1 1,0 0-1,1 1 1,-1-1-1,-3-3 1,3 5-137,0 0-1,0 0 1,-1 0 0,1 0 0,0 0-1,-1 0 1,1 1 0,-1-1 0,1 1 0,0-1-1,-1 1 1,1 0 0,-1-1 0,0 1-1,1 0 1,-1 0 0,1 0 0,-1 0 0,1 0-1,-1 0 1,1 1 0,-1-1 0,1 0-1,-1 1 1,1-1 0,-1 1 0,1 0 0,0-1-1,-1 1 1,1 0 0,-2 1 0,-8 5 18,1 0-1,-1 0 1,1 1 0,1 0 0,0 1 0,0 0 0,1 0 0,0 1-1,0 0 1,1 0 0,0 1 0,1 0 0,1 0 0,-9 22 0,14-32-59,0-1 0,0 1 0,0-1 0,0 0 0,0 1 0,0-1 0,0 0 0,0 1 0,0-1 0,0 0 0,0 1 0,0-1 0,0 1 0,0-1 0,0 0 0,0 1 0,0-1 0,0 0 0,1 1 0,-1-1 0,0 0 0,0 1 0,0-1 0,1 0 0,-1 1 0,0-1 0,0 0 0,1 0 0,-1 1 0,0-1 0,1 0 0,-1 0 0,0 0 0,0 1 0,1-1 0,-1 0 0,1 0 0,19-1 104,18-16 59,-13-2-211,-1-2 1,-1 0-1,-1-2 1,21-26-1,-4 4-9,-39 44 51,1 1 1,-1-1 0,1 0 0,-1 0 0,1 1-1,0-1 1,-1 0 0,1 1 0,0-1 0,-1 1-1,1-1 1,0 1 0,0-1 0,0 1 0,-1-1 0,1 1-1,0 0 1,0 0 0,0-1 0,1 1 0,1 14-135,-15 29-58,-21 32 439,-67 112 0,67-133-141,3 1 1,3 1-1,1 1 1,-22 78-1,72-183-5241,-5 15 2591,5-19-2470,4-11-2632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62 9577,'0'0'8760,"-3"12"-7014,-16 48-90,10-36-914,2 0 0,0 1 0,1-1-1,-4 41 1,10-64-725,0-1 1,0 1-1,0-1 0,0 1 0,0-1 0,0 1 1,0-1-1,1 1 0,-1-1 0,0 1 1,0-1-1,0 1 0,0-1 0,1 1 1,-1-1-1,0 0 0,1 1 0,-1-1 0,0 1 1,1-1-1,-1 0 0,0 1 0,1-1 1,-1 0-1,0 1 0,1-1 0,-1 0 1,1 0-1,-1 1 0,1-1 0,-1 0 0,2 0 1,19-3 368,20-18-6,6-17-305,-2-2 1,78-90 0,-56 55-47,-67 75-32,1 0 0,-1 0 0,0 0-1,0 1 1,0-1 0,0 0 0,0 0 0,0 0 0,0 0 0,0 0 0,0 0 0,1 0-1,-1 0 1,0 0 0,0 1 0,0-1 0,0 0 0,0 0 0,0 0 0,1 0 0,-1 0-1,0 0 1,0 0 0,0 0 0,0 0 0,0 0 0,0 0 0,1 0 0,-1 0-1,0 0 1,0 0 0,0 0 0,0 0 0,0 0 0,1 0 0,-1 0 0,0-1 0,0 1-1,0 0 1,0 0 0,0 0 0,0 0 0,0 0 0,1 0 0,-1 0 0,0 0 0,0 0-1,0-1 1,0 1 0,0 0 0,0 0 0,0 0 0,0 0 0,0 0 0,0 0-1,0-1 1,0 1 0,0 0 0,0 0 0,0 0 0,0 0 0,0 0 0,0-1 0,-4 18 17,-14 21 235,7-18-123,5-10 83,0 0 1,0 0-1,1 0 1,1 1-1,0 0 1,0 0-1,1 0 1,1 0-1,-2 14 1,4-25-200,0 1-1,0 0 1,0-1 0,0 1 0,1 0 0,-1-1 0,0 1 0,1 0 0,-1-1-1,0 1 1,1-1 0,-1 1 0,1 0 0,-1-1 0,1 1 0,-1-1-1,1 0 1,-1 1 0,1-1 0,-1 1 0,1-1 0,0 0 0,-1 1-1,1-1 1,-1 0 0,1 0 0,0 1 0,0-1 0,-1 0 0,1 0-1,0 0 1,-1 0 0,1 0 0,0 0 0,-1 0 0,1 0 0,0 0 0,0 0-1,-1 0 1,1-1 0,0 1 0,-1 0 0,1 0 0,0-1 0,36-14 197,-11-3-181,0-2 0,43-42-1,-26 22-294,-35 34 36,-7 8 92,-9 17 56,-19 24 127,12-23-74,6-8-38,0-1 0,1 1-1,1 1 1,-1 0 0,-5 15 0,12-24-1054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16 139 3748,'0'0'10,"2"-9"54,4-6 672,1-1-1,1 1 1,9-16 0,22-19 10025,-39 50-10659,0 0 0,0-1 1,0 1-1,0 0 0,1 0 0,-1 0 0,0 0 1,0 0-1,0 0 0,0-1 0,0 1 0,1 0 1,-1 0-1,0 0 0,0 0 0,0 0 0,0 0 1,1 0-1,-1 0 0,0 0 0,0 0 0,0-1 1,0 1-1,1 0 0,-1 0 0,0 0 0,0 0 1,0 0-1,1 0 0,-1 1 0,0-1 0,0 0 1,0 0-1,0 0 0,1 0 0,-1 0 0,0 0 1,0 0-1,0 0 0,0 0 0,1 0 0,-1 0 1,0 1-1,0-1 0,0 0 0,0 0 1,0 0-1,0 0 0,1 0 0,-1 1 0,0-1 1,0 0-1,3 16 1795,-5 20-590,-1-19-1075,-1 0 0,-1 0-1,-1-1 1,0 0 0,-10 19-1,-46 75 84,60-108-301,8-33-6147,3 12 1520,0 1-2514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7783,'0'0'17163,"3"9"-16442,-1-5-644,0 1 1,-1-1-1,0 0 0,0 1 0,0 0 1,-1-1-1,1 1 0,-1-1 1,0 1-1,0 0 0,-1-1 1,-1 8-1,-2 4 88,0-1 0,-2-1 0,-7 18 1,-31 55 307,25-53-358,3 0 0,0 1 1,-12 43-1,22-36-49,6-41-60,0-1 1,0 1-1,0 0 0,0 0 0,0 0 0,0 0 0,0 0 0,0 0 0,0 0 1,1 0-1,-1 0 0,0-1 0,0 1 0,1 0 0,-1 0 0,1 0 0,-1-1 0,1 1 1,-1 0-1,1 0 0,0-1 0,-1 1 0,1 0 0,0-1 0,-1 1 0,1-1 0,0 1 1,0-1-1,0 1 0,-1-1 0,1 0 0,0 1 0,0-1 0,0 0 0,0 0 0,0 1 1,1-1-1,-4-27-2206,-30-28-1801,24 43 3427,0-1 1,1 0 0,0-1-1,1 0 1,-5-17 0,11 30 583,0 0 0,0 1 0,0-1 1,0 0-1,0 1 0,0-1 1,0 0-1,0 1 0,0-1 0,0 0 1,0 1-1,0-1 0,1 1 0,-1-1 1,0 0-1,0 1 0,1-1 1,-1 1-1,0-1 0,1 0 0,-1 1 1,1-1-1,-1 1 0,0 0 0,1-1 1,-1 1-1,1-1 0,0 1 1,0-1-1,27-6 694,43 8 483,-54 1-1240,32-1-536,-17-1-3440,-13 0-2975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17873,'0'0'8200,"25"51"-11147,-16-43-512,0-4-3140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6150,'0'0'17520,"9"3"-16911,0 0-505,0 0 0,1-1 0,-1 0 0,0-1 1,1 0-1,14 0 0,-19-1-23,-1 0 1,1 0 0,0-1-1,-1 0 1,1 0 0,-1 0-1,1-1 1,-1 1-1,0-1 1,0 0 0,1 0-1,-1 0 1,-1-1-1,1 0 1,0 1 0,-1-1-1,1-1 1,4-4-1,-9 8-74,1 1-1,-1-1 0,1 0 1,-1 0-1,1 0 1,-1 0-1,1 0 0,-1 0 1,1 0-1,-1 0 0,1 0 1,-1 0-1,1 0 0,-1 0 1,1 0-1,0 0 0,-1-1 1,1 1-1,-1 0 0,1 0 1,-1 0-1,1-1 0,0 1 1,-1 0-1,1 0 0,-1-1 1,1 1-1,0-1 0,-1 1 1,1 0-1,0-1 1,0 1-1,-1 0 0,1-1 1,0 1-1,0-1 0,0 1 1,-1-1-1,1 1 0,0-1 1,0 1-1,0-1 0,0 1 1,0-1-1,0 1 0,0 0 1,0-1-1,0 1 0,0-1 1,0 1-1,0-1 0,0 1 1,1-1-1,-1 1 0,0-1 1,0 1-1,0-1 0,1 1 1,-1 0-1,0-1 1,1 1-1,-1 0 0,0-1 1,1 1-1,-1-1 0,-40 12-83,29-4 45,0 1 0,0 0 1,0 0-1,1 1 0,-15 16 0,21-20 46,-1-1 0,1 1 0,0 1 0,1-1 0,-1 0 0,1 1 0,0 0 0,1 0 0,-1 0 0,1 0 0,1 0 0,-1 0 0,-1 12 0,3-17-10,0 0 0,0 0 0,0-1 0,0 1 0,0 0-1,1 0 1,-1-1 0,0 1 0,0 0 0,1 0 0,-1-1 0,0 1-1,1 0 1,-1-1 0,1 1 0,-1-1 0,1 1 0,-1 0-1,1-1 1,-1 1 0,1-1 0,-1 1 0,1-1 0,0 0-1,-1 1 1,1-1 0,0 0 0,-1 1 0,3-1 0,28 1 85,-21-3-73,0 0 0,-1-1-1,1-1 1,10-4-1,16-11 134,-1-2-1,-1-2 0,0-1 1,-2-1-1,-1-2 0,-1-1 0,-2-2 1,48-63-1,-62 64-327,-15 29 173,0 0 0,0 0 0,0 1 0,1-1 1,-1 0-1,0 1 0,0-1 0,0 1 0,0-1 0,1 1 1,-1-1-1,0 1 0,0 0 0,1-1 0,-1 1 0,0 0 1,1-1-1,-1 1 0,1 0 0,-1 0 0,1 0 0,-1 0 0,1-1 1,0 1-1,-1 2 0,-14 17 9,2 0 0,0 1 0,1 1 0,1 0 0,1 0 0,1 1 0,1 1 0,1-1 0,2 1 1,0 1-1,1-1 0,1 1 0,1 24 0,6-37-252,4-18 14,5-21-237,-12 12 402,-1 1 1,0 0-1,-1 0 1,0 0-1,-1 0 0,-1 0 1,0 0-1,-1 0 0,-6-14 1,5 12 142,0-1 0,0 0 1,2-1-1,0 1 1,-1-20-1,5 35-46,-1 1 0,1 0 0,-1 0 1,1 0-1,0-1 0,-1 1 0,1 0 0,0 0 0,0 0 0,0 0 1,0 0-1,0 0 0,0 0 0,0 1 0,0-1 0,1 0 1,-1 1-1,0-1 0,0 0 0,0 1 0,1 0 0,-1-1 0,0 1 1,1 0-1,-1-1 0,0 1 0,1 0 0,-1 0 0,0 0 1,1 0-1,-1 1 0,1-1 0,0 0 0,55 6-465,-53-6 337,58 8-6273,-27-7-2199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77 275 2370,'3'0'840,"-1"0"0,1-1 0,-1 1 0,1-1 0,-1 0-1,1 0 1,-1 0 0,1 0 0,-1 0 0,0 0 0,0 0 0,0-1-1,4-3 1,26-33 4580,-28 31-4735,0 0 1,0-1 0,-1 1-1,0-1 1,0 0-1,-1 0 1,0 0-1,0 0 1,0-10 0,-2 17-658,0 1 1,0 0 0,0-1-1,-1 1 1,1-1 0,0 1-1,0 0 1,-1-1 0,1 1-1,0 0 1,-1 0 0,1-1-1,0 1 1,-1 0-1,1 0 1,0-1 0,-1 1-1,1 0 1,-1 0 0,1 0-1,-1 0 1,1-1 0,0 1-1,-1 0 1,1 0 0,-1 0-1,1 0 1,-1 0 0,1 0-1,0 0 1,-1 0 0,1 1-1,-1-1 1,1 0 0,-1 0-1,1 0 1,0 0 0,-1 1-1,-20 6 104,11 0-136,1 0 1,-1 1-1,2 0 0,-1 1 1,1 0-1,0 0 0,1 0 1,-11 19-1,9-13-8,1 0 1,1 1 0,0 0-1,1 0 1,-6 27-1,11-41 12,0 0-1,1 0 0,-1 0 0,1 0 1,0 0-1,-1 0 0,1 0 0,0 0 1,0 0-1,0 0 0,1 0 0,-1 0 1,0 0-1,1 1 0,0-1 0,-1 0 0,1-1 1,0 1-1,0 0 0,0 0 0,0 0 1,0 0-1,2 1 0,-1-2 10,0 0 0,0-1-1,1 1 1,-1 0 0,0-1 0,1 0-1,-1 0 1,0 1 0,1-1 0,-1-1-1,1 1 1,-1 0 0,0-1 0,1 1-1,-1-1 1,0 0 0,0 1 0,1-1-1,-1 0 1,4-3 0,10-4 51,0-2 0,0 0 0,-1 0 0,-1-2 1,1 0-1,-2 0 0,23-28 0,-5 2 287,45-74-1,-58 82-200,-1-1 0,14-38 0,-96 171 30,49-73-137,4-11 4,1 1-1,1 0 1,1 0-1,1 1 1,1 0-1,0 0 1,-5 31-1,12-50-40,0 0 0,-1 0 0,1 0 0,0 0 1,0 0-1,0 0 0,0 1 0,0-1 0,1 0 0,-1 0 0,0 0 0,0 0 0,1 0 0,-1 0 0,1 0 0,-1 0 0,1 0 0,-1 0 0,1 0 0,0 0 0,-1 0 0,1 0 0,0 0 1,0 0-1,0-1 0,-1 1 0,1 0 0,0-1 0,0 1 0,0-1 0,0 1 0,0-1 0,0 1 0,1-1 0,-1 1 0,0-1 0,0 0 0,0 0 0,0 0 0,0 0 0,0 0 0,1 0 1,-1 0-1,0 0 0,0 0 0,0 0 0,0 0 0,0-1 0,0 1 0,0-1 0,1 0 0,6-1 18,0 0 0,-1-1 0,1 0-1,-1 0 1,0-1 0,8-5 0,2-4-19,0-2 0,-1 0 0,0-1 0,13-19 0,-11 13-65,36-32 0,-54 66-160,-5 1 217,0 0 1,-1 0-1,0 0 1,-1 0-1,-10 11 1,10-13 53,0-1 0,1 1-1,0 0 1,1 0 0,0 1 0,0-1 0,-4 23 0,9-34-48,-1 1 0,1 0 1,0-1-1,0 1 0,0 0 0,0-1 0,0 1 0,0-1 0,0 1 1,0 0-1,0-1 0,0 1 0,0 0 0,0-1 0,0 1 1,1 0-1,-1-1 0,0 1 0,0-1 0,1 1 0,-1 0 0,0-1 1,1 1-1,-1-1 0,1 1 0,-1-1 0,1 0 0,-1 1 0,1-1 1,-1 1-1,1-1 0,-1 0 0,1 1 0,-1-1 0,2 1 1,24-6-405,25-24-2689,-42 21 778,0 0-1,0-1 0,14-19 0,1-8-6134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18706,'0'0'4334,"-5"10"-2647,-68 172 3036,-20 116-4582,113-389-5841,-13 52 4514,3-76 0,-10 112 1586,-1 18 305,1-10-613,-1 0-1,1 0 1,0-1-1,0 1 1,0 0 0,0 0-1,1-1 1,0 1-1,0 0 1,0-1-1,1 1 1,-1-1 0,4 6-1,-3-7-74,1-1 1,-1 1-1,1-1 0,0 0 1,0 0-1,0 0 0,0 0 1,0-1-1,0 1 0,0-1 0,1 0 1,-1 0-1,1 0 0,-1 0 1,0-1-1,1 1 0,-1-1 1,1 0-1,5 0 0,1 0-51,0 0 1,0-1-1,0 0 0,0 0 0,0-1 0,0-1 0,-1 0 0,1 0 0,-1-1 0,0 0 1,0 0-1,0-1 0,0 0 0,-1-1 0,0 0 0,0 0 0,0-1 0,-1 0 0,0 0 1,-1-1-1,1 0 0,5-10 0,-44 87 295,28-64-123,1 1 0,0 0-1,0 0 1,0 0-1,1 0 1,0 0-1,0 1 1,1-1 0,0 0-1,0 1 1,1-1-1,-1 13 1,2-18-123,0 1 0,0-1 0,-1 0 0,1 0 0,0 0 0,0 0 0,0 0 0,0 0 0,0-1 1,0 1-1,1 0 0,-1 0 0,0-1 0,0 1 0,0-1 0,1 1 0,-1-1 0,0 1 0,1-1 0,-1 0 0,0 0 0,1 0 0,-1 0 1,0 1-1,1-2 0,1 1 0,40-2 154,-31-1-296,0-1 1,1 1-1,-1-2 0,17-8 0,-21 8-102,0 1-1,0 1 1,0-1 0,1 1 0,0 1 0,-1-1 0,1 2-1,0-1 1,0 1 0,0 0 0,10 1 0,-18 1 207,0-1 0,0 1 0,0 0 0,0-1 0,0 1 1,0 0-1,-1 0 0,1 0 0,0-1 0,0 1 0,-1 0 0,1 0 0,0 0 1,-1 0-1,1 0 0,-1 0 0,1 1 0,-1-1 0,0 0 0,1 0 0,-1 0 1,0 0-1,0 0 0,0 1 0,0-1 0,0 0 0,0 2 0,-1 40 130,0-35-46,-5 47 1367,-3-1 0,-26 88 0,16-67-373,15-59-840,-1 0-1,0 0 1,-1-1-1,-1 0 1,-14 24-1,19-36-168,1 0 0,-1-1 1,1 1-1,-1-1 0,0 1 0,0-1 0,0 0 1,0 0-1,-1 0 0,1 0 0,0 0 0,-1 0 1,0-1-1,1 1 0,-1-1 0,0 0 1,0 0-1,0 0 0,1 0 0,-1 0 0,0-1 1,0 1-1,0-1 0,-1 0 0,1 0 0,0 0 1,0 0-1,0 0 0,0-1 0,0 1 0,0-1 1,0 0-1,1 0 0,-1 0 0,0 0 0,0-1 1,1 1-1,-6-4 0,1-1 19,1 0 0,-1 0 0,1-1-1,0 0 1,1 0 0,0 0 0,0-1 0,0 0 0,1 0-1,1 0 1,-6-15 0,2 2-91,1-1-1,0 1 1,-3-38 0,7 43-36,1 1 1,1-1 0,0 1 0,1 0-1,1-1 1,1 1 0,4-18-1,-4 24 49,1 0 0,0 1 0,0-1 0,0 1 0,1 0 0,1 0 0,-1 1 0,1 0 0,0 0 0,1 0 0,0 1 0,0 0 0,9-6-1,24-13-672,-2 2-1551,-6-6-3523,-19 6-492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29:3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19058,'0'0'4773,"33"54"-4709,-18-39-2146,-3-4-5221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17489,'0'0'4292,"0"51"-4068,0-14-32,0 5-160,0 2 0,1-1-32,6-3 32,0-7-384,-2-5-737,-1-6-449,-3-7-352,-1-6-1537,-4-7-1281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13965,'0'0'5979,"5"-8"-5013,-4 5-909,1 0-1,1 0 0,-1 0 0,0 1 0,1-1 1,-1 0-1,1 1 0,0 0 0,0 0 0,0 0 0,0 0 1,0 0-1,0 0 0,0 1 0,5-2 0,3 0 131,1 1-1,-1 0 1,1 0-1,19 1 1,-13 1-52,32-2 49,0 3-1,53 7 0,-90-6-191,0 0 1,0 1 0,-1 0-1,1 1 1,-1 0 0,0 1-1,0 0 1,-1 1-1,1 1 1,-1-1 0,-1 2-1,1 0 1,12 12-1,-20-17 5,0 0 0,0 0-1,-1 1 1,0-1 0,0 1-1,1-1 1,-2 1 0,1 0-1,0-1 1,-1 1-1,0 0 1,0 0 0,0 0-1,0 0 1,-1 0 0,1 0-1,-1 1 1,-1 3 0,0-2 27,0 0 0,0 0 0,-1 0 0,0 0 0,-1-1 0,1 1 1,-1 0-1,0-1 0,0 0 0,-8 10 0,-3 0 421,-1 0 0,0 0 0,-1-2 0,-1 0 0,-35 21 0,26-18 731,-56 23 0,75-36-1108,-1 0 0,0 0 0,0-1 0,0-1 0,-1 1 0,1-1 0,0 0 0,-1-1 0,1 0 0,0 0 0,-1-1 0,-11-2 0,18 2-134,0 1 0,1-1 0,-1 0 1,0 0-1,0 1 0,1-1 1,-1 0-1,0 0 0,1-1 1,-1 1-1,1 0 0,0 0 0,-1-1 1,1 1-1,0-1 0,0 1 1,0-1-1,0 1 0,0-1 1,0 0-1,0 0 0,0 1 1,1-1-1,-1 0 0,1 0 0,-1 0 1,1 0-1,0 0 0,0 0 1,0 1-1,0-1 0,0 0 1,0 0-1,0 0 0,1-2 0,0 0-655,0 0 0,1 0 0,-1-1 0,1 1 0,-1 0 0,1 1 0,0-1 0,1 0 0,-1 0 0,1 1 0,0 0 0,-1-1 0,2 1 0,4-4 0,23-12-7233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14798,'0'0'7255,"11"2"-5200,2 1-1517,0-2 0,0 1-1,0-2 1,26-1 0,-33 0-462,0 0 1,0 0 0,0-1-1,0 0 1,0 0 0,0 0-1,0-1 1,-1 1 0,1-1-1,-1-1 1,0 1 0,0-1-1,0 0 1,8-9-1,-9 8 1,0-1 0,0 0 0,-1 0 0,0 0 0,0 0 0,0 0-1,-1 0 1,0-1 0,0 1 0,1-10 0,-3 14-69,1 1 0,-1-1 0,0 0 1,0 1-1,0-1 0,0 1 1,0-1-1,0 0 0,0 1 0,0-1 1,-1 0-1,1 1 0,-1-1 0,1 1 1,-1-1-1,0 1 0,1-1 0,-1 1 1,0-1-1,0 1 0,0 0 0,0 0 1,0-1-1,0 1 0,0 0 0,-1 0 1,1 0-1,0 0 0,-1 0 0,1 0 1,-1 1-1,1-1 0,-1 0 0,1 1 1,-1-1-1,1 1 0,-1-1 0,1 1 1,-1 0-1,0 0 0,1 0 0,-1 0 1,0 0-1,1 0 0,-1 0 0,-2 1 1,-1 0-23,0 1 0,0 0 0,0 0 0,0 1 0,1-1 0,-1 1 0,1 0 0,-1 0 0,1 0 0,0 1 0,0-1 0,1 1 0,-1 0 0,-4 7 0,-3 4-1,1-1 1,0 1 0,-8 19 0,16-31 6,0 1 0,1 0 0,-1 0 0,1 0 1,0 0-1,0 0 0,1 0 0,-1 0 0,1 0 0,0 0 1,0 0-1,0 0 0,1 0 0,-1 0 0,1 0 0,0 0 1,0 0-1,1 0 0,-1 0 0,1-1 0,0 1 1,0 0-1,0-1 0,0 0 0,4 5 0,-2-3-351,1 0 0,-1-1 0,1 0-1,0 1 1,1-2 0,8 7 0,-6-7-836,-1 1 0,0-1 0,1 0 1,0-1-1,9 2 0,5-1-5051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11531,'0'0'14088,"2"11"-13202,5 64-118,-2 112-1,-5-158-503,4-83 632,-1-21-831,-3 74-43,0 0 1,0 1-1,-1-1 0,1 1 0,0-1 1,0 0-1,-1 1 0,1-1 1,0 1-1,-1-1 0,1 1 0,0-1 1,-1 0-1,1 1 0,-1 0 1,1-1-1,-1 1 0,1-1 1,-1 1-1,1-1 0,-1 1 0,1 0 1,-1 0-1,-1-1 0,3 1 740,7 0-58,-8 0-602,36 7-97,-30-6-6,0 0-1,0-1 1,0 0 0,0 0-1,0 0 1,0-1 0,0 0-1,-1 0 1,1-1 0,0 1-1,0-1 1,-1-1 0,0 1-1,1-1 1,-1 0 0,0 0-1,0 0 1,0-1 0,-1 0-1,1 0 1,-1 0 0,5-5-1,5-8-5,0-1-1,-2 0 0,0-1 0,15-32 1,-37 75-31,1-1 0,-11 41 0,16-50 25,1 0 0,1 0 0,0 0-1,1 0 1,0 0 0,1 1 0,2 14 0,-2-27 20,1-1 0,-1 1 1,1-1-1,0 1 0,0-1 1,-1 0-1,1 1 0,0-1 0,0 0 1,0 1-1,0-1 0,0 0 1,1 0-1,-1 0 0,0 0 0,1 0 1,-1 0-1,0-1 0,1 1 1,-1 0-1,1-1 0,-1 1 1,1-1-1,-1 1 0,1-1 0,-1 0 1,1 1-1,0-1 0,1 0 1,0 0-77,-1 0 0,1 0 0,0 0 0,-1 0 1,1-1-1,-1 1 0,1-1 0,-1 1 0,1-1 1,-1 0-1,0 0 0,1 0 0,-1 0 0,0-1 1,0 1-1,1 0 0,1-4 0,2-3-1275,0 0 0,-1-1 0,-1 1 0,0-1 0,0-1 1,0 1-1,-1 0 0,-1-1 0,0 0 0,0 1 0,0-13 0,3-25-8965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15022,'0'0'10858,"0"51"-15182,15-39-256,1-1-2595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10282,'0'0'3235,"9"4"117,29 16-1110,-35-18-2060,-1-1 0,0 1-1,0 0 1,0 0-1,0 0 1,-1 1-1,1-1 1,-1 0-1,1 1 1,-1-1-1,0 1 1,0-1 0,0 1-1,0 0 1,0-1-1,-1 1 1,1 0-1,-1 0 1,1 0-1,-1-1 1,0 1-1,0 0 1,-1 0 0,1 0-1,-2 3 1,0 7 465,-1-1 0,0 1 0,-9 19 0,7-22-466,2-2-125,0 0 0,0 0 0,0 0 0,1 0 0,0 1 0,0-1 0,0 13 1,3-21-38,-1 1 0,1 0 1,0-1-1,-1 1 0,1-1 1,0 1-1,-1-1 1,1 1-1,0-1 0,-1 0 1,1 1-1,0-1 0,0 0 1,0 0-1,-1 0 1,1 1-1,0-1 0,0 0 1,0 0-1,0 0 0,-1 0 1,1 0-1,0 0 1,0-1-1,0 1 0,1 0 1,27-6 364,-21 3-367,1-1 0,-1-1 0,0 0 0,0 0-1,0 0 1,-1-1 0,1 0 0,-1 0 0,-1-1 0,1 0 0,-1 0 0,-1-1-1,1 0 1,-1 0 0,0 0 0,-1 0 0,0-1 0,-1 0 0,1 0 0,-2 0-1,1 0 1,-1 0 0,-1 0 0,1-10 0,-2 18-19,0 0 0,0 1 0,0-1 0,0 0 0,0 1 1,0-1-1,0 1 0,0-1 0,-1 0 0,1 1 0,0-1 0,-1 1 0,1-1 0,0 0 1,-1 1-1,1-1 0,0 1 0,-1-1 0,1 1 0,-1 0 0,1-1 0,-1 1 1,1-1-1,-1 1 0,0 0 0,1-1 0,-1 1 0,1 0 0,-1 0 0,0 0 0,1-1 1,-1 1-1,1 0 0,-1 0 0,0 0 0,1 0 0,-1 0 0,0 0 0,1 0 0,-1 0 1,0 0-1,1 0 0,-1 1 0,0-1 0,1 0 0,-1 0 0,1 1 0,-1-1 1,0 0-1,1 1 0,-1-1 0,0 1 0,1-1 4,-1 0 0,0 1 0,1-1 0,-1 1 0,0-1 0,1 1 1,-1-1-1,0 1 0,1-1 0,-1 1 0,1 0 0,-1-1 0,1 1 0,-1 0 0,1-1 0,0 1 0,-1 0 0,1 0 1,0-1-1,0 1 0,-1 0 0,1 0 0,0-1 0,0 1 0,0 0 0,0 0 0,0 0 0,0 0 0,0-1 0,0 1 0,1 0 1,-1 0-1,0-1 0,0 1 0,0 0 0,1 0 0,-1-1 0,1 1 0,-1 0 0,0-1 0,1 1 0,-1 0 0,1-1 1,0 1-1,-1-1 0,1 1 0,0 0 0,2 1 11,0 0 0,1 0 0,-1 0 0,0-1-1,0 1 1,1-1 0,-1 0 0,1 0 0,-1-1 0,1 1 0,-1 0 0,6-1 0,50-1 58,-36 1-33,-12-1-31,-1-1-1,1 0 1,-1 0-1,1-1 0,-1 0 1,0 0-1,13-7 0,-18 7 0,0 1 0,0-1 0,0 0 0,0 0-1,0 0 1,0-1 0,-1 0 0,0 0 0,0 0 0,0 0-1,0 0 1,-1-1 0,1 0 0,-1 0 0,2-5 0,-4 9-8,-1 0 1,0 1-1,0-1 1,0 0-1,0 1 1,0-1-1,0 0 1,0 1-1,0-1 1,0 1-1,-1-1 1,1 0-1,0 1 1,0-1-1,0 1 1,-1-1-1,1 0 1,0 1 0,-1-1-1,1 1 1,-1-1-1,1 1 1,0-1-1,-1 1 1,1 0-1,-1-1 1,1 1-1,-1-1 1,1 1-1,-1 0 1,0 0-1,1-1 1,-1 1-1,1 0 1,-1 0-1,0 0 1,1-1-1,-1 1 1,1 0 0,-1 0-1,0 0 1,1 0-1,-1 0 1,0 0-1,1 0 1,-1 1-1,1-1 1,-1 0-1,0 0 1,1 0-1,-2 1 1,-37 8 3,32-5 84,1 0 1,-1 1 0,1-1-1,0 1 1,0 1-1,0-1 1,1 1-1,0 0 1,0 0 0,0 0-1,1 1 1,-7 13-1,10-18-70,0 1 0,-1-1 0,1 1 0,1-1 0,-1 1 0,0-1 0,1 1 1,-1-1-1,1 1 0,0-1 0,-1 1 0,1 0 0,1-1 0,-1 1 0,0 0 0,1-1 0,-1 1 0,1-1 0,0 1 0,0-1 0,0 1 0,0-1 0,0 0 0,0 1 0,1-1 0,-1 0 0,1 0 0,0 0 0,-1 0 0,1 0 0,0 0 1,0-1-1,0 1 0,0-1 0,1 1 0,-1-1 0,0 0 0,1 0 0,-1 0 0,0 0 0,4 1 0,7 2-849,-1-1 1,1 0-1,1-1 0,-1 0 1,18-1-1,34-4-11014,-27-5-1290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7207,'0'0'7917,"-8"-2"-3689,1-1-3633,0 2 1,0-1 0,0 1 0,0 0-1,-1 1 1,1-1 0,0 2 0,-8 0-1,12-1-492,0 1 0,0 0-1,1 0 1,-1 0 0,0 0 0,1 0-1,-1 0 1,0 1 0,1 0 0,0-1-1,-1 1 1,1 0 0,0 0 0,0 0-1,0 0 1,0 1 0,0-1 0,1 0-1,-1 1 1,1-1 0,-1 1 0,1 0-1,0-1 1,0 1 0,0 0 0,0 5-1,0-6-83,0 1-1,0-1 1,1 0-1,-1 1 0,1-1 1,0 0-1,0 1 0,0-1 1,0 1-1,0-1 1,0 0-1,1 1 0,-1-1 1,1 0-1,0 1 1,0-1-1,-1 0 0,1 0 1,1 1-1,-1-1 0,0 0 1,0 0-1,1 0 1,-1-1-1,1 1 0,0 0 1,0 0-1,-1-1 1,1 1-1,0-1 0,0 0 1,0 0-1,0 1 0,1-1 1,-1-1-1,0 1 1,0 0-1,1 0 0,-1-1 1,0 1-1,1-1 1,-1 0-1,4 0 0,2 1 3,1-1 0,-1 0-1,1-1 1,-1 0 0,1 0-1,-1-1 1,0 0 0,0 0-1,1-1 1,-2 0 0,12-6-1,1-3-37,0-2 1,-1 0-1,-1-1 0,0-1 0,-1 0 0,-1-2 0,-1 0 1,0-1-1,-1 0 0,-1-1 0,-1 0 0,17-40 0,-27 37-5,-2 23 21,0 0 0,0 0-1,0-1 1,0 1 0,-1 0-1,1-1 1,0 1 0,0 0-1,-1 0 1,1-1-1,0 1 1,0 0 0,-1 0-1,1 0 1,0-1 0,-1 1-1,1 0 1,0 0 0,-1 0-1,1 0 1,0 0 0,-1 0-1,1 0 1,0 0 0,-1 0-1,1 0 1,0 0 0,-1 0-1,1 0 1,0 0 0,-1 0-1,1 0 1,-1 0 0,-2 1 7,0 1 0,0-1 0,0 1 0,0-1 0,1 1 1,-1 0-1,0 0 0,1 0 0,-1 1 0,-2 3 0,-3 4 167,0 2-1,1-1 1,0 1-1,1 0 1,0 0-1,1 1 1,0 0-1,1-1 1,-4 26-1,6-30-362,1-1-1,1 1 0,0-1 0,0 1 1,0-1-1,1 1 0,0-1 0,4 13 1,-4-16-479,1 0-1,0 0 1,0 0 0,0 0 0,0 0 0,0-1 0,1 1 0,0-1-1,-1 0 1,1 0 0,1 0 0,-1 0 0,0 0 0,1 0 0,6 3-1,24 7-16669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14 143 3235,'-1'0'515,"0"0"1,0-1-1,1 1 0,-1-1 1,0 1-1,0-1 1,1 1-1,-1-1 0,0 1 1,1-1-1,-1 0 0,1 0 1,-1 1-1,1-1 0,-1 0 1,1 0-1,-1 1 1,1-1-1,0 0 0,-1 0 1,1 0-1,0 0 0,0 0 1,-1 1-1,1-1 0,0 0 1,0 0-1,0 0 0,0 0 1,1-2-1,0 1-100,0 0-1,0 0 1,0 0 0,1 0-1,-1 0 1,1 0-1,-1 0 1,1 0-1,0 1 1,-1-1 0,4-2-1,54-29 1547,-47 26-1762,1 1 0,0 1 0,1 0 0,-1 1 0,1 0 0,0 1-1,14-1 1,-27 4-198,-1 0 0,0 0 1,0 0-1,1 1 0,-1-1 0,0 0 0,1 0 0,-1 0 0,0 0 0,0 0 0,1 1 0,-1-1 0,0 0 1,0 0-1,1 1 0,-1-1 0,0 0 0,0 0 0,0 1 0,1-1 0,-1 0 0,0 0 0,0 1 0,0-1 0,0 0 1,0 1-1,0-1 0,0 0 0,1 1 0,-1-1 0,0 0 0,0 1 0,0-1 0,0 0 0,0 0 0,-1 1 1,1-1-1,0 0 0,0 1 0,0-1 0,0 0 0,0 1 0,0-1 0,0 0 0,-1 0 0,1 1 0,0-1 1,-8 17 111,-19 25-5,-17 32 93,41-69-194,1 0 1,0 0-1,1 0 0,-1 0 0,1 0 1,0 0-1,0 0 0,1 0 1,-1 0-1,1 1 0,1-1 0,-1 0 1,2 8-1,-1-11-5,0-1 0,0 0 1,0 0-1,0 0 0,0 0 1,0-1-1,0 1 0,0 0 0,0 0 1,1-1-1,-1 1 0,0 0 1,1-1-1,-1 1 0,0-1 0,1 0 1,-1 1-1,0-1 0,1 0 1,-1 0-1,1 0 0,-1 0 0,1 0 1,-1 0-1,0 0 0,1-1 1,0 1-1,43-10 94,-33 3-73,1-1 0,-1 0 0,0-1-1,-1 0 1,0-1 0,0 0 0,-1 0 0,0-1 0,-1-1 0,-1 0 0,1 0-1,-2 0 1,9-20 0,-12 16-129,-12 25-34,-12 23 66,17-26 81,1-1 0,0 1 0,0 0 1,1-1-1,0 1 0,0 0 0,0 0 0,0 0 0,1 0 1,1 10-1,-1-14 27,1 0 1,0-1-1,-1 1 0,1 0 1,0 0-1,0 0 1,0 0-1,0-1 1,0 1-1,1-1 0,-1 1 1,0-1-1,1 1 1,-1-1-1,1 1 1,-1-1-1,1 0 0,0 0 1,0 0-1,-1 0 1,1 0-1,0-1 0,0 1 1,0 0-1,0-1 1,0 1-1,0-1 1,0 0-1,0 0 0,0 0 1,0 0-1,0 0 1,2 0-1,3-1 96,-1 0 0,0 0 0,1-1 0,-1 0 1,0 0-1,0 0 0,0-1 0,0 1 0,-1-2 0,1 1 0,-1 0 0,0-1 0,0 0 0,0-1 0,0 1 1,4-6-1,-2 2-77,1-1 0,-1 0 0,-1-1 1,1 1-1,-1-1 0,-1 0 0,0-1 0,4-13 1,-8-8-7,-1 32-49,0 1 0,-1-1 1,1 0-1,0 0 0,0 1 1,0-1-1,-1 0 0,1 1 1,0-1-1,0 0 0,-1 0 0,1 0 1,0 1-1,0-1 0,-1 0 1,1 0-1,0 0 0,-1 0 0,1 1 1,0-1-1,-1 0 0,1 0 1,0 0-1,-1 0 0,1 0 1,0 0-1,-1 0 0,1 0 0,0 0 1,-1 0-1,1 0 0,0 0 1,-1 0-1,1 0 0,0-1 0,-1 1 1,1 0-1,0 0 0,-1 0 1,1 0-1,0-1 0,0 1 1,-1 0-1,1 0 0,0 0 0,0-1 1,-1 1-1,1 0 0,0-1 1,0 1-1,0 0 0,-1 0 0,1-1 1,0 1-1,0 0 0,0-1 1,0 1-1,0-1 0,-1 2 1,0 0-1,0 0 1,0 1-1,1-1 1,-1 0-1,0 0 1,1 1-1,-1-1 1,1 0-1,-1 1 0,1-1 1,0 0-1,0 1 1,-1-1-1,1 1 1,0-1-1,0 0 1,0 1-1,1-1 1,-1 1-1,0-1 1,0 0-1,1 1 1,-1-1-1,1 0 0,-1 1 1,2 0-1,0 0 1,0 0 0,0 0 0,0-1 0,0 1 0,0-1 0,0 0 0,1 1 0,-1-1 0,0 0 0,1 0 0,-1-1 0,1 1 0,3 0 0,9 1 5,-1 0 0,0-1 0,0-1 0,18-2 0,-23 0 3,1 1 0,-1-2 0,0 1 0,0-2 0,0 1 0,13-7-1,-18 7 1,1 1-1,0-1 0,-1 0 0,1 0 0,-1-1 0,0 1 0,0-1 0,0 0 1,-1 0-1,1 0 0,-1-1 0,5-7 0,-8 11-5,0 1-1,1 0 1,-1-1-1,0 1 1,0 0 0,0-1-1,1 1 1,-1-1 0,0 1-1,0 0 1,0-1-1,0 1 1,0 0 0,0-1-1,0 1 1,0-1-1,0 1 1,0 0 0,0-1-1,0 1 1,0-1-1,0 1 1,0 0 0,0-1-1,0 1 1,-1-1-1,1 1 1,0 0 0,0-1-1,0 1 1,-1 0-1,1-1 1,0 1 0,0 0-1,-1-1 1,1 1 0,0 0-1,-1 0 1,1-1-1,0 1 1,-1 0 0,1 0-1,-1 0 1,-23 2-11,-24 20-12,39-14 46,1 0 0,0 1 1,0-1-1,1 2 0,0-1 1,1 1-1,0 0 0,0 0 0,-7 22 1,12-30-126,0 1 1,0-1-1,0 1 1,0-1-1,0 1 1,1 0-1,-1-1 1,1 1 0,0 0-1,0 0 1,0-1-1,0 1 1,0 0-1,1 0 1,-1-1-1,1 1 1,0 0-1,-1-1 1,1 1-1,1-1 1,-1 1-1,0-1 1,0 1 0,1-1-1,0 0 1,-1 0-1,1 0 1,0 0-1,0 0 1,0 0-1,0 0 1,0-1-1,1 1 1,-1-1-1,0 1 1,1-1-1,-1 0 1,1 0 0,0 0-1,-1 0 1,1-1-1,0 1 1,-1-1-1,1 1 1,0-1-1,4 0 1,18 1-5132,3-1-4308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5285,'0'0'14809,"-9"1"-13742,7-1-1029,-1 1 0,1-1 0,-1 0 0,1 1 0,0-1 0,0 1 0,-1 0 0,1 0 0,0 0 0,0 0 0,0 0 0,-1 0-1,2 0 1,-1 1 0,0-1 0,0 1 0,0-1 0,0 1 0,1 0 0,-1 0 0,1 0 0,0 0 0,-1 0 0,1 0 0,0 0 0,0 0-1,0 0 1,1 1 0,-1-1 0,0 0 0,1 1 0,-1-1 0,1 0 0,0 1 0,0-1 0,0 1 0,0 2 0,-1 160 2216,-3 28-1159,2-170-694,-1 0 0,-2-1 0,0 0-1,-2 0 1,0 0 0,-15 30 0,18-49 607,4-17-600,6-23-233,4 9-151,0 0 0,24-42 0,-27 58-27,0 1 0,0-1-1,1 1 1,1 1 0,0 0-1,0 0 1,1 1 0,13-10-1,-21 17-6,0 0 0,0 0 0,0 1-1,1-1 1,-1 1 0,0 0 0,1-1 0,-1 1-1,1 0 1,0 1 0,-1-1 0,1 0-1,0 1 1,-1-1 0,1 1 0,0 0-1,0 0 1,-1 0 0,1 0 0,0 1 0,0-1-1,-1 1 1,1 0 0,0-1 0,-1 1-1,1 0 1,-1 1 0,1-1 0,-1 0-1,0 1 1,1-1 0,1 3 0,0 0-11,-1 0 1,0 1-1,0-1 0,-1 1 1,1 0-1,-1-1 1,0 1-1,0 0 0,-1 0 1,1 1-1,-1-1 1,0 0-1,0 0 0,-1 1 1,0 7-1,0 2 117,1-18 150,2-33 439,0-10-126,3 3-359,0-51 0,-4 97-292,-1-1 0,0 1 1,1-1-1,-1 1 0,1-1 0,0 0 0,0 0 0,0 1 1,0-2-1,0 1 0,0 0 0,0 0 0,1-1 0,4 4 1,44 20-3657,-27-20 77,0-1 1,-1-1-1,1-1 0,44-3 1,-32 0-2672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51 6118,'0'0'21668,"-6"10"-20851,-19 31-70,24-41-723,1 1-1,-1-1 0,1 1 1,0-1-1,-1 1 0,1 0 1,0-1-1,-1 1 0,1 0 1,0-1-1,0 1 1,-1 0-1,1-1 0,0 1 1,0 0-1,0-1 0,0 1 1,0 0-1,0 0 0,0-1 1,0 1-1,0 0 0,1-1 1,-1 1-1,0 0 0,0-1 1,0 1-1,1 0 0,-1-1 1,1 1-1,-1-1 0,1 2 1,1-1-2,-1-1 1,1 1 0,-1-1 0,1 1-1,-1-1 1,1 0 0,-1 0 0,1 0-1,-1 0 1,1 0 0,0 0-1,-1 0 1,3-1 0,47-14 276,12-21-92,-46 25-203,0 0-1,1 1 1,0 1-1,0 1 1,1 0-1,0 2 1,25-6-1,-43 12-10,0 0 0,0 0 0,1 0 0,-1 1-1,0-1 1,0 0 0,0 1 0,0-1 0,1 1 0,-1-1 0,0 1-1,0 0 1,0-1 0,0 1 0,0 0 0,0 0 0,0-1-1,-1 1 1,1 0 0,0 0 0,0 0 0,-1 0 0,1 0-1,0 0 1,-1 0 0,1 1 0,-1-1 0,0 0 0,1 0-1,-1 0 1,0 0 0,0 1 0,1-1 0,-1 0 0,0 0-1,0 1 1,-1 1 0,-1 64 157,0-43 154,2-23-289,1 0 0,-1 0-1,1 0 1,-1 0 0,1 0 0,-1 0 0,1 0 0,-1 0 0,1 0-1,0 0 1,0 0 0,0-1 0,-1 1 0,1 0 0,0 0 0,0-1 0,0 1-1,0-1 1,0 1 0,0-1 0,0 1 0,0-1 0,0 1 0,0-1 0,1 0-1,-1 0 1,0 0 0,0 1 0,0-1 0,0 0 0,0-1 0,1 1-1,-1 0 1,0 0 0,0 0 0,2-1 0,45-9 236,-32 2-202,-1-1-1,29-20 1,-35 22-47,2-1 0,-1 1-1,1 1 1,0 0 0,0 1-1,0 0 1,25-7 0,-36 12-7,1 0 0,-1 0 0,1 0 1,0 0-1,-1 0 0,1 0 0,0 0 1,-1 1-1,1-1 0,-1 0 0,1 0 1,-1 0-1,1 1 0,-1-1 0,1 0 1,-1 1-1,1-1 0,-1 1 0,1-1 1,-1 0-1,1 1 0,-1-1 0,0 1 1,1-1-1,-1 1 0,0 0 0,1-1 1,-1 1-1,0-1 0,0 1 0,1-1 1,-1 1-1,0 0 0,0-1 0,0 1 1,0-1-1,0 1 0,0 0 0,0-1 1,0 1-1,0 0 0,0-1 0,0 1 1,-1-1-1,1 1 0,0 0 0,0-1 1,-1 1-1,1 0 7,-1 0 0,1 0 0,0 0-1,0 0 1,0 0 0,0 0 0,0 0 0,0 0 0,0 0 0,0 0 0,0 0-1,0 0 1,0 0 0,1 0 0,-1 0 0,0 0 0,1 0 0,-1 0 0,1 0 0,-1 0-1,1 0 1,0-1 0,-1 1 0,1 0 0,0 0 0,-1-1 0,1 1 0,0 0-1,0-1 1,0 1 0,-1-1 0,3 2 0,6-1 31,1-1 0,0 0-1,-1 0 1,1-1 0,0 0 0,-1 0 0,1-1 0,-1 0-1,0-1 1,0 0 0,0-1 0,10-5 0,-8 4-186,0 1 1,0 0-1,1 0 1,-1 1-1,1 1 1,21-3-1,-32 6 30,0-1 0,0 0 0,0 0-1,0 1 1,-1-1 0,1 0 0,0 1-1,0-1 1,-1 1 0,1-1 0,0 1-1,-1 0 1,1-1 0,0 1 0,-1-1 0,1 1-1,-1 0 1,1 0 0,-1-1 0,1 1-1,-1 0 1,0 0 0,1 0 0,-1-1-1,0 1 1,0 0 0,1 0 0,-1 0-1,0 0 1,0 0 0,0 0 0,0-1-1,0 1 1,0 0 0,-1 0 0,1 0 0,0 0-1,0 0 1,-1 0 0,0 1 0,1 6-3062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6854,'0'0'12973,"12"72"-11788,-11-30-480,0 6-225,2 2-256,1-1-128,1-2-32,1-7-32,0-5-32,-3-9-832,0-8-482,-3-8-479,0-6-2307,-13-4-1634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11627,'0'0'2632,"3"-11"176,-3 6-2595,1 0 1,1 1-1,-1-1 1,1 0-1,0 1 1,0-1 0,0 1-1,0 0 1,1 0-1,0 0 1,0 0-1,0 0 1,0 1-1,1-1 1,-1 1-1,1 0 1,0 0-1,0 0 1,0 0 0,0 1-1,1 0 1,-1 0-1,8-3 1,15-4 61,0 0 0,0 2-1,0 1 1,1 2 0,0 0 0,-1 2 0,1 1 0,1 1 0,27 4 0,-53-4-277,-1 0 0,1 0 0,0 0 0,-1 1 0,1-1 0,-1 1 0,1 0 0,-1 0 0,1 0 0,-1 0-1,0 0 1,1 1 0,-1-1 0,0 1 0,0-1 0,0 1 0,0 0 0,0 0 0,0 0 0,-1 0 0,1 0 0,-1 0 0,1 0 0,-1 1 0,0-1 0,0 0 0,0 1 0,0-1 0,0 1 0,0-1 0,-1 1 0,1 0 0,-1-1-1,0 1 1,0-1 0,0 1 0,0 0 0,0-1 0,-1 1 0,1 0 0,-2 3 0,0 4 34,-2 0-1,1 0 1,-2 0-1,1 0 1,-1-1-1,-1 0 0,1 0 1,-15 16-1,6-9 97,-1 0-1,-1-1 0,0 0 0,-36 22 0,129-94-13500,-40 34 8147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4708,'0'0'6983,"8"5"-3652,-5-3-3052,0 0-1,-1 0 1,1 0-1,0 0 1,-1 0-1,0 0 1,0 1-1,1-1 1,-1 1-1,-1 0 1,4 4-1,-3-2 143,-1 1 0,1-1 1,-1 1-1,0-1 0,0 1 0,-1-1 0,0 1 0,0 8 0,-12 71 2962,7-66-2425,2 1 0,-2 31 0,9-46-302,4-12-306,5-12-16,-7 2-310,-1 0 0,-1 0 0,-1 0 0,0-1 0,-1 1 0,-1-1 0,-1 1 0,-1-1 0,-4-29 0,5 50-51,0 0-1,1 0 1,-1 0-1,1 0 1,-1 0 0,1 0-1,0 0 1,0 0-1,0 0 1,0 0-1,1-1 1,-1 1 0,1 0-1,0-1 1,-1 1-1,1-1 1,1 0-1,-1 1 1,0-1 0,0 0-1,5 3 1,-1-3 36,-1 0 0,0-1 1,1 0-1,0 0 0,-1 0 1,1 0-1,-1-1 0,1 0 1,0 0-1,-1 0 0,1-1 1,0 0-1,-1 0 0,1 0 1,-1-1-1,0 0 0,1 0 1,-1 0-1,0-1 0,6-4 0,4-1-45,-1-2 0,-1 1 0,1-2 0,-2 0 0,19-20-1,-29 30 31,-1 0-1,0 0 1,0 0-1,0-1 1,0 1-1,0 0 0,0 0 1,0-1-1,0 1 1,-1-1-1,1 1 1,0-1-1,-1 1 1,1-1-1,0-2 0,-2 3 0,1 1 0,-1 0 0,1 0 0,-1-1 0,0 1-1,1 0 1,-1 0 0,1 0 0,-1-1 0,1 1 0,-1 0-1,0 0 1,1 0 0,-1 0 0,1 0 0,-1 0 0,0 0-1,1 0 1,-1 0 0,1 1 0,-1-1 0,1 0 0,-1 0-1,1 0 1,-1 1 0,0 0 0,-50 25-4,48-23-11,0 0 1,0 0-1,0 0 0,1 0 1,0 0-1,0 1 0,0-1 1,0 1-1,0-1 0,0 1 1,1 0-1,0 0 0,0 0 1,-1 7-1,2 12-4118,8-2-5302,-1-14-2985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0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98 10634,'0'0'3609,"4"-11"165,-1 3-2825,14-36 1456,-12 10 2142,-21 52-3063,0 16-1236,2 1 0,1 0 0,1 1 0,3 1 0,0-1 0,3 1 0,1 1 0,2-1 0,1 1 0,5 62 0,-2-97-237,0 1 0,-1 0 0,1-1 0,1 1 0,-1-1 0,0 1 0,1-1 0,0 1 0,0-1 0,0 0 0,3 3 0,-5-5-3,0-1 0,1 1 0,-1-1 0,1 1 0,-1-1 0,1 0 0,-1 1 0,1-1 0,-1 0 0,1 1 0,-1-1-1,1 0 1,-1 0 0,1 1 0,0-1 0,-1 0 0,1 0 0,-1 0 0,1 0 0,0 0 0,-1 0 0,1 0 0,-1 0 0,1 0 0,1 0 0,-1-1 7,0 0 1,0 0 0,0 0-1,0 0 1,0 0-1,0 0 1,0 0-1,-1 0 1,1 0 0,0 0-1,0 0 1,-1-1-1,1 1 1,-1 0-1,1 0 1,-1-1 0,1-1-1,2-11 11,0-1 0,0 0-1,-1 0 1,-1 0 0,-1-26 0,0 34-59,-1 0 0,1 0 0,-1 0 1,-1 0-1,1 0 0,-1 0 0,-1 0 1,1 0-1,-1 1 0,0-1 0,0 1 0,-1 0 1,-9-12-1,13 17 21,-1 1 0,1-1 0,-1 0 0,0 1 0,1-1 0,-1 1 0,0-1 0,0 0 0,1 1 0,-1-1 0,0 1 0,0 0 0,0-1 0,0 1 0,0 0 0,1 0 0,-1-1 0,0 1 0,0 0 0,0 0 0,0 0 0,-2 0 0,3 0 3,-1 1 1,1-1-1,-1 1 1,1-1-1,-1 0 1,1 1-1,-1-1 1,1 1-1,-1-1 1,1 1-1,-1 0 1,1-1-1,0 1 1,-1-1-1,1 1 1,0 0-1,0-1 1,0 1-1,-1 0 1,1-1-1,0 1 1,0 0-1,0 0 1,0 1 3,0 0 1,0 0-1,0 0 1,0 0-1,0 0 1,0-1-1,1 1 1,-1 0-1,1 0 1,0 0-1,-1-1 1,1 1-1,0 0 1,0-1-1,0 1 1,0-1-1,0 1 1,0-1-1,0 1 1,1-1-1,-1 0 1,1 1-1,-1-1 1,2 1-1,5 1 5,0 0 0,1-1 0,-1 0-1,0 0 1,1-1 0,-1 0 0,1 0-1,-1-1 1,1 0 0,-1-1 0,1 0 0,-1 0-1,1-1 1,-1 0 0,0 0 0,0-1-1,0 0 1,9-5 0,-7 3 6,-1 0 0,1 0 0,-1-1 0,0 0 0,-1-1 0,1 0 0,-2 0 0,1-1 0,-1 0 0,0 0 0,0-1 0,-1 0 0,10-18 0,-15 25-1,0 0-1,0 1 1,0-1-1,0 0 1,-1 0-1,1 0 1,-1 0-1,1 0 1,-1 0-1,0 0 1,0 0-1,0 0 1,0 0-1,0 0 0,0 0 1,-1-3-1,0 4-2,1 1-1,-1-1 1,1 1-1,-1-1 1,1 1-1,-1-1 0,0 1 1,1-1-1,-1 1 1,0 0-1,1-1 0,-1 1 1,0 0-1,0 0 1,1 0-1,-1-1 1,0 1-1,0 0 0,1 0 1,-1 0-1,0 0 1,0 0-1,1 0 0,-1 1 1,0-1-1,0 0 1,1 0-1,-2 1 1,-4 1-2,0 0 0,0 1 0,0-1 0,1 1 0,-1 1 0,1-1 0,-1 1 0,-7 7 0,-26 35 46,36-43-9,1 0 0,0 0 0,0 1 0,0-1 0,0 1 1,1 0-1,0-1 0,-1 1 0,1 0 0,1 0 0,-1 0 0,0 7 0,5-10-3,-1 1-1,1-1 0,0 0 1,0 0-1,0-1 0,0 1 1,0-1-1,0 0 0,0 0 1,0 0-1,6-1 0,-4 0-11,47-8 19,-45 7-44,-1 0-1,1 0 0,-1 1 1,1-1-1,0 2 1,-1-1-1,1 1 0,0 1 1,14 1-1,-9 11-65,-13-12 71,0 0 1,0 0-1,1 0 0,-1 0 1,1-1-1,-1 1 1,1 0-1,-1 0 0,1-1 1,0 1-1,-1 0 1,1-1-1,0 1 0,-1-1 1,1 1-1,0-1 1,0 1-1,-1-1 0,1 1 1,0-1-1,0 0 1,0 1-1,0-1 0,0 0 1,-1 0-1,1 0 1,0 0-1,1 0 0,3 1 8,0-1 0,-1 0-1,1-1 1,0 1-1,-1-1 1,1 0 0,-1 0-1,1 0 1,-1-1-1,1 1 1,4-4 0,-7 4-4,0-1 0,0 0 1,0 0-1,-1 0 1,1 0-1,-1 0 0,1-1 1,-1 1-1,0 0 1,0-1-1,0 1 0,0-1 1,0 1-1,0-1 1,-1 0-1,1 1 1,-1-1-1,0 0 0,0 1 1,0-1-1,0-3 1,-1-10-46,2 23-107,-1-6 144,0 0 1,1 1-1,-1-1 0,1 0 1,-1 0-1,1 0 0,-1 1 1,1-1-1,-1 0 0,1 0 1,0 0-1,0 0 0,0 0 1,0 0-1,-1 0 0,1-1 1,0 1-1,1 0 0,-1 0 1,0-1-1,0 1 0,0 0 1,0-1-1,0 1 0,1-1 1,1 1-1,5-1 8,0 0 1,0-1-1,0 0 1,-1 0-1,1 0 1,0-1-1,-1 0 1,1-1-1,-1 0 1,0 0-1,0 0 1,12-9-1,-14 10-2,-1-1 0,0 0 0,0 0 1,0 0-1,0-1 0,0 0 0,-1 1 0,1-1 0,-1 0 0,0-1 1,-1 1-1,1-1 0,-1 1 0,1-1 0,-1 0 0,-1 0 0,1 1 0,-1-1 1,0 0-1,1-8 0,-2 12-5,0 1-1,0 0 1,0 0 0,0-1-1,0 1 1,0 0 0,0 0-1,0-1 1,0 1 0,0 0-1,0 0 1,0 0 0,0-1-1,0 1 1,0 0 0,0 0-1,-1-1 1,1 1 0,0 0-1,0 0 1,0 0 0,0-1-1,-1 1 1,1 0 0,0 0-1,0 0 1,0 0 0,-1 0-1,1-1 1,0 1 0,0 0-1,-1 0 1,1 0 0,0 0-1,0 0 1,0 0 0,-1 0 0,1 0-1,0 0 1,0 0 0,-1 0-1,1 0 1,0 0 0,0 0-1,-1 0 1,-15 7-66,-11 14-8,22-15 78,0-1-1,1 1 1,0 0 0,0 0-1,0 1 1,1-1 0,-1 1-1,2 0 1,-1 0 0,1 0-1,0 0 1,0 0 0,0 11-1,2-17 3,1 0-1,-1 0 0,1 0 1,0 0-1,-1 0 0,1-1 1,0 1-1,-1 0 0,1 0 1,0-1-1,0 1 0,0-1 1,0 1-1,0 0 0,-1-1 1,1 0-1,0 1 0,0-1 1,0 0-1,0 1 0,0-1 1,1 0-1,-1 0 1,0 0-1,0 0 0,0 0 1,0 0-1,0 0 0,0 0 1,1 0-1,39-4 75,-22-1-96,0-2 1,-1 1-1,20-12 1,-25 11-23,0 1 0,0 1 0,1 0 0,-1 0 0,1 1 0,0 1 0,0 0 0,15 0 1,-28 4 29,-1-1 1,1 1 0,0 0-1,-1-1 1,1 1 0,-1 0 0,1 0-1,-1-1 1,0 1 0,1 0 0,-1 0-1,0 0 1,1 0 0,-1 0-1,0 0 1,0-1 0,0 1 0,0 0-1,0 0 1,0 0 0,0 0 0,0 0-1,0 0 1,-1 0 0,1-1 0,0 1-1,0 0 1,-2 2 0,-5 27 98,4-6 8,3-23-93,0-1 0,0 0-1,0 1 1,1-1 0,-1 0 0,0 1 0,0-1 0,1 0-1,-1 1 1,0-1 0,0 0 0,1 1 0,-1-1 0,0 0-1,1 0 1,-1 1 0,0-1 0,1 0 0,-1 0 0,0 0-1,1 1 1,-1-1 0,1 0 0,-1 0 0,0 0 0,1 0-1,-1 0 1,1 0 0,-1 0 0,1 0 0,3 0-50,-1-1 0,1 0 0,-1 0 0,0-1 1,1 1-1,-1-1 0,0 1 0,0-1 0,0 0 0,3-3 0,49-30-2354,30-10-12314,-49 27 11127,1-4 20197,-47 21-13685,-8 5-5149,12-1 3627,-40 37-802,44-38-552,-1 1-1,1 0 1,0 0-1,0 0 1,0 0-1,0 0 1,0 1 0,1-1-1,0 1 1,0-1-1,0 0 1,0 1-1,0 0 1,0 4-1,1-7-47,1 0-1,0-1 1,-1 1-1,1 0 1,0-1-1,-1 1 1,1 0 0,0-1-1,0 1 1,-1-1-1,1 1 1,0-1-1,0 0 1,0 1-1,0-1 1,0 0-1,0 1 1,-1-1-1,1 0 1,0 0 0,0 0-1,0 0 1,0 0-1,0 0 1,0 0-1,0 0 1,1-1-1,32-1-764,-20 0-902,-1-2 1,1 0 0,-1 0-1,0-1 1,20-11 0,-19 9-1002,14-6-4509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34 121 2274,'-3'-16'14598,"2"11"-9082,0 13-1548,14-24-2292,-3 15-1663,0-1 1,0 0-1,0 0 0,0-1 1,-1 0-1,1-1 0,-1 0 1,0-1-1,0 0 0,-1 0 1,1-1-1,-1 0 0,9-9 1,-16 15-7,0-1 0,0 0 1,-1 0-1,1 1 1,-1-1-1,1 0 0,-1 0 1,1 0-1,-1 0 1,1 0-1,-1 0 0,0 0 1,1 0-1,-1 0 0,0 0 1,0 0-1,0 0 1,0 0-1,0 0 0,0 0 1,0-1-1,0 1-1,-1 1 1,1-1-1,-1 1 0,1-1 0,-1 1 1,1-1-1,-1 1 0,1-1 0,-1 1 1,0 0-1,1-1 0,-1 1 0,0 0 1,1-1-1,-1 1 0,0 0 0,1 0 0,-1 0 1,0 0-1,1 0 0,-1-1 0,-1 1 1,-2 0-5,0 0 0,0 1 0,0-1 0,0 1 0,0-1-1,0 1 1,0 1 0,0-1 0,-5 2 0,-2 4 64,0 0 0,1 0 0,0 1 0,0 1 0,0-1 0,-14 19 0,20-22-3,-1 0 0,1 1 0,0 0-1,1 0 1,-1 0 0,1 0 0,0 1 0,1-1-1,0 1 1,0-1 0,0 1 0,1 0 0,0 0 0,-1 7-1,3-13-67,0 0-1,-1 1 0,1-1 0,0-1 0,0 1 1,0 0-1,0 0 0,-1 0 0,1 0 0,0 0 1,1-1-1,-1 1 0,0-1 0,0 1 0,0 0 1,0-1-1,0 0 0,1 1 0,-1-1 1,0 0-1,0 0 0,0 1 0,1-1 0,-1 0 1,0 0-1,0 0 0,1-1 0,1 1 0,41-3-1240,-28 0-642,0-1 0,0-1 0,0 0 0,-1-1 0,20-11 0,3-2-6157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1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13965,'0'0'11115,"-10"0"-10064,10 0-1046,-48 6 965,46-5-958,1-1-1,-1 0 1,1 0 0,0 0 0,-1 1-1,1-1 1,0 0 0,-1 1 0,1-1-1,0 1 1,-1 0 0,1-1 0,0 1-1,0 0 1,0 0 0,0 0 0,0 0-1,0 0 1,0 0 0,0 0 0,0 0-1,0 0 1,1 0 0,-1 1 0,0-1-1,1 0 1,-1 0 0,1 1 0,-1-1-1,1 1 1,0-1 0,0 0 0,-1 1-1,1-1 1,0 0 0,0 1 0,0-1-1,0 1 1,1-1 0,-1 0 0,1 3-1,3-1-84,0 0 0,0 0 0,0-1-1,0 0 1,1 1 0,-1-2 0,1 1-1,-1 0 1,1-1 0,0 0 0,-1 0-1,9 0 1,6 4-149,-9-2 106,56 21-386,-64-23 502,0-1 0,0 1 1,0 0-1,0 0 0,0 0 1,0 1-1,-1-1 0,1 0 1,0 1-1,-1-1 1,1 1-1,-1-1 0,0 1 1,1 0-1,-1-1 0,0 1 1,0 0-1,0 0 0,0 0 1,0 0-1,-1 0 1,1 0-1,0 0 0,-1 0 1,0 0-1,1 4 0,-2-4 56,0 0 1,0 0-1,-1 0 0,1 0 0,0 0 0,-1 0 0,0 0 0,1 0 0,-1 0 0,0-1 0,0 1 0,0-1 0,0 1 0,0-1 0,0 0 0,0 0 0,0 0 0,0 0 0,-1 0 0,-4 1 0,-49 11 134,56-13-190,-40 4-915,15-11-5126,12-6-4545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1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53 5894,'0'0'8055,"2"-9"-4168,5-27-1608,-7 28 67,-4 10-1704,-4 11-331,-8 48 1212,4 0-1,-9 112 1,6-38-656,7-75-757,1-3 13,5-42 479,1-18 634,0-21-1180,0 0 0,-2 0 0,-1 0 0,-1 0 0,-1 1 0,-1 0 0,-1 0 0,0 0 0,-15-24 0,21 46-281,4 9-32,-1-6 183,-1 0 0,1 0 0,0 0-1,0 0 1,0-1 0,1 1 0,-1 0 0,0-1 0,1 1-1,-1-1 1,1 1 0,2 1 0,2 0-333,0 0-1,0 0 1,0-1 0,1 1 0,13 2 0,-11-4-1107,0 1 1,0-2 0,-1 1 0,2-1-1,-1-1 1,-1 1 0,18-5 0,14-11-3108,-37 14 4565,1 0 0,0-1 0,-1 0 0,0 0 0,0 0 0,0 0 0,4-5 0,5-16 3268,-8-6 4946,-11 71-3871,7-40-4253,0 1 0,1 0 0,-1-1 1,1 1-1,-1-1 0,1 1 0,0-1 1,0 1-1,0-1 0,0 1 1,0-1-1,0 0 0,0 0 0,0 1 1,0-1-1,0 0 0,1 0 0,-1 0 1,0 0-1,1 0 0,-1-1 0,1 1 1,-1 0-1,1-1 0,0 1 0,-1-1 1,1 1-1,2-1 0,62 10-64,-36-7 97,-25-2-16,31 6-128,-35-7 101,1 0-1,-1 1 1,0-1 0,0 0-1,0 1 1,0-1-1,0 0 1,0 1-1,0 0 1,0-1-1,0 1 1,0-1-1,0 1 1,0 0-1,0 0 1,0 0-1,0-1 1,-1 1 0,1 0-1,0 0 1,-1 0-1,1 0 1,0 2-1,-13-21 3575,5-11-3292,2-1-1,0 0 0,2 0 1,2-56-1,1 85-305,1 1 0,-1-1 0,0 1 0,1-1 0,-1 1 0,1-1 0,-1 1 0,0-1 0,1 1 0,-1-1 0,1 1 0,-1 0 0,1-1 0,0 1 0,-1 0 0,1-1 0,-1 1 0,1 0 0,0 0 0,-1 0 0,1-1 0,-1 1 0,1 0 0,0 0 0,-1 0 0,1 0 0,0 0 0,1 0 0,27 0 0,-20 1 0,81-4-2453,-71 1 370,0 0 0,34-11 0,-1-5-7472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8296,'0'0'15476,"6"11"-14024,-3-5-1296,0-3-72,-1 1 0,0 0 0,0 0 1,0 0-1,0 0 0,-1 0 0,0 0 0,0 0 0,0 0 0,0 1 0,0-1 0,-1 0 0,0 1 0,0-1 0,0 0 0,0 1 0,-1-1 0,0 0 1,0 1-1,-2 5 0,-64 123 1418,45-95-1289,2 0 0,-16 46-1,35-83-185,1 1-1,-1-1 0,0 0 1,1 1-1,-1-1 1,1 1-1,-1-1 0,1 1 1,-1-1-1,1 0 0,0 1 1,0-1-1,0 1 0,0-1 1,0 1-1,0 0 0,0-1 1,1 0-1,-1 1 0,0-1 1,1 1-1,-1-1 1,1 1-1,0-1 0,-1 0 1,1 1-1,0-1 0,0 0 1,1 2-1,2-2 65,0 0 0,0 0 0,0 0 0,0 0 0,1 0 1,-1-1-1,0 0 0,0 0 0,7 0 0,-11 0-90,67-4 172,0-4 0,0-2 0,-1-3 0,65-21 0,-122 32-457,25-11-1135,-33 12 1068,0 1 0,0-1 0,0 0 0,-1 1 0,1-1 0,0 0 0,-1 1 0,1-1 0,-1 0 0,1 0-1,0 0 1,-1 1 0,0-1 0,1 0 0,-1 0 0,0 0 0,1 0 0,-1 0 0,0 0 0,0-1 0,0-11-5644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3235,'6'0'16207,"-6"7"-14509,-1 11-32,-8 5-481,-4 4-769,4-1-288,1 3-128,3-7-512,5-3-962,0-6-992,0-6-1730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3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12011,'0'0'11734,"1"12"-10880,-3 21-434,0 0 0,-8 36 0,6-45-317,1 1-1,0 30 1,3-10-4020,0-41 3298,-8-11-7186,-3-9 385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0:3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11563,'0'0'10356,"13"-5"-9549,5-1-581,0 1 0,1 1 0,0 1 0,0 1 1,0 0-1,0 2 0,30 2 0,140 27 389,-163-23-592,-1 1 0,1 1 0,-2 1 0,1 1 0,28 17 0,-49-24-28,1 0 0,-1 0 0,0 0 0,0 0 0,-1 1 0,1 0 1,-1-1-1,1 1 0,-1 0 0,0 1 0,-1-1 0,1 1 0,-1-1 0,3 6 0,-5-7 16,1-1 0,-1 1-1,1-1 1,-1 1-1,0-1 1,0 1 0,0 0-1,0-1 1,-1 1 0,1-1-1,-1 1 1,1-1 0,-1 1-1,0-1 1,0 0 0,0 1-1,0-1 1,-1 0-1,1 0 1,-1 0 0,1 1-1,-1-2 1,0 1 0,1 0-1,-1 0 1,0 0 0,0-1-1,0 1 1,-4 1 0,-12 7 209,1-1 1,-1 0 0,-1-1 0,0-1 0,0-1 0,-26 5 0,-8-2 241,-59 4 1,-24-11-292,135-2-245,0 1 0,0-1-1,-1 0 1,1 0 0,0 0 0,0-1-1,0 1 1,-1 0 0,1 0 0,0-1-1,0 1 1,0 0 0,0-1 0,-1 0-1,1 1 1,0-1 0,0 1 0,0-1-1,0 0 1,0 0 0,1 0 0,-1 1-1,0-1 1,0 0 0,-1-2 0,2 1-315,0 1 0,0-1 0,0 1 0,0-1 0,0 1 1,0 0-1,1-1 0,-1 1 0,0-1 0,1 1 0,-1 0 0,1-1 0,0 1 1,-1 0-1,1-1 0,0 1 0,0 0 0,-1 0 0,1 0 0,0 0 0,0 0 1,2-2-1,23-18-11532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1298 5349,'-14'6'-667,"-20"9"1241,-3 2-1437,0-1 0,-1-2 0,-68 16 0,83-31 3803,23 1-2846,0 0 0,0 0 0,-1-1 0,1 1-1,0 0 1,0 0 0,0 0 0,-1 0 0,1 0 0,0-1 0,0 1 0,0 0 0,0 0 0,-1 0 0,1-1 0,0 1 0,0 0 0,0 0 0,0-1 0,0 1 0,0 0 0,0 0 0,-1 0 0,1-1 0,0 1 0,0 0 0,0 0 0,0-1 0,0 1 0,0 0 0,0 0 0,0-1 0,1 1 0,-1 0 0,0 0 0,0-1 0,0 1-1,0 0 1,0-1 0,2-1 147,-1 0-1,1 0 0,0 0 1,0 1-1,0-1 1,0 0-1,0 1 0,0 0 1,0-1-1,0 1 0,0 0 1,6-2-1,783-303 2072,-490 197-1697,4 13 1,323-57 0,1414-212 697,-1180 248-1036,36-6-4,-793 109-226,-9 1 103,160-42 0,-314 49-7026,5-1 785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0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509 298 7655,'-10'-9'780,"3"3"-607,1 0 1,-1-1 0,1 0-1,0 0 1,1 0 0,-7-12-1,11 17-105,-1-1-1,1 0 1,0 0 0,0 0-1,0 0 1,0 1 0,0-2-1,1 1 1,-1 0-1,1 0 1,0 0 0,0 0-1,0 0 1,0 0-1,1 0 1,-1 0 0,1 0-1,-1 0 1,1 0-1,0 0 1,1 0 0,-1 0-1,0 0 1,1 1 0,0-1-1,-1 1 1,1-1-1,3-2 1,4-4-125,1 0-1,1 1 1,-1 0 0,1 0 0,0 1-1,1 1 1,0 0 0,0 1-1,16-5 1,21-5-2608,53-9 1,-27 8 713,-59 11 3019,4-1 2091,-7 5 2111,-16 27-2643,-9-6-2473,-1 0 1,0 0 0,-2-1 0,0-1-1,-32 30 1,31-31-112,-359 322-34,96-94 46,271-238-51,-1 2 7,0-1 0,0 1 0,0 1 0,2-1 0,-11 16 0,18-25-9,0 1 1,-1-1-1,1 0 0,0 1 1,-1-1-1,1 1 1,0-1-1,0 1 0,0-1 1,-1 1-1,1-1 1,0 0-1,0 1 1,0-1-1,0 1 0,0-1 1,0 1-1,0-1 1,0 1-1,0-1 0,0 1 1,0-1-1,0 1 1,0-1-1,0 1 1,1-1-1,-1 1 0,0-1 1,0 1-1,1-1 1,-1 0-1,0 1 0,0-1 1,1 1-1,-1-1 1,0 0-1,1 1 0,-1-1 1,1 0-1,-1 0 1,0 1-1,1-1 1,-1 0-1,1 0 0,0 1 1,27 1 130,-23-3-100,38-3 191,-1-1 0,1-3-1,-1-2 1,56-20-1,-29 9-150,432-120 54,83-24-4968,-366 96-1117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3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5342 563 11082,'-12'-23'-12,"-2"1"-1,0 0 0,-2 1 0,0 1 0,-1 0 0,-1 1 0,-1 1 1,-1 1-1,0 1 0,-1 0 0,-1 2 0,-42-22 0,-8 3-31,-2 2 0,-146-38 1,88 38 304,0 6 0,-1 5 1,-2 6-1,1 6 1,-144 11-1,19 16-407,-427 86-1,463-56 525,2 11 0,-402 164-1,467-152-164,3 6-1,4 7 0,4 6 0,-202 166 0,256-177-194,3 4 0,4 4 0,-74 101-1,99-109-4,4 2-1,3 3 1,4 1-1,-41 107 1,73-154-10,3 1 1,1 1-1,1 0 0,-5 57 0,13-78 1,2-1 0,1 1-1,0 0 1,1 0-1,1 0 1,2 0-1,-1-1 1,2 1-1,1-1 1,0 0-1,12 24 1,-5-20 29,0-1 1,2-1 0,0 0-1,1-1 1,1-1 0,1 0 0,0-1-1,40 28 1,-26-25 33,0-1 1,2-2-1,0-1 0,1-2 1,50 15-1,3-8 126,1-3 0,1-5-1,1-3 1,113-2 0,49-10 195,391-55 0,242-97-278,201-98-54,-31-103-166,-893 285 109,-4-6-1,275-178 1,-356 197 11,-2-3 0,96-98 0,-124 106 14,-2-2 1,-3-2 0,-2-1 0,34-65 0,-55 84 49,-2 0-1,-1-1 1,-2-1 0,-2-1-1,-1 0 1,-3 0-1,6-48 1,-12 66-41,-2 0 1,0 0-1,-2-1 0,0 1 0,-1 0 1,-2 0-1,0 1 0,-1-1 0,-1 1 0,-1 0 1,-1 0-1,-1 1 0,-1 0 0,0 0 1,-14-18-1,1 10-53,0 2 0,-2 0 0,-2 1 0,0 2 0,-1 0 0,-1 2 0,-1 1 0,-1 2 0,0 1 0,-48-18 0,-5 3-518,-1 5 1,-1 3-1,-97-14 1,-146-8-2266,-30 13-1532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8 109 9897,'4'-10'2595,"-3"3"-1956,13-40 2826,-13 43-2959,0 0 1,1 1-1,-1-1 0,1 1 1,0-1-1,0 1 0,0 0 1,0 0-1,1 0 0,-1 0 1,5-4-1,-7 7-439,1 0 0,-1 0-1,1 0 1,-1 0 0,1 0 0,-1-1 0,1 1-1,-1 0 1,1 0 0,-1 0 0,1 0-1,-1 0 1,1 1 0,-1-1 0,1 0-1,-1 0 1,1 0 0,-1 0 0,1 0 0,-1 1-1,1-1 1,-1 0 0,1 0 0,-1 1-1,0-1 1,1 0 0,-1 1 0,1-1-1,-1 1 1,0-1 0,0 0 0,1 1 0,-1-1-1,0 1 1,0-1 0,1 1 0,-1-1-1,0 0 1,0 1 0,0-1 0,0 1 0,0-1-1,1 1 1,-1-1 0,0 1 0,0 0-1,0-1 1,-1 1 0,1 0 0,3 30 348,-3-29-234,-1 51 307,-3-1 0,-1 1 1,-4-1-1,-1-1 1,-25 73-1,33-117-450,-5 26 617,7-32-640,0-1 0,0 1-1,1-1 1,-1 1-1,0 0 1,0-1-1,0 1 1,0-1-1,1 1 1,-1 0 0,0-1-1,0 1 1,1-1-1,-1 1 1,1-1-1,-1 1 1,0-1-1,1 0 1,-1 1 0,1-1-1,-1 1 1,1-1-1,-1 0 1,1 1-1,-1-1 1,1 0-1,-1 0 1,1 1 0,0-1-1,-1 0 1,1 0-1,-1 0 1,1 0-1,0 0 1,-1 0-1,1 0 1,-1 0 0,1 0-1,0 0 1,-1 0-1,1 0 1,-1 0-1,1-1 1,0 1-1,-1 0 1,1-1 0,22-6 198,0-1 0,-1-1 0,0-1 0,21-13 0,21-9-104,-35 19-89,0 2-1,1 1 1,0 1-1,42-6 1,-29 10-3762,0 3-3963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16303,'0'0'6118,"22"58"-5477,-15-26-385,3 4-192,-4-2 0,1-3-96,-1-4-769,-3-5-480,-3-9-1313,0-5-2371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10410,'0'0'10255,"1"-10"-9406,0 7-802,-1 0 1,1 0-1,0-1 0,-1 1 1,2 0-1,-1 0 1,0 0-1,0 0 0,1 0 1,0 0-1,0 0 1,0 0-1,0 1 1,0-1-1,4-3 0,2 0 82,0 1 0,0 0 0,1 0 0,-1 1 0,19-6 0,18-7 113,49-10 0,-76 23-197,0 0 0,1 2-1,-1 0 1,0 1 0,37 3 0,-52-2-33,0 0 1,0 1 0,0-1 0,0 1 0,0-1 0,0 1 0,0 0 0,0 0 0,0 1 0,0-1 0,0 0 0,-1 1 0,1 0 0,0 0 0,-1-1 0,0 1-1,1 1 1,-1-1 0,0 0 0,0 1 0,0-1 0,0 1 0,-1-1 0,1 1 0,-1 0 0,1 0 0,-1 0 0,0 0 0,0 0 0,-1 0 0,1 0 0,0 0 0,-1 0-1,0 0 1,0 6 0,-1-1 43,0-1 1,0 1-1,-1-1 0,0 0 0,0 0 0,-1 0 0,0 0 0,0 0 1,-1 0-1,0-1 0,0 0 0,0 0 0,-1 0 0,-5 6 0,-8 5 397,-1 0-1,-1-2 1,-31 20-1,39-27-408,-1-1 0,0-1 0,0 0 0,0-1 0,-1 0 0,0-1 0,-20 3 0,32-6 158,-6-1-1924,8-7-3527,8-6-1285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15791,'0'0'5408,"-6"13"-4463,-1 4-670,-90 234 2323,84-211-2277,2 1 0,2 0 0,1 1 0,-3 66 1,10-103-283,1 1 0,0 0 0,1-1 0,-1 1 1,1 0-1,1-1 0,-1 1 0,0-1 0,6 11 0,-6-14-32,1 1 0,0-1 0,0 0 0,0 1-1,0-1 1,0 0 0,0 0 0,1-1-1,-1 1 1,0 0 0,1-1 0,0 1-1,-1-1 1,1 0 0,0 0 0,0 0-1,-1 0 1,1-1 0,0 1 0,5 0-1,7 0-266,-1 0 0,1-1 0,0 0-1,23-4 1,-25 1-761,0 0 1,0 0-1,0-2 0,-1 1 0,16-9 1,19-14-5226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4516,'0'0'22902,"-5"54"-21909,3-27-545,2 3-288,0-3-95,0-5-65,11-11-385,3-6-608,6-5 289,-2-7-225,-1-12-1057,-3-6-961,-5-1-1217,-6-5-3779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12236,'0'0'5696,"-6"8"-4453,-4 8-562,2 0 0,0 1 0,1 0 0,0 1 0,2-1 0,0 1 0,1 1 0,-3 26 0,5-31-114,0-3-270,1 0-1,1-1 1,-1 1-1,3 18 1,-2-28-284,1 0 0,-1 0 1,1-1-1,-1 1 0,1-1 0,0 1 1,-1 0-1,1-1 0,-1 1 1,1-1-1,0 1 0,0-1 0,-1 0 1,1 1-1,0-1 0,0 0 0,-1 1 1,1-1-1,0 0 0,0 0 0,0 0 1,0 0-1,-1 0 0,1 0 1,0 0-1,0 0 0,0 0 0,0 0 1,-1 0-1,1 0 0,0-1 0,0 1 1,0 0-1,1-1 0,28-12 329,-13 1-296,-2-1 0,0-1 0,22-25 0,-2 2-22,-43 79-147,2-26 124,2-7 3,0 1 0,0 0 0,1 0 0,0 0 0,1 0 0,0 1 0,0 12-1,2-23-38,1 1-1,-1-1 0,1 1 0,-1-1 0,1 0 0,0 1 0,-1-1 0,1 0 0,0 1 0,-1-1 0,1 0 1,0 0-1,-1 0 0,1 1 0,0-1 0,0 0 0,-1 0 0,1 0 0,0 0 0,-1 0 0,1 0 0,0-1 1,0 1-1,-1 0 0,1 0 0,0 0 0,0-1 0,24-6-3368,-6-5-1369,2-4-2439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14318,'0'0'9513,"49"-13"-11211,-35 19-3971</inkml:trace>
  <inkml:trace contextRef="#ctx0" brushRef="#br0" timeOffset="1">339 368 6694,'0'0'16944,"21"56"-15150,-16-28-673,-5 0-672,0 6-385,0-6-96,0-2-1442,0-8-2498,0-10-2946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14798,'0'0'10874,"4"9"-9721,7 16-737,-7-13-288,0 0 0,2-1 0,-1 0 0,1 0 0,1 0 0,9 11 0,-14-20-134,1 1 1,0-1-1,-1 1 0,1-1 1,0 0-1,1 0 0,-1 0 1,0 0-1,0-1 0,1 1 1,-1-1-1,1 0 0,-1 0 1,1 0-1,0-1 0,-1 1 1,1-1-1,0 0 0,-1 0 1,1 0-1,0 0 0,-1-1 1,1 1-1,0-1 0,-1 0 1,1 0-1,4-2 0,2-2-492,-1 1 0,-1-1-1,1-1 1,-1 0-1,1 0 1,-2 0-1,1-1 1,-1 0-1,10-12 1,-7 6-1465,-1 0 0,0 0 0,0 0 0,-2-1 0,9-20 0,-36 87 9693,1 5-3478,12-34-3475,0 1 0,2 0 0,0 0 1,2 1-1,0 33 0,3-54-729,1 0 0,0 0 0,0 0 0,0 0 0,0 0 0,1 0 0,0 0 0,3 7 0,13 9-2048,6-10-5657,-13-11-2747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12940,'0'0'3363,"47"13"257,-19 1-1442,4 7 160,-1 6-672,-3 8-577,-3 8-289,-7 9-319,-11 8-161,-7 10-192,-16 6-64,-16 7 0,-11 1-224,-9-4-1345,0-11-1922,0-12-3460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16688,'0'0'5221,"52"-46"-4196,-12 30-833,6-2-128,6 0-96,-5 1-224,0 3-417,-9 1-32,-10 5-320,-10 4-256,-14 4-1153,-23 6-6855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8776,'0'0'9513,"66"22"-6982,-10-47-738,13-5-832,5-4-640,4 3-257,-4 2-160,-10 7-1122,-15 4-2337,-16 1-5221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2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12 275 10570,'0'0'10794,"2"10"-10409,31 312 937,-28-228 1717,-22-278-2286,4 68-748,9 58 2,4 31 6,-2 1 0,-1 0 0,-9-37 0,12 61-56,2 20-181,0-13 233,1 1 0,-1-1 0,1 1 1,0-1-1,1 0 0,-1 0 0,1 0 0,0-1 0,0 1 0,1-1 1,-1 0-1,1 0 0,0-1 0,0 1 0,0-1 0,1 0 0,-1-1 1,1 1-1,-1-1 0,1 0 0,0 0 0,0-1 0,0 0 1,0 0-1,0 0 0,0-1 0,0 0 0,0 0 0,0 0 0,0-1 1,0 0-1,0 0 0,0-1 0,0 1 0,0-1 0,-1-1 1,1 1-1,-1-1 0,1 0 0,-1 0 0,9-7 0,2-6 54,-1-1 1,-1 0-1,0-1 0,-2 0 0,0-1 1,-1-1-1,0 0 0,-2 0 0,-1-1 1,0 0-1,-1 0 0,4-27 0,-13 61-113,1-1 0,1 1 0,0 0 0,2 13 0,-1 16 49,-1 9 59,3 0 0,12 73-1,-12-105-318,2 0 0,0 0 0,1-1-1,1 0 1,1 0 0,0-1 0,1 0-1,1 0 1,20 25 0,7-8-3935,-1-18-2659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3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72 9097,'-12'-6'1948,"-4"-2"-1591,0 1 1,0 2-1,0-1 0,0 2 0,-23-4 1,30 6-190,0 1 0,0 1 1,0-1-1,0 1 0,0 1 1,0 0-1,0 0 0,0 1 1,0 0-1,0 0 0,0 1 1,1 0-1,-14 7 0,9-1-100,0 1 0,0 1-1,1 0 1,1 0 0,0 1-1,0 1 1,1-1 0,1 2-1,0-1 1,1 2 0,0-1-1,1 1 1,1 0 0,0 0-1,-4 20 1,-1 11 194,2 0-1,3 0 1,1 1 0,1 48 0,4-77-241,0 0 0,1 1 0,1-1-1,1 0 1,1 0 0,0 0 0,1-1 0,13 30 0,-16-42-11,1 0 0,0 0 0,0 0 0,1 0 0,-1 0 1,1-1-1,0 1 0,0-1 0,1 0 0,-1 0 0,1-1 0,0 1 0,0-1 1,0 0-1,0-1 0,1 1 0,-1-1 0,1 0 0,-1 0 0,1-1 0,0 1 1,0-1-1,0-1 0,0 1 0,0-1 0,-1 0 0,1 0 0,0-1 0,0 0 1,9-2-1,1-1 96,-1-1 1,-1-1 0,1 0 0,-1-1-1,0-1 1,-1 0 0,0-1-1,0 0 1,-1-1 0,0 0-1,0-1 1,11-15 0,-1 0 100,0-1 0,-2-1 1,-2-1-1,25-49 0,-31 52-109,-2-1-1,-1 0 0,0 0 0,-3-1 0,0 0 1,2-38-1,-6 52-78,-1-1 1,-1 1 0,-1-1 0,0 1 0,-1-1-1,0 1 1,-1 0 0,-1 0 0,0 0-1,-1 0 1,0 1 0,-1 0 0,-1 0 0,-9-14-1,13 22-38,-1 0 0,-1 1 0,1-1 0,-1 1 0,1-1 0,-1 1 0,0 1 0,-1-1 0,1 1-1,-1 0 1,0 0 0,1 1 0,-1-1 0,0 1 0,0 1 0,-1-1 0,1 1 0,-7-1 0,9 2-76,0 0-1,-1 1 1,1-1 0,0 1 0,0 0 0,0 0 0,0 0-1,0 0 1,0 1 0,0 0 0,0-1 0,1 2 0,-1-1 0,1 0-1,-1 1 1,1-1 0,0 1 0,0 0 0,0 0 0,0 0 0,1 1-1,-1-1 1,1 0 0,0 1 0,0 0 0,0 0 0,-2 5-1,1 1-495,0 0 0,1 0 0,0 0 0,1 0-1,0 0 1,0 0 0,2 11 0,0 15-4652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6:3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51 11563,'0'0'1500,"-8"-9"102,5 6-1498,1 0-3,0 0 0,-1 0 0,1 0 0,-1 1 0,0-1 0,1 1 0,-1-1 0,0 1 0,-1 0 0,1 0 0,0 0 0,-1 1-1,1-1 1,-1 1 0,1 0 0,-1 0 0,1 0 0,-1 0 0,0 1 0,0 0 0,1-1 0,-1 1 0,0 0 0,0 1 0,1-1-1,-1 1 1,-5 1 0,1 3-84,0 0 0,0 0 0,0 1 0,0 0-1,1 1 1,0 0 0,0 0 0,1 0 0,0 1 0,0 0-1,-7 14 1,-8 16-24,-19 47-1,40-84 8,-26 59 18,2 2-1,4 0 1,2 2-1,3 0 1,3 0-1,-7 112 1,18-172-12,1 1 1,0 0-1,0-1 1,0 1-1,1 0 1,-1-1-1,1 1 1,0-1-1,1 1 1,-1-1-1,1 0 1,0 1-1,0-1 1,0 0-1,0 0 1,1 0-1,4 5 1,-3-6 64,0-1 1,0 0-1,0 0 0,0 0 1,0 0-1,0 0 1,1-1-1,-1 0 0,0 0 1,1 0-1,-1 0 1,1-1-1,-1 0 0,1 0 1,0 0-1,-1 0 1,1-1-1,5-1 0,18-4 246,0-1-1,0-1 1,-1-1-1,0-2 1,-1-1-1,0-1 1,26-17-1,7-8 193,93-81 0,-123 94-345,-1-2-1,-1 0 1,-1-2-1,24-37 1,-43 56-153,0 0 0,-1-1 0,0 1 1,0-2-1,-1 1 0,-1 0 1,0-1-1,0 0 0,-2 0 0,1 0 1,-1 0-1,-1-1 0,0 1 0,-1 0 1,0-1-1,-4-23 0,1 28-149,0 1-1,0-1 1,-1 0-1,0 1 1,0 0-1,-1 0 1,1 0-1,-2 0 1,1 1 0,-1 0-1,0 0 1,0 1-1,0-1 1,-1 1-1,0 1 1,0-1-1,0 1 1,-1 0-1,0 1 1,1 0-1,-1 0 1,-10-2-1,-8-2-1706,-1 1-1,1 2 0,-1 0 1,0 2-1,-41 1 0,11 4-5942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3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4740,'-19'16'8254,"34"-15"1686,11-2-11008,471-7 2301,-566 6-414,-166 1-437,31 17 403,498-33-539,-66 3-369,-298 18 326,0 4-1,-113 25 1,-28 5 475,245-50-5956,-2-2-1055,9-7-7461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5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708 48 7847,'0'0'1837,"-12"-5"-679,-15-4-538,-1 0 1,0 2-1,0 1 0,-1 1 0,-51-2 0,64 7-557,1 1 0,0 1 0,-1 0 1,1 1-1,0 1 0,1 0 0,-1 1 0,1 1 0,-1 0 0,2 0 0,-1 2 1,1 0-1,0 0 0,1 1 0,0 1 0,-15 14 0,7-3 79,0 1 0,1 1 0,1 0 0,2 1 0,0 1 1,2 1-1,0 0 0,2 0 0,1 2 0,1-1 0,-7 34 0,5-5-47,2 0-1,3 1 1,2 0 0,4 101-1,3-128-87,1-1 0,2 0 0,0 1 0,2-2 0,1 1 0,2-1 0,0-1 0,24 43 0,-28-59 7,2 0-1,-1 0 0,1 0 0,1-1 0,0 0 0,1-1 0,-1 0 0,2-1 1,15 11-1,-18-14 37,1-1 0,0 0 0,0-1 0,0 1 0,0-2 0,0 1 0,1-1 0,-1-1 0,1 0 0,-1 0 0,1 0 0,0-2 0,-1 1 0,13-3 0,-8 0 105,0-1 0,0-1-1,-1 0 1,0-1 0,1 0 0,-2-1-1,1-1 1,-1 0 0,0 0 0,-1-1 0,15-15-1,9-12 541,59-77-1,-55 61-252,-2-3 1,-3-1-1,-3-1 1,35-86-1,-49 99-293,-3 0-1,-1-2 0,-2 1 1,-3-2-1,-1 1 1,1-90-1,-8 125-103,0 0 0,-1 1 0,-1-1 0,0 0-1,0 0 1,-1 1 0,0-1 0,-8-16 0,8 22-37,0 0 0,-1 0 0,1 1 1,-1-1-1,0 1 0,0-1 0,0 1 0,0 1 0,-1-1 0,0 1 0,1-1 0,-1 1 0,-1 0 0,1 1 0,0 0 1,-1-1-1,-9-1 0,1 1-34,0 0 0,0 1 0,-1 1-1,1 0 1,0 1 0,0 1 0,-22 3 0,-4 4-1399,-50 18 1,56-16-590,14-6-1904,7-3-3161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5:5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81 545,'0'0'19693,"-9"0"-17211,1 0-2101,-1 1 1,1 1-1,0 0 0,0 0 1,0 0-1,0 1 0,0 1 1,0-1-1,-10 7 0,14-8-282,0 1 1,0-1-1,1 1 0,-1 0 0,1 0 0,-1 0 1,1 0-1,0 1 0,0-1 0,0 1 0,1 0 0,-1 0 1,1 0-1,0 0 0,0 0 0,0 0 0,1 0 0,0 1 1,-1-1-1,2 1 0,-2 7 0,3-11-94,-1 1 1,1-1-1,-1 0 0,1 1 0,0-1 0,0 1 1,0-1-1,0 0 0,0 0 0,0 0 1,0 1-1,0-1 0,0 0 0,1 0 0,-1 0 1,0-1-1,1 1 0,-1 0 0,0 0 0,1-1 1,-1 1-1,1-1 0,-1 1 0,1-1 0,0 0 1,-1 0-1,1 0 0,-1 1 0,1-1 1,-1-1-1,1 1 0,0 0 0,1-1 0,3 1 2,-1 0-1,1 0 0,-1-1 1,1 1-1,-1-2 0,0 1 0,1 0 1,-1-1-1,7-3 0,-6 1-2,0-1-1,-1 1 0,1-1 0,-1 0 1,0-1-1,0 1 0,0-1 0,-1 0 1,0 0-1,0-1 0,-1 1 1,0-1-1,0 1 0,0-1 0,-1 0 1,0 0-1,2-11 0,-6 18-15,0 1 0,0-1 0,0 1 0,1-1 1,-1 1-1,0-1 0,1 1 0,-1 0 0,0 0 0,1 0 0,-1 0 0,-2 2 0,-24 27-34,27-28 67,0-1 0,0 0 0,-1 1-1,1-1 1,0 1 0,0 0-1,0-1 1,0 1 0,1 0 0,-1-1-1,0 1 1,1 0 0,-1 0-1,1 0 1,0 0 0,0-1 0,-1 1-1,1 0 1,1 2 0,3-3 4,0 0 0,0 0 1,0 0-1,1-1 0,-1 1 1,0-1-1,1 0 1,-1-1-1,0 1 0,1-1 1,5-1-1,83-25-193,-74 20 79,0 1 1,1 0-1,0 2 1,0 0-1,28-1 1,-48 5 87,1 0 1,0 0 0,-1 1-1,1-1 1,0 0 0,-1 1-1,1-1 1,0 1 0,-1-1-1,1 0 1,-1 1 0,1 0-1,-1-1 1,1 1 0,-1-1-1,1 1 1,-1 0 0,1-1-1,-1 1 1,0 0 0,1-1-1,-1 1 1,0 0-1,0-1 1,0 1 0,1 0-1,-1 0 1,0-1 0,0 1-1,0 0 1,0 0 0,0-1-1,0 1 1,-1 0 0,1 0-1,0-1 1,0 1 0,0 0-1,-1 0 1,1-1 0,0 1-1,-1 0 1,-13 40 205,11-35-198,-1 22 493,7-20 239,7-18-195,-2-3-516,-1-1 0,-1 1-1,0-1 1,-1-1 0,0 1-1,3-19 1,7-23-24,-15 56-6,1-1 1,-1 1 0,0 0 0,1 0-1,-1-1 1,0 1 0,1 0 0,-1 0-1,0 0 1,1-1 0,-1 1 0,0 0-1,1 0 1,-1 0 0,1 0 0,-1 0-1,0 0 1,1 0 0,-1 0-1,1 0 1,-1 0 0,0 0 0,1 0-1,-1 0 1,1 0 0,-1 0 0,0 0-1,1 0 1,-1 0 0,0 1 0,1-1-1,-1 0 1,0 0 0,1 0 0,-1 1-1,0-1 1,1 0 0,-1 0 0,0 1-1,1-1 1,-1 0 0,0 1-1,1 0 1,22 19-82,-12-10 56,-2-5 33,-1 0-1,1-1 1,0 0 0,0 0-1,0-1 1,1 0 0,-1-1-1,1 0 1,-1-1 0,1 1-1,0-2 1,11 0 0,-16 0-3,1 0 1,0-1-1,-1 0 1,1 0-1,-1 0 1,1-1-1,-1 1 1,0-1-1,0-1 1,1 1 0,-1-1-1,-1 0 1,1 0-1,0 0 1,-1-1-1,0 1 1,0-1-1,0 0 1,0 0-1,0-1 1,-1 1-1,4-6 1,-7 9-2,1-1 1,0 1-1,-1 0 1,1-1-1,0 1 1,-1-1-1,0 1 0,1 0 1,-1-1-1,0 1 1,1-1-1,-1 1 1,0-1-1,0 1 1,-1-1-1,1 1 0,0-3 1,-1 3-3,1 0 0,-1 1 0,1-1 0,-1 0 0,1 1 0,-1-1 0,1 0 0,-1 1 0,0-1 0,1 0 0,-1 1 0,0-1 0,0 1-1,1 0 1,-1-1 0,0 1 0,0-1 0,0 1 0,0 0 0,1 0 0,-3-1 0,0 1-2,0 0-1,0 0 0,0 0 0,0 0 1,0 0-1,0 1 0,0-1 1,0 1-1,1 0 0,-1 0 1,0 0-1,0 0 0,0 0 0,1 1 1,-5 2-1,2 0 22,0 0-1,0 1 1,1-1-1,0 1 1,0 0 0,0 0-1,1 1 1,-1-1 0,1 1-1,0-1 1,1 1-1,0 0 1,-1 0 0,2 0-1,-1 0 1,1 1-1,-1 10 1,2-13-129,0-1-1,0 1 1,1-1-1,-1 1 1,1-1 0,0 1-1,0-1 1,0 1-1,1-1 1,-1 0-1,1 0 1,0 0 0,3 6-1,-2-6-340,0 0 1,0 0-1,0-1 0,1 1 0,-1 0 0,1-1 1,0 0-1,-1 0 0,1 0 0,0 0 1,0-1-1,0 0 0,7 2 0,21 2-5442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5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0 505 7143,'0'0'7014,"9"-3"-5807,203-78 2477,279-162-3119,-457 224-703,87-51-379,-109 61-257,0 0-1,0 0 1,17-20-1,-17 10-2700,-10 5-1191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2:5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 11915,'0'0'737,"-9"4"-289,1-1-393,0 0 0,1 1 0,0 0-1,0 1 1,0-1 0,0 2-1,1-1 1,-1 0 0,1 1 0,1 1-1,-8 9 1,-161 210 2568,74-99 274,100-126-2880,-25 38 900,25-38-906,-1 0-1,1-1 1,-1 1 0,1 0-1,0 0 1,0 0 0,-1-1-1,1 1 1,0 0 0,0 0-1,0 0 1,0 0 0,0-1 0,0 1-1,0 0 1,0 0 0,0 0-1,0 0 1,1-1 0,-1 1-1,0 0 1,0 0 0,1-1-1,-1 1 1,1 0 0,-1 0-1,1-1 1,-1 1 0,1 0-1,-1-1 1,1 1 0,-1-1-1,1 1 1,0-1 0,-1 1-1,1-1 1,0 1 0,0-1-1,-1 0 1,1 1 0,0-1 0,0 0-1,-1 0 1,1 1 0,0-1-1,0 0 1,0 0 0,1 0-1,19 2 146,0-2-1,1 0 0,-1-1 1,0-1-1,0-1 0,32-9 1,128-47-58,-103 32-104,163-62-2925,-121 40-1574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1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1 519 14478,'9'-2'357,"41"-8"-160,0 2-1,1 2 0,73 2 0,161 6-44,543-19-315,-320-29 67,734-56 2899,1070-60-2520,-1751 126-189,762-77-225,-1322 113 158,62-10-1527,-63 10 1423,0 0 1,0 0 0,0 0 0,-1 0-1,1-1 1,0 1 0,0 0 0,0 0 0,0 0-1,0 0 1,0 0 0,0 0 0,0 0-1,0 0 1,0 0 0,0 0 0,0 0 0,0-1-1,0 1 1,-1 0 0,1 0 0,0 0-1,0 0 1,0 0 0,0 0 0,0 0 0,0 0-1,0-1 1,0 1 0,0 0 0,0 0-1,0 0 1,1 0 0,-38-1-2682,-30 1-1486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1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281 6822,'6'-9'474,"-1"0"0,0 0 0,-1 0 0,0-1 0,0 0 0,-1 0 0,2-12 0,-4 17-353,0 1-1,-1 0 1,0-1 0,0 1 0,-1 0-1,1-1 1,-1 1 0,0 0-1,0-1 1,0 1 0,0 0-1,-1 0 1,0 0 0,0 0-1,0 0 1,0 1 0,0-1-1,-1 1 1,0-1 0,-3-3-1,-6-3 108,0 0 0,0 1 0,-1 0 0,0 1 0,0 1 0,-1 0 0,0 0 0,0 1-1,-1 1 1,0 1 0,-29-6 0,-1 4-136,0 2 0,-83 2 0,66 6 0,-1 3 0,1 3 0,0 3 0,1 2 0,1 2 0,1 4 0,-66 31 1,45-13 88,3 4 1,1 3-1,2 3 1,-101 88 0,128-95-151,1 3 1,2 1-1,-49 69 1,75-90-22,2 0 1,1 0-1,0 2 0,3 0 1,0 0-1,1 1 0,2 1 0,1-1 1,-6 38-1,13-52-7,0 0 0,0-1-1,2 1 1,-1-1 0,2 1 0,0-1-1,0 1 1,1-1 0,1 0 0,0 0 0,1 0-1,0 0 1,1-1 0,1 0 0,14 21-1,-11-21 2,1 1 0,1-1-1,0-1 1,0 0-1,1-1 1,1 0-1,-1-1 1,1-1 0,1 0-1,0-1 1,0 0-1,29 8 1,-5-6 28,0-1 0,1-3 0,0-1 0,0-1 1,0-3-1,0-1 0,0-2 0,69-14 0,-16-5 327,0-3 0,134-57 0,-106 31 105,130-77-1,-193 94-365,-1-3-1,-3-2 1,-1-3 0,53-53-1,-84 73-66,-2 0-1,-1-2 1,-1 0 0,0-1-1,-2-1 1,17-38-1,-28 53-10,0 0 0,-1-1-1,0 1 1,-1-1 0,-1 0-1,0 0 1,0 0-1,-1-1 1,-1 1 0,0 0-1,0-1 1,-1 1 0,-1 0-1,0 0 1,-1 0-1,0 0 1,-1 1 0,-6-15-1,1 11-40,-1 0 1,0 1-1,-1 0 0,0 1 0,-1 0 0,0 1 0,-1 0 0,-1 1 0,0 1 0,0 0 0,-1 0 1,-28-11-1,0 1-122,-2 2 0,-1 2 0,-66-15 0,14 14-2098,-198-8 0,225 22-697,15-2-1483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118 468 6758,'0'0'6919,"10"-8"-6802,5-1-100,0 1-1,1 0 1,0 1 0,0 0-1,1 1 1,0 1-1,0 1 1,0 0-1,23-1 1,29 1 491,0 4 0,0 2 1,97 16-1,45 3-294,20-17-220,378-42-1,225-90 52,690-65 975,-1358 181-966,583-28 90,-749 40-140,0 1 0,0-1 1,0 0-1,0 0 1,0 0-1,0 0 1,0 0-1,0 0 1,0 0-1,0 1 1,0-1-1,0 0 1,0 0-1,0 0 1,0 0-1,0 0 1,1 0-1,-1 1 1,0-1-1,0 0 1,0 0-1,0 0 0,0 0 1,0 0-1,0 0 1,0 0-1,0 0 1,0 0-1,0 0 1,1 1-1,-1-1 1,0 0-1,0 0 1,0 0-1,0 0 1,0 0-1,0 0 1,0 0-1,1 0 1,-1 0-1,0 0 1,0 0-1,0 0 0,0 0 1,0 0-1,0 0 1,1 0-1,-1 0 1,0 0-1,0 0 1,-18 8 258,-31 7 105,-100 17-259,-1-6 0,-210 8 0,-312-25-236,442-10 55,-402-3-781,-431 3 759,5 61 278,508 15-206,529-72-44,15-2-89,-1 0 1,1 0-1,0 0 1,-1 1-1,1 0 1,0 0-1,0 1 1,-6 3-1,24-1-2487,14-2 1910,83-8-927,-1-4 0,172-37 0,-136 20 1399,994-124 202,-783 109-1512,-78 5-4105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1149 279 8584,'-2'-13'529,"0"-1"1,-1 0-1,0 1 0,-1 0 0,-11-24 1,9 25-432,-1 1 1,0 0 0,-1 0 0,0 1 0,0 0-1,-1 1 1,0-1 0,-1 2 0,0-1 0,0 1-1,-1 1 1,0 0 0,0 0 0,-1 2 0,0-1 0,0 1-1,-15-4 1,8 4 165,1 1-1,-1 0 1,0 1-1,0 1 1,0 1-1,0 1 1,0 1 0,0 0-1,-30 7 1,22-2 21,1 2 1,0 1 0,0 1 0,1 1 0,1 1 0,-27 17 0,9 1 200,0 1 0,3 2 0,0 2 0,3 1 0,1 2 1,-52 73-1,61-73-278,1 2 1,3 0-1,1 1 1,2 2-1,2 0 1,-16 61-1,26-76-187,1 0 0,1 0 1,2 1-1,1-1 0,1 1 0,1-1 0,2 1 1,1-1-1,1 1 0,1-1 0,14 42 0,-12-53-14,0 0-1,1 0 1,1-1-1,0 0 1,1-1-1,1 0 1,0-1-1,1 0 1,1-1 0,0 0-1,24 18 1,-15-17-21,-1-1 0,2 0 0,-1-2 0,2 0 0,-1-2 0,1-1 0,44 10 0,-26-11-1,1-1 0,0-3 1,0-1-1,0-2 0,0-2 0,0-2 0,0-2 1,-1-2-1,72-22 0,-61 11 40,-1-2 0,-1-2-1,-2-2 1,0-3 0,-1-2 0,-2-1 0,-2-3 0,0-2 0,45-49 0,-66 59 58,0-1 1,-2-1 0,-2-1-1,0 0 1,-2-2-1,24-57 1,-32 61 31,-1 1-1,-1-1 1,-1-1 0,-1 1-1,-2-1 1,-1 0 0,-1 0-1,-1 0 1,-6-35-1,4 45-101,-1 0 0,-2 0-1,1 0 1,-2 1 0,-1-1-1,0 2 1,-1-1 0,0 1-1,-2 0 1,-15-21-1,9 19 27,0 1-1,0 0 1,-2 1-1,0 1 0,-1 0 1,0 2-1,-26-14 0,-10 1-466,-1 2-1,-1 3 1,-1 2 0,0 3-1,-84-12 1,133 27-203,-9-3-244,11-2-3150,9-1-2712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1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0 4260,'-10'0'3972,"-5"1"-3785,0 1 0,0 0 1,0 0-1,1 2 0,-1 0 0,1 0 1,0 1-1,0 1 0,1 1 0,0 0 1,0 0-1,-16 13 0,3 2 347,1 2-1,1 1 1,1 1 0,2 1-1,0 0 1,2 2 0,1 0-1,1 1 1,2 1 0,1 0-1,-12 43 1,9-21-281,3 2-1,3 0 1,1 0 0,4 1 0,1 0-1,4 63 1,1-105-254,1-1 0,0 1 0,1-1 0,1 1 0,0-1 0,1 0 0,7 16 0,-9-25 34,0 1 1,1-1-1,0 1 0,0-1 1,0 0-1,0 0 0,1 0 1,-1 0-1,1-1 1,0 0-1,0 0 0,1 0 1,-1 0-1,1 0 1,-1-1-1,1 0 0,0 0 1,0 0-1,-1 0 0,1-1 1,10 1-1,-1 0 158,0-1 0,1-1 0,-1 0 0,1-1 0,-1 0 0,1-2 0,-1 1 0,0-2-1,23-8 1,-17 4-9,0-2 0,0 0 0,-1-2 0,0 0 0,31-26 0,-24 14-69,0-1-1,-2-2 1,-1 0 0,-1-2-1,-1 0 1,-2-1 0,26-55 0,-32 55-50,-1-1 1,-2-1 0,-1 0-1,-1 0 1,-2 0 0,-2-1-1,2-63 1,-6 78-5,-1 0-1,0 0 1,-2 0-1,0 0 1,-1 0 0,0 0-1,-2 1 1,0 0-1,-1 0 1,0 0-1,-2 1 1,0 0 0,0 1-1,-2 0 1,-20-24-1,23 33-37,1-1-1,-1 2 0,-1-1 1,1 1-1,-1 0 1,0 1-1,0 0 0,0 1 1,0-1-1,-1 2 1,1-1-1,-1 1 0,0 1 1,0 0-1,0 0 1,1 1-1,-1 0 0,-16 3 1,16-1-148,0 0 1,1 0 0,-1 1 0,1 0-1,0 0 1,0 1 0,0 1-1,-11 6 1,14-7-274,0 1 0,1-1 1,-1 1-1,1 0 0,0 1 0,0-1 1,0 1-1,1 0 0,0 0 0,0 1 0,-4 9 1,2 3-5164,6-6-5007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564 219 4837,'-2'-11'-134,"-4"-19"211,4 13 592,-1 1 0,-1-1 0,-1 1 0,-11-28 0,14 40-504,0 0-1,0 0 1,-1 1-1,1-1 1,-1 0 0,0 1-1,0-1 1,0 1-1,0 0 1,-1 0 0,1 0-1,-1 1 1,0-1-1,0 1 1,0 0 0,0 0-1,0 0 1,0 1-1,0-1 1,-1 1 0,1 0-1,-1 0 1,-8 0-1,7 1-65,-1 0-1,0 1 1,1 0 0,-1 0-1,1 0 1,-1 1-1,1 0 1,0 0-1,0 0 1,0 1-1,0 0 1,-7 5-1,2-1-50,1 1 0,0 0 0,1 1 0,0 0 0,-15 19 0,0 6-77,2 2-1,-32 69 1,51-99 59,-28 60-3,4 0 0,2 2-1,4 1 1,2 1 0,3 1-1,4 0 1,-5 96 0,16-150-22,1-1 0,1 1 1,1-1-1,0 1 0,1-1 1,8 30-1,-8-40-10,-1-1 1,1 1-1,0-1 1,0 1-1,0-1 0,1 0 1,0 0-1,0 0 1,0 0-1,1-1 0,-1 0 1,1 0-1,0 0 1,0-1-1,0 1 0,1-1 1,-1 0-1,1-1 0,0 1 1,0-1-1,7 2 1,1-2 66,1 0 0,-1-1-1,0 0 1,0-1 0,0-1 0,1 0 0,-1-1 0,0 0 0,0-1 0,-1-1 0,1 0 0,-1-1 0,1-1 0,-2 0-1,1 0 1,20-15 0,5-5 354,-1-2 1,-2-2-1,58-62 0,-58 53 48,-2-1 0,-2-1 1,-1-1-1,-2-2 0,40-87 0,-54 98-219,-1-2 0,-2 1-1,-2-1 1,0-1-1,-3 0 1,-1 0 0,-2 0-1,-1 0 1,-3-41 0,0 67-235,0-1 1,0 1-1,-1 0 1,-1 0 0,1 0-1,-2 0 1,1 1 0,-1-1-1,-1 1 1,0 0 0,0 0-1,-1 1 1,0-1 0,0 1-1,-10-9 1,10 12-104,0 0 0,-1 0 0,0 1 0,0 0 0,0 0 0,0 1 0,0 0 0,-1 0 0,1 1 0,-1-1 0,0 2 0,0-1 0,0 1 0,0 0 0,0 1 0,0 0 0,0 0 0,0 1 0,1 0 0,-10 2 0,3 1-635,0 1 0,1 0 1,-1 1-1,1 0 0,-22 15 1,2-2-2355,-8 3-2934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4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53 6983,'0'0'2039,"-15"-7"-1420,5 2-506,5 2-40,-1-1 0,0 1 1,0 1-1,0-1 1,-1 1-1,1 0 0,0 1 1,-1-1-1,1 1 0,-1 1 1,1-1-1,-1 1 1,0 0-1,1 0 0,-9 2 1,0 4 84,0 0 0,0 1 0,1 1 1,-1 0-1,2 1 0,-1 0 0,1 1 0,1 0 1,0 1-1,-14 17 0,-4 5 162,3 2 1,-38 61-1,37-48 152,2 1-1,3 1 1,1 1-1,-20 74 1,32-86-301,2 0 0,1 1 0,2 0 0,1 0 0,3 1 0,5 69 0,-3-102-157,0 0-1,0 0 0,0 0 0,1 0 1,1-1-1,-1 1 0,1 0 0,0-1 1,1 0-1,0 0 0,0 0 1,0 0-1,1 0 0,0-1 0,0 0 1,1 0-1,0 0 0,0-1 0,0 0 1,1 0-1,-1-1 0,1 1 1,0-2-1,1 1 0,-1-1 0,1 0 1,-1 0-1,1-1 0,0 0 1,0 0-1,0-1 0,0 0 0,0-1 1,0 1-1,0-1 0,10-2 0,5-1 180,1-2 0,-1 0-1,1-2 1,-2-1 0,1 0-1,-1-2 1,0 0 0,-1-1-1,25-19 1,11-10 552,99-93 0,-113 92-330,-2-2 1,-1-1-1,-3-3 1,47-76-1,-70 101-312,-1-1-1,-2 0 0,0-1 0,-2 0 0,0-1 0,-2 0 1,-1 0-1,-1-1 0,0 0 0,-3 0 0,0 0 1,-3-45-1,0 62-90,0 0 0,-1 0 0,0 0 0,0 1 0,-1-1 0,-1 0 0,1 1 1,-1 0-1,-1 0 0,1 0 0,-1 0 0,-1 1 0,1 0 0,-1 0 0,-14-12 0,10 11-13,-1 1-1,0 0 0,0 1 0,-1 0 0,0 0 0,0 2 1,0-1-1,0 1 0,-1 1 0,-17-2 0,5 2-81,0 1 0,0 1 0,0 2 0,-1 0 1,1 2-1,0 1 0,1 0 0,-1 2 0,1 1 0,0 1 0,-27 13 0,51-21 80,-50 30-602,48-29 495,0 0 1,1 0 0,-1 0 0,1 0 0,0 1 0,-1-1 0,1 0 0,0 1 0,0-1 0,0 1 0,0-1 0,0 1 0,0-1 0,0 1-1,0 0 1,1-1 0,-1 1 0,0 0 0,1 0 0,0-1 0,-1 1 0,1 0 0,0 0 0,0 0 0,0 0 0,0-1 0,1 5 0,-1-6-37,1 1 1,-1 0 0,1 0 0,-1 0 0,1-1 0,-1 1 0,1 0 0,0 0 0,0-1 0,-1 1-1,1-1 1,0 1 0,0-1 0,-1 1 0,1-1 0,0 1 0,0-1 0,0 0 0,0 1-1,0-1 1,1 0 0,36 3-5818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2898 5559 8264,'0'0'7095,"2"-10"-6119,6-22 181,2 0-1,16-33 1,-12 30-6,-1 0 0,13-59 0,-24 84-1082,0-1 1,-1 0-1,-1 1 1,1-1-1,-2 0 1,1 0-1,-2 0 1,1 1-1,-1-1 1,-1 1-1,0-1 1,0 1-1,-9-16 1,-54-94-27,15 28-22,-55-134 0,4-56 13,-153-354 66,-96-160 33,259 553-112,-64-176 43,33-10-26,89 263-32,-70-268 50,84 372-44,-2 1 1,-3 1-1,-3 1 0,-65-103 0,65 123 15,-1 1-1,-1 2 1,-2 1 0,-2 1-1,-1 2 1,-2 1 0,-1 2-1,-1 2 1,-1 2 0,-1 1-1,-1 2 1,-1 2 0,-48-15 0,-218-55 12,9 2 18,284 83-34,0-1 0,1 0 1,0-1-1,0-1 1,1-1-1,-15-10 0,24 14-192,-1 0-1,1 0 0,0 0 0,1-1 0,-1 0 0,-6-10 1,8 10-331,1 0 1,-1 0-1,1 0 1,0-1-1,0 1 1,1 0 0,0-1-1,-1-9 1,2-18-5283,0 2-2898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12748,'0'0'5023,"-4"12"-3111,-21 66 618,24-72-2329,-1-1 0,1 1 0,0-1 0,1 1-1,0 0 1,0-1 0,0 1 0,0 0 0,1-1 0,0 1-1,0 0 1,0-1 0,1 1 0,0-1 0,3 6 0,-3-9-149,1 1 1,-1-1-1,1 0 0,0 0 1,0 0-1,0 0 1,0-1-1,0 1 1,0-1-1,1 0 0,-1 0 1,0 0-1,1 0 1,-1 0-1,1-1 0,-1 0 1,1 1-1,-1-1 1,1-1-1,4 1 1,1-1 29,1 0 1,0-1-1,0 0 1,0 0-1,17-7 1,-14 2-63,0-1 0,-1 1 1,0-2-1,0 0 0,-1 0 0,0-1 0,9-12 1,13-11 78,-33 33-100,0 0-1,0 0 0,1 0 0,-1 0 1,0 0-1,0 0 0,0 0 0,0-1 0,0 1 1,0 0-1,1 0 0,-1 0 0,0 0 0,0 0 1,0 0-1,0 0 0,0 0 0,1 0 0,-1 0 1,0 0-1,0 0 0,0 0 0,0 0 0,0 0 1,1 1-1,-1-1 0,0 0 0,0 0 1,0 0-1,0 0 0,0 0 0,0 0 0,0 0 1,1 0-1,-1 0 0,0 0 0,0 1 0,0-1 1,0 0-1,0 0 0,0 0 0,0 0 0,0 0 1,0 0-1,0 1 0,0-1 0,0 0 1,0 0-1,0 0 0,1 0 0,-1 0 0,0 0 1,0 1-1,0-1 0,-1 0 0,4 17-28,-2 24 84,-1-36-36,-1 10-44,5 17 423,-4-31-370,1 0 0,0 0 0,0-1 0,0 1 0,0 0 0,0 0 0,0 0 0,0-1 0,0 1 0,1-1 0,-1 1 0,0-1 0,0 1 0,0-1 0,1 1 0,-1-1 0,0 0 0,0 0 0,1 0 0,-1 0 0,0 0 0,1 0 0,-1 0 0,3-1 0,1 0-12,0 0 1,1 0-1,-1-1 1,0 0-1,0 0 0,0 0 1,0-1-1,0 0 0,-1 0 1,1 0-1,-1 0 0,0-1 1,0 1-1,7-9 0,-7 7-149,1 0 0,0 1 0,0-1 0,1 1 0,0 0 0,-1 1-1,1-1 1,10-3 0,-15 7 109,0 1-1,-1-1 1,1 1-1,-1 0 1,0-1-1,1 1 1,-1 0-1,0-1 1,1 1-1,-1 0 1,0-1-1,1 1 1,-1 0-1,0-1 1,0 1-1,0 0 1,0 0-1,0-1 1,0 1-1,0 0 1,0 0-1,0-1 1,0 1-1,0 0 1,-1-1-1,1 1 1,0 0-1,-1 0 1,-4 26-2418,-2-16-1352,2-4-2270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44 811 12492,'-6'9'325,"1"-3"-153,1 0 134,0 0 0,0-1 0,0 1 0,1 1 0,0-1 0,0 0 0,1 1 0,-3 9 0,14-21 2820,5-10-2414,14-26 531,-3-1-1,34-74 0,-34 55-984,-2-1-1,-3-1 0,15-81 1,-12-29-109,-22 154-112,-1 0 1,0-1-1,-1 1 1,-1 0-1,-1 0 0,-10-35 1,14 57-46,4 10-84,0-1 1,0 1 0,12 17-1,-6-15-238,0 0 0,1-1-1,1-1 1,0 0 0,0-1 0,2 0-1,27 17 1,-23-18-579,2-1 0,-1-1 0,1-1-1,0-1 1,1 0 0,0-2 0,0-1 0,0 0-1,42 0 1,0-3-7760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83 6342,'0'0'10463,"-10"-10"-8642,7 7-1749,-7-7 790,-1 1 0,0 0 0,0 1 1,-22-13-1,29 19-761,0 0 1,1 1 0,-1-1-1,0 1 1,0 0 0,0 0-1,0 0 1,0 0-1,0 1 1,-1-1 0,1 1-1,0 0 1,0 1 0,0-1-1,0 1 1,0-1-1,0 1 1,0 1 0,0-1-1,0 0 1,0 1 0,1 0-1,-1 0 1,-4 3 0,-5 5-118,1 1 0,0 0 1,1 0-1,-18 23 1,24-28-51,1 1 1,0-1-1,0 1 0,0 0 1,1 0-1,0 1 1,0-1-1,0 0 0,1 1 1,1 0-1,-3 14 1,5-20 45,-1-1-1,1 0 1,-1 1 0,1-1 0,-1 0 0,1 1 0,0-1 0,-1 0 0,1 0-1,0 0 1,0 0 0,0 0 0,0 0 0,0 0 0,0 0 0,0 0 0,0 0-1,1-1 1,-1 1 0,0 0 0,0-1 0,1 1 0,-1-1 0,0 1 0,3-1-1,44 12 16,-33-10-27,-15-2 36,16 4-32,0 0 0,-1 1 0,28 13 0,-40-17 41,0 1 0,0-1 0,-1 1 0,1 0 0,0 0 0,-1 0 0,0 1 0,1-1 0,-1 1 0,0-1 0,3 6 0,-4-6 29,0-1-1,-1 1 1,0 0 0,1-1-1,-1 1 1,0 0 0,0 0-1,0-1 1,0 1-1,0 0 1,0 0 0,0-1-1,0 1 1,-1 0 0,1-1-1,-1 1 1,1 0 0,-1-1-1,0 1 1,0-1 0,0 1-1,0-1 1,0 1 0,-1 1-1,-3 3 125,0-1-1,-1 1 1,0-1-1,0 0 1,-1-1-1,1 0 0,-1 1 1,0-2-1,0 1 1,0-1-1,-9 2 1,5-1-117,-1 0-1,0-1 1,0-1 0,0 0 0,0-1 0,-19 0 0,31-1-113,-1 0 1,0 0 0,0 0-1,1 0 1,-1 0 0,0 0-1,0 0 1,1-1 0,-1 1-1,0 0 1,0 0 0,1-1-1,-1 1 1,0-1 0,1 1-1,-1-1 1,1 1 0,-1-1-1,0 1 1,1-1 0,-1 1-1,1-1 1,-1 0 0,1 1-1,0-1 1,-1 0 0,1 1-1,0-1 1,-1 0 0,1 1-1,0-1 1,0 0 0,0 0-1,0 0 1,0 1-1,0-1 1,0 0 0,0 0-1,0 1 1,0-1 0,0 0-1,0 0 1,0 1 0,1-1-1,-1 0 1,0 0 0,0 1-1,1-2 1,1-2-608,0-1 0,0 1 1,0-1-1,1 1 0,-1 0 0,6-7 0,22-19-4128,9-4-1046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99 404 18321,'0'0'3123,"-11"11"-1868,-3 5-828,1 0 0,-16 25-1,25-33-328,0-1-1,0 0 0,1 1 0,-1 0 0,2 0 0,-1 0 0,1 0 0,0 0 0,1 1 0,0-1 0,0 10 0,1-16-84,0-1 1,0 0 0,0 0-1,1 0 1,-1 0-1,0 0 1,1 0 0,-1 0-1,0 0 1,1 1 0,0-1-1,-1-1 1,1 1-1,0 0 1,-1 0 0,1 0-1,0 0 1,0 0 0,0-1-1,-1 1 1,1 0-1,0-1 1,0 1 0,0 0-1,0-1 1,0 1-1,0-1 1,1 0 0,-1 1-1,0-1 1,0 0 0,0 0-1,0 0 1,0 0-1,0 0 1,1 0 0,-1 0-1,0 0 1,0 0-1,0 0 1,0-1 0,0 1-1,0 0 1,1-1 0,0 0-1,3 0 143,0-1 0,0 1-1,-1-1 1,1 0 0,0-1-1,-1 1 1,1-1 0,-1 0-1,4-4 1,0-2 26,-1 1 0,0-2 0,0 1-1,-1-1 1,-1 0 0,0 0 0,0-1 0,-1 0 0,0 1-1,-1-1 1,0-1 0,-1 1 0,0 0 0,0-1-1,-2 1 1,0-21 0,0 32-182,1 0 0,-1-1 0,0 1 0,0-1 1,0 1-1,0 0 0,0-1 0,1 1 0,-1-1 0,0 1 0,0-1 0,0 1 0,0 0 0,0-1 0,0 1 0,0-1 0,0 1 1,-1-1-1,1 1 0,0 0 0,0-1 0,0 1 0,0-1 0,-1 1 0,1 0 0,0-1 0,0 1 0,-1 0 0,1-1 1,0 1-1,0 0 0,-1-1 0,1 1 0,0 0 0,-1-1 0,1 1 0,-1 0 0,1 0 0,0 0 0,-1-1 0,1 1 0,-1 0 1,1 0-1,0 0 0,-1 0 0,1 0 0,-1 0 0,1 0 0,-1 0 0,1 0 0,-1 0 0,0 0 0,0 1-10,0 0-1,0-1 1,1 1-1,-1 0 0,0 0 1,0 0-1,1 0 0,-1 0 1,0 0-1,1 0 1,-1 0-1,1 0 0,-1 0 1,1 0-1,0 0 0,-1 0 1,1 0-1,0 0 1,0 2-1,-1 0-3,1 0 0,0 0 0,-1 0 0,2-1 0,-1 1 0,0 0 0,0 0 0,1 0 0,0-1 1,-1 1-1,1 0 0,0 0 0,0-1 0,1 1 0,-1-1 0,1 1 0,1 1 0,-1-2-4,0-1-1,0 0 1,0 0-1,0 0 1,1 0-1,-1 0 1,0-1 0,1 1-1,-1-1 1,0 1-1,1-1 1,-1 0-1,0 0 1,1 0-1,-1 0 1,1-1 0,-1 1-1,0 0 1,1-1-1,-1 0 1,4-1-1,3-2 6,0 0 0,-1 0 0,1 0-1,-1-1 1,0 0 0,0-1 0,-1 0 0,0 0-1,0-1 1,11-13 0,-1-1-60,-1 0 1,22-40-1,-20 26 79,-2-1-1,-2 0 0,-1-1 1,-2-1-1,10-60 0,-21 98-5,0 0-1,0 0 1,0 0 0,0 0-1,0 1 1,0-1-1,0 0 1,0 0-1,0 0 1,0 0 0,0 0-1,0 0 1,0 0-1,0 0 1,0 0-1,-1 0 1,1 0-1,0 0 1,0 0 0,0 0-1,0 0 1,0 0-1,0 0 1,0 0-1,0 0 1,0 0 0,0 0-1,0 0 1,-1 0-1,1 0 1,0 0-1,0 0 1,0 0 0,0 0-1,0 0 1,0 0-1,0 0 1,0 0-1,0 0 1,0 0-1,-1 0 1,1 0 0,0 0-1,0 0 1,0 0-1,0 0 1,0 0-1,0 0 1,-10 14-57,-11 23 2,-9 23 31,1-5 128,2 2 0,-30 94 0,55-141-98,-1-1 0,1 0 0,1 0 0,0 1 0,0 17 0,1-25-3,0 0-1,1 1 1,-1-1 0,1 0 0,-1 0 0,1 1-1,0-1 1,-1 0 0,1 0 0,0 0 0,0 0 0,1 0-1,-1 0 1,0 0 0,1-1 0,-1 1 0,1 0 0,0-1-1,-1 1 1,1-1 0,0 0 0,0 1 0,0-1-1,0 0 1,0 0 0,0 0 0,0 0 0,5 0 0,8 3-198,1-2 0,-1 0 1,18 0-1,21-2-5040,-22-1-2508,-16 1-1525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12716,'0'0'15700,"1"11"-15572,0 2-21,-1 2-90,0-1 0,2 1-1,0-1 1,5 22 0,-6-34-1,-1 0 1,1 0-1,-1 0 1,1 0-1,0 0 1,0 0-1,0 0 0,0 0 1,0 0-1,0 0 1,0-1-1,1 1 1,-1 0-1,1-1 0,-1 1 1,1-1-1,-1 0 1,1 1-1,0-1 1,0 0-1,0 0 0,0 0 1,0 0-1,0-1 1,0 1-1,0 0 1,0-1-1,0 1 1,0-1-1,0 0 0,0 0 1,0 0-1,0 0 1,1 0-1,-1 0 1,0 0-1,0-1 0,0 1 1,0-1-1,0 0 1,3-1-1,-1 0 46,1-1 1,-1 0-1,1 0 0,-1 0 1,0 0-1,0-1 0,-1 0 0,1 1 1,-1-1-1,0-1 0,0 1 0,0 0 1,0-1-1,-1 1 0,0-1 0,0 0 1,0 0-1,1-5 0,1-5-37,0 0 0,-2 1 0,1-2 0,0-29 0,-20 101-479,16-54 454,0 0-1,1 1 0,-1-1 0,1 0 0,-1 1 1,1-1-1,0 1 0,0-1 0,0 0 0,0 1 1,1-1-1,-1 0 0,1 1 0,-1-1 0,1 0 1,0 1-1,0-1 0,0 0 0,0 0 0,0 0 1,1 0-1,-1 0 0,0 0 0,3 2 1,0-2 12,0 0 0,0-1 1,0 1-1,0-1 1,1 0-1,-1-1 1,0 1-1,0-1 1,1 1-1,-1-1 1,0-1-1,0 1 1,5-1-1,4-2 7,-1 0 0,0 0 0,0-2 0,0 1 0,0-1 0,-1-1 0,1 0 0,-1-1 0,-1 0 0,0-1 0,0 0 0,0 0-1,-1-1 1,0 0 0,-1-1 0,0 0 0,0 0 0,-1-1 0,7-14 0,-13 24-15,0-1 0,-1 0 0,1 0 0,0 0-1,-1 0 1,1 0 0,-1 0 0,0 0 0,0 0 0,0 0 0,0 0-1,0 0 1,0-2 0,0 3-6,-1 1 1,1-1-1,0 1 0,0-1 0,-1 1 0,1-1 0,0 1 0,-1-1 1,1 1-1,-1-1 0,1 1 0,0 0 0,-1-1 0,1 1 0,-1 0 1,1-1-1,-1 1 0,1 0 0,-1 0 0,1-1 0,-1 1 1,0 0-1,1 0 0,-1 0 0,1 0 0,-1 0 0,1 0 0,-2 0 1,-1 0-11,0 1 0,0 0 0,-1 0 0,1 0 0,0 0 0,0 0 1,0 0-1,1 1 0,-1-1 0,0 1 0,0 0 0,1 0 1,-5 5-1,-3 3-1,0 1 1,1 1 0,0 0-1,-9 18 1,15-25 28,0 0 1,0 1 0,1 0-1,0 0 1,0 0 0,0 0-1,1 0 1,0 0-1,0 0 1,1 0 0,-1 0-1,1 0 1,1 7-1,0-11-12,0 0 0,0 0 0,0 0 0,0 0 0,0 0 0,0-1 0,0 1 0,1 0 0,-1-1 0,1 1 0,-1-1 0,1 1 0,0-1 0,-1 0 0,1 0 0,0 0-1,0 0 1,0 0 0,0 0 0,0 0 0,0-1 0,0 1 0,0-1 0,0 0 0,0 1 0,4-1 0,65 2-969,-55-3 105,26-3-3112,0-11-3539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11499,'2'-11'3027,"2"0"-1935,8-35 1040,-8 14 3991,-5 153-5318,1 108 523,3-183-1046,1 1 0,21 83 0,-25-127-226,1 0 0,0 0 0,1 0 0,-1-1 0,0 1 0,1 0 0,-1-1 0,1 1 0,2 2 0,6-3 806,-4-19 161,-2-4-909,-2 0 0,-1 0 0,0 0 0,-2-1-1,0 1 1,-2 0 0,0 0 0,-1 0 0,-1 0 0,-1 1 0,-14-33 0,19 54-433,1 1 209,-1 0-1,1 0 0,-1 0 1,1 0-1,0 0 0,0 0 1,0 0-1,0 0 1,0 0-1,0 0 0,0 0 1,1 0-1,-1 0 0,1 0 1,-1 0-1,1 0 1,0 0-1,0 0 0,0 0 1,0-1-1,0 1 0,0 0 1,3 1-1,-2-1-6,0 0 0,1 0 1,0-1-1,-1 1 0,1-1 0,0 0 0,0 0 0,0 0 0,0 0 0,0 0 0,0-1 1,0 1-1,0-1 0,0 0 0,0 0 0,0 0 0,0 0 0,4-1 0,-1-1-287,-1 0 0,0 0 0,0 0-1,1 0 1,-1-1 0,0 1 0,-1-2-1,1 1 1,5-5 0,3-4-532,-1 0 0,0-1 1,-1-1-1,-1 0 0,13-21 0,-14 16 2048,3-2 2084,-10 21-1806,-3 15-698,-11 30 491,9-38-886,1 1 1,0-1 0,0 1-1,0-1 1,0 14-1,4-20-228,-1-1 0,1 1-1,0-1 1,0 0 0,0 0-1,0 0 1,-1 0 0,1 0-1,0 0 1,0 0-1,0 0 1,0-1 0,2 0-1,31-7-29,1 2-1,0 1 0,0 1 0,0 3 1,39 2-1,-51 5-387,-9-4 2416,-14-23 37,-47-208-43,46 229-2070,0-1 1,0 1-1,1 0 1,-1-1-1,0 1 0,0 0 1,0-1-1,0 1 1,1 0-1,-1-1 0,0 1 1,0 0-1,1-1 1,-1 1-1,0 0 1,0 0-1,1-1 0,-1 1 1,0 0-1,1 0 1,-1 0-1,0-1 1,1 1-1,-1 0 0,0 0 1,1 0-1,-1 0 1,1 0-1,-1 0 1,0 0-1,1 0 0,-1 0 1,0 0-1,1 0 1,-1 0-1,1 0 0,-1 0 1,0 0-1,1 0 1,-1 0-1,0 0 1,1 1-1,-1-1 0,0 0 1,1 0-1,-1 0 1,1 1-1,20 7-615,-16-6 408,83 32-8915,-53-26 1556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16303,'0'0'8750,"2"10"-8147,4 56 467,-5-39-819,1-1-1,11 49 0,-13-73-242,0 0 1,1 0 0,-1 0 0,1 0-1,-1 0 1,1 0 0,0 0 0,0 0 0,0-1-1,0 1 1,0 0 0,0 0 0,1-1-1,-1 1 1,1-1 0,-1 1 0,1-1-1,-1 0 1,1 0 0,0 0 0,-1 1-1,1-2 1,0 1 0,0 0 0,0 0 0,0 0-1,0-1 1,0 1 0,0-1 0,0 0-1,0 0 1,0 1 0,0-1 0,0 0-1,0-1 1,0 1 0,2-1 0,1 0-16,-1-1 0,-1 0 0,1 0 0,0 0 0,0 0 0,-1-1-1,1 0 1,-1 1 0,0-1 0,0 0 0,0-1 0,0 1 0,-1 0 0,1-1 0,-1 0 0,4-6 0,-3 1-692,1 0-1,-1-1 0,0 1 1,-1-1-1,2-13 1,-3 13-887,-1 0 1,0-1 0,0 1 0,-1 0-1,-2-13 1,-12-18-6951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13869,'0'0'11851,"41"-18"-12844,-12 23-2082,-1-3-2786,2-1-4581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0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40 7911,'0'0'9252,"5"-8"-6167,15-24-992,-18 44-149,-6 10-1801,-15 25 313,-2-1 0,-2-1 0,-3-1 0,-34 47 0,76-121-348,-1 0 0,-1-1-1,-2-1 1,13-54 0,-20 60-195,-1 0 16,-2 24-137,-2 16-211,-5 73 137,2-59 284,1 1-1,3 52 1,0-78 21,-1 0 0,1-1 1,0 1-1,0 0 0,0 0 1,0 0-1,1-1 0,-1 1 1,1 0-1,-1-1 0,1 0 0,0 1 1,0-1-1,0 0 0,0 0 1,1 0-1,-1 0 0,0 0 1,1-1-1,0 1 0,-1-1 1,1 1-1,0-1 0,-1 0 0,1 0 1,0 0-1,0-1 0,0 1 1,0-1-1,0 1 0,0-1 1,0 0-1,0 0 0,0 0 1,0-1-1,0 1 0,0-1 0,0 0 1,0 1-1,0-1 0,2-2 1,-2 3-1,0-1 0,0 0-1,-1 0 1,1 0 0,0 0 0,-1 0 0,1-1 0,-1 1 0,1-1 0,-1 1-1,0-1 1,0 0 0,0 0 0,0 0 0,0 0 0,0 0 0,0-1 0,-1 1 0,1 0-1,-1-1 1,0 1 0,1-1 0,-1 0 0,0 1 0,-1-1 0,1 0 0,0 0 0,-1 0-1,1 1 1,-1-1 0,0 0 0,0 0 0,0 0 0,-1 0 0,1 0 0,-1 1 0,1-1-1,-1 0 1,0 0 0,0 1 0,0-1 0,0 1 0,-3-4 0,-1-1-34,0 1 1,-1-1-1,0 1 1,0 0 0,-1 1-1,0 0 1,0 0-1,0 0 1,0 1 0,-16-6-1,-84-29-145,99 36 154,-66-16-51,131 11 138,156 4 187,-20 1-6026,-114-4-3369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12037 1 3619,'0'0'5168,"-2"5"-4106,1-3-851,0 1-1,-1-1 0,1 1 1,-1-1-1,0 0 0,0 0 1,0 0-1,0 0 0,0 0 1,0 0-1,-1 0 0,1-1 1,-1 1-1,1-1 1,-1 0-1,1 1 0,-1-1 1,0-1-1,0 1 0,1 0 1,-1-1-1,-5 1 0,-11 5-595,-277 89 405,-631 197 34,-86 42-1978,189-58 1441,-1766 590 2954,1322-423-2527,-514 187 112,-210 255 3377,1106-414-2237,838-445-1194,1 0-106,-1-1 1,-2-3 0,-90 28 0,138-49-101,0 0 0,0-1 0,0 1 0,0-1 0,0 1 0,0-1 0,0 0 0,0 1 0,-1-1 0,1-1 0,0 1 1,0 0-1,0 0 0,0-1 0,0 1 0,0-1 0,0 0 0,0 1 0,-4-3 0,3-21-4382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6182,'-11'5'2696,"-9"4"-2191,1 1 0,0 1 1,1 0-1,1 1 1,-1 2-1,2-1 0,0 2 1,-21 25-1,13-4-133,3 1-1,1 2 1,1 0-1,-22 71 1,39-104-333,0 1 0,0-1 0,1 0 0,0 0 0,0 1 0,0-1 0,1 8 0,0-12-34,1-1 0,-1 1 0,1-1 0,-1 1 0,1-1 0,-1 1 0,1-1 0,-1 0 0,1 1 0,0-1 0,0 0 0,0 0 0,0 0 0,0 1-1,0-1 1,0 0 0,0 0 0,1 0 0,-1-1 0,0 1 0,0 0 0,1 0 0,-1-1 0,1 1 0,-1-1 0,0 1 0,1-1 0,-1 0 0,1 1-1,-1-1 1,1 0 0,-1 0 0,4 0 0,31-1 92,-1-1 0,1-2 0,-1-1 0,61-18 0,35-5 481,-62 20-239,0 3 1,84 4-1,136 24-4005,-208-16-71,-8-5-1260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16592,'0'0'4164,"62"13"-8617,-38-5-6565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1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8936,'0'0'12076,"40"55"-11788,-36-25-224,-3 0 0,1 4-224,-2-1-929,0-2-416,0-1-1058,0-4-1056,-5-4-1794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5862,'0'0'19090,"53"-44"-18097,-10 28-449,4-1-352,5-2-160,-4 1-512,-5 2-1346,-10 2-1057,-12-2-960,-15 1-2980</inkml:trace>
  <inkml:trace contextRef="#ctx0" brushRef="#br0" timeOffset="1">82 1 14029,'0'0'13325,"55"-1"-13037,-17 1-224,0 0-96,3 1-1153,-3 3-2146,-4-1-1570,-7 1-4452</inkml:trace>
  <inkml:trace contextRef="#ctx0" brushRef="#br0" timeOffset="2">482 105 11050,'0'0'8259,"2"11"-5729,0 1-1776,0 1-397,0 0 1,1 0 0,0 0-1,1-1 1,9 20-1,-12-30-348,0 0 0,1 0 0,-1 0 0,1 0-1,-1 0 1,1 0 0,-1-1 0,1 1 0,0 0 0,0-1-1,0 1 1,0-1 0,0 0 0,0 0 0,0 0 0,4 2-1,-3-3-31,0 0-1,0 0 0,-1 0 0,1 0 0,0 0 0,0 0 0,0-1 0,-1 0 0,1 1 0,0-1 0,0 0 0,-1 0 0,1 0 0,-1-1 0,1 1 1,-1-1-1,0 1 0,3-3 0,21-21-397,-21 20 368,-1 1-1,1 0 0,-1-1 1,1 1-1,10-5 1,-14 12 82,0 0 1,-1 1 0,0 0-1,1-1 1,-1 1 0,0-1-1,-1 1 1,0 3 0,-7 21 382,-2 21-328,10-48-185,0-1 0,0 0 0,0 1 1,1-1-1,-1 0 0,0 1 0,0-1 0,0 0 0,0 0 0,1 1 0,-1-1 0,0 0 1,0 1-1,1-1 0,-1 0 0,0 0 0,1 0 0,-1 1 0,0-1 0,1 0 0,-1 0 1,0 0-1,1 0 0,-1 0 0,0 1 0,1-1 0,-1 0 0,0 0 0,1 0 0,-1 0 1,0 0-1,1 0 0,-1 0 0,1 0 0,-1 0 0,0 0 0,1-1 0,-1 1 0,0 0 0,1 0 1,-1 0-1,0 0 0,1-1 0,-1 1 0,0 0 0,1 0 0,17-10-6234,-2-6-3616</inkml:trace>
  <inkml:trace contextRef="#ctx0" brushRef="#br0" timeOffset="3">827 148 7079,'0'0'571,"-9"-20"3988,9 20-4194,-1 1 0,0-1 0,1 1 0,-1-1 0,0 1 0,1-1 0,-1 1 0,1-1-1,-1 1 1,1 0 0,-1-1 0,1 1 0,-1 0 0,1-1 0,0 1 0,-1 0 0,1 0 0,0-1 0,0 1 0,0 0 0,-1 0 0,1 0 0,0 0 0,0 1-150,-1-1 1,1 1-1,-1 0 1,1-1-1,0 1 1,0-1-1,0 1 1,0 0-1,0-1 1,0 1-1,0 0 0,0-1 1,1 1-1,-1-1 1,1 1-1,-1-1 1,1 1-1,0-1 1,0 3-1,5-3-84,1 0 1,-1 0-1,0 0 0,0-1 0,0 0 0,0 0 0,1 0 0,-1-1 1,0 0-1,0 0 0,0-1 0,0 0 0,0 0 0,6-3 0,-4 2-107,-1 0-1,-1 0 0,1-1 1,0 0-1,-1 0 1,0 0-1,0-1 0,0 0 1,-1 0-1,0-1 0,7-8 1,-11 13 17,-1 1 0,0 0 0,1-1 0,-1 1 0,0-1 0,1 1 0,-1-1 0,0 1 0,1-1 0,-1 1 0,0-1 0,0 1 0,0-1 0,0 1 0,1-1 0,-1 0 0,0 1 0,0-1 0,0 1 0,0-1 0,0 1 0,0-1 0,0 1 0,-1-1 0,1 0 0,0 1 0,0-1 0,0 1 0,-1-1 0,1 1 0,0-1 0,0 1 0,-1-1 0,1 1 0,0-1 0,-1 0 0,-23-1 207,17 3-232,1 0 1,-1 1-1,1-1 0,0 1 0,0 1 1,-8 3-1,11-3-10,1-1 1,0 1-1,-1 0 1,1 0-1,1 0 1,-1 0-1,0 0 1,1 1-1,0-1 1,-1 0-1,1 1 0,1-1 1,-1 1-1,0-1 1,1 7-1,-2 63 76,2-55-75,0-16-18,0 0-1,0 0 1,0 0-1,0 1 1,1-1-1,-1 0 1,1 0-1,-1 0 1,1 0-1,0 0 1,0 0-1,0 0 1,0 0-1,0 0 1,0-1 0,1 1-1,-1 0 1,0-1-1,1 1 1,0-1-1,2 3 1,-3-4-17,1 1 1,-1-1 0,1 1-1,-1-1 1,1 1 0,-1-1-1,1 0 1,0 0 0,-1 0-1,1 0 1,-1 0-1,1 0 1,0 0 0,-1 0-1,1-1 1,-1 1 0,1-1-1,-1 1 1,1-1 0,-1 0-1,1 1 1,-1-1 0,1 0-1,-1 0 1,0 0-1,0 0 1,1 0 0,-1 0-1,2-3 1,32-33-10244,-27 26 4223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1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8680,'0'0'18327,"-3"9"-17660,-6 26-34,2-15-329,1 0 0,2 1 0,0-1-1,0 1 1,2 0 0,1 31 0,1-51-277,1 0-1,-1 0 1,1 0-1,-1 0 1,1 0 0,0 0-1,-1 0 1,1 0-1,0 0 1,0 0-1,0-1 1,0 1 0,0 0-1,0 0 1,0-1-1,0 1 1,0-1-1,0 1 1,0-1 0,0 0-1,0 1 1,0-1-1,0 0 1,1 0-1,-1 1 1,0-1 0,0 0-1,0 0 1,0 0-1,0-1 1,1 1-1,-1 0 1,0 0 0,1-1-1,3 1 44,0-1 0,0 0 0,-1 0 0,1-1 0,0 1 0,-1-1 0,6-3 0,1-4-30,0 0 0,-1-1 0,0 0 0,-1-1 1,0 0-1,0-1 0,-1 0 0,-1 0 0,0 0 0,-1-1 1,0 0-1,-1 0 0,0-1 0,-1 1 0,-1-1 1,3-20-1,-6 34-69,0 0-1,0-1 1,0 1 0,0 0 0,0 0 0,0 0 0,0 0-1,0-1 1,0 1 0,1 0 0,-1 0 0,0 0-1,0-1 1,0 1 0,0 0 0,0 0 0,0-1-1,-1 1 1,1 0 0,0 0 0,0 0 0,0-1 0,0 1-1,0 0 1,0 0 0,0 0 0,0 0 0,0-1-1,0 1 1,-1 0 0,1 0 0,0 0 0,0 0-1,0-1 1,0 1 0,-1 0 0,1 0 0,0 0-1,0 0 1,0 0 0,0 0 0,-1 0 0,1 0 0,0 0-1,0-1 1,0 1 0,-1 0 0,1 0 0,0 0-1,0 0 1,-1 0 0,1 0 0,0 0 0,0 0-1,0 1 1,-1-1 0,1 0 0,-12 12-3978,3 5-707,9-17 4633,0 1 0,0-1 0,0 0-1,0 0 1,0 0 0,0 1 0,-1-1 0,1 0 0,0 0 0,0 1 0,0-1-1,0 0 1,0 0 0,0 1 0,0-1 0,0 0 0,0 0 0,0 1 0,1-1-1,-1 0 1,0 0 0,0 1 0,0-1 0,0 0 0,0 0 0,0 0 0,0 1-1,1-1 1,-1 0 0,0 0 0,0 0 0,0 1 0,0-1 0,1 0 0,-1 0-1,0 0 1,0 0 0,1 0 0,-1 1 0,0-1 0,0 0 0,0 0 0,1 0-1,-1 0 1,0 0 0,1 0 0,7 0-6544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12684,'0'0'13832,"8"3"-12813,2 0-871,1-1-1,0 0 1,-1 0-1,1-1 1,17 0-1,-25-1-137,-1 0 0,1 0 0,0 0 0,-1-1 0,1 1 1,0 0-1,-1-1 0,1 0 0,-1 1 0,1-1 0,-1 0 0,1-1 0,-1 1 0,0 0 0,0-1 0,1 1 1,-1-1-1,0 1 0,0-1 0,-1 0 0,1 0 0,0 0 0,0 0 0,-1 0 0,0-1 0,1 1 1,-1 0-1,0-1 0,0 1 0,0-1 0,0 1 0,-1-1 0,1-2 0,0 4-10,-1 1-1,0 0 1,0 0 0,0 0-1,0-1 1,0 1 0,0 0-1,0 0 1,0-1-1,0 1 1,0 0 0,0 0-1,0-1 1,-1 1-1,1 0 1,0 0 0,0-1-1,0 1 1,0 0 0,0 0-1,0 0 1,0-1-1,-1 1 1,1 0 0,0 0-1,0 0 1,0-1-1,0 1 1,-1 0 0,1 0-1,0 0 1,0 0 0,-1 0-1,1 0 1,0 0-1,0-1 1,0 1 0,-1 0-1,1 0 1,0 0-1,0 0 1,-1 0 0,1 0-1,-16 5-70,-11 12-17,18-10 87,1 0 1,1 0-1,-1 1 0,1 0 0,0 0 0,1 1 1,0 0-1,0 0 0,1 1 0,0-1 1,1 1-1,0 0 0,-3 13 0,7-22-101,0 0 0,0 0-1,0 0 1,0 0 0,0 1 0,1-1-1,-1 0 1,0 0 0,1 0-1,-1 0 1,1-1 0,-1 1-1,1 0 1,-1 0 0,1 0-1,-1 0 1,1 0 0,0-1 0,0 1-1,-1 0 1,1 0 0,0-1-1,0 1 1,0-1 0,0 1-1,0-1 1,0 1 0,0-1-1,0 0 1,0 1 0,0-1 0,0 0-1,0 0 1,0 1 0,0-1-1,0 0 1,0 0 0,0 0-1,0-1 1,0 1 0,0 0-1,0 0 1,2-1 0,3 0-769,1 1 0,-1-2 1,1 1-1,-1-1 0,1 0 0,5-3 1,22-15-5355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18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5894,'0'0'13826,"-10"6"-11861,6-4-1858,-8 4 471,1 1 0,0 1 0,-12 10 0,20-15-477,1-1 1,-1 0-1,1 1 0,-1-1 1,1 1-1,0 0 1,0-1-1,1 1 0,-1 0 1,0 1-1,1-1 0,0 0 1,0 0-1,0 0 1,0 1-1,0-1 0,0 1 1,1-1-1,0 0 0,0 6 1,1-7-102,-1-1-1,1 0 1,0-1 0,0 1 0,0 0-1,0 0 1,-1 0 0,1 0 0,0-1 0,1 1-1,-1 0 1,0-1 0,0 1 0,0-1-1,0 1 1,0-1 0,1 0 0,-1 1-1,0-1 1,0 0 0,0 0 0,1 0 0,-1 0-1,2 0 1,38 1-466,-34-1 249,29-2-793,-26 1 817,0 0 0,0 1 1,1 0-1,-1 1 0,0 0 1,1 0-1,16 6 0,-27-7 223,1 0 1,-1 0-1,1 0 0,-1 0 0,0 1 0,1-1 0,-1 0 0,1 0 0,-1 1 0,0-1 0,1 0 0,-1 1 0,0-1 0,1 0 0,-1 1 0,0-1 0,0 0 0,1 1 0,-1-1 0,0 1 0,0-1 0,0 1 0,0-1 0,1 1 1,-1-1-1,0 0 0,0 1 0,0-1 0,0 1 0,0-1 0,0 1 0,0-1 0,0 1 0,0-1 0,0 1 0,-1-1 0,1 1 0,0-1 0,0 0 0,0 1 0,-1-1 0,1 1 0,0-1 0,0 0 0,-1 1 0,1-1 0,0 0 1,-1 1-1,1-1 0,0 0 0,-1 1 0,1-1 0,0 0 0,-1 0 0,1 1 0,-1-1 0,-22 16 1348,-6-2-189,-46 18 0,62-28-1521,0 0 1,0-1-1,-22 2 1,22-5-3817,7-4-3849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1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60 140 6086,'0'-11'4158,"-2"-8"-2652,0 3 727,1 0 1,1 0 0,0 0-1,5-30 1,-3 48 601,4 19-2574,2 82 1322,-9 161 0,1-261-1581,0 22 46,-2 1-1,0-1 0,-9 34 1,4-97 498,4 25-521,-2-10-89,2 5-18,0 1 1,-2-1-1,0 1 0,-1 0 1,-1 0-1,-8-16 1,16 45-584,-1-9 661,0 0 0,1 0 0,-1 0 0,0 0-1,1-1 1,0 1 0,0 0 0,0 0 0,0-1 0,2 6 0,0-5 3,0-1 0,0 1 0,0-1 0,1 1 0,-1-1 0,1 0 0,-1 0 0,1 0 0,-1-1 1,1 1-1,0-1 0,0 0 0,0 0 0,0-1 0,0 1 0,0-1 0,0 1 0,0-1 0,0-1 0,0 1 1,0 0-1,0-1 0,0 0 0,5-2 0,7-1 16,1-1 0,-2-1 1,1 0-1,20-12 0,-15 5-40,-15 9 27,-1 0 0,0 1 0,1 0 0,-1 0 0,1 1 0,0-1 0,0 1 0,0 0 0,12-1 0,-17 3-8,-1 0 0,1 1 1,0-1-1,-1 1 0,1-1 1,-1 0-1,1 1 0,-1-1 1,1 1-1,-1-1 0,1 1 1,-1 0-1,1-1 0,-1 1 0,1-1 1,-1 1-1,0 0 0,1 0 1,-1-1-1,0 1 0,0 0 1,0-1-1,1 1 0,-1 0 1,0 0-1,0-1 0,0 1 1,0 0-1,-1 1 0,1 31 295,0-23-194,-4 94 316,4-103-399,1-1-1,-1 0 1,0 1-1,0-1 1,0 0-1,0 0 1,1 1-1,-1-1 1,0 0-1,0 1 1,1-1-1,-1 0 1,0 0-1,1 0 1,-1 1-1,0-1 1,1 0-1,-1 0 1,0 0-1,1 0 0,-1 1 1,0-1-1,1 0 1,-1 0-1,0 0 1,1 0-1,-1 0 1,1 0-1,-1 0 1,0 0-1,1 0 1,-1 0-1,0 0 1,1 0-1,-1-1 1,0 1-1,1 0 1,-1 0-1,1-1 1,17-5 393,-3-4-144,1-1 1,19-17-1,-18 13-221,1 2 0,22-15 0,-35 25-50,0 1 0,0-1 0,0 1 0,0 0 0,0 0 0,0 1 0,1-1 0,-1 1 0,1 1 0,-1-1 0,1 1 0,-1 0 0,10 0 0,-14 1 2,0 0 1,0-1 0,0 1 0,0 0 0,0-1 0,0 1 0,0 0 0,-1 0 0,1 0 0,0-1 0,-1 1-1,1 0 1,0 0 0,-1 0 0,1 0 0,-1 1 0,1-1 0,-1 0 0,0 0 0,1 0 0,-1 0 0,0 0-1,0 0 1,0 1 0,0-1 0,0 2 0,-1 40 35,1-31-19,0-11-4,0-1-1,0 1 1,0 0 0,0-1 0,0 1 0,0 0 0,1-1-1,-1 1 1,0 0 0,0-1 0,1 1 0,-1-1 0,0 1-1,1 0 1,-1-1 0,1 1 0,-1-1 0,1 1 0,-1-1-1,1 1 1,-1-1 0,1 0 0,-1 1 0,1-1 0,-1 0-1,1 1 1,0-1 0,-1 0 0,1 0 0,0 1 0,-1-1-1,1 0 1,0 0 0,-1 0 0,1 0 0,0 0 0,-1 0-1,1 0 1,0 0 0,-1 0 0,1 0 0,0 0 0,-1-1-1,1 1 1,-1 0 0,1 0 0,0-1 0,-1 1 0,1 0-1,-1-1 1,1 1 0,-1-1 0,2 0 0,43-24 157,-35 18-169,-6 4-1,5-3-17,-1 1-1,1-1 1,0 2 0,1-1 0,-1 1 0,1 0 0,0 1 0,0 0 0,0 1 0,0 0 0,12 0 0,-22 2 15,1 0 1,0 0 0,-1 0 0,1 0 0,-1 0 0,1 1 0,0-1 0,-1 0 0,1 0 0,-1 1-1,1-1 1,-1 0 0,1 1 0,-1-1 0,1 1 0,-1-1 0,1 1 0,-1-1 0,0 0-1,1 1 1,-1 0 0,0-1 0,1 1 0,-1-1 0,0 1 0,0-1 0,1 1 0,-1 0 0,0-1-1,0 1 1,0 0 0,1 27-77,-1-26 90,-1-1 0,1 1 0,0 0 0,-1-1 0,1 1 0,0-1 0,0 1 0,0 0 0,0-1 0,0 1 0,1 0 0,-1-1 0,0 1 0,1 0-1,-1-1 1,1 1 0,0-1 0,-1 1 0,1-1 0,0 0 0,0 1 0,0-1 0,0 0 0,0 1 0,0-1 0,0 0 0,3 2 0,10-2-910,-4-5-3596,0-7-3153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10 314 7944,'-1'0'389,"1"1"1,-1-1-1,1 0 1,-1 0-1,1 0 1,-1 1-1,1-1 1,-1 0-1,1 1 1,0-1-1,-1 0 1,1 1-1,-1-1 1,1 1-1,0-1 0,-1 0 1,1 1-1,0-1 1,0 1-1,-1-1 1,1 1-1,0-1 1,0 1-1,0-1 1,0 1-1,-1-1 1,1 2-1,10 9 3133,21 2-1625,-22-12-1568,-1-1-1,1 0 0,-1-1 0,1 0 1,-1 0-1,0-1 0,1 0 0,-1 0 1,14-6-1,-17 6-268,-1-1 1,0 1-1,1-1 1,-1 1-1,0-1 1,0-1-1,-1 1 0,1 0 1,-1-1-1,0 0 1,0 1-1,0-2 1,0 1-1,-1 0 0,1 0 1,-1-1-1,0 1 1,2-7-1,-11 34-431,3-11 342,0 0-1,1 0 1,0 0 0,1 1-1,0-1 1,1 15 0,1-26 30,1 0 1,-1 0-1,1-1 1,-1 1-1,1 0 1,-1 0-1,1-1 1,0 1-1,-1 0 1,1-1-1,0 1 1,0-1-1,-1 1 1,1-1-1,0 1 1,0-1-1,0 0 1,0 1-1,-1-1 1,1 0-1,0 0 1,0 0-1,0 1 1,0-1-1,0 0 1,0 0-1,0 0 1,0 0-1,-1-1 1,1 1-1,0 0 1,0 0-1,2-1 1,34-8 128,-19 0-98,-1 0 1,0-1-1,18-14 0,-17 11-662,40-22-1,-57 35 500,0-1 0,-1 1 0,1-1 0,0 1 0,0 0 0,0-1 0,-1 1-1,1 0 1,0-1 0,0 1 0,0 0 0,0 0 0,0 0 0,0 0 0,0 0 0,-1 0-1,1 0 1,0 0 0,0 0 0,0 0 0,0 0 0,0 1 0,0-1 0,-1 0-1,1 1 1,0-1 0,0 0 0,0 1 0,-1-1 0,1 1 0,1 0 0,6 27-1302,-8-26 1417,0 0 0,0-1 0,0 1 0,0 0 0,0 0 0,0-1 0,0 1 0,1 0 0,-1 0 0,1-1 0,-1 1 0,1-1 0,0 1 0,0 0 0,0-1 0,0 1 0,0-1 0,0 0 0,0 1 0,0-1 1,0 0-1,0 0 0,1 0 0,-1 1 0,1-1 0,-1-1 0,1 1 0,-1 0 0,1 0 0,-1 0 0,1-1 0,0 1 0,2 0 0,3-2 61,0 0 0,0-1 1,0 0-1,0 0 0,0 0 0,0-1 0,-1 0 0,1 0 0,-1 0 1,0-1-1,0 0 0,0-1 0,0 1 0,-1-1 0,0 0 0,8-9 1,0-2 190,0 0 0,0 0 0,-2-2 0,17-31 1,-20 32-160,0-1 1,-1 0-1,-1 0 0,0-1 1,-1 0-1,-2 0 1,4-35-1,-8 59-161,0 0 0,0 1 0,-1-1 0,1 0 0,-1 0 0,0 0 0,-4 5 0,-2 11 83,-6 15 5,-24 74 73,36-101-51,-1 1 0,1 0 0,1 1 0,0-1 0,1 0 0,0 0 0,0 1 0,4 17 0,-4-27-30,1 1-1,0-1 1,-1 0-1,1 1 1,0-1 0,0 0-1,0 0 1,0 0-1,0 0 1,0 0-1,0 0 1,1 0-1,-1 0 1,0 0-1,1-1 1,-1 1-1,0 0 1,1-1 0,2 1-1,-4 0 1,1-1-1,0 0 1,-1 1 0,1-1-1,-1 0 1,1 0-1,-1 0 1,1 0 0,0 1-1,-1-1 1,1 0-1,0 0 1,-1 0 0,1 0-1,-1 0 1,1-1 0,0 1-1,-1 0 1,1 0-1,-1 0 1,1 0 0,0-1-1,-1 1 1,1 0 0,-1-1-1,1 1 1,-1 0-1,1-1 1,-1 1 0,1 0-1,-1-1 1,1 1-1,-1-1 1,0 1 0,1-1-1,-1 1 1,0-1 0,1 0-1,-1 1 1,0-1-1,0 1 1,1-2 0,-1-1-30,-1 1 1,1-1-1,0 1 1,-1-1-1,1 1 0,-1-1 1,0 1-1,0 0 1,0-1-1,0 1 1,0 0-1,-1 0 1,1-1-1,-1 1 1,1 0-1,-1 0 0,0 1 1,0-1-1,0 0 1,-3-1-1,-54-32 264,50 31 261,0-1 0,0 1 0,0-2 0,-12-10 0,21 16-430,0 0 0,0 0 0,-1-1 0,1 1 0,0 0 0,0-1 0,0 1 1,0 0-1,0-1 0,0 1 0,0 0 0,1 0 0,-1-1 0,0 1 0,0 0 0,0-1 0,0 1 0,0 0 0,0-1 0,0 1 0,1 0 0,-1 0 0,0-1 0,0 1 0,0 0 0,1 0 0,-1 0 0,0-1 0,0 1 0,1 0 0,-1 0 0,0 0 0,0 0 0,1-1 0,-1 1 1,0 0-1,1 0 0,-1 0 0,0 0 0,0 0 0,1 0 0,-1 0 0,0 0 0,1 0 0,-1 0 0,0 0 0,1 0 0,-1 0 0,22-4 23,-20 3 98,62-9 85,55-13-3732,-76 12-2034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57 5061,'0'0'3934,"2"-9"-464,1-3-2054,1-6 394,3 0 2262,-8 50-79,2-6-3347,-5 120 1348,4-92-1474,-2-1-1,-2 1 1,-17 76 0,21-151-152,0 0 1,5-37-1,-2 46-368,3-18 15,1 2 1,1-1-1,2 1 0,17-37 1,-24 58-49,0 1 1,1 0-1,0 0 1,1 0-1,-1 0 0,1 1 1,0 0-1,0 0 1,1 0-1,-1 0 1,1 1-1,0 0 1,1 0-1,-1 1 0,0 0 1,1 0-1,0 0 1,0 1-1,0 0 1,0 0-1,0 1 0,0 0 1,10-1-1,-16 2 9,44 2-773,-27 5 282,-18-6 503,0-1 0,0 1 1,1-1-1,-1 1 0,0-1 0,0 1 0,0-1 0,0 1 0,0-1 1,1 1-1,-1-1 0,0 1 0,0-1 0,0 1 0,-1-1 1,1 1-1,0-1 0,0 1 0,0-1 0,0 0 0,0 1 0,0-1 1,-1 1-1,1-1 0,0 1 0,0-1 0,-1 1 0,1-1 0,0 0 1,-1 1-1,1-1 0,0 0 0,-1 1 0,0-1 0,-8 7 18,0-1 1,-1-1-1,0 0 0,0 0 0,0-1 0,0 0 0,-1-1 0,0 0 0,-11 2 1,5-1 38,-66 13 174,133-47-7084,-15 10 2311,1-2-1964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12236,'0'0'2925,"0"9"-218,-6 45 173,3-35-1510,1 0 0,0 1 0,3 37-1,-1-57-1352,0 1 0,0-1 0,1 1-1,-1-1 1,0 1 0,0-1 0,1 0-1,-1 1 1,0-1 0,1 0 0,-1 1-1,1-1 1,-1 0 0,0 1 0,1-1-1,-1 0 1,1 0 0,-1 1 0,1-1-1,-1 0 1,1 0 0,-1 0 0,1 0-1,-1 1 1,1-1 0,-1 0 0,1 0-1,-1 0 1,1 0 0,-1 0 0,1-1-1,-1 1 1,1 0 0,-1 0 0,1 0-1,-1 0 1,0 0 0,1-1-1,0 1 1,19-11 830,-17 7-807,0 0 1,0 0 0,0-1 0,-1 0 0,0 1 0,0-1 0,0 0 0,0 0 0,-1 0 0,0 0 0,0 0 0,0-6 0,1-65 19,-2 65-33,0 10-30,0 0-7,1 0 0,-1 0 1,0 0-1,0 0 0,0 0 1,0 0-1,0 0 0,0 0 1,0 0-1,-1 0 1,1 0-1,0 0 0,0 0 1,-1 0-1,1 0 0,-1 0 1,1 0-1,-1 0 0,1 0 1,-1 0-1,0 0 0,1 1 1,-1-1-1,0 0 1,1 0-1,-1 1 0,0-1 1,-2 0-1,2 7-133,0 0 0,0 1 0,0-1 1,1 1-1,0-1 0,0 1 0,2 8 0,-1-13 12,0-1-1,-1 1 0,1-1 0,0 1 0,0-1 0,0 0 1,1 1-1,-1-1 0,0 0 0,1 0 0,-1 0 0,0 1 0,1-2 1,-1 1-1,1 0 0,-1 0 0,1 0 0,0-1 0,-1 1 1,1-1-1,0 1 0,0-1 0,-1 0 0,4 1 0,50 0-4029,-42-1 2826,27-4-1775,-28 2 716,-1-1 1,1 0-1,18-8 0,0-6-824,-5-4 3370,-22 18 788,-1 0 0,1 0 0,-1 0-1,0-1 1,0 1 0,0-1 0,-1 1 0,3-7 0,-4 10-687,0 0 0,1-1 0,-1 1 1,0 0-1,0-1 0,0 1 0,1-1 0,-1 1 0,0 0 1,0-1-1,0 1 0,0-1 0,0 1 0,0 0 0,0-1 1,0 1-1,0-1 0,0 1 0,0-1 0,0 1 0,0 0 1,0-1-1,0 1 0,0-1 0,0 1 0,0-1 0,-1 1 1,1 0-1,0-1 0,0 1 0,-1 0 0,1-1 0,0 1 1,0 0-1,-1-1 0,1 1 0,-1-1 0,-14 10 2531,-17 22-1847,27-25-766,0 0 0,0 0 0,0 1 0,1 0 0,0 0 1,0 0-1,1 0 0,0 1 0,0-1 0,1 1 0,0 0 0,0 0 1,1 0-1,0 0 0,0 11 0,1-18-157,1 1 1,-1-1-1,1 0 0,-1 1 0,1-1 1,0 0-1,0 0 0,0 1 0,-1-1 1,1 0-1,0 0 0,0 0 0,1 0 0,-1-1 1,0 1-1,0 0 0,0 0 0,1-1 1,-1 1-1,0 0 0,1-1 0,-1 1 1,0-1-1,1 0 0,-1 0 0,1 1 1,-1-1-1,1 0 0,-1 0 0,0 0 1,1 0-1,-1-1 0,1 1 0,-1 0 0,0 0 1,1-1-1,-1 1 0,2-2 0,2 1 86,1 0-1,-1-1 0,0 0 0,1 0 0,-1 0 0,0-1 0,0 1 0,7-7 0,-6 3-148,-1-1 0,0 0 0,-1-1 0,1 1 0,-1-1 0,-1 0 0,1 0 0,-1 0 0,-1 0 0,0 0 0,0-1 0,0 1 0,-1-1 0,-1 1 0,1-1 0,-2-10 0,1 19-120,0-1 0,0 0-1,0 1 1,0-1 0,0 0-1,0 1 1,-1-1 0,1 1 0,0-1-1,0 0 1,-1 1 0,1-1-1,0 1 1,-1-1 0,1 1 0,0-1-1,-1 1 1,1-1 0,-1 1 0,1-1-1,-1 1 1,1 0 0,-1-1-1,1 1 1,-1 0 0,0-1 0,1 1-1,-1 0 1,1 0 0,-1-1 0,0 1-1,1 0 1,-1 0 0,0 0-1,1 0 1,-1 0 0,0 0 0,1 0-1,-1 0 1,0 0 0,1 0-1,-1 1 1,1-1 0,-1 0 0,0 0-1,1 0 1,-1 1 0,1-1 0,-1 0-1,1 1 1,-1-1 0,0 1-1,1-1 1,-1 1 0,-5 8-6376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44 5894,'0'0'15540,"-2"11"-15268,-2 25-82,-1-1-58,1 51 0,4-76-114,0 0 0,1 0 0,0 0 0,1 0 0,0 0 0,1 0-1,0-1 1,0 1 0,1-1 0,7 12 0,-5-12-84,-1-2 184,-1 0 1,0 0-1,0 0 1,-1 0 0,4 11-1,-7-17-37,1 1-1,-1-1 1,0 1 0,1 0-1,-1-1 1,0 1-1,0 0 1,0-1 0,-1 1-1,1 0 1,0-1-1,0 1 1,-1 0 0,1-1-1,-1 1 1,0-1 0,1 1-1,-1-1 1,0 1-1,0-1 1,0 0 0,0 1-1,0-1 1,0 0-1,0 0 1,-1 1 0,1-1-1,0 0 1,-1 0-1,1-1 1,-3 3 0,-3 0 16,-1 0 0,1 0 1,-1-1-1,0 0 0,1 0 0,-1-1 1,0 0-1,0 0 0,0-1 1,0 0-1,0 0 0,-13-3 1,19 3-95,-1-1-1,0 0 1,1 1 0,-1-1 0,1 0 0,-1 0 0,1-1-1,0 1 1,-1-1 0,1 1 0,0-1 0,0 1 0,0-1 0,0 0-1,0 0 1,-2-4 0,2 3-11,1 0-1,0 0 1,1 1 0,-1-1 0,0 0-1,1 0 1,-1 0 0,1 0-1,0 0 1,0 0 0,1 0 0,-1 0-1,0 0 1,1 1 0,0-1-1,-1 0 1,1 0 0,0 0 0,2-2-1,0-2-1,1 0 0,0 1 0,1 0-1,-1 0 1,1 0 0,0 0 0,0 1-1,1-1 1,11-7 0,65-40-31,-70 46 40,69-36-1,-55 30 5,1 0-1,-2-2 0,0-1 0,-1-1 0,34-30 0,-56 45 16,0 0-1,0 0 1,0 0 0,-1 0 0,1 0 0,0-1-1,-1 1 1,0 0 0,0-1 0,1 0-1,-1 1 1,-1-1 0,1 1 0,0-1 0,-1 0-1,1 0 1,-1 1 0,0-6 0,0 7 2,-1-1 1,0 1-1,0-1 1,1 1-1,-1-1 0,0 1 1,0 0-1,0-1 1,0 1-1,-1 0 1,1 0-1,0 0 0,0 0 1,-1 0-1,1 0 1,-1 0-1,1 0 1,-1 1-1,1-1 1,-1 0-1,1 1 0,-1-1 1,0 1-1,1 0 1,-1-1-1,0 1 1,1 0-1,-1 0 0,0 0 1,-1 1-1,-4-1-5,0 0 0,-1 1 0,1 0 0,0 0 0,0 1 0,0 0 1,1 0-1,-1 1 0,0 0 0,1 0 0,0 0 0,0 1 0,0 0 0,0 0 0,0 0 0,1 1 0,0 0 0,0 0 0,0 1 0,0-1 0,1 1 0,0 0 0,0 0 0,1 0 0,0 1 0,0-1 0,0 1 0,1-1 0,0 1 0,0 0 0,-1 10 0,3-15-12,0-1-1,0 1 1,0 0 0,1 0-1,-1 0 1,0-1 0,1 1-1,-1 0 1,1 0 0,0-1-1,0 1 1,0 0 0,0-1 0,0 1-1,0-1 1,0 1 0,0-1-1,0 0 1,1 1 0,-1-1-1,0 0 1,3 2 0,1-1-57,0 1 0,0-1-1,-1 0 1,1-1 0,0 1 0,1-1 0,-1 0 0,5 0 0,10 1-1683,1-1 0,-1-2 0,25-3 1,-8-3-5263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29 16752,'20'-3'7539,"19"8"-6633,-7-1-703,-27-4-160,30-2 103,-35 2-140,1 0-1,0 0 1,-1 0 0,1 0 0,0 0 0,-1 0 0,1 0 0,0 0 0,-1-1 0,1 1 0,0 0 0,-1-1 0,1 1 0,0 0 0,-1-1 0,1 1 0,-1 0 0,1-1 0,-1 1 0,1-1-1,-1 1 1,1-1 0,-1 0 0,0 1 0,1-1 0,-1 1 0,0-1 0,1 0 0,-1 1 0,0-1 0,0 0 0,0 1 0,1-1 0,-1 0 0,0 1 0,0-1 0,0 0 0,0 1 0,0-1 0,-1-1-1,1 1-12,-1 0-1,0 0 0,0 0 0,0 0 0,0 0 0,0 1 0,0-1 0,0 0 0,-1 0 1,1 1-1,0-1 0,0 0 0,0 1 0,-1 0 0,1-1 0,0 1 0,-1 0 0,1-1 1,0 1-1,-1 0 0,1 0 0,-2 0 0,-40 0-268,34 0 221,2 0 29,-1 1 0,1 0 0,-1 0 1,1 0-1,0 1 0,-1 0 0,1 1 0,0 0 0,0 0 1,-12 8-1,16-9 19,-1 0 1,1 1-1,0-1 1,0 1-1,0 0 1,0 0-1,0 0 1,0 1-1,1-1 1,0 0-1,-1 1 1,2 0-1,-1-1 1,0 1-1,1 0 1,-1 0-1,1 0 1,0 0-1,0 0 1,1 1-1,-1 3 1,1-5-20,1-1-1,-1 0 1,1 0-1,-1 0 1,1 0 0,0 0-1,0 0 1,0 0 0,0 0-1,0 0 1,0 0 0,0 0-1,1 0 1,-1-1 0,1 1-1,-1-1 1,1 1 0,0-1-1,-1 0 1,1 1-1,0-1 1,0 0 0,0 0-1,0 0 1,0 0 0,0-1-1,0 1 1,1-1 0,-1 1-1,4 0 1,9 1-568,0 0 1,1 0 0,19-2-1,-24 0 171,26 0-3405,48-6 1,-20-6-4320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10410,'0'0'5808,"-13"4"-3379,1 1-1933,0 1-1,0 0 1,1 1-1,-1 0 1,1 0-1,-13 13 1,20-16-373,0 0-1,0 0 1,0 0 0,0 1 0,1-1 0,-1 1 0,1 0 0,1 0-1,-1 0 1,1 0 0,0 1 0,0-1 0,0 1 0,1-1-1,-1 1 1,2 0 0,-1-1 0,0 1 0,1 0 0,1 7-1,-1-11-117,1 0 0,0 1 0,0-1 0,0 0 0,0 0-1,0 0 1,0-1 0,1 1 0,-1 0 0,1 0 0,-1-1-1,1 1 1,-1-1 0,1 1 0,0-1 0,0 0 0,0 1-1,0-1 1,0 0 0,0 0 0,2 0 0,57 18-24,-33-10-117,-18-6 97,0 1 0,-1 1 0,1 0 0,-1 0 0,-1 1 1,1 0-1,12 12 0,-19-16 35,0-1 1,0 1 0,0 1 0,-1-1 0,1 0 0,0 0 0,-1 1 0,0-1 0,1 0 0,-1 1 0,0 0 0,0-1 0,0 1-1,-1 0 1,1-1 0,-1 1 0,1 0 0,-1 0 0,0-1 0,0 1 0,0 0 0,-1 0 0,1-1 0,-1 1 0,1 0 0,-1 0-1,0-1 1,0 1 0,0-1 0,0 1 0,0-1 0,-1 1 0,-2 3 0,0-2 105,1 0-1,-1 0 1,0 0-1,0-1 1,0 1 0,-1-1-1,1 0 1,-1 0-1,1-1 1,-1 1 0,0-1-1,0 0 1,0 0-1,-1-1 1,1 0 0,0 0-1,-1 0 1,1 0-1,0-1 1,-1 0 0,1 0-1,-1 0 1,-5-2-1,8 2-95,-1-1 0,1 0 0,0 0 0,-1 0 0,1 0-1,0-1 1,0 1 0,0-1 0,-1 0 0,2 0-1,-1 0 1,0 0 0,0 0 0,1-1 0,-1 1-1,1-1 1,0 0 0,0 0 0,0 0 0,0 0 0,0 0-1,1 0 1,-1 0 0,1 0 0,0-1 0,0 1-1,0-1 1,0 1 0,1 0 0,-1-1 0,1 0-1,0 1 1,0-1 0,0 1 0,1-5 0,0 3-51,0 1-1,1 0 1,-1 0 0,1 0 0,0 0 0,0 0 0,0 0-1,0 1 1,1-1 0,0 1 0,-1-1 0,1 1 0,7-5 0,50-38-155,-42 34 71,-1 1 33,7-6 21,0 0-1,23-23 0,-42 35 80,-1 0-1,1 1 1,-1-2-1,0 1 1,0 0-1,0-1 1,-1 0-1,0 0 1,0 0-1,0 0 1,-1 0-1,0 0 1,0-1-1,0 1 0,0-9 1,-2 15-3,0-1-1,0 1 1,0-1 0,1 0-1,-1 1 1,0-1 0,-1 1-1,1-1 1,0 0 0,0 1-1,0-1 1,0 1-1,0-1 1,0 1 0,-1-1-1,1 1 1,0-1 0,-1 1-1,1-1 1,0 1 0,-1-1-1,1 1 1,0-1 0,-1 1-1,1-1 1,-1 1 0,1 0-1,-1-1 1,1 1 0,-1 0-1,1-1 1,-1 1 0,1 0-1,-1 0 1,1 0 0,-1-1-1,1 1 1,-1 0 0,0 0-1,1 0 1,-1 0 0,1 0-1,-1 0 1,0 0 0,1 0-1,-1 0 1,1 1 0,-1-1-1,1 0 1,-1 0 0,0 0-1,1 1 1,-1-1-1,1 0 1,-1 0 0,1 1-1,-1-1 1,1 1 0,-4 1 5,1 0-1,-1 0 1,1 0 0,0 0 0,0 1 0,0-1 0,-5 6-1,2 1 50,1-1 0,0 0-1,0 1 1,1 0-1,0 0 1,0 1 0,1-1-1,0 1 1,1-1 0,0 1-1,1 0 1,-1 15-1,2-24-43,0 0 0,0-1 0,0 1 0,0 0 0,0-1 0,0 1 0,1 0 0,-1-1 0,0 1 0,0 0 0,1-1 0,-1 1 0,0 0 0,1-1 0,-1 1 0,0-1 0,1 1 0,-1-1 0,1 1 1,-1-1-1,1 1 0,-1-1 0,1 1 0,0-1 0,-1 1 0,1-1 0,-1 0 0,1 1 0,0-1 0,0 0 0,27-1 216,-20 0-192,-1-2 0,0 1 0,1-1 1,-1 0-1,8-5 0,-10 4-21,0 0 0,0 0 0,0 0 0,0 0 0,-1-1 0,0 0 0,0 0 0,0 0 0,0 0 0,4-10 1,33 11 22,-39 3-34,0 0 0,0 1 1,1-1-1,-1 1 0,0-1 1,0 1-1,1 0 0,-1 0 0,0 0 1,0 0-1,1 0 0,-1 0 1,0 1-1,0-1 0,0 1 0,1-1 1,-1 1-1,0 0 0,0 0 0,0 0 1,0 0-1,0 0 0,0 0 1,-1 1-1,1-1 0,0 1 0,-1-1 1,1 1-1,-1 0 0,1 0 0,-1-1 1,2 4-1,-2-2 12,0 1 1,0 0-1,0 0 1,0 0-1,-1 0 0,0 0 1,0 0-1,0-1 0,0 1 1,0 0-1,-1 0 1,0 0-1,0 0 0,0 0 1,0-1-1,0 1 1,-1 0-1,-2 4 0,-1 0 187,-3 9 511,9-15-445,9-8-218,57-57-91,-49 44-176,2 0-1,25-18 0,-45 36 217,1 1-1,-1-1 0,0 1 0,1 0 0,-1-1 0,1 1 0,-1-1 0,0 1 0,1 0 0,-1-1 0,1 1 0,-1 0 0,1 0 0,-1-1 0,1 1 0,-1 0 0,1 0 0,0 0 0,-1 0 0,1 0 0,-1 0 0,1 0 0,-1 0 0,1 0 0,0 0 0,-1 0 1,1 0-1,-1 0 0,1 0 0,-1 0 0,1 1 0,-1-1 0,1 0 0,0 1 0,-2 19-87,-17 27-20,5-17-7322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11563,'0'0'9150,"9"13"-7821,-1-3-1108,-1 1-1,0 0 0,-1 1 1,0 0-1,-1 0 0,0 0 0,-1 0 1,0 1-1,-1 0 0,1 13 1,0 140 2002,-4-109-1820,-1-56-385,1 0 1,0-1-1,0 1 0,0 0 0,0-1 0,0 1 0,0 0 0,0-1 0,0 1 0,0 0 0,1-1 1,-1 1-1,0 0 0,0-1 0,0 1 0,1 0 0,-1-1 0,0 1 0,1-1 0,-1 1 1,1-1-1,-1 1 0,1 0 0,-1-1 0,1 0 0,-1 1 0,1-1 0,-1 1 0,1-1 1,-1 0-1,1 1 0,0-1 0,-1 0 0,1 0 0,0 1 0,-1-1 0,1 0 0,0 0 0,-1 0 1,1 0-1,0 0 0,-1 0 0,1 0 0,0 0 0,-1 0 0,1 0 0,0 0 0,-1 0 1,1-1-1,0 1 0,-1 0 0,1 0 0,0-1 0,-1 1 0,1-1 0,-1 1 0,1 0 0,-1-1 1,2 0-1,37-28 990,-39 28-1010,22-18 100,19-16-62,-1-2 1,54-67 0,-91 99 215,-1 2-2580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13837,'0'0'9129,"36"59"-6983,-15-46-673,2-4-1088,-1 1-257,-2-3-1153,-7-3-2723,-4-4-2370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15407,'0'0'7751,"47"-6"-20339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7976,'0'0'11029,"6"12"-10255,-1-1-603,0 0 1,-1 0-1,0 0 0,-1 1 1,0-1-1,-1 1 1,0 0-1,0 17 1,-2 2-226,3 102 691,-2-117-1049,1 0 0,1 0 0,1 0-1,0 0 1,12 29 0,-8-33-1734,1-11-4666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10346,'0'0'16559,"52"-8"-15405,-8 1-450,6-4-383,-2-1-161,-3 0-64,-4 1-128,-11 3-801,-7 1-1185,-8-1-1794,-2 0-3202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81 3683,'0'0'3839,"9"-5"-1287,2-1-2214,34-20 3410,-40 23-2516,0-1 0,-1 1 1,1-1-1,-1 0 0,1 0 0,-1 0 0,3-6 0,-11 5 4217,-11 2-3925,-21 3-1628,34 0 442,-16 2-295,0 0 0,1 1 0,-1 0 0,1 1 0,0 2 0,-23 9 0,31-12-41,1 1 0,0 0 1,-1 1-1,1 0 0,1 0 0,-1 1 0,1 0 0,0 0 0,0 1 1,1-1-1,0 2 0,0-1 0,-8 15 0,12-20 7,1 0-1,-1 0 1,1 1-1,0-1 1,0 0-1,0 1 1,1-1-1,-1 1 1,1-1-1,-1 1 1,1-1-1,0 1 1,0 0-1,0-1 1,0 1-1,0-1 1,0 1 0,1-1-1,-1 1 1,1-1-1,0 1 1,0-1-1,0 1 1,0-1-1,0 0 1,1 0-1,-1 1 1,1-1-1,-1 0 1,1 0-1,0 0 1,-1-1-1,1 1 1,0 0-1,0-1 1,1 1-1,-1-1 1,0 0-1,0 1 1,1-1-1,-1 0 1,1-1 0,-1 1-1,4 0 1,13 4 24,-1-1 0,1-1 0,0 0 1,33-2-1,-45 0-38,123 0 31,-223 3-58,-43 0 72,119-5-60,0 0 1,1-1 0,-1-1-1,1 0 1,0-2 0,-16-5-1,31 9 15,1 1-1,-1 0 0,0 0 1,1-1-1,-1 1 0,0 0 1,1-1-1,-1 1 0,1-1 1,-1 1-1,1-1 0,-1 1 1,1-1-1,-1 1 0,1-1 1,-1 1-1,1-1 0,0 0 1,-1 1-1,1-1 0,0 1 1,0-1-1,-1 0 0,1 0 1,0 1-1,0-1 0,0 0 1,0 1-1,0-1 0,0-1 1,12-21-65,28-16 54,-25 26-284,1 1 1,1 1 0,0 0-1,0 1 1,1 1 0,1 1-1,-1 1 1,1 0 0,0 1-1,1 1 1,-1 1 0,1 1-1,29-2 1,-48 5 470,-5 1-79,0 0 1,0-1-1,0 1 0,0-1 1,-1 0-1,1-1 1,-6 0-1,-1 0 76,-1 2-84,0 0 1,0 1-1,0 0 0,0 0 0,0 2 0,1-1 0,0 2 0,0-1 0,0 2 0,0-1 0,-14 11 0,17-11-25,0 1 0,0 1 0,0-1-1,1 1 1,0 1 0,1-1-1,-1 1 1,1 0 0,1 1 0,0-1-1,0 1 1,1 0 0,0 0-1,-4 12 1,8-19-55,-1-1 0,1 1 0,0 0 0,0-1 0,0 1 0,-1 0 0,2 0 0,-1-1 0,0 1 0,0 0 0,0 0-1,1-1 1,-1 1 0,1 0 0,0-1 0,-1 1 0,1-1 0,0 1 0,0-1 0,0 1 0,0-1 0,0 0 0,0 1 0,0-1 0,1 0 0,-1 0 0,0 0 0,1 0-1,-1 0 1,1 0 0,-1 0 0,1 0 0,-1 0 0,1-1 0,0 1 0,-1-1 0,1 1 0,0-1 0,-1 0 0,3 1 0,11 1 53,-1-1 1,1 0-1,27-1 1,-23-1-33,19 2-190,-8 0-309,59-7 1,-78 4-825,0 0 0,0-1 0,0 0 0,21-10 0,6-8-7393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4228,'0'0'737,"-10"53"-641,8-42-64,0-4 96,-1-1 160,0-1-64,-1-1-416,2-2-4516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2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49 634 6887,'0'0'2242,"-5"8"-91,0-2-1642,-24 44 3517,27-46-3010,1 0 1,-1 0 0,1 1-1,0-1 1,0 0 0,0 1-1,0 5 1,15-16 1551,11-17-2363,-1 0 1,-1-1 0,-2-2-1,0 0 1,24-42-1,-20 32-98,256-433 179,-264 438-252,-12 25 247,-3 8-122,-3 19-89,-9 32-73,-8 17 120,3 1-1,3 1 0,3 0 1,1 140-1,9-199-104,0 0 0,1 0 0,0 0-1,1 0 1,0 0 0,1 0 0,1-1 0,6 13 0,-12-27-107,-1-2-1307,0 0 0,0 0 0,-1 0 1,1 1-1,-1-1 0,0 1 1,0-1-1,-5-3 0,-5-4-4689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3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13613,'0'0'13677,"73"-22"-13549,-30 21-64,-2-2-128,2-2-1217,-7-5-2435,-2-6-3875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3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6150,'0'0'219,"0"0"-1,0 0 1,0 1 0,0-1 0,0 0-1,0 0 1,0 0 0,0 1-1,0-1 1,0 0 0,0 0 0,0 0-1,0 1 1,0-1 0,0 0 0,0 0-1,0 0 1,0 1 0,0-1 0,0 0-1,0 0 1,0 0 0,1 0 0,-1 1-1,0-1 1,0 0 0,0 0 0,0 0-1,0 0 1,1 0 0,-1 0 0,0 1-1,0-1 1,0 0 0,1 0-1,-1 0 1,0 0 0,0 0 0,0 0-1,1 0 1,-1 0 0,0 0 0,0 0-1,0 0 1,1 0 0,-1 0 0,0 0-1,18-2 2054,15-9-2279,1-7 718,-16 7-180,1 1 1,1 1-1,0 1 1,30-9-1,-111 31 1084,-65 23 0,131-38-1625,1 0 0,-1 1-1,1 0 1,0 0 0,-1 0-1,7 1 1,10 1-30,0-3 44,-7 1 4,0 0-1,0 0 1,0 2 0,26 5 0,-41-7-4,-1 0 0,1 0 0,0 0-1,0 0 1,-1 0 0,1 1 0,0-1 0,0 0 0,-1 0 0,1 0 0,0 1 0,0-1 0,-1 0 0,1 0 0,0 1 0,0-1 0,0 0 0,0 0 0,0 1 0,-1-1-1,1 0 1,0 0 0,0 1 0,0-1 0,0 0 0,0 1 0,0-1 0,0 0 0,0 1 0,0-1 0,0 0 0,0 0 0,0 1 0,0-1 0,0 0 0,0 1-1,0-1 1,0 0 0,1 1 0,-1-1 0,0 0 0,0 0 0,0 1 0,0-1 0,1 0 0,-1 0 0,0 1 0,0-1 0,0 0 0,1 0 0,-1 0 0,0 0 0,0 1-1,1-1 1,-1 0 0,0 0 0,1 0 0,-1 0 0,-29 10 303,28-10-296,-17 5 7,0-2 1,0 0 0,-34 1-1,52-4-166,-1 0-1,0 0 1,1-1-1,-1 1 1,1 0 0,-1-1-1,1 1 1,-1 0-1,1-1 1,-1 1-1,1-1 1,0 1-1,-1 0 1,1-1-1,-1 1 1,1-1-1,0 1 1,0-1-1,-1 1 1,1-1-1,0 0 1,0 1 0,-1-1-1,1 1 1,0-1-1,0 0 1,0 1-1,0-1 1,0 1-1,0-1 1,0 0-1,0 1 1,0-1-1,0 1 1,0-1-1,1 1 1,-1-1 0,0 0-1,1 0 1,-1-5-2322,0-13-8046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14606,'0'0'11264,"8"3"-11136,-6-3-126,2 2 6,0-1 1,0 0 0,0 0-1,1 0 1,-1-1-1,0 0 1,8 0-1,-11 0 0,0 0 1,1 0-1,-1-1 0,0 1 0,1-1 0,-1 1 0,0-1 0,1 0 1,-1 0-1,0 1 0,0-1 0,0 0 0,0 0 0,1 0 0,-2 0 0,1 0 1,0 0-1,0 0 0,0-1 0,0 1 0,-1 0 0,1 0 0,0-1 0,-1 1 1,1 0-1,-1-1 0,0 1 0,1-1 0,-1 1 0,0 0 0,0-1 0,0 1 1,0-1-1,0 1 0,0-3 0,0 4-7,0 0-1,0-1 1,0 1-1,0 0 1,0-1-1,0 1 1,0 0 0,0-1-1,0 1 1,0 0-1,0-1 1,0 1-1,0 0 1,0-1 0,0 1-1,0 0 1,0-1-1,0 1 1,0 0 0,0 0-1,-1-1 1,1 1-1,0 0 1,0-1-1,0 1 1,-1 0 0,1 0-1,0-1 1,0 1-1,0 0 1,-1 0 0,1 0-1,0-1 1,-1 1-1,1 0 1,0 0-1,0 0 1,-1 0 0,0-1-1,-10 11-86,-8 23-134,15-24 195,0 0-1,1 0 1,1 1 0,-1 0-1,2-1 1,-1 1 0,1 17-1,1-26 16,1 1 1,0-1-1,0 1 0,0-1 0,0 0 0,0 0 1,0 1-1,1-1 0,-1 0 0,0 0 1,0 0-1,1 0 0,-1-1 0,1 1 1,-1 0-1,1-1 0,-1 1 0,1-1 0,-1 1 1,1-1-1,0 1 0,-1-1 0,1 0 1,-1 0-1,1 0 0,0 0 0,-1 0 0,3-1 1,52-1-824,-45 0 860,-1 0-1,0-1 0,0 0 0,0 0 0,14-8 0,-22 9 103,1 1 1,-1-1-1,1 1 1,-1-1-1,1 0 0,-1 0 1,0 0-1,0 0 0,0-1 1,0 1-1,1-3 0,-2 3-12,-1 1-1,1 0 1,-1 0 0,1-1-1,-1 1 1,0-1-1,0 1 1,1 0-1,-1-1 1,0 1 0,0-1-1,-1 1 1,1 0-1,0-1 1,0 1-1,-1 0 1,1-1 0,-1 1-1,1 0 1,-1-1-1,1 1 1,-1 0-1,0 0 1,-1-2-1,-18-10 1055,2 7-5666,16 6 759,8 0-500,9 0 259,7 0-1324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3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6182,'0'0'12422,"9"-5"-10329,26-12-481,-35 17-1572,1-1 0,-1 1 0,1 0 0,-1 0 0,1 0 0,-1 0 0,0-1 0,1 1 0,-1 0 0,1 0 0,-1 0 0,1 0 0,-1 0 0,1 0 0,-1 0 0,1 0 0,-1 0 0,0 0 0,1 1 0,-1-1 0,1 0 0,-1 0 0,1 0 0,-1 0 0,0 1 0,1-1 0,-1 0 0,1 0 0,-1 1-1,0-1 1,1 0 0,-1 1 0,0-1 0,0 0 0,1 1 0,-1-1 0,0 1 0,0-1 0,1 0 0,-1 1 0,0-1 0,0 1 0,0-1 0,0 2 0,2 20 278,-2-18-171,-1 37-76,-2 1 1,-2-2-1,-2 1 1,-21 71-1,24-102-1384,2-12-2666,0-16-3497,2 15 7208,-2-23-5861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3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11371,'0'0'10810,"1"8"-9112,0-6-1572,-1 1-1,0-1 1,1 1 0,0-1 0,-1 1 0,1-1 0,0 0 0,0 1 0,0-1 0,1 0 0,-1 0-1,1 0 1,-1 0 0,3 3 0,-2-4-50,0 0-1,0 0 1,0 0-1,0 0 1,0-1-1,0 1 1,1 0-1,-1-1 1,0 0-1,0 1 1,0-1-1,1 0 0,-1 0 1,0 0-1,0-1 1,0 1-1,1 0 1,-1-1-1,0 1 1,0-1-1,0 0 1,3-1-1,5-3 42,-1 0 0,-1 0 0,1 0 0,-1-1-1,1-1 1,-2 1 0,1-1 0,-1 0 0,0-1-1,-1 0 1,11-16 0,-6 8 2,-1-1 0,-1-1-1,-1 0 1,0 0 0,6-24-1,-8 2 23,-4 22-247,-1 37-94,-3 23 73,0 43 125,2-80-194,1-1 0,-1 1 0,1 0 0,0-1 0,0 1-1,1-1 1,-1 1 0,1-1 0,0 0 0,0 0 0,1 0 0,-1 0 0,1 0 0,3 4 0,-4-7-259,-1 1 0,1-1 0,-1 0 0,1 0-1,0 0 1,-1 0 0,1 0 0,0 0 0,0-1-1,0 1 1,0-1 0,0 1 0,0-1 0,3 1 0,12-1-7089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41 4452,'0'0'9188,"8"-7"-6194,24-22-575,-32 28-2379,0 1-1,0 0 1,0 0 0,0-1 0,1 1 0,-1 0-1,0 0 1,0-1 0,0 1 0,1 0 0,-1 0-1,0 0 1,0-1 0,0 1 0,1 0 0,-1 0 0,0 0-1,0 0 1,1 0 0,-1 0 0,0 0 0,1-1-1,-1 1 1,0 0 0,0 0 0,1 0 0,-1 0 0,0 0-1,1 0 1,-1 0 0,0 0 0,0 0 0,1 1-1,-1-1 1,0 0 0,0 0 0,1 0 0,-1 0 0,0 0-1,0 0 1,1 1 0,-1-1 0,0 0 0,0 0-1,1 0 1,-1 1 0,0-1 0,0 0 0,0 0 0,0 0-1,1 1 1,-1-1 0,0 0 0,0 0 0,0 1-1,0-1 1,0 0 0,0 1 0,0-1 0,0 0 0,0 1-1,1 19 307,-2-18-85,-1 28 133,-1 0 0,-1 0 1,-14 47-1,10-48-527,1 0 1,2 1-1,-3 48 0,16-124-9417,-7 11 3485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12908,'0'0'5125,"47"-4"-3459,-17 4-33,9 0 1,6 0-289,3 0-768,2 0-417,-3 0-64,-2-6-96,-10-1 0,-5 2-513,-9 0-864,-11 5-961,-33 4-13645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10858,'0'0'9962,"81"10"-8425,-27-22-608,7-1-577,0 0-256,-4 4-96,-14 5-448,-12 4-1057,-17 0-609,-14 16-1666,-16 1-448,-17 1-2883</inkml:trace>
  <inkml:trace contextRef="#ctx0" brushRef="#br0" timeOffset="1">0 282 10858,'0'0'9097,"60"-1"-7111,-16-9-193,7-2-1024,4-1-545,-2 1-192,2 5-544,-9 4-1442,-4-1-1313,-10 0-3780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13389,'0'0'9075,"10"2"-7762,-1-2-1236,0-1 0,0 1-1,0-1 1,-1-1 0,1 0 0,0 0-1,-1 0 1,1-1 0,-1-1 0,0 1-1,0-1 1,0-1 0,0 1 0,-1-1-1,12-11 1,-19 16-76,90-71 38,-81 63-8,0 0 0,-1 0 0,-1-1 0,1 0 0,-1 0 0,-1-1 0,10-18 0,-56 108-173,24-50 186,-18 44 0,31-65-48,0 0 0,0 0 1,1 0-1,1 0 1,-1 0-1,1 0 0,1 1 1,0-1-1,2 17 0,-2-25-100,0 0-1,0 1 0,1-1 0,-1 0 0,0 0 0,1 1 0,-1-1 0,1 0 0,0 0 0,-1 0 0,1 0 0,0 0 0,0 0 0,0 0 1,0 0-1,-1 0 0,1 0 0,0-1 0,1 1 0,-1 0 0,0 0 0,0-1 0,0 1 0,0-1 0,0 1 0,1-1 0,0 1 0,25 0-7041,0-6-7267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19 17905,'-6'-3'509,"1"1"0,-1-1 1,1 1-1,-1 0 0,0 0 0,0 1 0,0-1 1,0 1-1,0 1 0,0-1 0,0 1 1,0 0-1,0 0 0,0 1 0,0 0 0,-9 2 1,9-1-484,0-1 0,0 1 1,0 0-1,1 1 1,-1 0-1,1 0 0,-1 0 1,1 0-1,0 1 0,0 0 1,0 0-1,1 0 0,0 0 1,-1 1-1,1 0 0,1 0 1,-1 0-1,1 0 1,0 1-1,0-1 0,0 1 1,1 0-1,0 0 0,0 0 1,-1 8-1,3-14-40,0 1-1,0 0 0,0-1 1,0 1-1,1 0 1,-1-1-1,0 1 1,0 0-1,1-1 0,-1 1 1,0 0-1,0-1 1,1 1-1,-1-1 1,1 1-1,-1-1 0,1 1 1,-1-1-1,1 1 1,-1-1-1,1 1 0,-1-1 1,1 1-1,-1-1 1,1 0-1,0 0 1,-1 1-1,1-1 0,0 0 1,-1 0-1,1 1 1,0-1-1,0 0 1,31 3-627,-20-2 298,8 1-297,54 9-968,-70-11 1568,0 1-1,0 1 1,0-1-1,0 0 1,0 1-1,0 0 1,0 0-1,-1 0 0,1 0 1,-1 1-1,0 0 1,1-1-1,-1 1 1,4 5-1,-6-7 41,0 1 0,-1-1 1,1 1-1,0-1 0,-1 1 0,1 0 0,0-1 0,-1 1 0,0-1 0,1 1 0,-1 0 0,0-1 0,0 1 0,0 0 0,0 0 0,0-1 0,0 1 1,-1 0-1,1-1 0,-1 1 0,0 2 0,-1-1 72,0 1-1,0-1 1,0 0 0,0 0 0,0 0 0,-1 0-1,1-1 1,-1 1 0,-4 3 0,-7 3 441,0 0 1,-1 0-1,-21 8 1,31-14-352,-7 2 79,0 1 0,0-2 0,0 0 0,-1 0 0,0-1 0,0 0 0,-16 0 0,29-3-283,0 0 0,0 0 0,-1 0 0,1 0 0,0 0 0,0 0 0,-1-1 1,1 1-1,0 0 0,0 0 0,0 0 0,-1 0 0,1-1 0,0 1 0,0 0 0,0 0 1,0 0-1,-1-1 0,1 1 0,0 0 0,0 0 0,0-1 0,0 1 0,0 0 0,0 0 1,0-1-1,0 1 0,0 0 0,0 0 0,0-1 0,0 1 0,0 0 0,0-1 0,0 1 1,0 0-1,0 0 0,0-1 0,0 1 0,0 0 0,0 0 0,0-1 0,1 1 0,-1 0 1,0 0-1,0-1 0,7-12-2030,38-35-8060,-13 18 106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12684,'0'0'9113,"1"9"-7485,0 18-619,-1 0 0,-5 42 0,2-41-1006,1 0-1,1 0 1,5 44-1,3-52-436,-5-14-1253,-4-12-3874,-1-2 4723,0 1 0,-1 0 0,0 0 0,0 0 0,-9-11-1,-32-30 1911,9 10 3921,36 37-4899,-1 1 0,1 0 0,0 0 0,0-1 0,-1 1 0,1 0 0,0-1 0,0 1 0,0 0 0,0-1 0,0 1 1,0 0-1,-1-1 0,1 1 0,0 0 0,0-1 0,0 1 0,0 0 0,0-1 0,0 1 0,0-1 0,0 1 0,1 0 0,-1-1 0,0 1 0,0 0 0,0-1 0,0 1 0,0 0 0,0-1 0,1 1 0,-1 0 0,0 0 0,0-1 0,1 1 0,-1 0 0,0 0 0,0-1 0,1 1 1,-1 0-1,0 0 0,1-1 0,-1 1 0,0 0 0,1 0 0,-1 0 0,0 0 0,1 0 0,-1 0 0,0 0 0,1 0 0,-1-1 0,0 1 0,1 0 0,-1 0 0,0 1 0,1-1 0,-1 0 0,0 0 0,1 0 0,33-2-516,-23 2 809,79-11-1040,-31-2-5756,-17 0-5352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64 3683,'0'0'14072,"0"-9"-11771,0 6-2127,0 0-1,-1 0 1,1 0-1,-1 0 1,1 1-1,-1-1 0,0 0 1,0 0-1,-2-3 1,2 5-129,0 0 0,1 0 0,-1 0 0,0 1 0,0-1 0,0 0 1,0 1-1,0-1 0,0 0 0,0 1 0,0-1 0,0 1 0,0 0 0,-1-1 0,1 1 1,0 0-1,0 0 0,0-1 0,-1 1 0,1 0 0,0 0 0,0 0 0,0 1 0,0-1 1,-1 0-1,1 0 0,0 1 0,0-1 0,0 0 0,0 1 0,0-1 0,0 1 0,0 0 0,0-1 1,0 1-1,0 0 0,-2 1 0,-3 3-38,0 1 0,0 0 0,0 0 0,0 0 0,1 1 1,0-1-1,1 1 0,-1 1 0,1-1 0,1 1 0,-1-1 0,1 1 0,1 0 1,-1 0-1,1 0 0,1 1 0,-2 12 0,3-20-4,1-1 1,-1 1-1,0-1 1,0 1-1,1-1 0,-1 0 1,0 1-1,1-1 0,-1 0 1,0 1-1,1-1 1,-1 0-1,1 1 0,-1-1 1,0 0-1,1 0 0,-1 1 1,1-1-1,-1 0 1,1 0-1,-1 0 0,1 0 1,-1 0-1,1 0 0,-1 0 1,1 0-1,-1 0 1,0 0-1,1 0 0,-1 0 1,1 0-1,-1 0 0,2 0 1,18-4 132,-9-1-104,-1-1-1,0 0 1,0 0-1,-1-1 1,17-16-1,-17 14-18,1 1-1,0 0 0,1 1 1,22-12-1,-32 18-12,-1 1-1,1-1 1,0 1 0,0 0 0,-1-1 0,1 1 0,0 0-1,0 0 1,0 0 0,0-1 0,-1 1 0,1 0-1,0 0 1,0 0 0,0 0 0,0 1 0,-1-1 0,1 0-1,0 0 1,0 0 0,0 1 0,0-1 0,-1 0-1,1 1 1,0-1 0,-1 1 0,2 0 0,-1 0 13,0 1 0,0-1 0,0 1-1,0-1 1,-1 1 0,1 0 0,-1-1 0,1 1 0,-1 0 0,1-1 0,-1 1 0,0 0 0,0 2 0,-6 71 463,2-45-413,28-50 914,8-30-747,-25 36-337,1 1 0,0 1 0,1-1 1,16-16-1,22 2-11979,-32 14 3486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9033,'0'0'7778,"-7"13"-6930,-8 20-169,-19 58-1,28-72-460,1 1 0,1-1 0,0 1 0,2 0-1,-1 32 1,3-51-219,0-1 0,0 0 1,0 0-1,0 0 0,0 1 0,0-1 0,0 0 0,0 0 0,0 0 0,0 1 0,0-1 0,0 0 1,0 0-1,0 0 0,0 1 0,0-1 0,0 0 0,1 0 0,-1 0 0,0 0 0,0 1 0,0-1 0,0 0 1,0 0-1,0 0 0,1 0 0,-1 0 0,0 1 0,0-1 0,0 0 0,0 0 0,1 0 0,-1 0 1,0 0-1,0 0 0,0 0 0,1 0 0,-1 0 0,0 0 0,0 0 0,0 0 0,1 0 0,-1 0 1,0 0-1,1 0 0,10-7 60,7-13-162,35-101 418,-52 173 1468,-1-51-1769,0 1 0,0 0 0,0 0 0,0-1 0,0 1 0,1 0 0,-1-1 0,1 1 0,-1 0 0,1-1 0,0 1 0,-1-1 0,1 1 0,0-1 0,0 1 0,0-1 0,0 0 0,0 1 0,1-1 1,-1 0-1,0 0 0,0 0 0,2 1 0,0 0 10,1-1-1,-1 0 1,0 0 0,0 0 0,1 0 0,-1 0 0,1-1-1,-1 1 1,0-1 0,8 0 0,1-1 9,0-1-1,0 0 1,0-1 0,-1 0 0,20-8-1,-17 4-9,-6 3-98,0 0-1,1 1 0,-1 0 1,1 0-1,-1 1 1,1 0-1,17-1 0,-25 3 91,0 0-1,0 1 1,-1-1-1,1 1 0,-1-1 1,1 1-1,0-1 1,-1 1-1,1-1 1,-1 1-1,1 0 0,-1-1 1,1 1-1,-1 0 1,0-1-1,1 1 1,-1 0-1,0-1 1,0 1-1,1 0 0,-1 0 1,0-1-1,0 1 1,0 0-1,0 0 1,0 0-1,0-1 0,0 2 1,1 33 1390,-1-20-581,0-14-765,0 0 1,1 0-1,-1 1 0,1-1 1,-1 0-1,1 0 0,0 0 0,-1 0 1,1 0-1,0 0 0,0 0 0,0-1 1,-1 1-1,1 0 0,0 0 1,0-1-1,0 1 0,0 0 0,0-1 1,1 1-1,-1-1 0,0 1 0,0-1 1,0 0-1,0 1 0,1-1 1,-1 0-1,0 0 0,0 0 0,0 0 1,1 0-1,-1 0 0,0 0 0,0-1 1,0 1-1,1 0 0,-1 0 1,0-1-1,1 0 0,54-18 165,-50 17-272,9-2-597,12-4-2010,-19 2-5448,-8 0 2620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100 143 7239,'0'0'15572,"-11"0"-15006,8 0-509,-1 1 0,0-1 1,0 0-1,1 1 1,-1 0-1,0 0 0,1 0 1,-1 0-1,1 0 0,-1 1 1,1 0-1,0-1 0,-1 1 1,1 1-1,0-1 0,0 0 1,0 1-1,1-1 1,-1 1-1,1 0 0,-1 0 1,1 0-1,0 0 0,0 0 1,0 1-1,1-1 0,-1 1 1,1-1-1,0 1 0,0-1 1,0 1-1,0 0 0,1 0 1,-1-1-1,1 1 1,0 0-1,0 0 0,1 4 1,0-7-49,-1 0 0,1 1 0,0-1-1,0 0 1,0 0 0,0 0 0,0 1 0,0-1 0,0 0 0,0 0 0,1-1 0,-1 1 0,0 0 0,0 0 0,1-1 0,-1 1 0,1 0 0,-1-1 0,0 1 0,1-1 0,-1 0 0,1 0 0,-1 1 0,1-1 0,-1 0 0,1 0 0,-1 0 0,1 0 0,0-1 0,-1 1 0,0 0 0,3-2 0,2 2 11,-1-1 1,1 0-1,-1 0 1,1 0-1,-1-1 1,0 0-1,0 0 1,6-4-1,-3 0-41,0-1-1,0-1 1,-1 0 0,0 0-1,-1 0 1,0-1 0,0 0-1,8-17 1,-18 36 63,-9 35 541,13-44-568,0 0-1,0 0 1,0 0 0,0 0-1,0 0 1,0 0 0,1 0-1,-1 0 1,0 0 0,1 0-1,-1 0 1,0 0 0,1 0-1,-1 0 1,1 0 0,0 0-1,-1-1 1,1 1 0,0 0-1,-1 0 1,1 0 0,0-1-1,0 1 1,0-1 0,0 1-1,-1 0 1,1-1 0,0 1-1,0-1 1,0 0 0,0 1-1,0-1 1,0 0 0,0 0-1,0 0 1,1 1 0,-1-1-1,0 0 1,1 0 0,8-1 54,-1 1 1,1-1-1,0-1 1,-1 0-1,1 0 0,-1-1 1,0 0-1,1-1 1,-1 0-1,-1 0 1,1-1-1,-1 0 1,0 0-1,0-1 1,10-10-1,-7 6-64,0 0 1,-1 0-1,0-2 0,-1 1 0,0-1 1,0 0-1,-2-1 0,0 0 0,9-22 0,-15 33 1,0 1-1,-1-1 0,1 0 0,-1 0 1,1 0-1,-1 0 0,0 0 0,0 0 1,1 0-1,-2 0 0,1 0 0,0 1 1,-1-4-1,1 4-4,0 1 0,0-1 1,-1 1-1,1-1 0,0 1 0,-1 0 0,1-1 1,-1 1-1,1 0 0,0-1 0,-1 1 1,1 0-1,-1-1 0,1 1 0,-1 0 1,1 0-1,-1 0 0,1-1 0,-1 1 0,1 0 1,-1 0-1,1 0 0,-1 0 0,1 0 1,-1 0-1,1 0 0,-1 0 0,1 0 0,-1 0 1,0 1-1,-3 0-1,0 0 0,1 1 0,-1-1 0,0 1 0,1 0 0,-1 0 0,1 0 0,0 1 0,0-1 0,-5 6 1,1-2 137,1 0 1,1 1-1,-1 0 1,1 0-1,0 0 1,1 0-1,0 1 1,0 0-1,0 0 1,1 0-1,0 0 1,1 1-1,0-1 1,0 1-1,1-1 1,0 1-1,0 13 1,3-19-125,-1 1 1,0-1-1,1 0 1,0 0-1,0-1 1,0 1-1,0 0 1,0-1-1,1 1 1,-1-1-1,1 1 1,-1-1-1,1 0 1,0 0-1,0-1 1,0 1-1,0 0 1,0-1-1,0 0 1,1 0-1,5 1 1,0 1-678,0 0 0,0-1-1,0 0 1,0-1 0,0 0 0,1-1 0,9 0-1,0-7-6409,3-10-8131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16688,'0'0'7890,"-9"0"-7532,7 0-339,0 0 1,0-1 0,-1 1-1,1 0 1,0 1 0,0-1-1,0 0 1,0 0 0,0 1-1,0 0 1,0-1 0,0 1-1,0 0 1,0 0 0,0 0-1,0 0 1,0 0 0,0 0-1,1 1 1,-1-1-1,0 1 1,1-1 0,-1 1-1,1-1 1,0 1 0,0 0-1,-1 0 1,1 0 0,0 0-1,1-1 1,-1 1 0,0 1-1,0-1 1,1 0 0,-1 0-1,1 0 1,0 0 0,0 0-1,0 0 1,0 4 0,0-2-125,0-1 1,0 1 0,1 0-1,-1-1 1,1 1 0,0 0 0,0-1-1,0 1 1,1-1 0,-1 1-1,1-1 1,0 0 0,0 1-1,0-1 1,0 0 0,0 0-1,1 0 1,-1-1 0,1 1 0,0-1-1,5 4 1,-5-3-102,1-1 0,-1 1-1,0 0 1,0 1 0,0-1 0,0 0 0,0 1 0,-1 0-1,1 0 1,-1-1 0,0 1 0,-1 1 0,1-1 0,0 0-1,-1 0 1,0 0 0,0 6 0,0 2 163,-2-1-1,0 1 1,0-1-1,-1 1 1,0-1 0,-6 17-1,7-24 257,0 1-1,-1-1 1,0 0-1,1 0 0,-2 0 1,1 0-1,0 0 1,-1 0-1,0 0 1,0-1-1,0 0 1,0 1-1,0-1 0,-1 0 1,1 0-1,-1-1 1,0 1-1,0-1 1,-5 2-1,8-3-130,1-1-1,-1 0 1,0 0 0,0 0-1,0 0 1,0 0 0,0 0-1,1 0 1,-1 0 0,0 0 0,0 0-1,0 0 1,0 0 0,0-1-1,1 1 1,-1 0 0,0-1-1,0 1 1,1 0 0,-1-1-1,0 1 1,0-1 0,1 1-1,-1-1 1,0 0 0,1 1-1,-1-1 1,1 0 0,-1 1-1,1-1 1,-1 0 0,1 0-1,0 1 1,-1-1 0,1 0-1,0 0 1,-1 0 0,1 0-1,0 1 1,0-1 0,0 0-1,0-1 1,-1-48 142,1 35-47,0-6-228,2 0 0,0 0-1,6-25 1,-7 40 9,0-1 0,1 1-1,0-1 1,1 1 0,0 0 0,-1-1 0,2 2-1,-1-1 1,1 0 0,0 0 0,0 1 0,1 0-1,-1 0 1,6-4 0,-6 7-327,0 0 1,1 0-1,-1 0 0,0 1 0,1 0 1,-1 0-1,0 0 0,1 1 1,-1-1-1,1 1 0,-1 0 0,8 1 1,-1-1-1982,6 0-3714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11082,'0'0'12386,"-2"9"-11660,0 1-570,0 0 1,1-1 0,0 1 0,0 0 0,1 0 0,1 13-1,0-21-127,-1 1 0,0 0 0,1-1 0,-1 1 0,1-1 0,0 1 0,0-1 0,0 1 0,0-1 0,1 1 0,-1-1 0,1 0 0,-1 0 0,1 0 0,0 0 0,-1 0-1,1 0 1,0 0 0,0-1 0,1 1 0,-1-1 0,0 1 0,0-1 0,1 0 0,-1 0 0,1 0 0,-1 0 0,1 0 0,0 0 0,-1-1 0,1 0 0,-1 1 0,5-1 0,2-1 30,1 0 0,-1-1 0,1 0 0,-1 0 1,0-1-1,0 0 0,0-1 0,0 0 0,0 0 1,-1-1-1,0 0 0,0-1 0,10-8 1,-8 6-65,0 1 1,0 0 0,1 1 0,0 0 0,0 1-1,0 0 1,18-5 0,-29 10 0,1 0 1,-1 0-1,1 0 1,0 0-1,-1 0 0,1 0 1,0 0-1,-1 0 0,1 0 1,-1 0-1,1 1 1,0-1-1,-1 0 0,1 0 1,-1 1-1,1-1 1,-1 0-1,1 1 0,-1-1 1,1 0-1,-1 1 1,1-1-1,-1 1 0,1-1 1,-1 1-1,0-1 1,1 1-1,-1-1 0,0 1 1,1 0-1,6 27 1,-9 37 84,2-57-84,-5 39 24,5-46-224,5-32-6731,-2 8-289,0-2-5248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17360,'0'0'7848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60 8488,'0'0'6369,"-2"8"-2328,0-3-3717,1 0 357,-1 1 0,1 0-1,0 0 1,0 1 0,0-1 0,1 12 0,1-16-615,-1 0-1,0 0 1,1-1 0,0 1 0,-1 0 0,1 0 0,0 0 0,0-1 0,0 1-1,0-1 1,0 1 0,0-1 0,1 1 0,-1-1 0,0 1 0,1-1 0,-1 0-1,1 0 1,0 0 0,-1 0 0,1 0 0,0 0 0,0 0 0,-1-1 0,1 1 0,0 0-1,0-1 1,0 0 0,0 1 0,2-1 0,-1 1-14,1-1 0,-1 1-1,1-1 1,-1 0 0,1 0 0,-1 0 0,1 0-1,-1-1 1,0 1 0,1-1 0,-1 0 0,0 0-1,1 0 1,-1-1 0,0 1 0,0-1 0,0 0-1,0 1 1,0-1 0,-1-1 0,1 1-1,0 0 1,-1-1 0,0 1 0,3-4 0,-2 1 29,0-1 0,0 1 0,-1 0 0,0-1 0,0 0 0,-1 1 0,1-1 0,-1 0 0,0 0 0,-1 0 0,1 0 0,-1 1 0,-1-1 0,0-7 0,1 12-80,0 1 0,0-1 0,0 1 1,0-1-1,0 0 0,0 1 0,0-1 0,-1 1 0,1-1 0,0 1 0,0-1 0,0 0 0,-1 1 0,1-1 0,0 1 0,-1 0 0,1-1 0,-1 1 0,1-1 0,0 1 0,-1-1 0,1 1 0,-1 0 0,1-1 0,-1 1 0,1 0 0,-1 0 0,1-1 0,-1 1 0,1 0 0,-1 0 1,0 0-1,1 0 0,-1-1 0,1 1 0,-1 0 0,0 0 0,1 0 0,-1 0 0,1 1 0,-1-1 0,1 0 0,-1 0 0,0 0 0,1 0 0,-1 0 0,0 1 0,0 0-9,-1-1-1,1 1 1,0 0 0,0-1-1,0 1 1,0 0 0,0 0-1,0 0 1,0 0 0,0 0-1,0 0 1,0 0 0,0 0 0,1 0-1,-1 0 1,0 1 0,1-1-1,-1 0 1,1 1 0,-1-1-1,1 2 1,-1-1 5,1 0 0,0 0 0,0 0 0,0 0-1,0 0 1,0 0 0,1 0 0,-1 0 0,1 0 0,-1 0 0,1 0 0,0-1 0,-1 1 0,1 0-1,0 0 1,0-1 0,0 1 0,1 0 0,-1-1 0,0 1 0,1-1 0,1 2 0,0-1-3,0 0 0,-1-1 0,1 1-1,0-1 1,1 0 0,-1 0 0,0 0 0,0-1 0,0 1 0,0-1 0,1 1 0,5-1 0,-2 0-4,0-1-1,-1 0 1,1 0 0,0 0 0,0-1-1,-1 0 1,1 0 0,-1-1 0,1 1-1,-1-1 1,0-1 0,0 1 0,6-6-1,-8 6 17,0-1-1,-1 0 0,1 0 1,-1 0-1,0-1 0,0 1 1,0-1-1,0 0 0,-1 0 1,0 0-1,0 0 0,0 0 1,2-9-1,-7 11-35,-6 8-39,-5 8-45,-29 47 202,41-56-87,0 0-1,0 0 1,0 0-1,0 0 1,1 0-1,0 0 1,0 1-1,0-1 1,0 0-1,0 1 1,1-1-1,0 1 1,0-1-1,1 8 1,0-11-222,0 0 0,0 0 0,1-1 0,-1 1 0,0 0 0,0-1 0,0 1 0,1-1 0,-1 1 0,0-1 0,0 0 0,1 0 1,-1 0-1,0 1 0,1-1 0,-1 0 0,0 0 0,1-1 0,1 1 0,28-4-6736,-7-7-1334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4:5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14029,'0'0'4020,"-8"2"-710,-43 16 2,48-17-3230,1 0 1,0 0 0,0 0-1,-1 0 1,1 1 0,0-1-1,0 1 1,0 0 0,1 0-1,-1-1 1,0 1 0,1 0-1,-1 0 1,1 0 0,-1 1-1,1-1 1,0 0 0,0 1-1,0-1 1,0 0 0,1 1-1,-1-1 1,0 3 0,2-4-124,-1 0 1,0-1 0,0 1 0,1-1 0,-1 1 0,0-1 0,1 1 0,-1-1 0,1 1 0,-1-1 0,1 1 0,-1-1 0,1 0-1,-1 1 1,1-1 0,-1 0 0,1 1 0,-1-1 0,1 0 0,0 0 0,-1 0 0,1 1 0,-1-1 0,1 0 0,0 0-1,-1 0 1,2 0 0,23 2-655,-17-2 132,115 7-10819,-122-7 11503,-1 0 0,0 0 1,1 0-1,-1 0 0,0 0 0,0 0 0,1 0 0,-1 0 1,0 0-1,0 0 0,1 0 0,-1 0 0,0 0 0,0 0 0,1 0 1,-1 0-1,0 0 0,0 1 0,1-1 0,-1 0 0,0 0 0,0 0 1,0 0-1,1 1 0,-1-1 0,0 0 0,0 0 0,0 0 0,0 1 1,1-1-1,-1 0 0,0 0 0,0 1 0,0-1 0,0 0 0,0 0 1,0 1-1,0-1 0,0 0 0,0 0 0,0 1 0,0-1 1,0 0-1,0 0 0,0 1 0,0-1 0,0 1 0,-13 11 2587,-26 12-1623,35-22-902,-12 7-12,12-6-135,-1 0 1,1 0 0,-1 0-1,0-1 1,0 0 0,0 0 0,-6 2-1,12-9-1479,0 0 0,0 0-1,1 1 1,0-1-1,0 1 1,0 0 0,3-6-1,10-16-8010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50 109 11307,'0'0'11274,"-5"12"-9896,-4 11-638,0 1 0,2 1 0,1 0 1,1 0-1,-3 34 0,8-56-712,-1 9 51,1-1 1,1 0 0,2 19 0,-3-29-88,0 0 1,0 1-1,0-1 1,1 0-1,-1 1 1,0-1-1,0 0 1,1 0 0,-1 0-1,1 1 1,-1-1-1,1 0 1,0 0-1,-1 0 1,1 0-1,0 0 1,0 0-1,-1 0 1,1 0-1,0 0 1,0 0 0,0-1-1,0 1 1,0 0-1,1-1 1,-1 1-1,0 0 1,0-1-1,0 0 1,0 1-1,1-1 1,-1 0-1,0 1 1,1-1 0,-1 0-1,0 0 1,0 0-1,1 0 1,-1 0-1,0 0 1,0-1-1,1 1 1,-1 0-1,1-1 1,0 0-44,-1 0 0,0 0 1,0 0-1,0 0 0,0 0 1,0 0-1,0 0 0,0 0 0,-1-1 1,1 1-1,0 0 0,-1-1 1,1 1-1,-1 0 0,1-1 1,-1 1-1,0-1 0,1 1 0,-1 0 1,0-1-1,0 1 0,0-1 1,0 1-1,0-1 0,0 1 0,-1-1 1,1 1-1,0 0 0,-2-3 1,2 2 45,-1 1 0,1 0 0,-1-1 1,1 1-1,-1-1 0,1 1 0,0-1 1,0 1-1,0-1 0,0 1 0,0 0 1,0-1-1,0 1 0,1-1 0,-1 1 1,0-1-1,1 1 0,-1 0 0,1-1 1,-1 1-1,1 0 0,0-1 0,0 1 1,-1 0-1,1 0 0,0 0 0,0 0 1,0 0-1,0 0 0,1 0 0,-1 0 1,0 0-1,0 0 0,0 1 0,3-2 1,28-5 33,0 2 0,1 2 1,51 0-1,-83 3-26,1 0 0,-1 0 0,1 0 1,-1 0-1,1 0 0,-1 1 0,1-1 0,-1 0 0,1 1 0,-1 0 1,0-1-1,1 1 0,-1 0 0,0-1 0,1 1 0,-1 0 0,0 0 0,0 0 1,0 0-1,0 0 0,0 0 0,0 1 0,1 1 0,0 0 99,-1 1 0,1-1 0,-1 1 0,0-1 0,0 1 0,-1 0 0,1-1 0,0 7 0,-1-10-88,0 1 0,0-1 0,0 0 0,0 1 1,0-1-1,0 0 0,0 1 0,0-1 0,0 0 0,0 1 0,0-1 0,1 0 1,-1 1-1,0-1 0,0 0 0,0 1 0,1-1 0,-1 0 0,0 0 0,0 1 1,1-1-1,-1 0 0,0 0 0,0 0 0,1 1 0,-1-1 0,0 0 0,1 0 1,-1 0-1,0 0 0,1 0 0,-1 0 0,0 0 0,1 0 0,-1 0 0,1 0 1,18-4 238,17-17-139,-34 20-107,54-28-139,-52 27 41,0 0 1,0 1 0,0 0-1,0 0 1,0 0-1,0 0 1,0 1-1,1 0 1,-1-1-1,0 2 1,0-1-1,0 0 1,5 2-1,-8-2 75,-1 1 1,1 0-1,0 0 0,0 0 0,-1 0 0,1-1 1,-1 1-1,1 0 0,-1 0 0,1 0 0,-1 0 1,0 0-1,1 0 0,-1 1 0,0-1 0,0 0 1,0 0-1,0 0 0,0 0 0,0 0 0,0 0 1,0 0-1,0 0 0,-1 0 0,1 0 0,-1 1 1,1-1 18,0 0 0,-1 0 0,1-1 0,0 1 0,0 0 1,-1 0-1,1-1 0,0 1 0,0 0 0,0 0 0,0-1 1,0 1-1,0 0 0,0 0 0,0-1 0,0 1 0,1 0 0,-1 0 1,0-1-1,0 1 0,1 0 0,-1 0 0,0-1 0,1 1 1,-1 0-1,1-1 0,-1 1 0,1-1 0,-1 1 0,1-1 1,-1 1-1,1-1 0,0 1 0,-1-1 0,1 1 0,1 0 1,2-2 68,0 0 0,0 0 0,1 0 0,-1 0 0,0 0 0,0-1 0,0 0 0,0 0 0,0 0 0,-1 0 1,1-1-1,-1 1 0,6-6 0,20-12-1922,-26 18 822,-1 1 1,1 0 0,0-1-1,0 2 1,0-1-1,0 0 1,0 0 0,0 1-1,5-1 1,-6 1 396,0 0 0,0 0 0,0 0 0,0 0-1,-1-1 1,1 1 0,0-1 0,0 0 0,0 1 0,0-1 0,-1 0 0,1 0 0,1-1 0,16-18-241,-17 17 1788,1 0 0,-1 0 0,1 0 0,-1 1 0,1-1 0,0 1 0,0 0 0,0-1 0,0 1-1,5-2 1,-8 15 5619,6 6-4509,1-10-2152,-3-26 206,-5 19-152,1 0-1,-1 0 1,1 0-1,0-1 1,-1 1-1,1 0 1,-1 0-1,1 0 1,0 0-1,-1 0 1,1 0-1,-1 0 1,1 1-1,-1-1 1,1 0-1,0 0 1,-1 0-1,1 0 1,-1 0-1,1 1 1,0-1-1,-1 0 1,1 0-1,0 0 1,-1 1-1,1-1 1,0 0-1,-1 1 1,1-1-1,0 0 1,0 1-1,-1-1 1,1 0-1,0 1 1,0-1-1,-1 1 1,-13 13 176,-11 29 893,24-42-943,1-1 0,0 1 0,-1 0 0,1 0 1,0-1-1,-1 1 0,1 0 0,0 0 0,0-1 1,0 1-1,0 0 0,0 0 0,-1 0 0,2 0 1,-1-1-1,0 1 0,0 0 0,0 0 0,0-1 1,0 1-1,1 0 0,-1 0 0,0-1 0,1 1 1,-1 0-1,0 0 0,1-1 0,-1 1 0,1 0 1,-1-1-1,1 1 0,0-1 0,-1 1 0,1-1 1,-1 1-1,1-1 0,0 1 0,-1-1 0,1 0 1,0 1-1,0-1 0,-1 0 0,1 0 0,0 1 1,0-1-1,0 0 0,-1 0 0,1 0 0,0 0 1,0 0-1,0 0 0,-1 0 0,3 0 0,14-1-43,0 0 0,0-1 0,0-1 0,32-9 0,-40 9-427,-1 0-1,0 0 1,-1-1-1,1 0 0,-1 0 1,1-1-1,6-6 1,34-33 1446,-31 32-1084,-1-1 0,-1-1 1,0-1-1,0 0 0,-1 0 0,-1-1 0,-1-1 1,-1 0-1,0-1 0,-1 0 0,0-1 0,9-30 1,-32 72 732,0 0 1,-11 32 0,14-26-9,2 1 0,1-1-1,1 1 1,2 1 0,-2 42 0,7-79-831,-2 0 0,1 0 0,-1 0-1,0 0 1,0 0 0,-1 0 0,0 0 0,0 1 0,0-1-1,0 0 1,-1 1 0,0 0 0,0 0 0,-1 0 0,1 0 0,-1 0-1,0 0 1,-1 1 0,-5-5 0,-7-6 55,13 12 125,0 0 0,0 0 0,0 0 1,1 0-1,0-1 0,-1 0 0,1 0 1,0 0-1,1 0 0,-5-9 0,9 12 76,-1 0 0,1 0 0,0-1-1,0 1 1,0 0 0,0 0 0,0 1-1,0-1 1,1 0 0,-1 1-1,0-1 1,0 1 0,0 0 0,1 0-1,-1 0 1,4 0 0,1-1 70,56-7 22,4-1-1594,-23 0-2768,-6-1-3401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40 14029,'1'-1'173,"-1"-1"0,0 1 0,0-1 0,0 1-1,0-1 1,0 1 0,-1-1 0,1 1 0,0 0 0,-1-1 0,1 1-1,-1-1 1,1 1 0,-1 0 0,0-1 0,0 1 0,0 0-1,1 0 1,-1 0 0,0 0 0,0-1 0,0 1 0,-1 0 0,1 1-1,0-1 1,0 0 0,0 0 0,-1 0 0,1 1 0,0-1-1,-1 1 1,1-1 0,-1 1 0,1 0 0,-1-1 0,1 1-1,-1 0 1,1 0 0,0 0 0,-1 0 0,1 0 0,-1 0 0,1 0-1,-3 1 1,0 0-109,-1 0 0,1 0 0,0 1 0,0-1 1,-1 1-1,1 0 0,0 0 0,0 1 0,1-1 0,-1 1 0,0 0 0,1 0 0,-6 5 0,3 0-16,1 1-1,0-1 1,0 1 0,1 0-1,0 0 1,1 0 0,0 0-1,0 1 1,1 0 0,0-1-1,1 1 1,0 0 0,0 10-1,1-19-43,0 0 0,0 0 0,0 0 0,0 0 0,0 0-1,0-1 1,0 1 0,0 0 0,0 0 0,0 0-1,1 0 1,-1 0 0,0 0 0,1 0 0,-1-1 0,1 1-1,-1 0 1,1 0 0,-1 0 0,1-1 0,-1 1-1,1 0 1,0-1 0,-1 1 0,1 0 0,0-1 0,0 1-1,0-1 1,1 1 0,0-1 29,0 1 0,0-1 0,0 0 0,0 0 0,0-1 0,0 1 0,-1 0 0,1-1 0,0 1 0,0-1 0,0 1 0,0-1 0,2-1 0,4-2 102,0-1 1,-1 1-1,1-2 0,-1 1 0,9-9 0,-7 5-105,-1-1 0,0 0 1,0-1-1,-1 1 0,0-1 0,-1-1 0,8-17 0,-38 106-202,18-63 510,1 1 0,0-1 0,1 1 0,1 0 0,0 0 0,0 16 0,25-60 863,-5-14-1068,-17 42-186,-11 35-545,1-16 120,7-15-2013,6-13-2628,2 2-545,5-1-1735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12780,'0'0'10757,"-1"8"-10100,-12 45 187,6-27 145,1 1 0,-4 52 0,9-79-981,1 0 0,0 1-1,0-1 1,0 0 0,0 1 0,0-1 0,0 0-1,0 0 1,1 1 0,-1-1 0,0 0-1,0 0 1,0 1 0,0-1 0,0 0 0,0 0-1,0 1 1,1-1 0,-1 0 0,0 0-1,0 0 1,0 1 0,0-1 0,1 0 0,-1 0-1,0 0 1,0 0 0,1 1 0,-1-1-1,0 0 1,0 0 0,0 0 0,1 0 0,-1 0-1,0 0 1,1 0 0,-1 0 0,0 0-1,1 0 1,13-4 139,11-13-23,4-10-72,32-26-22,-57 50-38,1 0-1,-1 0 1,1 0-1,0 1 0,-1 0 1,1 0-1,0 0 0,1 0 1,-1 1-1,0 0 0,10-1 1,-14 2 2,0 0 0,0 0 0,0 1 0,0-1 0,0 0 0,0 0 0,-1 1 0,1-1 0,0 0 0,0 1 0,0-1 0,-1 1 0,1-1 0,0 1 0,-1 0 0,1-1 0,0 1 0,-1 0 0,1-1 0,-1 1 0,1 0 0,-1 0 0,1-1 0,-1 1 0,1 0 0,-1 0 0,0 0 0,0 0 0,1 0 0,-1-1 0,0 1 0,0 1 0,2 39-16,-1-11 7,0-29 19,-1-1 0,0 1 1,1 0-1,-1-1 1,0 1-1,1-1 0,-1 1 1,1-1-1,-1 1 0,1-1 1,0 1-1,-1-1 0,1 1 1,-1-1-1,1 0 0,0 1 1,-1-1-1,1 0 0,0 0 1,-1 1-1,1-1 0,0 0 1,0 0-1,-1 0 0,1 0 1,0 0-1,-1 0 0,1 0 1,0 0-1,0 0 0,-1 0 1,1 0-1,0-1 0,-1 1 1,1 0-1,0 0 0,-1-1 1,1 1-1,0 0 0,-1-1 1,1 1-1,-1-1 0,2 0 1,30-22 108,-30 22-113,5-5-4,0-1-9,1 0 0,-1 1 0,1 0 0,0 0 0,1 1 0,-1 0 0,1 0 0,0 1 0,0 0 0,1 1-1,-1 0 1,1 1 0,14-3 0,-23 6 23,0-1-1,1 1 0,-1 0 1,0 0-1,1-1 0,-1 1 1,0 0-1,0 0 0,0 0 1,0 1-1,0-1 0,0 0 1,0 0-1,0 0 0,0 1 1,-1-1-1,1 0 0,0 1 0,-1-1 1,1 1-1,-1-1 0,1 1 1,-1-1-1,0 1 0,0-1 1,0 1-1,0-1 0,0 1 1,0 2-1,0 30-1064,-1-21-3946,11-25-4378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111 142 16720,'0'0'3480,"-9"8"-608,1-2-2481,-49 45 2835,53-48-3061,1 1 0,-1 0 1,1 0-1,0 0 0,0 0 1,1 0-1,-1 0 0,1 1 1,0-1-1,0 1 1,1 0-1,-1-1 0,1 1 1,-1 5-1,2-9-163,1-1 1,-1 1-1,0 0 0,0-1 1,1 1-1,-1-1 1,0 1-1,1-1 0,-1 1 1,1-1-1,-1 1 0,1-1 1,-1 1-1,1-1 1,-1 1-1,1-1 0,-1 0 1,1 1-1,-1-1 0,1 0 1,0 0-1,-1 1 0,1-1 1,0 0-1,-1 0 1,1 0-1,0 0 0,-1 0 1,1 0-1,0 0 0,-1 0 1,1 0-1,0 0 1,-1 0-1,1 0 0,0 0 1,-1-1-1,1 1 0,-1 0 1,1 0-1,0-1 1,-1 1-1,1 0 0,-1-1 1,1 0-1,31-16 22,-21 5-92,0 0-1,-1-1 0,-1-1 1,0 1-1,-1-1 1,7-18-1,-22 47-171,4-10 261,0 0 1,0 0-1,1 0 0,0 0 1,0 0-1,0 1 0,1-1 1,-1 1-1,1-1 0,1 1 1,-1-1-1,1 1 0,0 9 1,1-14-8,0 1 1,0-1-1,0 0 1,0 0-1,0 0 1,0 0-1,0 0 1,0 0-1,1 0 1,-1 0-1,0 0 1,0 0-1,1-1 1,-1 1-1,1 0 1,-1-1-1,1 1 1,-1-1-1,1 0 1,-1 0-1,1 1 1,-1-1-1,1 0 1,-1 0-1,1 0 1,-1 0-1,1-1 1,-1 1-1,1 0 1,-1-1-1,3 0 1,3 0 17,-1-1 1,0 0 0,1 0 0,-1 0 0,0-1 0,6-3 0,-1-2-20,0-1-1,-1-1 1,0 0 0,-1 0 0,13-18 0,20-23-539,-56 101-184,7-35 855,1 0 0,1 0 0,0 1-1,1 0 1,1 0 0,1 0 0,-1 21 0,2-37-140,1 1 1,0 0-1,0-1 1,0 1-1,1 0 1,-1-1-1,0 1 1,0 0-1,0-1 1,0 1-1,0 0 1,1-1-1,-1 1 0,0-1 1,1 1-1,-1-1 1,0 1-1,1-1 1,-1 1-1,1-1 1,-1 1-1,1-1 1,-1 1-1,1-1 1,-1 0-1,1 1 1,-1-1-1,1 0 1,-1 1-1,1-1 1,0 0-1,-1 0 1,2 1-1,24-7 158,-18 3-144,-1-1-1,0 0 1,0 0 0,13-11 0,-5-1-277,0-1-1,-1-1 1,19-30 0,-24 34-972,-2-1-1,13-30 0,-45 101 1055,20-46 528,-1 1-1,2-1 1,-1 1 0,2 0 0,-1-1 0,1 2 0,1-1-1,0 0 1,0 15 0,2-26-341,0 1-1,0-1 1,1 1-1,-1 0 1,0-1 0,0 1-1,1-1 1,-1 1-1,1-1 1,-1 1 0,0-1-1,1 1 1,-1-1-1,1 0 1,-1 1 0,1-1-1,-1 1 1,1-1-1,-1 0 1,1 0-1,-1 1 1,1-1 0,0 0-1,-1 0 1,1 0-1,-1 1 1,1-1 0,0 0-1,-1 0 1,1 0-1,0 0 1,-1 0 0,1 0-1,-1-1 1,1 1-1,0 0 1,-1 0-1,1 0 1,-1 0 0,1-1-1,-1 1 1,1 0-1,0-1 1,-1 1 0,1 0-1,0-1 1,28-16 126,-1-12-294,-2-2-1,-1 0 0,-2-2 0,0-1 0,-3-1 0,31-70 0,-59 126 294,0 0 0,2 1 0,0 0 0,-4 42 0,9-54-193,0 1 1,0 0 0,1-1-1,0 1 1,1 0 0,1-1-1,-1 1 1,2-1 0,-1 0-1,2 0 1,-1 0 0,1 0-1,1 0 1,9 15 0,-4-15-1832,-9-18-442,-12-18 521,-7 4 1529,-1 1 1,-24-21 0,-21-22 2499,64 64-2138,-1-1-1,0 0 0,0 1 0,0-1 1,1 0-1,-1 1 0,1-1 0,-1 0 1,0 0-1,1 0 0,-1 0 0,1 0 1,0 0-1,-1 0 0,1 0 0,0 0 1,0 1-1,-1-1 0,1 0 0,0-1 1,0 1-1,0 0 0,0 0 1,0 0-1,0 0 0,1 0 0,-1 0 1,0 0-1,0 1 0,1-1 0,-1 0 1,1 0-1,-1 0 0,1 0 0,-1 0 1,1 0-1,-1 0 0,1 1 0,0-1 1,-1 0-1,1 1 0,0-1 0,0 0 1,0 1-1,-1-1 0,1 1 0,0-1 1,0 1-1,0-1 0,0 1 0,0 0 1,1-1-1,9-2-83,0 0 0,1 0 0,21-1 1,-16 1 154,62-13-2223,-26 1-5475,-2-3-8310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4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9001,'0'0'5669,"0"2"-3075,0 16-672,3 6-320,4 8-193,1 4-352,-2-1-288,3 2-449,-4-5-224,1-3-64,-3-6-96,2-5-512,-2-6-513,-3-8-289,-5-4-5188,-8-16 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77 14670,'0'0'12075,"-1"9"-11909,-3 30-140,5-38-28,-1 0-1,0 0 0,0 0 0,1 0 0,-1 0 0,1 0 0,-1 0 0,1 0 0,0 0 0,-1 0 0,1 0 0,0 0 0,0-1 0,-1 1 0,1 0 0,0 0 0,0-1 0,0 1 0,0 0 0,0-1 0,0 1 0,0-1 0,0 0 0,0 1 0,0-1 0,0 0 0,0 1 0,0-1 0,1 0 0,-1 0 0,0 0 0,0 0 0,0 0 0,0 0 0,0 0 0,0-1 0,2 1 0,2-1-10,-1 1 0,1-1 0,0 0-1,-1 0 1,1-1 0,-1 1 0,5-3 0,-2-2 32,0-1 0,-1 1 1,0-1-1,10-13 1,0-1-61,-16 21 33,0 1 0,0-1 0,0 0 1,0 0-1,0 0 0,0 0 1,0 1-1,0-1 0,0 0 0,0 0 1,0 0-1,0 0 0,0 0 0,0 1 1,0-1-1,0 0 0,0 0 0,0 0 1,0 0-1,0 0 0,1 1 1,-1-1-1,0 0 0,0 0 0,0 0 1,0 0-1,0 0 0,0 0 0,0 0 1,1 1-1,-1-1 0,0 0 0,0 0 1,0 0-1,0 0 0,0 0 0,1 0 1,-1 0-1,0 0 0,0 0 1,0 0-1,0 0 0,0 0 0,1 0 1,-1 0-1,0 0 0,0 0 0,0 0 1,0 0-1,1 0 0,-1 0 0,0 0 1,0 0-1,0 0 0,0 0 0,0 0 1,0 0-1,1-1 0,-2 8 10,0-1-1,1 1 0,0-1 1,1 1-1,-1-1 0,1 0 1,3 12-1,-3-16 25,0 1 1,0-1-1,1 0 0,-1 0 0,1-1 1,-1 1-1,1 0 0,-1 0 0,1-1 1,0 1-1,0-1 0,0 1 1,0-1-1,0 0 0,0 0 0,0 0 1,0 0-1,1 0 0,-1-1 1,0 1-1,1 0 0,-1-1 0,0 0 1,1 0-1,2 1 0,0-1 57,1 1-1,-1 0 0,0-1 1,1 0-1,-1 0 1,1-1-1,-1 1 1,0-1-1,1 0 0,-1-1 1,0 1-1,0-1 1,0 0-1,0-1 1,0 1-1,0-1 0,-1 0 1,1 0-1,-1 0 1,0-1-1,0 1 0,0-1 1,0 0-1,-1 0 1,1 0-1,-1-1 1,0 1-1,-1-1 0,1 0 1,-1 0-1,0 0 1,0 0-1,0 0 0,-1 0 1,1-1-1,-1 1 1,-1 0-1,1-1 1,-1 1-1,0-8 0,0 12-81,0 0-1,0 0 1,1 0-1,-1-1 1,0 1-1,0 0 1,0 0-1,-1 0 1,1-1-1,0 1 1,0 0-1,-1 0 1,1 0-1,0 0 1,-1 0-1,1 0 1,-1-1-1,0 1 1,1 0-1,-1 1 1,0-1-1,0 0 1,1 0-1,-1 0 1,0 0-1,0 0 1,0 1-1,0-1 1,0 0-1,0 1 1,0-1-1,0 1 1,0-1-1,0 1 1,-1 0-1,1-1 1,0 1-1,0 0 1,0 0-1,-1 0 1,1 0 0,0 0-1,0 0 1,-2 0-1,0 1-6,1 0-1,-1 0 1,0 0 0,1 0 0,-1 0-1,0 0 1,1 1 0,0-1-1,-1 1 1,1 0 0,0 0-1,0 0 1,0 0 0,0 0 0,0 0-1,0 1 1,-2 4 0,1-1 0,1 0 1,-1 0 0,1 0-1,1 1 1,-1-1 0,1 1 0,-1 8-1,2-13-57,0-1-1,0 1 0,0-1 1,0 1-1,0-1 0,0 1 1,0-1-1,0 1 1,1 0-1,-1-1 0,1 1 1,-1-1-1,1 0 1,-1 1-1,1-1 0,0 1 1,0-1-1,0 0 0,0 0 1,0 1-1,0-1 1,0 0-1,0 0 0,0 0 1,1 0-1,-1 0 0,0-1 1,1 1-1,-1 0 1,0 0-1,1-1 0,-1 1 1,1-1-1,-1 1 0,3-1 1,49 1-5339,-18-7-2184,-2-7-5120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6534,'0'0'16442,"10"0"-15006,-3 0-1279,0 0 1,-1-1-1,1 0 0,-1-1 0,1 1 0,-1-1 0,1 0 0,-1-1 0,0 0 0,0 0 0,0 0 0,-1 0 0,1-1 0,-1 0 0,0 0 0,0-1 0,0 1 1,8-11-1,5-7 169,-1-2 0,-1 1 0,18-37 0,2-3-216,-28 93-1599,-6-12 1396,2 1 1,0-1 0,1 0-1,0-1 1,1 1 0,9 16-1,-10-26-248,0 1-1,0-1 0,1 0 0,0 0 1,11 11-1,-12-15-261,-1 0 0,1 0 0,0-1-1,0 1 1,0-1 0,1 0 0,-1-1 0,1 1 0,10 2 0,21 0-8478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14318,'0'0'5850,"2"12"-4526,28 298 1570,-31-345-2551,0 3 361,-2 0 0,-1 1 1,-9-40-1,0 33-897,11 31 53,8 25 62,-4-13 17,0 1 1,1-1-1,-1 0 0,1 0 0,0 0 1,0 0-1,1-1 0,-1 1 0,1-1 1,0 0-1,0 0 0,1 0 0,8 5 1,-10-7 61,-1-1 0,1 0 0,0 0 0,0 0 0,-1 0 0,1 0 0,0-1 0,0 1-1,0-1 1,0 0 0,0 0 0,0 0 0,0 0 0,0 0 0,0-1 0,-1 1 0,1-1 0,0 0 0,0 0 0,0 0 0,-1 0 0,1 0 0,0-1 0,-1 1 0,1-1 0,-1 0 0,0 0 0,4-3 0,2-2 49,-1-1 0,0 0-1,0 0 1,-1 0 0,0-1 0,-1 0 0,0 0-1,0 0 1,-1-1 0,0 0 0,0 0 0,-1 0 0,-1 0-1,1 0 1,-2-1 0,1 1 0,-1-16 0,-18 87-226,9-15 197,3-1 0,0 54 1,4-97-26,1-1 0,0 1 0,0 0 1,0-1-1,0 1 0,0 0 0,0 0 1,1-1-1,-1 1 0,1 0 0,-1-1 1,1 1-1,-1 0 0,1-1 0,0 1 1,0-1-1,0 1 0,0-1 0,0 0 1,0 1-1,0-1 0,0 0 0,0 0 1,1 0-1,-1 0 0,0 0 0,1 0 1,-1 0-1,1 0 0,-1 0 0,1-1 1,0 1-1,-1 0 0,1-1 0,0 0 1,-1 1-1,1-1 0,0 0 0,-1 0 0,1 0 1,0 0-1,0 0 0,-1 0 0,1-1 1,0 1-1,-1 0 0,1-1 0,0 1 1,2-2-1,4-1-501,1 0 1,-1-1-1,0 0 0,0 0 1,-1-1-1,1 0 0,-1 0 1,11-10-1,-11 7-1577,-1 1 0,1-1 0,-1-1 0,8-14 0,0-8-7057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11787,'0'0'8157,"-1"8"-7703,-23 376 4730,24-384-5168,0 0 0,1 1 0,-1-1 0,0 0 0,0 0 0,0 0 0,0 0 0,0 1 0,0-1 0,0 0 0,0 0 0,0 0 0,0 0 0,1 0 0,-1 0 0,0 1 0,0-1 0,0 0 0,0 0 0,0 0 0,1 0 0,-1 0 0,0 0 0,0 0 0,0 0 0,0 0 0,1 0 0,-1 0 0,0 0 0,0 0 0,0 0 0,0 0 0,1 0 0,-1 0 0,0 0 0,0 0 0,0 0 0,0 0 0,1 0 0,-1 0 0,0 0 0,0 0 0,0 0 0,0 0 0,1 0 0,-1 0 0,0 0 0,0-1 0,0 1 0,0 0 0,0 0 0,0 0 0,0 0 0,1 0 0,-1 0 0,0-1 0,0 1 0,0 0 0,0 0 0,0 0 0,0 0 0,0-1 0,0 1 1,0 0-1,0 0 0,4-7 81,0 0 1,0 0 0,-1 0 0,0 0 0,-1-1 0,0 1 0,0-1 0,0 0 0,1-13 0,0-79-130,-3 81 120,-3-22-148,3 39-129,2 24 64,-1-12 119,1 0 0,0-1 0,1 1 0,0 0 0,1-1 0,0 0 0,6 12 0,-8-19 7,-1 1 0,0-1 0,0 0 1,1 0-1,0 0 0,-1 0 1,1 0-1,0 0 0,0 0 0,0 0 1,0-1-1,0 1 0,0-1 1,0 0-1,1 1 0,-1-1 0,0 0 1,1 0-1,-1-1 0,1 1 0,-1 0 1,1-1-1,0 1 0,-1-1 1,1 0-1,-1 0 0,1 0 0,0 0 1,-1-1-1,1 1 0,-1-1 1,1 1-1,2-2 0,-1 0 7,0-1 0,-1 1 0,1-1 1,-1 0-1,1 0 0,-1 0 0,0 0 0,0 0 0,-1-1 0,1 1 0,-1-1 0,0 0 0,1 0 0,-2 0 1,1 0-1,2-8 0,0 1-11,-1 0 1,-1 0-1,0-1 1,0 1-1,-1-16 1,-13 41-334,6 3 323,0 0 1,2 0 0,0 0 0,1 0 0,0 1-1,1 24 1,2-41 13,0-1-1,0 1 0,0-1 0,0 1 1,0-1-1,0 1 0,0 0 1,0-1-1,0 1 0,0-1 1,0 1-1,0-1 0,0 1 1,1-1-1,-1 1 0,0-1 1,0 0-1,1 1 0,-1-1 1,0 1-1,0-1 0,1 1 1,-1-1-1,1 0 0,-1 1 1,0-1-1,1 0 0,-1 1 0,1-1 1,-1 0-1,1 0 0,-1 0 1,1 1-1,18-7 63,15-23 87,-20 11-115,-2-1 0,0 0 0,11-25-1,-15 116-349,-8-67 322,0-1 0,1 1 0,0 0 0,0 0 1,1-1-1,-1 1 0,1-1 0,0 1 0,0-1 0,1 0 0,-1 0 0,1 0 0,6 7 0,-8-10-4,1 0 0,-1 1 0,1-1 0,0 0 1,-1 0-1,1-1 0,0 1 0,0 0 0,-1 0 0,1-1 0,0 1 0,0-1 0,0 0 0,0 0 1,0 1-1,0-1 0,0 0 0,0-1 0,0 1 0,0 0 0,0 0 0,-1-1 0,1 1 0,0-1 1,0 0-1,0 0 0,-1 1 0,1-1 0,0 0 0,-1 0 0,1-1 0,0 1 0,-1 0 0,0 0 1,1-1-1,1-1 0,4-4 34,29-27-63,-34 32 48,0-1 0,0 1 1,0 0-1,0 0 0,-1-1 0,1 1 0,-1-1 0,1 0 0,-1 1 0,0-1 0,0 0 1,1-5-1,-5 6 62,-1-1 0,1 1 1,-1-1-1,1 1 1,-1 0-1,0 1 0,0-1 1,0 0-1,0 1 1,0 0-1,-5-1 0,0 0 62,6 0-129,1 2-15,1 0 1,0 0 0,-1-1-1,1 1 1,-1-1 0,1 1-1,0-1 1,0 1-1,-1-1 1,1 0 0,0 0-1,0 1 1,0-1 0,0 0-1,0 0 1,0 0 0,0-1-1,0 1 1,-1-2 0,41 3-2924,-22 3 905,20 1-6852,-22-4 742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8808,'0'0'9748,"0"10"-8621,-1-5-980,-1 2 129,1 1 0,0 0-1,0 0 1,1 0 0,0 0-1,1 0 1,-1 0-1,2 0 1,2 13 0,-2-19-252,-1-1-1,1 0 1,-1 0 0,1 0 0,-1 0 0,1-1 0,-1 1 0,1 0 0,0-1-1,-1 1 1,1-1 0,0 1 0,0-1 0,0 0 0,-1 0 0,1 0 0,0 0-1,0 0 1,-1 0 0,1 0 0,0-1 0,0 1 0,-1-1 0,1 1 0,0-1 0,-1 0-1,1 1 1,0-1 0,-1 0 0,2-1 0,49-32 595,-49 32-617,5-4 12,26-19 56,-32 24-73,-1 0 1,0 0 0,1 0 0,-1 0 0,1 1-1,-1-1 1,1 1 0,-1-1 0,1 1 0,0-1-1,-1 1 1,1 0 0,0 0 0,-1 0 0,1 0-1,0 0 1,-1 0 0,1 0 0,-1 1 0,3 0-1,-3 2 6,1 0 0,-1 1 0,0 0 0,0-1 0,0 1 0,-1 0 0,1 0 0,-1-1 1,0 1-1,0 0 0,0 0 0,-2 6 0,2 0 27,0 48 321,0-33-8955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9673,'0'0'10250,"9"66"-8809,-3-33-608,-1 4-353,-3-4-223,3 0-161,-1-7-64,-4-4 0,1-5-288,-1-8-705,0-6-833,-4-11-6918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15150,'0'0'8232,"5"-22"-14190,1 27-1505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12204,'0'0'8632,"0"9"-7607,-1 22-241,0 1-418,1 0-1,2 0 1,6 40 0,-8-71-362,0 0-1,0-1 1,0 1-1,1 0 1,-1 0 0,0 0-1,0 0 1,0 0-1,1-1 1,-1 1 0,1 0-1,-1 0 1,0 0-1,1-1 1,-1 1 0,1 0-1,0 0 1,-1-1-1,1 1 1,0-1-1,-1 1 1,1 0 0,0-1-1,-1 0 1,1 1-1,0-1 1,0 1 0,0-1-1,0 0 1,-1 1-1,1-1 1,0 0-1,0 0 1,0 0 0,0 0-1,0 0 1,0 0-1,0 0 1,-1 0 0,1 0-1,0 0 1,0 0-1,0-1 1,0 1-1,0 0 1,-1-1 0,1 1-1,0 0 1,0-1-1,0 1 1,-1-1 0,1 1-1,0-1 1,-1 0-1,2 0 1,3-4 105,1 0 1,0 0-1,-1-1 0,9-12 1,10-21 91,-19 29-137,1-1-1,0 2 1,1-1-1,0 1 1,0 0-1,1 0 1,13-11 0,-20 20-64,-1-1 0,1 1 0,-1-1 1,1 1-1,-1 0 0,1-1 1,-1 1-1,1 0 0,-1 0 1,1-1-1,-1 1 0,1 0 1,0 0-1,-1 0 0,1 0 0,-1 0 1,1 0-1,0 0 0,-1 0 1,1 0-1,0 0 0,-1 0 1,1 0-1,-1 0 0,1 1 1,-1-1-1,1 0 0,0 0 0,-1 1 1,1-1-1,-1 0 0,1 1 1,8 21 47,-6 37 67,-3-53-102,0 1-137,-1-4 35,1-1-1,0 1 1,-1-1 0,1 1-1,0-1 1,0 1 0,0-1-1,1 1 1,-1-1 0,1 1-1,-1-1 1,1 1 0,0-1 0,0 0-1,2 4 1,-3-6-78,1 0 0,0 0 0,-1 0 0,1-1 0,-1 1 0,1 0 0,-1 0 0,0-1 0,1 1 0,-1 0 0,1 0 0,-1-1 0,1 1 0,-1-1 0,0 1 0,1 0 0,-1-1 0,0 1 0,1-1 0,-1 1 0,0-1 0,0 1 0,1-1 0,-1 1 0,0-1 0,0 0 0,2-3-1186,8-13-4588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0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8040,'0'0'12721,"0"12"-11691,-2 61 61,0-5 400,12 126 0,-10-192-1478,0-1-1,0 0 0,1 1 1,-1-1-1,0 1 0,0-1 0,1 0 1,-1 0-1,1 1 0,-1-1 1,1 0-1,-1 0 0,1 1 0,0-1 1,0 0-1,1 1 0,6-14 362,3-38-70,-11 43-299,3-11-37,-2 1 1,0-1 0,-1 0 0,-1 1 0,-1-1-1,-5-24 1,0 31-710,5 21 286,5 22 226,-2-30 224,0 0 0,0-1-1,0 1 1,0 0 0,0-1 0,0 1 0,1 0 0,-1-1 0,0 1 0,1-1 0,-1 0 0,1 0 0,0 1 0,-1-1-1,1 0 1,0 0 0,0-1 0,0 1 0,-1 0 0,1-1 0,0 1 0,2 0 0,0-1 15,-1 0 1,0 0 0,0-1 0,0 1-1,0-1 1,0 0 0,0 0-1,0 0 1,0 0 0,0 0 0,0-1-1,4-2 1,2-3 76,1 0 0,-2 0 0,1-1-1,-1 0 1,0-1 0,9-12 0,-11 12-42,0-1 0,0 1 1,-1-1-1,0-1 1,0 1-1,-1-1 0,-1 1 1,0-1-1,-1 0 0,0-1 1,1-17-1,-10 34-194,-3 15 167,1-1 0,1 1 0,1 1 0,1-1 0,1 1 0,0 0 0,-2 35 0,7-50 44,-1 1 1,1-1 0,0 0-1,0 1 1,1-1-1,0 0 1,2 9 0,-3-14-56,1-1 0,-1 1 1,0 0-1,1 0 0,-1 0 1,1 0-1,0 0 1,-1-1-1,1 1 0,-1 0 1,1 0-1,0-1 0,0 1 1,-1 0-1,1-1 0,0 1 1,0-1-1,0 1 1,0-1-1,0 0 0,1 1 1,0-1 6,0 0 1,0 0-1,0 0 1,0 0-1,0 0 1,0-1-1,0 1 1,0-1-1,0 0 1,0 1 0,0-1-1,0 0 1,0 0-1,2-2 1,8-6 16,-1-1 1,0 0-1,0 0 1,-1-1-1,-1-1 1,0 0-1,9-14 1,6-8-7,-24 34-19,-6 32-183,2-19 212,0 1 0,1 0 0,1 0-1,0 0 1,0 21 0,3-34-31,-1 0-1,1 0 1,-1 0 0,1 1 0,0-1 0,-1 0 0,1 0 0,0 0 0,0 0 0,0 0-1,0 0 1,0 0 0,0 0 0,0-1 0,0 1 0,0 0 0,1-1 0,-1 1 0,0-1 0,0 1-1,1-1 1,-1 1 0,0-1 0,1 0 0,-1 0 0,0 0 0,1 1 0,-1-1 0,0-1-1,1 1 1,-1 0 0,0 0 0,3-1 0,50-7-1172,-14-9-2808,-14 2-1785,7-8-8829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69 4644,'2'-3'1092,"1"-1"0,-1 0-1,0 0 1,0 0 0,-1 0 0,1-1-1,-1 1 1,0 0 0,0-1-1,0 1 1,0 0 0,-1-1-1,0-8 1,0 13-1030,-1 0 0,1 0-1,0-1 1,-1 1 0,1 0-1,-1 0 1,1 0 0,0 0 0,-1-1-1,1 1 1,-1 0 0,1 0-1,-1 0 1,1 0 0,0 0-1,-1 0 1,1 0 0,-1 0 0,1 0-1,-1 0 1,1 0 0,0 1-1,-1-1 1,1 0 0,-1 0-1,1 0 1,0 0 0,-1 1 0,1-1-1,-1 0 1,1 1 0,0-1-1,-1 0 1,1 0 0,0 1-1,0-1 1,-1 0 0,1 1 0,0-1-1,0 1 1,-1-1 0,1 1-1,-6 12 125,1 0 0,0 1 0,1 0 0,1-1 0,0 1 0,1 0 0,0 1 0,1 17 0,-1-6 276,0-1-60,-2 8 179,2 51-1,2-76-532,0-1 0,1 0 1,0 0-1,0 1 0,1-1 0,0 0 0,0 0 0,0 0 0,1 0 0,0-1 0,1 1 0,7 11 0,-11-18-36,0 0-1,0 0 0,0 0 0,0 0 0,1 0 0,-1 1 0,0-1 0,0 0 0,0 0 0,0 0 0,0 0 0,0 0 0,0 0 0,0 0 0,0 0 0,0 0 0,0 0 0,0 1 0,0-1 0,0 0 1,1 0-1,-1 0 0,0 0 0,0 0 0,0 0 0,0 0 0,0 0 0,0 0 0,0 0 0,0 0 0,0 0 0,1 0 0,-1 0 0,0 0 0,0 0 0,0 0 0,0 0 0,0 0 0,0 0 0,0 0 1,1 0-1,-1 0 0,0 0 0,0 0 0,0 0 0,0 0 0,0 0 0,0 0 0,0 0 0,0 0 0,0-1 0,0 1 0,1 0 0,-1 0 0,0 0 0,0 0 0,0 0 0,0 0 0,0 0 0,0 0 1,0 0-1,0 0 0,0-1 0,0 1 0,0 0 0,0 0 0,0-12 197,-7-17-169,-4 4-107,-2 0-1,-1 1 1,-1 1 0,-20-26-1,26 41-8,7 12-63,16 15-54,-9-16 221,-1 0 0,1 0-1,0-1 1,-1 1 0,1-1-1,0 0 1,1-1-1,-1 1 1,0-1 0,0 0-1,1 0 1,-1-1 0,1 1-1,-1-1 1,0 0 0,1-1-1,-1 1 1,1-1 0,-1 0-1,0-1 1,0 1-1,1-1 1,-1 0 0,0 0-1,-1-1 1,8-3 0,-7 2 4,1-1 1,-1 1-1,0-1 1,0 0 0,-1 0-1,0 0 1,1-1-1,-2 0 1,1 1 0,-1-1-1,1-1 1,-2 1-1,1 0 1,-1-1-1,0 1 1,0-1 0,-1 0-1,0 0 1,0 1-1,0-11 1,-6 89-254,3-47 399,0 1 0,3 32 1,-1-57-155,0 0 0,0 1 0,0-1 0,0 0 0,1 0 0,-1 0 0,0 0 0,0 0 0,1 0 0,-1 0 0,0-1 0,1 1 0,-1 0 0,1 0 0,0 0 0,-1 0 0,1 0 0,-1-1 0,1 1 0,0 0 0,0 0 0,0-1 0,-1 1 0,1-1 0,0 1 0,0-1 0,2 2 0,-1-2 19,0 0 1,0 0 0,0 0-1,0 0 1,0 0 0,0-1-1,0 1 1,0-1 0,0 1-1,0-1 1,0 0 0,0 1 0,2-3-1,3-1 43,1 0 0,-1-1 0,0 0 0,0-1 0,10-10 0,16-36 33,-11 18-231,-15 28-312,-6 12-389,-2 4 641,-1 0-1,-1 0 1,1 0-1,-2-1 1,1 1-1,-1-1 1,-11 18-1,15-27 54,0 0-1,0 0 0,1-1 0,-1 1 0,0 0 0,0 0 0,0 0 0,0 0 0,0 0 1,0 0-1,0 0 0,0-1 0,0 1 0,0 0 0,0 0 0,0 0 0,0 0 0,0 0 0,0 0 1,0 0-1,0-1 0,0 1 0,0 0 0,0 0 0,-1 0 0,1 0 0,0 0 0,0 0 1,0 0-1,0 0 0,0-1 0,0 1 0,0 0 0,0 0 0,0 0 0,0 0 0,-1 0 0,1 0 1,0 0-1,0 0 0,0 0 0,0 0 0,0 0 0,0 0 0,0 0 0,0 0 0,-1 0 1,1 0-1,0 0 0,0 0 0,0 0 0,0 0 0,0 0 0,0 0 0,-1 0 0,1 0 0,0 0 1,0 0-1,0 0 0,0 0 0,0 0 0,0 0 0,-1-15-4680,1 11 2997,0-20-7709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13901,'0'0'7399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7623,'0'0'13640,"-9"6"-10960,4-3-2383,-35 23 1420,38-24-1605,-1 0 1,1 0 0,1 0-1,-1 1 1,0-1-1,1 0 1,-1 1-1,1-1 1,0 1 0,-1-1-1,1 1 1,0 0-1,1 0 1,-1-1 0,0 1-1,1 0 1,0 0-1,0 4 1,0-6-108,0 0 0,1-1 0,-1 1-1,0-1 1,1 1 0,-1-1 0,1 1 0,-1-1 0,1 1 0,0-1-1,-1 1 1,1-1 0,-1 0 0,1 1 0,0-1 0,-1 0 0,1 1 0,0-1-1,-1 0 1,1 0 0,0 0 0,-1 0 0,1 1 0,0-1 0,-1 0 0,1 0-1,0 0 1,0-1 0,-1 1 0,1 0 0,0 0 0,-1 0 0,1 0-1,0-1 1,-1 1 0,2-1 0,28-11 87,-12-9-385,-15 17 204,-1 0 1,1 0-1,0 1 1,0 0-1,0-1 1,1 1 0,-1 0-1,1 0 1,0 1-1,0-1 1,0 1-1,0 0 1,5-2-1,-8 41-423,-5-14 506,3-17-5,0-1-1,0 0 1,1 0-1,-1 0 1,1 0 0,1 8-1,-1-13-81,1 1 0,-1-1 0,1 1 0,-1-1-1,0 0 1,1 1 0,-1-1 0,1 0 0,-1 1 0,1-1 0,-1 0 0,1 1-1,0-1 1,-1 0 0,1 0 0,-1 0 0,1 0 0,-1 1 0,1-1-1,0 0 1,-1 0 0,1 0 0,-1 0 0,1 0 0,0 0 0,-1-1 0,1 1-1,-1 0 1,1 0 0,-1 0 0,1 0 0,0-1 0,-1 1 0,1 0-1,-1-1 1,1 1 0,21-11-5296,-5-4-2213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8360,'0'0'12582,"5"-9"-11444,1-1-860,1 0 0,0 1 1,0 0-1,1 0 1,9-8-1,-15 16-217,0-1 0,0 0 0,0 0 1,0 1-1,1-1 0,-1 1 0,1 0 0,-1 0 0,1 0 0,-1 0 0,1 0 0,0 1 0,-1-1 0,4 0 1,-4 2-57,0-1 0,-1 0 0,1 1 0,0 0 0,-1-1 0,1 1 0,-1 0 0,1 0 0,0 0 0,-1 0 0,0 0 0,1 0 0,-1 0 0,0 0 0,1 0 0,-1 1 0,0-1 0,0 0 0,0 1 0,0-1 0,-1 1 0,1 0 0,0-1 0,0 1 0,0 2 0,1 4 46,1 0-1,-1 0 1,-1 0 0,0 0-1,0 1 1,0 11 0,4 30 485,0-43 607,3-16-294,3-14-161,-6 6-595,-2 0 0,0-1 0,-2 1 0,1-1 0,-3-25 0,1 20-80,-4 30-285,0 14 208,3-21 11,1 1-1,0 0 1,0 0 0,0-1-1,0 1 1,0 0 0,0 0-1,0-1 1,0 1 0,0 0-1,1 0 1,-1-1 0,0 1-1,0 0 1,1-1-1,-1 1 1,0 0 0,1-1-1,-1 1 1,1 0 0,-1-1-1,1 1 1,-1-1 0,1 1-1,-1-1 1,1 1 0,0-1-1,-1 1 1,1-1 0,0 0-1,-1 1 1,1-1 0,1 1-1,0-1-178,0 0-1,0-1 1,1 1-1,-1 0 1,0-1-1,0 1 1,0-1-1,0 0 1,0 0-1,0 0 1,3-2-1,6-3-2036,-1-1-1,-1-1 0,14-12 1,-4-2-3812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10218,'0'0'8931,"-8"10"-7693,-3 1-849,1-2 204,1 1 1,0 0 0,1 1-1,0 0 1,-13 22 0,60-44-189,-31 8-600,2 0-1,-1 1 1,0 0-1,0 0 1,1 1-1,-1 0 0,1 1 1,-1 0-1,1 0 1,11 3-1,-20-3 190,0 0-1,0 0 1,0 0-1,0 0 1,0 1-1,0-1 1,0 0 0,0 1-1,0-1 1,-1 1-1,1-1 1,0 1-1,0 0 1,0-1 0,-1 1-1,1 0 1,0-1-1,0 1 1,-1 0-1,1 0 1,-1 0 0,1 0-1,-1-1 1,1 1-1,-1 0 1,0 0-1,1 1 1,-1 1 38,0-1 1,0 0-1,0 0 1,0 1-1,-1-1 1,1 0-1,0 0 0,-1 0 1,0 1-1,0-1 1,-1 3-1,-2 3 220,-1 1 0,0-1-1,-1-1 1,-10 13 0,15-19-217,-6 7 44,1-1 0,-1-1-1,0 1 1,-1-1-1,1 0 1,-1-1-1,0 0 1,-13 6-1,20-11-137,1 0-1,0 0 1,0 0-1,0 0 0,0 0 1,-1 0-1,1 0 1,0 0-1,0 0 1,0 0-1,0 0 1,-1 0-1,1 0 1,0 0-1,0 0 1,0 0-1,0 0 0,-1 0 1,1-1-1,0 1 1,0 0-1,0 0 1,0 0-1,0 0 1,0 0-1,-1 0 1,1-1-1,0 1 0,0 0 1,0 0-1,0 0 1,0 0-1,0 0 1,0-1-1,0 1 1,0 0-1,0 0 1,0 0-1,0 0 1,0-1-1,0 1 0,0 0 1,0 0-1,0 0 1,0-1-1,0 1 1,0 0-1,0 0 1,2-16-2160,8-13-2142,4-1-1143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11531,'0'0'5157,"0"8"-3582,0 6-1116,0 29 1085,6 46 0,-4-76-1769,0 1-1,1-1 1,0 1 0,1-1 0,1 0 0,0 0-1,14 23 1,-24-37-5418,-25-17 5969,17 7 739,0 0 1,-18-22-1,28 31-864,1 0-1,0-1 1,0 1-1,0-1 1,0 1 0,1-1-1,-1 0 1,1 0 0,-1 0-1,1 0 1,0 0-1,0 0 1,1 0 0,-1 0-1,0 0 1,1 0 0,0-1-1,0 1 1,0 0-1,0 0 1,0 0 0,2-5-1,-1 6-91,1 0-1,-1 1 0,1-1 0,-1 0 1,1 0-1,0 1 0,0-1 0,0 1 1,0-1-1,0 1 0,0 0 0,0 0 1,0 0-1,1 0 0,-1 0 0,0 1 1,5-2-1,49-6-192,-40 6-8,64-9-4793,-35 0-347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12812,'0'0'6908,"1"9"-5835,6 28 7,41 292 2895,-46-319-3313,2-10-242,6-21-95,6-34-290,-1-15-3,-9 38-20,1 1 0,1-1-1,2 1 1,26-57 0,-37 90-33,0 0 1,0 1 0,0-1 0,1 0 0,-1 0 0,1 1 0,0-1 0,-1 0 0,1 1 0,0-1 0,0 1-1,1-1 1,-1 0 0,0 1 0,1-1 0,-1 0 0,1 0 0,0 1 0,0-1 0,0 0 0,0 0-1,0 0 1,0 0 0,1 0 0,-1 0 0,1 0 0,-1 0 0,1-1 0,-1 1 0,1-1 0,0 1-1,0-1 1,0 1 0,0-1 0,0 0 0,0 0 0,1 0 0,-1 0 0,0-1 0,0 1 0,1-1 0,-1 1-1,0-1 1,1 0 0,-1 1 0,0-1 0,1-1 0,-1 1 0,0 0 0,1 0 0,-1-1 0,0 0-1,1 1 1,-1-1 0,0 0 0,0 0 0,0 0 0,0 0 0,0 0 0,0-1 0,0 1 0,0-1-1,0 1 1,-1-1 0,1 0 0,0 0 0,1-2 0,-9 13 35,0-1 1,-1 0-1,0 0 1,0 0-1,0-1 1,-1 0-1,-17 11 1,20-14 2,0 0 0,0-1 0,-1 0 0,1 0 0,-1 0 0,0-1 0,1 0 1,-1 0-1,-1 0 0,1-1 0,0 1 0,0-2 0,0 1 0,-10-1 0,15 0-99,0-1 0,0 1 1,1-1-1,-1 0 0,0 1 0,0-1 1,1 0-1,-1 0 0,0 0 0,1 1 0,-1-1 1,1 0-1,-1 0 0,1 0 0,-1 0 1,1 0-1,0 0 0,0 0 0,-1 0 1,1 0-1,0 0 0,0 0 0,0 0 0,0 0 1,0 0-1,0 0 0,0 0 0,0 0 1,1-2-1,7-30-4580,5 12-106,4 1-1271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8456,'0'0'13688,"10"2"-13005,31 8-251,-38-10-396,0 0 0,0 0 0,0 0 0,0-1 0,0 1 0,0-1 0,0 0 0,0 0 0,0 0 0,0 0 0,0 0 0,-1-1 0,1 1 0,0-1 0,-1 0 0,1 0 0,-1 0 0,0 0 0,0 0 0,0 0 0,0-1 0,0 1 0,0-1 0,0 1 0,-1-1 0,2-3 0,-1 2 21,0 1-1,0-1 0,0 0 1,0 0-1,-1 0 0,1 0 1,-1 0-1,0 0 0,-1-1 1,1 1-1,-1 0 0,0 0 1,0-1-1,0 1 0,0 0 1,-1 0-1,-1-5 0,2 8-49,0 0 0,-1 1 0,1-1 0,-1 0 0,0 1 0,1-1 0,-1 1 0,0-1 0,1 0 0,-1 1 0,0 0 0,1-1 0,-1 1 0,0-1 0,0 1 0,1 0 0,-1 0 0,0-1 0,0 1 0,0 0 0,0 0 0,1 0 0,-1 0 0,0 0 0,0 0 0,0 0 0,0 0 0,1 0 0,-1 1 0,0-1 0,0 0 0,0 0 0,-1 1 0,-24 16-79,19-7 59,1 0 1,0 0 0,0 0-1,-7 22 1,10-27 32,1 0 1,1 0-1,-1 0 0,1 1 1,0-1-1,0 1 0,0-1 1,1 1-1,0-1 1,0 1-1,1-1 0,1 9 1,-2-13-9,1-1 1,-1 1 0,1-1 0,-1 1 0,1-1 0,0 0-1,-1 1 1,1-1 0,-1 0 0,1 0 0,0 1 0,-1-1-1,1 0 1,0 0 0,-1 0 0,1 0 0,0 0 0,-1 0-1,1 0 1,0 0 0,-1 0 0,1 0 0,0 0 0,-1 0-1,1-1 1,0 1 0,-1 0 0,1 0 0,1-1 0,18-8 253,-12 4-226,-1-1 0,0 0-1,0-1 1,10-13 0,-11 14-25,0-1 0,0 1 0,0-1-1,1 2 1,8-7 0,-13 21-41,-3-6 19,1 0-1,1-1 1,-1 1 0,0 0 0,1-1-1,-1 1 1,1 0 0,0-1-1,-1 1 1,1-1 0,1 1 0,-1-1-1,2 4 1,-1-6 29,-1 0 1,1-1-1,0 1 1,-1 0-1,1-1 0,-1 1 1,1-1-1,-1 1 0,1-1 1,-1 0-1,1 0 1,-1 1-1,0-1 0,0 0 1,1 0-1,-1 0 1,0-1-1,0 1 0,0 0 1,0 0-1,0-1 0,0 1 1,1-3-1,24-41 779,-20 33-682,8-20-18,0-1-97,-14 33-5,0 0 0,0 1 1,0-1-1,0 0 0,0 0 0,0 0 1,1 0-1,-1 0 0,0 0 1,0 0-1,0 0 0,0 0 0,0 0 1,0 0-1,0 0 0,0 0 1,0 0-1,0 0 0,0 0 0,0 1 1,0-1-1,0 0 0,0 0 1,0 0-1,0 0 0,0 0 0,0 0 1,0 0-1,1 0 0,-1 0 1,0 0-1,0 0 0,0 0 1,0 0-1,0 0 0,0 0 0,0 0 1,0 0-1,0 0 0,0 0 1,0 0-1,0 0 0,0 0 0,1 0 1,-5 22-51,0-8 45,1 0 1,1 0 0,0 1-1,1-1 1,1 0 0,2 29-1,-2-43 8,1 1 1,-1-1-1,0 1 0,0-1 0,1 1 0,-1-1 0,0 1 0,1-1 0,-1 1 1,0-1-1,1 1 0,-1-1 0,1 0 0,-1 1 0,1-1 0,-1 0 0,1 1 0,-1-1 1,1 0-1,-1 0 0,1 0 0,-1 1 0,1-1 0,-1 0 0,1 0 0,0 0 0,-1 0 1,1 0-1,-1 0 0,1 0 0,-1 0 0,1 0 0,0 0 0,-1 0 0,1 0 1,-1-1-1,1 1 0,-1 0 0,1 0 0,-1-1 0,1 1 0,-1 0 0,1 0 0,-1-1 1,1 1-1,-1-1 0,1 1 0,-1 0 0,0-1 0,1 1 0,-1-1 0,1 0 0,22-22-82,-5-13-2986,-11-3-5473,-7 17 510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11371,'0'0'9032,"51"53"-14957,-36-47 608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35 8936,'0'0'10992,"-5"11"-9801,2-6-991,-1 4 266,0 0-1,0 0 0,1 1 1,0-1-1,1 1 1,0 0-1,-1 10 0,4-20-451,-1 1 1,0-1-1,0 1 0,0-1 0,0 1 0,1-1 0,-1 0 0,0 1 0,0-1 0,1 0 0,-1 1 0,0-1 1,1 0-1,-1 1 0,0-1 0,1 0 0,-1 0 0,0 1 0,1-1 0,-1 0 0,1 0 0,-1 0 1,0 0-1,1 0 0,-1 1 0,1-1 0,-1 0 0,1 0 0,-1 0 0,1 0 0,-1 0 0,0 0 0,1 0 1,-1 0-1,1-1 0,-1 1 0,1 0 0,-1 0 0,0 0 0,1 0 0,-1-1 0,1 1 0,-1 0 0,1-1 1,21-9 103,-11 0-136,0 0 1,-1-1-1,0-1 0,10-14 1,1-1-455,-21 28 444,0-1 0,0 0 1,0 0-1,0 0 1,0 0-1,0 0 1,0 0-1,0 0 1,0 1-1,0-1 0,0 0 1,0 0-1,0 0 1,0 0-1,0 0 1,0 1-1,0-1 1,0 0-1,0 0 0,0 0 1,0 0-1,0 0 1,0 0-1,0 0 1,0 1-1,0-1 1,1 0-1,-1 0 0,0 0 1,0 0-1,0 0 1,0 0-1,0 0 1,0 0-1,0 0 1,0 1-1,1-1 0,-1 0 1,0 0-1,0 0 1,0 0-1,0 0 1,0 0-1,0 0 1,1 0-1,-1 0 0,0 0 1,0 0-1,0 0 1,0 0-1,0 0 1,0 0-1,1 0 1,-1 0-1,0 0 0,0 0 1,0 0-1,0-1 1,0 1-1,0 0 1,1 0-1,-1 0 1,0 0-1,0 0 0,0 0 1,0 0-1,0 0 1,1 20-610,-1-18 299,-1 0 0,1 0 0,0 0 0,0 0-1,0 0 1,0 0 0,1 0 0,-1 0 0,0 0 0,1 0 0,-1-1 0,1 1 0,0 0-1,-1 0 1,1 0 0,2 2 0,1-5-274,0 1 1,0-1-1,0 0 1,0 0-1,1 0 1,-1-1-1,-1 1 0,1-1 1,0 0-1,0 0 1,-1 0-1,1-1 1,-1 1-1,0-1 0,4-3 1,9-9-3889</inkml:trace>
  <inkml:trace contextRef="#ctx0" brushRef="#br0" timeOffset="1">259 1 4164,'0'0'13832,"-6"10"-12887,3-5-860,-2 3 332,0 0 0,0 1 0,1 0 0,0 0 0,1 0 0,-1 0 0,2 0 0,-1 1-1,-1 18 1,4-27-372,0 0 0,1-1 0,-1 1 0,0 0 0,0-1 0,0 1 0,1 0 0,-1 0 0,0-1 0,0 1 0,1 0-1,-1-1 1,1 1 0,-1-1 0,1 1 0,-1 0 0,1-1 0,-1 1 0,1-1 0,-1 1 0,1-1 0,0 0 0,-1 1 0,1-1 0,0 0 0,-1 1-1,1-1 1,0 0 0,0 0 0,-1 1 0,1-1 0,0 0 0,0 0 0,-1 0 0,1 0 0,0 0 0,0 0 0,-1 0 0,1 0 0,0-1 0,0 1-1,-1 0 1,1 0 0,0-1 0,-1 1 0,1 0 0,0-1 0,-1 1 0,1-1 0,0 0 0,38-20 429,2-21-287,-35 34-427,0 0 1,1 1-1,0 0 0,0 0 1,1 1-1,0 0 1,9-5-1,-17 11 135,1 1 0,-1 0 0,1-1 1,-1 1-1,1 0 0,-1-1 0,1 1 0,-1 0 0,0 0 0,1-1 1,-1 1-1,0 0 0,0 0 0,1 0 0,-1 0 0,0-1 0,0 1 1,0 0-1,0 0 0,0 0 0,0 0 0,-1-1 0,1 1 0,0 0 1,-1 1-1,-1 28-46,-5 4-4360,7-24-609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11339,'0'0'10474,"17"67"-9866,-6-36-191,1-1-257,3-4-96,0-5-32,-2-6-224,-1-6-513,-3-5-256,-3-4-576,-6-14-6119,-6-6-1568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11723,'0'0'9097,"68"-9"-7624,-27 9-480,2 0-224,4 0-449,-4 0-256,-4-3-32,-12 3-1025,-9 0-833,-9 0-1056,-20 0-10955</inkml:trace>
  <inkml:trace contextRef="#ctx0" brushRef="#br0" timeOffset="1">78 155 11275,'0'0'10153,"77"7"-8615,-39-21-770,2-1-447,-1-1-257,-7 2-96,-9 4-1089,-9 2-993,-8 2-2755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14189,'0'0'6759,"76"-13"-6343,-37 4-416,-2 0-608,-2 2-2563,-2 1-2627,-6 3-3106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12812,'0'0'3283,"-5"8"-806,0-1-2268,2-4-44,0-1 0,1 1 0,-1 0-1,1 0 1,0 0 0,0 1 0,1-1 0,-1 0 0,0 1-1,1-1 1,0 1 0,0 0 0,0-1 0,0 1-1,1 0 1,0 0 0,-1-1 0,1 1 0,0 0 0,1 0-1,-1-1 1,1 1 0,0 0 0,1 5 0,5 4-163,-1 0 0,0 0 1,-1 0-1,-1 1 0,0-1 0,0 1 1,-2 0-1,0 0 0,0 1 1,-1 19-1,-2-28 187,1 0 1,-1-1-1,0 1 1,0 0-1,0-1 1,-1 1-1,0-1 1,0 1-1,0-1 1,-1 0-1,0 0 1,0 0-1,0 0 0,-1-1 1,1 1-1,-1-1 1,0 0-1,0 0 1,-1 0-1,1-1 1,-1 1-1,0-1 1,0 0-1,0 0 1,0-1-1,0 0 1,-1 0-1,-7 2 1,12-3-165,-1 0 0,1-1 0,-1 1 0,1-1 0,-1 0 1,1 1-1,-1-1 0,0 0 0,1 0 0,-1 0 0,0 0 0,1 0 1,-1 0-1,1 0 0,-1-1 0,0 1 0,1-1 0,-1 1 1,1-1-1,-1 0 0,1 1 0,0-1 0,-1 0 0,-1-1 1,2 0-17,0 1 0,1-1 0,-1 0 0,0 1 0,1-1 0,-1 0 0,0 0 0,1 1 0,0-1 0,0 0 0,-1 0 0,1 0 0,0 0 0,0 1 0,1-1 0,-1 0 0,1-3 0,1-3-10,0 0 0,1-1-1,0 1 1,0 0-1,1 1 1,0-1 0,0 1-1,6-9 1,154-160-195,-97 106-265,-98 81 456,30-10 3,0 0 0,1 0 1,-1-1-1,0 1 0,1 0 0,-1 0 1,1 0-1,-1-1 0,1 1 0,0 0 1,-1 0-1,1 0 0,0 0 0,0 0 1,-1 0-1,1 0 0,0 0 0,0 0 1,0 0-1,0 0 0,0 0 0,0 0 1,0 0-1,1 0 0,-1 0 0,0-1 1,1 1-1,-1 0 0,0 0 0,1 0 1,0 1-1,15 30-38,-14-30-6,0-1-1,0 1 1,0-1 0,1 0 0,-1 0 0,0 0-1,1 0 1,-1 0 0,1-1 0,-1 1 0,1-1-1,-1 1 1,1-1 0,0 0 0,3 0 0,26-2-7208,-25 2 3599,12-2-11122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12716,'0'0'4783,"11"-7"-3176,-9 6-1593,6-4 228,0 0 0,0 1 1,0 0-1,0 1 0,1-1 0,-1 1 0,1 1 0,0 0 0,-1 0 1,1 1-1,0 0 0,0 0 0,0 1 0,11 1 0,-19 0-233,0-1-1,1 1 1,-1 0-1,0 0 1,0 0-1,1-1 1,-1 1-1,0 0 1,0 0 0,0 1-1,0-1 1,0 0-1,0 0 1,-1 0-1,1 1 1,0-1-1,-1 0 1,1 1-1,-1-1 1,1 1-1,-1-1 1,1 0-1,-1 1 1,0-1 0,0 1-1,0-1 1,0 1-1,0-1 1,0 1-1,0-1 1,-1 1-1,1-1 1,0 1-1,-1-1 1,1 1-1,-1-1 1,-1 2 0,0 4 33,0 0 1,-1 0 0,0 0 0,0 0 0,-1-1 0,-6 10 0,-3-2-4,8-10-40,1 0 1,0 0-1,1 0 1,-1 0-1,1 1 1,0-1-1,0 1 1,0 0-1,0 0 0,1 0 1,0 0-1,-2 7 1,7-11-65,-1 0 1,0 0 0,1 0-1,-1 0 1,0 0 0,1-1-1,-1 1 1,1-1 0,0 0-1,-1 0 1,1 1 0,-1-2-1,1 1 1,4-1-1,-3 1-160,71-3-2892,-30-7-1250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14446,'0'0'4932,"22"61"-3138,-14-33-865,1 6-288,-1-1-417,-1 0-128,1-3-32,-1-4-32,2-7-961,-6-7-1505,-3-7-2307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11147,'0'0'7575,"9"-11"-6107,38-45 963,72-116 1,-116 166-2422,0 0 0,0 1 0,1-1 0,-1 1 0,1 0 0,7-7 0,-10 12-16,1-1-1,-1 0 1,0 0 0,0 1-1,0-1 1,0 1 0,1-1-1,-1 1 1,0 0 0,0-1-1,1 1 1,-1 0 0,0 0-1,1 0 1,-1 0 0,0 0-1,1 0 1,-1 0 0,0 1-1,0-1 1,1 0 0,-1 1-1,0-1 1,0 1 0,1-1-1,-1 1 1,0-1 0,0 1-1,0 0 1,0 0 0,0 0-1,0-1 1,0 1 0,0 0-1,0 0 1,-1 0 0,2 2-1,22 26 60,24 36-1,-30-38-1404,1-1 1,33 34-1,-34-46-4451,0-8-7308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1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6662,'0'0'15999,"5"10"-15315,7 26 11,0 0 0,9 57 0,-6-29-255,-15-64-413,0 1 0,-1-1 0,1 0 1,0 0-1,0 1 0,0-1 0,0 0 1,0 0-1,0 1 0,0-1 0,0 0 1,0 0-1,0 1 0,0-1 0,0 0 0,1 0 1,-1 1-1,0-1 0,0 0 0,0 0 1,0 0-1,0 1 0,0-1 0,0 0 0,1 0 1,-1 0-1,0 1 0,0-1 0,0 0 1,1 0-1,-1 0 0,0 0 0,0 1 0,0-1 1,1 0-1,-1 0 0,0 0 0,0 0 1,1 0-1,-1 0 0,0 0 0,0 0 1,1 0-1,-1 0 0,0 0 0,1 0 0,4-13 646,1-23-271,-4 13-345,0 10-24,-1 1-1,0-1 0,-1 1 0,-1-1 0,0 0 1,0 1-1,-7-23 0,0 25-94,5 22-76,3 22-78,0-30 221,1-1 0,0 1 0,0 0 0,0 0 0,0 0 0,1-1 1,0 1-1,-1-1 0,1 1 0,0-1 0,1 0 0,-1 0 0,1 0 0,-1 0 1,1 0-1,0 0 0,0-1 0,0 0 0,0 1 0,1-1 0,-1 0 0,1-1 1,-1 1-1,1 0 0,0-1 0,-1 0 0,1 0 0,0 0 0,0 0 0,0-1 1,0 0-1,0 1 0,0-1 0,-1-1 0,1 1 0,0-1 0,0 1 1,0-1-1,0 0 0,0 0 0,-1-1 0,1 1 0,-1-1 0,1 0 0,-1 0 1,1 0-1,-1 0 0,0-1 0,0 1 0,5-6 0,1-2 35,-1 0-1,-1-1 0,1 0 1,-2 0-1,0 0 1,0-1-1,-1 0 1,0 0-1,-1 0 0,0 0 1,-1-1-1,2-16 1,-11 112-217,3-56 168,2-1 1,2 51-1,-1-76-11,0-1 1,0 1-1,0 0 1,0 0-1,0-1 1,0 1-1,0 0 1,0 0-1,0-1 1,0 1-1,1 0 1,-1 0-1,0-1 1,0 1-1,1 0 0,-1-1 1,1 1-1,-1 0 1,0-1-1,1 1 1,-1-1-1,1 1 1,-1-1-1,1 1 1,0-1-1,-1 1 1,1-1-1,0 1 1,-1-1-1,1 0 1,0 1-1,-1-1 1,1 0-1,0 0 1,0 1-1,-1-1 1,1 0-1,0 0 1,0 0-1,-1 0 0,1 0 1,0 0-1,0 0 1,-1 0-1,1-1 1,0 1-1,0 0 1,-1 0-1,1 0 1,0-1-1,-1 1 1,1-1-1,0 1 1,-1 0-1,1-1 1,-1 1-1,1-1 1,0 1-1,0-2 1,4-2-381,-1 0 1,1 0 0,-1 0-1,0 0 1,0-1 0,3-5-1,3-7-1486,-1 0-1,-1-1 0,-1 0 0,-1 0 1,0-1-1,5-34 0,-4 2-2779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7623,'0'0'5547,"-1"10"-3241,-2 230 5605,10-196-7089,-6-42-804,-1 0-1,1-1 1,0 1 0,-1-1 0,1 1-1,0-1 1,0 1 0,0-1 0,0 0-1,0 1 1,1-1 0,-1 0 0,0 0-1,0 0 1,1 0 0,-1 0 0,1 0-1,-1 0 1,1 0 0,-1-1 0,1 1-1,-1-1 1,1 1 0,1 0 0,-2-2 9,0 1 1,0 0-1,0-1 0,0 1 1,0 0-1,0-1 1,0 0-1,0 1 1,0-1-1,0 1 0,-1-1 1,1 0-1,0 1 1,-1-1-1,1 0 1,0 0-1,-1 0 0,1 1 1,-1-1-1,1 0 1,-1 0-1,1 0 1,-1 0-1,0 0 0,1 0 1,-1 0-1,0 0 1,0 0-1,0 0 1,0 0-1,0 0 0,0-2 1,2-42 23,-2 40-25,0-7-3,-1-30 112,1 41-132,1 0-1,-1 0 1,-1 0 0,1 0 0,0 0-1,0 0 1,0 0 0,0 1-1,-1-1 1,1 0 0,0 0 0,-1 0-1,1 0 1,-1 0 0,1 0 0,-1 1-1,1-1 1,-1 0 0,0 0 0,1 1-1,-1-1 1,0 0 0,0 1 0,1-1-1,-1 1 1,0-1 0,0 1 0,0-1-1,0 1 1,0 0 0,-1-1-1,1 1 0,0 1-1,1-1 0,-1 0 1,0 1-1,1-1 0,-1 1 0,0-1 1,1 1-1,-1 0 0,1-1 1,-1 1-1,1-1 0,-1 1 0,1 0 1,-1-1-1,1 1 0,0 0 0,-1 0 1,1-1-1,0 1 0,0 0 1,-1 0-1,1 0 0,0-1 0,0 1 1,0 0-1,0 0 0,0 0 0,0 0 1,0 33 65,0-27-50,0-5-13,0 1 0,0-1 0,0 1-1,0-1 1,1 1 0,-1 0 0,1-1-1,-1 1 1,1-1 0,0 0 0,0 1-1,0-1 1,0 0 0,1 1 0,-1-1 0,0 0-1,3 2 1,-3-3 5,1 0-1,-1 0 1,1 0 0,-1 0 0,1 0-1,0-1 1,-1 1 0,1 0-1,0-1 1,-1 0 0,1 1-1,0-1 1,-1 0 0,1 0 0,0 0-1,0 0 1,-1 0 0,1 0-1,2-1 1,2-1 11,-1 0-1,1 0 1,-1 0 0,1 0 0,-1-1-1,0 0 1,0 0 0,0-1-1,-1 1 1,1-1 0,-1 0 0,0 0-1,5-7 1,-3 4-7,0-1-1,-1 1 1,-1-2 0,1 1-1,-1 0 1,0-1 0,3-13 0,-7 21-19,-1 42-197,-2-21 178,1-11 58,0 1 0,1-1 0,0 1 0,1 0 0,0-1 0,0 1 0,1-1 0,0 1 0,3 9 0,-4-18-8,0 0 0,1 0 0,-1 0 0,0 0 0,1 0 0,-1 0 0,1 0 0,-1 0 0,1-1-1,0 1 1,-1 0 0,1 0 0,0 0 0,0-1 0,-1 1 0,1 0 0,0-1 0,0 1 0,0-1 0,0 1 0,0-1 0,0 1 0,0-1 0,0 0 0,0 1 0,0-1 0,0 0 0,1 0 0,0 0 27,-1-1-1,1 1 1,0-1-1,-1 0 0,1 1 1,0-1-1,-1 0 1,1 0-1,-1 0 1,1 0-1,-1-1 1,0 1-1,1 0 0,1-3 1,2-3 29,1 0-1,-1-1 1,-1 0 0,1 0-1,3-10 1,11-55-47,-16 56-226,-3 20-322,-5 26 484,2-19 19,1-1 0,1 1 0,-1 0 0,2 0 0,0 17-1,0-27 15,1 1-1,-1-1 0,0 1 0,1-1 1,-1 1-1,1-1 0,-1 1 0,1-1 0,-1 1 1,1-1-1,-1 0 0,1 1 0,0-1 1,-1 0-1,1 0 0,0 1 0,-1-1 1,1 0-1,-1 0 0,1 0 0,0 0 0,-1 0 1,1 0-1,0 0 0,-1 0 0,1 0 1,0 0-1,-1 0 0,1 0 0,0 0 0,-1-1 1,1 1-1,-1 0 0,1 0 0,0-1 1,-1 1-1,1 0 0,0-1 0,26-12-8,-26 12 0,3-2-53,0 0-1,0 1 1,0-1-1,0 1 1,0 0-1,1 0 0,-1 0 1,1 1-1,0-1 1,-1 1-1,1 0 1,8 0-1,-13 1 60,1 1 0,-1-1 0,1 0 0,-1 0 0,1 1 0,-1-1-1,0 1 1,1-1 0,-1 0 0,0 1 0,1-1 0,-1 1 0,0-1 0,0 0 0,1 1 0,-1-1 0,0 1-1,0-1 1,0 1 0,0-1 0,0 1 0,1-1 0,-1 1 0,0-1 0,0 2 0,0-2 8,0 1 0,0 0 0,0 0 0,0-1 1,0 1-1,0 0 0,0 0 0,1-1 0,-1 1 0,0 0 0,0-1 1,1 1-1,-1 0 0,1-1 0,-1 1 0,1 0 0,-1-1 0,1 1 1,-1-1-1,1 1 0,-1-1 0,1 1 0,0-1 0,-1 1 1,1-1-1,0 0 0,-1 1 0,1-1 0,0 0 0,-1 0 0,1 1 1,0-1-1,0 0 0,0 0 0,3-1 23,0 1 0,0-1 0,-1-1 0,1 1 0,0 0 0,-1-1 0,0 0 0,1 0 0,-1 0-1,0 0 1,0 0 0,0-1 0,0 1 0,0-1 0,-1 0 0,1 0 0,-1 0 0,4-6 0,-4 5-52,0 1 0,1 0 0,-1 0-1,1 0 1,-1 0 0,1 0 0,0 0 0,0 1 0,0-1 0,0 1 0,0 0-1,1 0 1,-1 0 0,1 1 0,-1-1 0,1 1 0,0 0 0,0 0-1,-1 0 1,9-1 0,-11 2 1,0 1 0,0-1 0,0 1 0,0-1 0,0 1 0,0-1 0,-1 1 0,1-1 0,0 1 0,0 0 0,0 0 0,0-1-1,-1 1 1,1 0 0,0 0 0,-1 0 0,1 0 0,-1 0 0,1 0 0,-1 0 0,0 0 0,1 1 0,0-1-3,-1 1 0,0-1-1,1 0 1,-1 0 0,1 0 0,0 0 0,-1 0-1,1 1 1,0-1 0,0 0 0,0-1 0,-1 1-1,1 0 1,0 0 0,0 0 0,0 0 0,0-1-1,1 1 1,-1-1 0,0 1 0,0-1 0,0 1 0,0-1-1,2 1 1,1-1-430,0 0 0,-1 0 0,1-1-1,0 0 1,-1 1 0,1-1 0,-1 0-1,1-1 1,-1 1 0,1 0 0,-1-1-1,0 0 1,0 0 0,0 0 0,0 0 0,0-1-1,0 1 1,0-1 0,2-3 0,8-8-5953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91 14958,'-16'36'5104,"14"-29"-4556,1 1 0,0 0 0,0 0 0,0 0 0,2 9 0,-1-16-521,0-1 0,0 1 0,0-1 0,0 1 1,0-1-1,0 1 0,0-1 0,0 0 0,0 1 0,0-1 0,1 1 0,-1-1 0,0 1 0,0-1 1,1 0-1,-1 1 0,0-1 0,0 1 0,1-1 0,-1 0 0,0 1 0,1-1 0,-1 0 0,0 0 1,1 1-1,-1-1 0,1 0 0,-1 0 0,0 0 0,1 1 0,-1-1 0,1 0 0,0 0 0,19-4 760,14-16 313,-16 2-717,31-26-129,-47 43-255,1-1 0,-1 0 0,0 1 0,1-1 0,-1 1 0,1 0 0,-1 0 0,1 0 0,0 0 0,0 0 0,-1 0 0,1 1 0,0-1 0,0 1 0,0 0 0,-1 0 0,6 1 0,-6 0-3,0 0-1,0 0 1,-1 1-1,1-1 0,0 1 1,-1 0-1,1-1 1,-1 1-1,0 0 0,1 0 1,-1 0-1,0 0 1,0 0-1,-1 0 0,1 0 1,0 0-1,-1 0 1,1 1-1,-1-1 0,1 3 1,6 50 125,-7-51-114,1 0 6,-1 0 0,0-1 0,1 1 0,0-1 0,0 1 1,0-1-1,0 1 0,3 4 0,-4-8-9,0 1 0,0-1 0,0 0 0,0 0 0,0 1 0,1-1 0,-1 0 0,0 0 1,0 0-1,0 0 0,1 1 0,-1-1 0,0 0 0,0 0 0,1 0 0,-1 0 0,0 0 1,0 0-1,1 0 0,-1 0 0,0 0 0,1 0 0,-1 0 0,0 0 0,0 0 0,1 0 1,-1 0-1,0 0 0,0 0 0,1 0 0,-1 0 0,0 0 0,0 0 0,1 0 0,-1 0 1,0-1-1,1 1 0,11-18 149,-2-3-1053,-1-1 0,-2 1 0,7-29 0,-3-31-11600,-9 61 5624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8360,'0'0'13100,"-3"48"-12555,3-47-481,3-1-320,6 0-1986,3 0-4165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14318,'0'0'5402,"0"9"-3795,-2 37-72,-1 10-297,2 0-1,8 64 0,-1-103-1173,3-16 91,-7-2-139,-1 0 0,1-1 0,-1 1 0,0 0 0,0-1 0,1 0 0,-1 1 0,0-1 0,0 0 0,-1 1 0,1-1 0,0 0 1,0-3-1,4-11-25,-2-1 0,0 0 1,-1 0-1,-1 1 0,-1-1 1,0 0-1,-4-31 0,-3 36-430,2 22 162,5-7 267,-1 0 0,1-1-1,0 1 1,0 0 0,0 0 0,0-1 0,0 1-1,1 0 1,-1-1 0,1 1 0,0-1 0,1 5-1,0-5 12,-1 0 0,1-1-1,-1 1 1,1-1 0,-1 0-1,1 0 1,0 1 0,0-1 0,-1 0-1,1 0 1,0-1 0,0 1-1,0 0 1,0-1 0,0 1-1,0-1 1,0 1 0,0-1-1,1 0 1,-1 0 0,0 0-1,0 0 1,0 0 0,0-1-1,0 1 1,0-1 0,0 1 0,0-1-1,0 0 1,0 0 0,0 0-1,0 0 1,0 0 0,-1 0-1,1 0 1,2-3 0,6-3 27,0-1 0,-1 0 0,0-1 0,14-16 0,-16 17-2,-1-1 0,1 0 0,-1 0 0,-1 0 0,1-1 0,-2 0 1,1 0-1,3-15 0,-31 69-101,17-26 170,0 1 1,2 0-1,1 0 0,0 0 1,1 0-1,1 25 0,1-43-68,0 0 0,0 1 0,0-1 0,0 0 0,0 1-1,0-1 1,0 0 0,0 0 0,0 1 0,1-1 0,-1 0 0,0 0-1,1 1 1,0-1 0,-1 0 0,1 0 0,-1 0 0,1 0 0,0 0-1,0 0 1,0 0 0,0 0 0,0 0 0,0 0 0,0 0-1,0-1 1,0 1 0,0 0 0,0-1 0,0 1 0,0-1 0,1 1-1,-1-1 1,0 0 0,0 1 0,1-1 0,-1 0 0,0 0 0,0 0-1,1 0 1,-1 0 0,0 0 0,1 0 0,-1 0 0,0-1 0,0 1-1,1 0 1,0-1 0,5-2 84,-1 1 1,0-1-1,0 0 0,0 0 0,-1 0 0,1-1 1,-1 0-1,6-5 0,-7 5-89,52-55 115,-51 54-127,-1 0 0,0 0 0,-1 0-1,1-1 1,-1 1 0,0-1 0,0 0 0,-1 0-1,0 0 1,2-7 0,-4 12-9,0 1-1,0 0 1,0 0 0,0 0-1,0 0 1,0-1 0,0 1 0,0 0-1,0 0 1,0 0 0,0 0-1,0-1 1,0 1 0,0 0-1,0 0 1,0 0 0,0 0-1,0-1 1,0 1 0,-1 0-1,1 0 1,0 0 0,0 0-1,0 0 1,0-1 0,0 1-1,0 0 1,0 0 0,-1 0-1,1 0 1,0 0 0,0 0 0,0 0-1,0-1 1,0 1 0,-1 0-1,1 0 1,0 0 0,0 0-1,0 0 1,0 0 0,-1 0-1,1 0 1,0 0 0,0 0-1,-1 0 1,-10 4-22,-10 11-17,17-9 43,-1 1-1,1-1 0,1 1 1,-1 0-1,1 0 1,0 0-1,1 0 0,0 1 1,-2 13-1,3-20-62,1 1-1,0 0 1,-1 0 0,1 0-1,0 0 1,0 0 0,0 0-1,1 0 1,-1 0 0,0 0-1,1 0 1,0 0-1,-1 0 1,1 0 0,0 0-1,0 0 1,0-1 0,0 1-1,0 0 1,0-1 0,0 1-1,1-1 1,-1 1 0,1-1-1,-1 0 1,1 1-1,-1-1 1,1 0 0,0 0-1,0 0 1,-1 0 0,1-1-1,0 1 1,0 0 0,0-1-1,0 1 1,0-1 0,0 0-1,0 1 1,3-1-1,22-1-3282,7-7-2425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96,'0'0'21386,"-11"6"-20372,-3 3-696,0 1 1,1 0 0,0 1-1,0 0 1,-20 26-1,49-42-353,0 1 0,1 0 0,-1 1 0,1 1 0,0 1 0,32 1 0,-47 0 37,0 1 0,0-1 1,0 1-1,0-1 1,0 1-1,0 0 0,0 0 1,0-1-1,0 2 1,0-1-1,-1 0 0,1 0 1,0 0-1,-1 1 1,1-1-1,0 1 1,-1-1-1,0 1 0,1 0 1,-1-1-1,0 1 1,0 0-1,0 0 0,0 0 1,-1 0-1,1 0 1,0 0-1,-1 0 0,1 0 1,-1 0-1,0 0 1,0 1-1,0-1 1,0 0-1,0 0 0,0 0 1,0 0-1,-1 0 1,1 0-1,-1 0 0,-1 3 1,1 1 135,-1-1-1,0 0 1,0 0 0,0 0 0,-1 0 0,1-1-1,-1 1 1,0-1 0,-1 1 0,1-1 0,-1 0-1,0 0 1,0-1 0,0 1 0,-8 4 0,6-5-34,1-1 0,-1 0 0,0 0 0,1-1 0,-1 0 0,0 0 0,0 0 0,0 0 0,0-1 0,0 0 0,0-1 0,-9 0 0,14 0-229,-1 1 0,1 0 0,-1-1 0,1 1 0,-1-1 1,1 0-1,0 1 0,-1-1 0,1 0 0,0 0 0,0 0 0,-1 0 1,1 0-1,0 0 0,0 0 0,0 0 0,0-1 0,0 1 0,1 0 0,-2-2 1,1 0-342,1 1 0,0 0 1,0-1-1,-1 1 0,1 0 1,1-1-1,-1 1 0,0 0 1,0-1-1,1 1 0,0 0 1,-1 0-1,1-1 1,0 1-1,0 0 0,0 0 1,2-3-1,12-17-6004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15086,'0'0'8857,"9"-8"-7443,-4 3-1195,47-44 511,-49 46-688,0-1-1,-1 1 1,1 0-1,-1-1 1,1 0-1,-1 0 1,0 1-1,0-1 0,-1 0 1,1-1-1,-1 1 1,0 0-1,0 0 1,0 0-1,-1-8 1,-1 12 10,0 0 1,0-1-1,0 1 0,0 0 1,0 0-1,0-1 1,-1 1-1,1 0 1,0 0-1,0 1 1,0-1-1,0 0 1,0 0-1,-1 0 1,1 1-1,0-1 1,0 0-1,0 1 1,0-1-1,0 1 1,0 0-1,0-1 1,-1 2-1,-4 3-29,1 1 0,-1 0 0,1 0 0,0 1 0,1-1 0,0 1 0,0 0 0,0 1 0,1-1 0,0 0 0,-4 13 0,3-5-45,1 1 0,0-1 0,1 0 0,1 1 0,1 17 1,0-32-45,0-1 1,0 1 0,0 0 0,1 0 0,-1 0 0,0 0-1,1 0 1,-1 0 0,1 0 0,-1-1 0,1 1 0,-1 0-1,1 0 1,-1 0 0,1-1 0,0 1 0,0 0 0,-1-1 0,1 1-1,0-1 1,0 1 0,0-1 0,-1 1 0,1-1 0,0 0-1,0 1 1,0-1 0,0 0 0,0 0 0,0 0 0,0 1 0,0-1-1,0 0 1,0 0 0,0-1 0,0 1 0,0 0 0,0 0-1,0 0 1,-1-1 0,1 1 0,0 0 0,0-1 0,0 1-1,1-1 1,4-1-831,0 0-1,-1 0 1,1-1-1,-1 1 1,1-1-1,6-5 1,15-16-5521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3683,'9'-17'8053,"1"4"4043,-8 41-8483,-13 60-3123,1 0 263,37-121 54,-22 24-796,-1-1 0,0 0 0,0 1 0,0-1 0,-1 0 1,-1-1-1,0 1 0,0 0 0,-1-1 0,0-14 0,-4 38-42,3-11 25,-1-1 0,0 1 0,1 0 1,-1-1-1,1 1 0,-1-1 0,1 1 0,0 0 0,0 0 0,0-1 1,0 1-1,0 0 0,0-1 0,0 1 0,1 0 0,-1-1 0,0 1 1,1 0-1,-1-1 0,1 1 0,0-1 0,0 1 0,-1-1 0,1 1 0,0-1 1,0 0-1,0 1 0,1-1 0,-1 0 0,0 0 0,0 0 0,1 0 1,-1 0-1,1 0 0,-1 0 0,0 0 0,1 0 0,0-1 0,-1 1 1,1-1-1,2 1 0,1 0 16,-1 0 0,1 0 0,0-1 0,-1 1 0,1-1-1,0 0 1,-1-1 0,1 1 0,0-1 0,-1 0 0,1 0 0,-1-1 0,1 1 0,-1-1 0,0 0 0,1 0 0,-1 0 0,7-6 0,0-1 51,-1-1 1,0-1-1,0 1 1,13-21-1,13-15 19,-41 94-208,1-33 174,1 0 1,0 0-1,1 0 0,1 0 1,1 26-1,0-39-59,0-1 0,0 0 0,1 0 0,-1 0 0,1 1 0,-1-1 0,1 0 0,-1 0 0,1 0 0,-1 0 0,1 0 0,0 0 0,0 0 0,0 0 0,-1 0 0,1 0 0,0-1 0,0 1 0,0 0 0,0-1 0,0 1 0,1 0 0,-1-1 0,0 1 0,0-1 0,0 0 0,0 1 0,1-1 0,-1 0 0,0 0 0,0 0 0,0 0 0,1 0 0,-1 0 0,0 0 0,0 0 0,2 0 0,-2-1-351,1 1 1,-1 0-1,0 0 1,1-1 0,-1 1-1,0-1 1,0 1 0,1-1-1,-1 0 1,0 1 0,0-1-1,0 0 1,0 0 0,0 0-1,0 0 1,0 0 0,0 0-1,0 0 1,-1 0-1,1 0 1,1-2 0,4-15-7474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9289,'0'0'11002,"-8"4"-10276,4-2-469,-1 0 0,0 1-1,1 0 1,0 0 0,-1 0-1,1 1 1,0-1 0,1 1 0,-1 0-1,1 0 1,-1 0 0,1 1-1,1-1 1,-1 1 0,0 0 0,1 0-1,0-1 1,0 1 0,1 1-1,0-1 1,-1 0 0,0 10-1,3-14-248,-1-1 0,1 1 0,-1-1 0,1 1 0,-1-1 0,1 1 0,-1-1 0,1 1 0,-1-1 0,1 1 0,-1-1 0,1 0 0,0 1 0,-1-1 0,1 0 0,0 1 0,-1-1 0,1 0 0,0 0 0,0 0 0,-1 0 0,1 0 0,0 0 0,-1 0 0,1 0 0,0 0 0,0 0 0,-1 0 0,1 0 0,0 0 0,-1-1 0,1 1 0,0 0 0,-1 0 0,1-1 0,0 1 0,-1-1 0,1 1 0,0-1 0,31-14-226,-9-6-352,-20 18 521,1-1 0,-1 1 0,0-1 0,1 1 1,0 0-1,0 1 0,0-1 0,0 1 0,0-1 0,0 1 1,1 0-1,-1 1 0,1-1 0,5 0 0,27 15-490,-31-13 111,0-1 0,0 0 0,0-1-1,0 1 1,0-1 0,0-1 0,9-4 0,-8 3-718,0 1-1,0 0 1,1 1 0,-1 0-1,10-2 1,-2 2-1667,-3 2-219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83 107 15855,'0'0'6983,"-9"5"-6113,8-5-833,-43 27 596,42-25-621,-1 0-1,1 0 1,0 1 0,0-1-1,0 1 1,0-1 0,0 1-1,1 0 1,-1-1 0,1 1-1,-1 0 1,1 0-1,0 0 1,0 0 0,1 0-1,-1 0 1,1 0 0,-1 4-1,2-6 5,1-1 0,-1 0 0,0 0 0,1 0 0,-1 0 0,0 0 0,1-1 0,-1 1 0,0 0 0,0 0 0,1-1 0,-1 1 0,0-1 0,2 0 1,6-5 7,-1 0 0,-1-1 1,1 1-1,-1-2 0,0 1 1,11-16-1,33-56-18,-48 76-1,5-11-66,12-17 381,-19 34-35,-9 21-34,2-12-87,1 1 0,1-1 0,0 1-1,1-1 1,1 1 0,-1 0-1,2 0 1,0 26 0,1-37-170,1 0-1,-1-1 1,1 1 0,-1 0 0,1-1 0,-1 1-1,1 0 1,0-1 0,0 1 0,0-1 0,0 1-1,0-1 1,0 0 0,1 1 0,-1-1 0,0 0-1,1 0 1,-1 0 0,1 0 0,-1 0 0,1 0-1,-1 0 1,1-1 0,0 1 0,-1 0-1,4 0 1,0 0-568,-1 0-1,1-1 0,-1 1 0,1-1 1,-1 0-1,1 0 0,-1-1 0,1 1 1,7-3-1,13-8-6867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59 4740,'-1'9'7976,"0"23"-5150,-2 45 623,-1 113-1359,13-236 876,-2 11-2867,-4 5 12,1 1 0,1 0 1,2 0-1,1 1 0,1 0 1,21-44-1,-28 68-116,0 1 0,1 0 1,0 0-1,-1 0 0,1 0 1,0 1-1,0-1 0,1 1 0,-1-1 1,0 1-1,1 0 0,0 1 0,5-3 1,-8 3-6,1 1 0,-1-1 0,0 1 0,1 0 0,-1-1 0,1 1 0,-1 0 0,0 0 0,1 0 0,-1 0 0,0 0 0,1 1 0,-1-1 0,1 0 0,-1 1 0,0-1 0,0 0 0,1 1 0,-1 0 0,0-1 0,0 1 0,1 0 0,-1 0 0,0-1 0,0 1 0,0 0 0,0 0 0,0 0 0,0 0 0,-1 0 0,1 1 0,0-1 0,0 0 0,-1 0 0,1 0 0,-1 1 0,1-1 0,-1 0 0,1 1 0,-1-1 0,0 2 0,2 6 54,-1 0-1,0 1 1,-1-1-1,0 1 1,0-1-1,-1 0 1,0 1-1,-1-1 1,0 0-1,0 0 1,-7 16-1,7-19 45,-1 1-1,0-1 0,0-1 0,0 1 1,-1 0-1,0-1 0,0 0 0,0 1 1,-1-2-1,0 1 0,0 0 0,0-1 1,0 0-1,-1 0 0,0-1 0,0 0 1,-8 4-1,12-6-107,0-1 0,1 1 1,-1-1-1,0 1 0,1-1 0,-1 0 1,0 0-1,0 1 0,0-1 0,1-1 1,-1 1-1,0 0 0,0 0 1,1-1-1,-1 1 0,0-1 0,1 1 1,-1-1-1,0 0 0,1 1 0,-1-1 1,1 0-1,-1 0 0,1 0 0,-1-1 1,1 1-1,0 0 0,0 0 1,-1-1-1,1 1 0,0-1 0,0 1 1,0-1-1,1 1 0,-1-1 0,0 1 1,1-1-1,-1 0 0,1 0 0,-1 1 1,1-3-1,-1 1-327,0-1 0,1 0-1,-1 1 1,1-1 0,0 1 0,0-1 0,0 0-1,1 1 1,-1-1 0,1 1 0,0-1 0,0 1-1,0-1 1,0 1 0,1-1 0,-1 1 0,1 0-1,0 0 1,3-4 0,12-8-3988,2 1-1121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10154,'0'0'15662,"9"-7"-15016,-4 3-529,43-39 149,-45 40-176,0 0-1,-1-1 1,1 0 0,-1 1 0,1-1 0,-1 0-1,-1 0 1,1 0 0,0-1 0,-1 1 0,0 0 0,0 0-1,0-1 1,0-6 0,-1 11-77,0 0-1,0 0 1,0 0 0,0-1-1,0 1 1,0 0 0,0 0-1,0 0 1,0 0 0,0-1-1,0 1 1,0 0-1,0 0 1,0 0 0,-1 0-1,1-1 1,0 1 0,0 0-1,0 0 1,0 0 0,0 0-1,0 0 1,0-1 0,0 1-1,-1 0 1,1 0 0,0 0-1,0 0 1,0 0 0,0 0-1,0 0 1,-1 0-1,1-1 1,0 1 0,0 0-1,0 0 1,0 0 0,-1 0-1,1 0 1,0 0 0,0 0-1,0 0 1,0 0 0,-1 0-1,1 0 1,0 0 0,0 0-1,-1 0 1,-11 7 106,-7 12-196,14-9 62,0 0 0,1 1 0,0 0 0,1-1 0,0 1 0,0 1 0,1-1 0,1 0 0,0 1 0,1 20-1,0-32 15,0 1-1,0-1 0,1 1 1,-1-1-1,0 0 0,0 1 0,0-1 1,1 1-1,-1-1 0,0 0 1,1 1-1,-1-1 0,0 1 0,1-1 1,-1 0-1,0 0 0,1 1 1,-1-1-1,0 0 0,1 0 0,-1 1 1,1-1-1,-1 0 0,1 0 1,-1 0-1,1 0 0,-1 0 0,1 0 1,-1 1-1,1-1 0,-1 0 1,1 0-1,-1-1 0,0 1 0,1 0 1,-1 0-1,1 0 0,-1 0 1,1 0-1,-1 0 0,1-1 0,-1 1 1,0 0-1,1 0 0,-1-1 1,1 1-1,-1 0 0,0-1 0,1 1 1,22-15 33,-6-4-17,-14 16-30,-1-1 1,1 0-1,0 1 0,0-1 0,1 1 0,-1 0 1,1 0-1,0 0 0,-1 0 0,1 1 1,0 0-1,1 0 0,-1 0 0,0 0 0,0 0 1,1 1-1,7-2 0,0 16-331,-2 0 247,-9-13 103,-1 0 1,0 0 0,1 0-1,-1 1 1,1-1 0,-1 0-1,1 0 1,-1 0 0,0 0-1,1 0 1,-1 0 0,1 0-1,-1 0 1,1 0 0,-1 0-1,0 0 1,1-1 0,-1 1-1,1 0 1,-1 0 0,0 0-1,1 0 1,-1-1 0,1 1-1,-1 0 1,0 0 0,1-1-1,-1 1 1,0 0 0,0-1-1,1 1 1,-1 0 0,0-1-1,0 1 1,1-1 0,7-12 276,0 0 0,-1 0 0,0 0 0,-1-1 0,8-29 1,-1 4 331,-11 37-737,0 8 50,0 18 10,0 27-159,-2-44 181,1 0 0,0-1 1,0 1-1,0-1 0,1 1 0,4 10 1,-6-16 41,1 0 1,-1 0 0,0-1 0,1 1 0,-1 0 0,1 0 0,0 0-1,-1 0 1,1-1 0,-1 1 0,1 0 0,0 0 0,0-1-1,-1 1 1,1-1 0,0 1 0,0-1 0,0 1 0,0-1 0,-1 1-1,1-1 1,0 0 0,0 1 0,0-1 0,0 0 0,0 0-1,0 0 1,0 0 0,0 0 0,0 0 0,0 0 0,0 0-1,0 0 1,0 0 0,0 0 0,0-1 0,0 1 0,0 0 0,0-1-1,0 1 1,0-1 0,-1 1 0,1-1 0,0 1 0,0-1-1,-1 0 1,1 1 0,0-1 0,0 0 0,-1 0 0,1 0 0,-1 1-1,1-1 1,0-1 0,5-7 48,1 1 1,-2 0-1,1-1 0,7-16 1,15-24-2176,-36 73-4344,-9-3-2168,9-14 1522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9961,'0'0'12300,"19"42"-15183,-15-29-2145,5 2-3396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90 187 17040,'0'0'7869,"-8"0"-6940,5 0-905,0 0-1,-1 1 1,1-1 0,0 1 0,0-1 0,0 1 0,0 0 0,0 0-1,0 1 1,0-1 0,0 1 0,0-1 0,0 1 0,1 0 0,-1 0-1,1 0 1,-1 0 0,1 1 0,0-1 0,0 1 0,0-1 0,0 1-1,0 0 1,1-1 0,-1 1 0,1 0 0,0 0 0,0 0 0,0 0-1,0 1 1,-1 5 0,1-2 41,-1-1 1,1 1-1,0 0 0,0 0 0,0-1 1,2 13-1,-1-18-56,0 0 0,0 0 0,0 0 0,0 0 0,1 1 0,-1-1 0,1 0 0,-1 0 0,1 0 0,-1 0 0,1 0 0,-1 0 0,1 0 0,0-1 0,0 1 0,-1 0 0,1 0 0,0 0 0,0-1 0,0 1 0,0 0 0,0-1 0,0 1 0,0-1 0,0 1 0,0-1-1,0 1 1,0-1 0,0 0 0,0 0 0,0 1 0,1-1 0,-1 0 0,0 0 0,0 0 0,0 0 0,0 0 0,0-1 0,0 1 0,1 0 0,-1 0 0,0-1 0,0 1 0,0-1 0,2 0 0,2-2 7,1 0-1,-1 0 0,0 0 0,1-1 1,-2 0-1,1 0 0,0 0 1,-1 0-1,0-1 0,0 0 0,0 1 1,5-11-1,36-68 53,-35 63 98,-1 0 1,0 0-1,-2-1 0,0 0 0,-2-1 0,0 1 0,1-24 0,-7 52-181,0-1 0,0 1 0,-1-1 0,0 0 0,0 0 0,-4 6 0,-5 19-24,8-22 71,1 1 0,0 0 0,1 0 0,0-1 1,1 13-1,0-22-30,1 1 1,-1 0 0,1-1 0,-1 1 0,1-1 0,0 1 0,-1 0 0,1-1 0,0 0-1,-1 1 1,1-1 0,0 1 0,-1-1 0,1 0 0,0 1 0,0-1 0,0 0 0,-1 0-1,1 0 1,0 1 0,0-1 0,0 0 0,0 0 0,-1 0 0,1 0 0,0-1 0,0 1 0,0 0-1,0 0 1,-1 0 0,1-1 0,0 1 0,0 0 0,-1-1 0,2 0 0,31-12 85,-18-1-192,5-1-268,-15 19 205,-4 13 84,-6 29-12,-2 35-3723,8-71-939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83 10378,'-18'12'5381,"9"-6"-3844,5-3 1026,21-3-1410,11 0-192,11-12-609,10-3-256,6 0-64,5-4-993,1-2-2050,-7 0-4067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2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11435,'0'0'9128,"63"-16"-9096,-26 5-832,10 0-1506,3-2-1858,3 2-64,-3 2-2499</inkml:trace>
  <inkml:trace contextRef="#ctx0" brushRef="#br0" timeOffset="1">394 57 1666,'0'0'24535,"49"13"-23927,-21-13-287,8-3-225,8-6-705,7-6-2466,-1-5-2690,0-3-9418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5926,'0'0'16976,"77"5"-16784,-26-8-160,7-2-32,1 1-673,0 0-1633,-8-2-2178,-9-2-3235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9865,'0'0'10106,"9"-3"-9466,-2 1-580,0 0 0,0 0-1,0 1 1,0 0-1,0 1 1,1-1-1,-1 1 1,0 0-1,0 1 1,1 0-1,-1 0 1,0 1-1,0 0 1,0 0-1,0 0 1,-1 1-1,1 0 1,-1 1-1,12 7 1,-12-7-58,-1-1 0,-1 1 1,1 0-1,0 1 0,-1-1 0,0 1 1,0 0-1,0 0 0,-1 0 0,0 0 1,0 1-1,0-1 0,-1 1 0,1 0 1,-1 0-1,-1 0 0,1 0 0,-1 0 1,0 0-1,0 0 0,-1 1 0,0-1 1,0 0-1,0 0 0,-1 0 0,0 1 0,0-1 1,-1 0-1,0 0 0,-2 6 0,-4 8-30,-1-1 0,-1-1 0,-1 1 0,0-2 0,-1 0 0,-1 0 0,-24 24 0,32-35-104,-57 53-821,15-29-3231,22-23-3193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9577,'0'0'10986,"-3"49"-10825,17-27-257,2-1-1442,2-1-2402,3-5-3459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4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25 8136,'0'0'13089,"-12"-5"-12202,3 1-714,5 2-120,0-1 0,1 2 0,-1-1 0,0 0 0,0 1 0,0 0-1,-1 0 1,1 0 0,0 0 0,0 1 0,-1 0 0,1 0 0,0 0 0,0 0 0,-1 0 0,1 1 0,-7 2 0,-2 3 92,0 0 0,1 2 0,-1-1 0,1 2 0,1-1 0,0 2 0,0-1 0,-17 22 0,20-22-84,1 0-1,0 1 1,0-1 0,1 1 0,0 1-1,1-1 1,0 1 0,1 0 0,0 0-1,1 1 1,-3 15 0,6-25-77,0 0 1,0-1-1,0 1 1,0 0-1,1 0 1,-1 0-1,1-1 1,-1 1-1,1 0 0,-1 0 1,1-1-1,0 1 1,0 0-1,0-1 1,0 1-1,0-1 1,0 0-1,0 1 1,1-1-1,-1 0 1,1 1-1,-1-1 0,0 0 1,1 0-1,0 0 1,-1 0-1,1-1 1,0 1-1,-1 0 1,1-1-1,0 1 1,0-1-1,-1 0 0,1 1 1,0-1-1,0 0 1,3 0-1,8 1-718,0-1 1,0-1-1,0 1 0,14-4 0,28-11-4898,4-6-4271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4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17521,'-9'0'1895,"1"1"-1665,1-1 0,0 1 1,-1 0-1,1 1 0,0 0 0,0 0 1,0 0-1,0 1 0,0 0 0,1 1 1,-1-1-1,1 1 0,0 0 1,0 1-1,1-1 0,-1 1 0,1 1 1,0-1-1,0 1 0,0-1 1,-7 14-1,11-16-203,-1 0-1,1-1 1,-1 1 0,1 0 0,0 0 0,0 1 0,0-1-1,1 0 1,-1 0 0,1 0 0,-1 1 0,1-1 0,0 0-1,0 0 1,1 5 0,0-6-19,0 0 0,0-1 0,-1 1 0,1-1-1,0 1 1,0-1 0,1 1 0,-1-1 0,0 1 0,0-1-1,1 0 1,-1 0 0,1 0 0,-1 0 0,1 0 0,-1 0-1,1 0 1,-1 0 0,1 0 0,0-1 0,0 1 0,-1-1-1,1 1 1,0-1 0,0 0 0,0 0 0,0 0 0,2 0-1,4 0 9,1 0 0,-1-1 0,1 0-1,-1-1 1,1 0 0,-1 0 0,0-1-1,0 0 1,0 0 0,0-1 0,-1 0-1,1 0 1,12-10 0,-11 7 8,1-1 1,-1 0-1,-1-1 1,0 0-1,0 0 0,-1-1 1,0 0-1,0 0 0,6-15 1,-22 44 149,0 1 0,1 0 0,1 0-1,1 1 1,1 0 0,-5 43 0,10-63-258,-1 1 0,1 0-1,0-1 1,1 1 0,-1 0 0,0-1-1,0 1 1,1-1 0,-1 1 0,1-1-1,-1 1 1,1-1 0,0 1 0,0-1 0,-1 1-1,3 1 1,-2-2-237,1 0 0,-1 0-1,1-1 1,-1 1 0,1 0 0,-1-1-1,1 1 1,0-1 0,-1 1 0,1-1 0,0 0-1,-1 1 1,1-1 0,0 0 0,1-1-1,24 2-9132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4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50 4452,'0'0'14542,"7"-8"-12428,18-25-310,-18 25-245,-33 20 160,12-1-1475,-72 63 898,76-65-1037,0 1 0,1 1 1,0 0-1,0 0 1,-11 22-1,19-32-104,0 0 0,1 1 1,-1-1-1,0 0 0,1 1 0,-1-1 0,1 1 1,-1-1-1,1 1 0,0 0 0,0-1 1,-1 1-1,1-1 0,0 1 0,0-1 0,1 1 1,-1 0-1,0-1 0,1 1 0,-1-1 0,0 1 1,1-1-1,0 1 0,-1-1 0,1 0 0,0 1 1,1 1-1,1-1-34,0 0 0,-1 0 1,1 0-1,0 0 0,0-1 0,0 0 0,0 1 1,0-1-1,0 0 0,1-1 0,-1 1 1,5 0-1,13 1-1080,0-2 0,0 0 0,26-4 0,-46 4 955,49-9-5180,0-8-4554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2210,'0'0'17078,"0"8"-15621,-1 343 4036,-1-323-5524,0-15-419,2-1-1,-1 1 1,1 0 0,1-1-1,4 21 1,2-22-2627,2-8-2361,0-3-4075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3972,'1'22'15255,"3"11"-11102,5 4-3734,-9-34-567,1-1 0,0 1 0,0 0 0,0 0 0,1-1 0,-1 1 0,1 0 0,-1-1 0,1 0 0,0 1 0,0-1 0,0 0 0,0 0 0,1 0 0,4 3 0,-5-4 207,0-1-1,0 1 1,1-1 0,-1 0 0,0 0 0,1 0 0,-1 0-1,0 0 1,1 0 0,-1-1 0,0 1 0,1-1 0,-1 0-1,0 0 1,0 1 0,0-1 0,0-1 0,0 1 0,0 0-1,0 0 1,0-1 0,0 1 0,-1-1 0,1 0 0,1-2-1,10-8 351,-2 0-1,20-29 0,-27 36-42,0 0-1,0-1 0,-1 0 0,0 1 0,0-2 0,0 1 0,-1 0 0,3-13 0,-7 64-352,1-27-36,0 0-1,1 1 1,5 35 0,-4-53-47,-1 1 0,0-1 0,0 0 0,1 0 0,-1 0 0,1 1 0,-1-1 0,1 0 0,0 0 0,-1 0 0,1 0 0,0 0 0,0 0 0,0 0 0,0 0 0,0 0-1,0 0 1,0-1 0,0 1 0,0 0 0,0-1 0,0 1 0,0-1 0,1 1 0,-1-1 0,0 1 0,0-1 0,1 0 0,-1 0 0,0 1 0,0-1 0,1 0 0,-1 0 0,0 0 0,1-1 0,-1 1 0,0 0 0,0 0-1,1-1 1,-1 1 0,0-1 0,0 1 0,2-2 0,2 0-746,-1 0 0,1 0 0,-1 0 0,0-1 0,0 0 0,0 0 0,0 0 0,0-1 0,6-6 0,3-13-6429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11147,'0'0'13191,"-3"11"-11894,-1 10-1093,0-1 0,2 1 0,0-1 0,1 1 0,1 0 0,1-1 0,1 1 0,7 29 0,-6-34-224,13 44-873,0-25-2977,-16-34 3553,0-1 0,1 1 0,-1 0 1,1-1-1,-1 1 0,1 0 0,0-1 0,-1 1 0,1-1 0,-1 1 0,1-1 0,0 1 1,-1-1-1,1 0 0,0 1 0,0-1 0,-1 0 0,1 0 0,0 1 0,0-1 1,-1 0-1,1 0 0,0 0 0,1 0 0,8 0-6217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24 13933,'0'0'5365,"-9"6"-5125,8-5-222,-3 2 88,0-1 1,0 1-1,0 0 0,1 0 1,-1 0-1,1 1 1,0-1-1,0 1 1,0 0-1,0 0 1,1 0-1,-1 0 1,1 0-1,0 0 1,0 1-1,1-1 1,-1 1-1,1-1 1,0 1-1,1 0 1,-1 5-1,0-8-50,1-1 0,0 1 0,0-1 0,-1 1 0,1 0-1,0-1 1,1 1 0,-1-1 0,0 1 0,0-1 0,1 1 0,-1-1 0,1 1 0,-1-1-1,1 1 1,0-1 0,-1 1 0,1-1 0,0 0 0,0 0 0,0 1 0,0-1 0,0 0 0,0 0-1,0 0 1,1 0 0,-1 0 0,0 0 0,1 0 0,-1-1 0,0 1 0,1 0 0,-1-1 0,1 1-1,-1-1 1,1 1 0,-1-1 0,1 0 0,0 0 0,-1 0 0,1 0 0,-1 0 0,1 0 0,-1 0-1,1 0 1,0-1 0,-1 1 0,1 0 0,-1-1 0,3-1 0,0 1-46,1-1 1,-1 0 0,0 0-1,0-1 1,0 1 0,0-1 0,0 0-1,-1 0 1,1-1 0,-1 1-1,0 0 1,0-1 0,0 0-1,0 0 1,-1 0 0,0 0-1,1 0 1,1-8 0,1 2 69,-1 0 0,-1-1 0,0 1 0,-1-1 0,1 0 0,0-21 0,-23 83 443,6 23-452,13-69-69,1 0 0,-1 0 0,1 0-1,0 0 1,1 0 0,-1 0 0,1 0 0,0 0-1,0-1 1,0 1 0,1 0 0,0 0 0,2 4-1,-3-8-39,0 1-1,1-1 0,-1 0 0,1 1 0,-1-1 1,1 0-1,-1 0 0,1 0 0,0 0 1,-1 0-1,1 0 0,0 0 0,0 0 0,0-1 1,0 1-1,-1-1 0,1 0 0,0 1 0,0-1 1,0 0-1,0 0 0,0 0 0,0 0 1,0-1-1,0 1 0,0 0 0,0-1 0,0 1 1,0-1-1,-1 0 0,1 0 0,2-1 1,2-1-454,0-1 0,0 0 0,0 0 0,-1 0 0,1 0 0,-1-1 0,8-10 0,-5 4-1663,0 0 1,-1 0-1,-1-1 1,8-19-1,2-13-7251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7015,'0'0'7324,"-4"8"-4388,-4 7-2136,2 0-1,0 0 1,1 0 0,0 1 0,1 0-1,1 0 1,-1 17 0,3-25-746,1 1-1,-1 0 1,2-1-1,-1 1 1,1 0-1,1-1 1,-1 1-1,1-1 1,1 0 0,0 1-1,0-1 1,0 0-1,1-1 1,0 1-1,11 13 1,-15-20-129,1 0-1,-1-1 1,1 1 0,-1 0-1,1-1 1,-1 1 0,1 0 0,0-1-1,-1 1 1,1-1 0,0 1-1,0-1 1,-1 0 0,1 1-1,0-1 1,0 1 0,0-1 0,-1 0-1,1 0 1,1 1 0,2-13-617,-5 10 715,1 0-1,0 0 1,-1 1 0,0-1-1,1 0 1,-1 0 0,0 0-1,0 0 1,0 0-1,0 1 1,0-1 0,0 0-1,0 1 1,-1-1-1,1 1 1,-1 0 0,1-1-1,-1 1 1,-2-1-1,4 1 15,-1 1 0,1-1 0,-1 1 0,1 0 0,-1-1-1,0 1 1,1 0 0,-1 0 0,0-1 0,1 1 0,-1 0-1,0 0 1,1 0 0,-1 0 0,0 0 0,0 0-1,1 0 1,-1 0 0,0 0 0,1 0 0,-1 0 0,0 1-1,1-1 1,-1 0 0,0 0 0,1 1 0,-1-1 0,1 0-1,-1 1 1,0-1 0,1 1 0,-1-1 0,1 1-1,-1-1 1,1 1 0,0-1 0,-1 1 0,1-1 0,-1 1-1,1-1 1,0 1 0,-1 0 0,1 0 0,0 0-16,0 0 0,0 0 0,0 0 0,0-1 0,0 1 0,0 0 0,1 0 0,-1 0 0,0 0 0,0-1-1,1 1 1,-1 0 0,0 0 0,1-1 0,-1 1 0,1 0 0,-1-1 0,1 1 0,0 0 0,-1-1 0,1 1 0,0-1 0,-1 1 0,1-1 0,0 1 0,-1-1 0,1 0 0,0 1 0,0-1 0,0 0 0,-1 1 0,1-1 0,0 0 0,0 0 0,1 0 0,11 1 10,-1 0-1,0-1 1,1-1 0,-1 0-1,1-1 1,-1 0 0,0-1-1,0 0 1,0-1 0,0 0-1,19-11 1,-15 7-10,-1-1 1,0 0-1,0-1 1,-1-1-1,0-1 0,-1 0 1,19-22-1,-31 33-4,0 0 0,0 0-1,0 0 1,0 0 0,0 0 0,-1 0-1,1 0 1,0-1 0,-1 1-1,1 0 1,-1 0 0,1 0 0,-1-1-1,0 1 1,0 0 0,1-3-1,-2 4 9,1-1-1,0 1 0,0 0 0,-1 0 0,1-1 1,-1 1-1,1 0 0,0 0 0,-1-1 1,1 1-1,-1 0 0,1 0 0,-1 0 0,1 0 1,0-1-1,-1 1 0,1 0 0,-1 0 0,1 0 1,-1 0-1,1 0 0,-1 0 0,1 0 1,-1 1-1,1-1 0,0 0 0,-1 0 0,1 0 1,-1 1-1,-4 0 85,0 0 1,0 1 0,0 0-1,0 1 1,1-1-1,-9 6 1,3 1 14,1 0 0,0 0 0,0 1-1,-10 17 1,16-24-79,1 0-1,0 0 0,0 1 1,0-1-1,1 1 0,-1-1 0,1 1 1,0 0-1,-1 0 0,2-1 1,-1 1-1,0 0 0,1 0 1,0 0-1,0 0 0,0 0 0,0 0 1,1 0-1,1 5 0,-1-7-44,0-1 0,1 1 0,-1-1 0,1 1 0,-1-1-1,1 0 1,-1 0 0,1 0 0,0 0 0,-1 0 0,1 0-1,0 0 1,0 0 0,0-1 0,0 1 0,0-1 0,0 1 0,0-1-1,0 0 1,0 0 0,0 0 0,2 0 0,50-2-1386,-51 1 1147,8 0-1251,0-1 0,0-1-1,-1 1 1,1-2 0,16-7-1,16-12-10824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13453,'0'0'8424,"-1"10"-7474,0 23-495,1 0 1,1 0-1,2 0 0,1 0 0,2 0 1,14 46-1,-20-79-436,0 1 0,0 0-1,0-1 1,0 1 0,0 0 0,1-1 0,-1 1 0,0 0 0,0-1-1,0 1 1,1 0 0,-1-1 0,0 1 0,1-1 0,-1 1 0,1-1-1,-1 1 1,1-1 0,-1 1 0,1-1 0,-1 1 0,1-1-1,-1 1 1,1-1 0,-1 0 0,1 1 0,0-1 0,-1 0 0,1 0-1,0 1 1,-1-1 0,1 0 0,1 0 0,12-18 591,4-35-238,-15 33-340,-1 0 0,-1 0 0,-2-38 0,-3 45-29,-2 14-73,-4 21-45,10-18 109,-2 10-10,1-1 1,0 0-1,1 1 0,1-1 1,4 25-1,-5-35 17,1 0 0,0 0 0,0 0 0,1 0 0,-1-1 0,1 1 0,-1-1 0,1 1 0,0-1 0,0 1 0,0-1 0,0 0 0,0 0 0,0 0 0,1 0 0,-1 0-1,0-1 1,1 1 0,0-1 0,-1 1 0,1-1 0,0 0 0,0 0 0,0 0 0,0-1 0,0 1 0,0-1 0,0 0 0,0 1 0,0-1 0,6-1 0,-3 0 10,0 0 1,-1-1-1,1 1 0,0-1 0,0 0 1,-1-1-1,1 1 0,-1-1 1,0 0-1,0-1 0,0 1 0,0-1 1,0 0-1,-1 0 0,0-1 1,0 1-1,0-1 0,0 0 0,-1 0 1,0 0-1,5-10 0,-1 2 70,-1 0-1,0-1 0,-1 0 1,0 0-1,-1 0 1,0-1-1,2-28 1,-8 69-246,-1 19 186,2 52 0,2-95-8,-1 0 0,0 1 0,1-1 1,-1 1-1,1-1 0,0 0 0,0 0 0,0 1 1,0-1-1,0 0 0,0 0 0,1 0 1,-1 0-1,1 0 0,-1 0 0,1 0 0,0-1 1,-1 1-1,1-1 0,0 1 0,0-1 0,0 0 1,1 1-1,-1-1 0,0 0 0,0-1 0,1 1 1,-1 0-1,0-1 0,1 1 0,-1-1 1,0 1-1,1-1 0,-1 0 0,1 0 0,-1 0 1,1-1-1,-1 1 0,0-1 0,5 0 0,0-1 25,1 0 0,0 0-1,0 0 1,-1-1-1,0 0 1,1 0 0,-1-1-1,0 0 1,-1 0-1,1-1 1,8-7 0,-12 9-23,0 0 0,0-1 1,-1 1-1,1-1 1,-1 1-1,0-1 0,0 0 1,0 0-1,0 0 1,-1 0-1,1 0 0,-1 0 1,0 0-1,-1 0 0,1-1 1,-1-5-1,0 9-5,0 0 0,0 1-1,-1-1 1,1 0 0,0 0-1,-1 1 1,1-1 0,-1 0-1,1 1 1,-1-1 0,1 0-1,-1 1 1,1-1 0,-1 1-1,1-1 1,-1 1 0,0-1-1,0 1 1,1-1 0,-1 1-1,0 0 1,1-1 0,-1 1-1,0 0 1,0 0 0,0 0-1,1 0 1,-1-1 0,0 1-1,0 0 1,0 0 0,0 1-1,1-1 1,-1 0 0,0 0-1,0 0 1,0 0 0,1 1-1,-1-1 1,-1 1 0,-1-1 16,1 1 1,-1-1-1,0 1 1,0 0 0,0 0-1,1 0 1,-1 1-1,0-1 1,1 1-1,-5 3 1,4-2-25,0 1 0,0 0 0,1 0-1,-1 0 1,1 0 0,0 0 0,0 1 0,1-1 0,-1 1 0,1-1-1,0 1 1,0-1 0,1 1 0,-1 6 0,1-9-9,0 0 0,0 0 1,1 0-1,-1-1 0,1 1 0,-1 0 1,1 0-1,0 0 0,0 0 0,0 0 1,0-1-1,0 1 0,0 0 0,0-1 1,1 1-1,-1-1 0,0 0 0,1 1 1,-1-1-1,1 0 0,0 0 0,-1 0 1,1 0-1,0 0 0,0 0 0,0 0 1,-1 0-1,1-1 0,0 1 0,0-1 1,0 0-1,0 1 0,0-1 0,3 0 1,71 1-2865,-25-8-1881,1-8-3870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6790,'0'0'14836,"4"11"-13555,0-1-1056,22 44 1137,-25-51-1272,1 0 1,0-1 0,-1 1-1,1-1 1,1 0 0,-1 0-1,0 1 1,0-2 0,1 1 0,-1 0-1,1 0 1,0-1 0,-1 1-1,1-1 1,0 0 0,0 0-1,0 0 1,0 0 0,4 0 0,2-1 23,-1 0 0,1-1 1,-1 0-1,0-1 1,0 0-1,0 0 1,0-1-1,0 0 1,0 0-1,0-1 0,-1 0 1,0 0-1,12-10 1,33-16-31,-51 30-81,0-1 0,0 0-1,0 0 1,0 1-1,1-1 1,-1 1 0,0-1-1,0 1 1,1 0-1,-1-1 1,0 1 0,1 0-1,-1 0 1,0 0 0,1 0-1,-1 0 1,0 0-1,1 0 1,-1 1 0,0-1-1,1 0 1,-1 1-1,0-1 1,0 1 0,0-1-1,1 1 1,-1 0-1,0-1 1,0 1 0,0 0-1,0 0 1,0 0-1,1 1 1,1 4 21,0-1 1,0 1-1,-1-1 0,0 1 1,0 0-1,1 9 0,-2-9 6,1 1 0,0-1 0,0 0 0,0 0 0,0 0-1,6 8 1,-7-12-24,0-1 0,0 0 1,0 0-1,0 0 0,0 0 0,0 0 0,1 0 0,-1 0 0,0-1 0,1 1 0,-1 0 0,1-1 0,-1 1 0,0-1 0,1 1 0,-1-1 0,1 0 1,-1 0-1,1 0 0,0 0 0,-1 0 0,1 0 0,-1 0 0,1 0 0,-1 0 0,1-1 0,-1 1 0,1-1 0,-1 1 0,0-1 0,3-1 0,1 0-50,-1-1 0,1 1-1,-1-1 1,0-1 0,0 1-1,0 0 1,-1-1 0,1 0-1,-1 0 1,0 0 0,0 0-1,0-1 1,0 1 0,-1-1-1,0 0 1,0 1 0,0-1-1,2-8 1,7-42-4050,-8 4-5645,-3 27 1780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11691,'0'0'9550,"-4"11"-8327,-3 14-655,1 0 0,0 0 0,2 1 0,-1 48 0,5 112-376,-1-183-59,1 0 0,-1-1 0,0 1 1,0 0-1,0 0 0,0-1 0,-1 1 0,1-1 0,0 1 0,-1-1 0,0 0 0,0 1 1,0-1-1,0 0 0,0 0 0,0 0 0,-4 2 0,5-3-70,0-1 0,1 1 1,-1-1-1,0 1 0,0-1 0,0 1 1,0-1-1,0 0 0,0 0 0,0 0 0,0 1 1,1-1-1,-1 0 0,0 0 0,0 0 0,0 0 1,0-1-1,0 1 0,0 0 0,0 0 0,-1-1 1,1 0-41,0 0 0,0 1 0,0-1 0,0 0 0,0 0 1,0-1-1,0 1 0,0 0 0,1 0 0,-1 0 0,0 0 0,1-1 1,-1 1-1,1 0 0,-1-1 0,1 1 0,0 0 0,0-1 0,-1-1 0,0-7-39,0 1-1,0 0 1,1 0-1,0-1 1,1 1-1,0 0 1,0-1-1,1 1 1,1 0-1,-1 0 1,1 0-1,1 1 1,7-15-1,-1 7-125,1 0 0,1 1 0,0 0 0,1 1 0,27-22 0,-23 22-55,41-41-608,-54 52 829,-1-1 0,-1 1 0,1-1 0,0 0 0,-1 0 1,0 0-1,0 0 0,0 0 0,0 0 0,0-1 0,-1 1 0,0-1 0,0 1 0,0-5 0,-15 23 985,10-7-882,1 1 1,0 0-1,0 0 1,0 0-1,1 0 0,0 0 1,1 0-1,0 1 0,0-1 1,1 1-1,0-1 0,0 1 1,4 15-1,-3-23-167,0 1 0,1-1-1,-1 0 1,1 0 0,0 1-1,-1-1 1,1-1 0,0 1-1,0 0 1,-1 0 0,1-1 0,0 1-1,0-1 1,0 1 0,0-1-1,0 0 1,0 0 0,0 0-1,0 0 1,0 0 0,2 0-1,24-4-3367,-9-2-3753,-3-6-1818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10954,'0'0'8552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16528,'0'0'6470,"-3"10"-5696,-2 6-455,1 1-1,1 1 1,0-1 0,1 0-1,1 1 1,1-1 0,0 1 0,4 22-1,-2-25-220,1 1-1,0-1 0,0 0 1,2-1-1,0 1 1,0-1-1,2 0 0,0 0 1,0-1-1,14 19 1,-21-32-94,0-1 0,0 1 0,0-1 0,0 1 0,0-1 0,0 1 1,0-1-1,0 1 0,0 0 0,1-1 0,-1 1 0,0-1 1,0 1-1,0-1 0,1 1 0,-1 0 0,0-1 0,0 1 1,1 0-1,-1-1 0,0 1 0,1 0 0,-1-1 0,0 1 0,1 0 1,-1 0-1,1-1 0,-1 1 0,0 0 0,1 0 0,-1 0 1,1-1-1,-1 1 0,1 0 0,-1 0 0,0 0 0,1 0 0,-1 0 1,1 0-1,-1 0 0,1 0 0,-1 0 0,1 0 0,-1 0 1,1 0-1,-1 1 0,0-1 0,1 0 0,-1 0 0,1 0 1,-1 1-1,0-1 0,1 0 0,-1 0 0,1 1 0,-1-1 0,0 0 1,0 1-1,1-1 0,-1 0 0,0 1 0,1-1 0,-1 0 1,0 1-1,0-1 0,0 1 0,1 0 0,0-44 51,-1 36-45,-6-35 54,6 41-65,-1-1 1,1 1-1,-1 0 1,1 0-1,-1-1 1,0 1-1,1 0 0,-1 0 1,0 0-1,0 0 1,0 0-1,0 0 1,0 0-1,0 0 0,0 0 1,0 0-1,0 1 1,0-1-1,0 0 1,-1 1-1,1-1 1,0 1-1,0-1 0,-1 1 1,1 0-1,0-1 1,-1 1-1,-1 0 1,3 0-6,-1 1 1,0-1 0,1 1 0,-1-1-1,1 1 1,-1-1 0,1 1-1,0-1 1,-1 1 0,1-1 0,0 1-1,-1 0 1,1-1 0,0 1 0,-1 0-1,1-1 1,0 1 0,0 0 0,0-1-1,0 1 1,0 0 0,0-1-1,0 1 1,0 0 0,0-1 0,0 1-1,0 0 1,0 0 0,0-1 0,1 2-1,7 24-39,-5-24 44,0 1 0,1-1 0,0 0 0,-1 0 0,1 0 0,0-1 0,0 1 0,0-1 0,0 0 0,0 0 0,1 0 0,-1 0 0,0-1 0,0 0 0,1 0 0,4-1 0,2 1 8,0-1 0,-1 0 1,1-1-1,-1 0 1,16-5-1,-19 4 2,-1 1 0,1-1-1,-1-1 1,0 1 0,0-1 0,0 0-1,-1-1 1,1 1 0,-1-1 0,0 0-1,0 0 1,-1-1 0,0 0 0,0 1-1,0-1 1,0-1 0,-1 1 0,0 0-1,-1-1 1,1 0 0,-1 1 0,0-1-1,-1 0 1,1-8 0,-2 14-11,0 1 1,0 0 0,0 0-1,0-1 1,0 1-1,0 0 1,-1 0-1,1 0 1,0-1-1,0 1 1,0 0-1,0 0 1,-1 0-1,1-1 1,0 1-1,0 0 1,0 0-1,-1 0 1,1 0-1,0 0 1,0 0-1,-1 0 1,1-1-1,0 1 1,0 0 0,0 0-1,-1 0 1,1 0-1,0 0 1,-1 0-1,1 0 1,0 0-1,0 0 1,-1 0-1,1 0 1,0 0-1,0 0 1,0 1-1,-1-1 1,1 0-1,0 0 1,0 0-1,-1 0 1,1 0-1,0 0 1,0 1-1,0-1 1,-1 0 0,1 0-1,0 0 1,0 1-1,0-1 1,0 0-1,0 0 1,-1 0-1,1 1 1,0-1-1,0 0 1,0 1-1,-13 11-48,6-1 36,0 0 0,1 1 0,-8 21 0,12-29 11,0 1 1,1-1-1,0 0 0,0 1 1,0-1-1,0 1 0,1-1 1,0 1-1,0-1 0,0 1 1,0-1-1,1 1 0,-1-1 1,3 7-1,-1-9 3,0 0-1,-1 0 1,1 0 0,0-1 0,0 1-1,0 0 1,1-1 0,-1 0-1,0 1 1,1-1 0,-1 0-1,0 0 1,1-1 0,-1 1-1,1 0 1,-1-1 0,1 1 0,0-1-1,-1 0 1,1 0 0,-1 0-1,1 0 1,-1-1 0,1 1-1,3-2 1,8 1-14,0-2 0,0 0 0,15-6 0,-3 3-67,-22 6 136,0-1 0,0 0 0,1 0-1,-1 0 1,0 0 0,0-1 0,5-2 0,-9 1 218,-1 0 1,1 0-1,-1-1 0,0 1 1,0 0-1,0 0 1,0 0-1,0 1 1,-1-1-1,1 0 1,-3-3-1,-2-6 177,4 7-407,0 0-1,1 1 0,0-1 1,0 0-1,0 0 1,1 0-1,-1 0 1,1 0-1,0 1 0,2-7 1,-2 9-49,1 0 0,-1 1 0,1-1 0,0 0 0,0 1 0,0-1 0,0 1 0,0-1 0,0 1 0,0-1 1,0 1-1,1 0 0,-1-1 0,0 1 0,1 0 0,-1 0 0,1 0 0,0 0 0,-1 1 0,1-1 0,0 0 0,-1 1 0,1-1 0,0 1 0,0-1 0,0 1 0,-1 0 0,1 0 0,2 0 0,47-3-1218,-25 2-3273,46-8 1,-26-3-5402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4 292 12043,'0'0'7778,"-1"9"-5359,0 3-1906,0-4-150,0 0 0,1 0-1,0 0 1,1 1 0,-1-1 0,3 8-1,-3-14-335,1 0-1,-1-1 1,1 1-1,0 0 1,-1-1-1,1 1 1,0-1-1,0 0 0,0 1 1,0-1-1,0 0 1,0 1-1,1-1 1,-1 0-1,0 0 1,1 0-1,-1 0 0,0 0 1,1 0-1,-1 0 1,1-1-1,0 1 1,-1-1-1,1 1 1,-1-1-1,1 1 0,0-1 1,0 0-1,-1 0 1,1 0-1,0 0 1,-1 0-1,1 0 1,0 0-1,-1-1 0,1 1 1,0 0-1,-1-1 1,3 0-1,4-3 37,1 1 0,-1-1-1,0-1 1,0 1 0,-1-1-1,1-1 1,-1 1 0,0-1-1,10-12 1,-11 12-27,0-1 1,0 1-1,1 1 0,0-1 0,0 1 0,0 0 0,1 1 1,0 0-1,-1 0 0,18-5 0,-24 9-31,0 0 0,0 0 0,0 0-1,0 0 1,0 0 0,0 0 0,0 0 0,0 0-1,0 1 1,-1-1 0,1 0 0,0 1-1,0-1 1,0 1 0,0-1 0,0 1 0,-1 0-1,1-1 1,0 1 0,0 0 0,-1-1 0,1 1-1,0 0 1,-1 0 0,1-1 0,-1 1-1,1 0 1,-1 0 0,1 0 0,-1 0 0,0 0-1,0 0 1,1 0 0,-1 0 0,0 0 0,0 0-1,0 0 1,0 0 0,0 1 0,1 51 5,-2-38 23,-1 18-33,0-24-231,1 0 1,1 0 0,0 1 0,0-1-1,1 0 1,2 14 0,-2-23 99,0 0 1,0 0-1,-1 0 1,1 0-1,0 0 1,-1-1-1,1 1 1,0 0-1,0 0 1,-1-1-1,1 1 1,-1 0-1,1-1 1,0 1-1,-1-1 0,1 1 1,-1-1-1,1 1 1,-1-1-1,1 1 1,-1-1-1,1 0 1,-1 1-1,0-1 1,1-1-1,14-17-1232,26-59-4723,6-11-71,-9 39 6645,-38 50-391,0 1-1,0-1 0,0 0 1,0 0-1,0 0 0,0 0 0,1 0 1,-1 0-1,0 0 0,0 0 1,0 0-1,0 0 0,0 1 1,0-1-1,0 0 0,0 0 1,0 0-1,0 0 0,0 0 1,0 0-1,0 0 0,0 0 0,0 0 1,1 0-1,-1 0 0,0 0 1,0 0-1,0 0 0,0 0 1,0 0-1,0 0 0,0 0 1,0 0-1,0 0 0,1 0 1,-1 0-1,0 0 0,0 0 0,0 0 1,0 0-1,0 0 0,0 0 1,0 0-1,0 0 0,0 0 1,0 0-1,1 0 0,-1 0 1,0 0-1,0 0 0,0 0 1,0 0-1,0 0 0,0 0 0,0 0 1,0 0-1,0-1 0,0 1 1,0 0-1,0 0 0,0 0 1,0 0-1,-2 13 2277,-10 16-820,-4-3-397,10-18-701,0 1 0,1 0 1,0 0-1,0 0 1,1 1-1,0-1 1,-4 18-1,8-27-438,0 0 1,0 1-1,0-1 1,1 0-1,-1 1 1,0-1-1,0 0 1,0 1-1,0-1 1,0 0-1,0 1 1,0-1-1,1 0 1,-1 1-1,0-1 1,0 0-1,0 1 1,1-1-1,-1 0 1,0 0-1,1 1 1,-1-1-1,0 0 1,0 0-1,1 0 1,-1 1-1,0-1 1,1 0-1,-1 0 1,0 0-1,1 0 1,-1 0-1,0 0 1,1 0-1,-1 0 1,1 0-1,-1 0 1,0 0-1,1 0 1,-1 0-1,0 0 1,1 0-1,-1 0 1,1 0-1,17-5 328,-8 0-217,-1-1-1,0 0 1,0 0 0,-1-1 0,1 0 0,-1 0 0,-1-1 0,10-12 0,4-8 118,23-38 1,-38 59-129,-6 19-1,-13 44 84,-2 15-82,15-69-115,-1 1 0,1 0 0,0 0 0,0-1 0,0 1 0,0 0 0,1 0 0,-1-1 0,1 1 0,-1 0 0,1-1 0,0 1 0,0 0 0,0-1 0,1 1 0,-1-1 0,3 4 0,-2-5 3,0 0 1,0 1-1,1-1 0,-1-1 0,0 1 1,0 0-1,1 0 0,-1-1 0,0 1 1,1-1-1,-1 0 0,0 0 0,1 0 1,-1 0-1,0 0 0,1 0 0,-1-1 1,0 1-1,1-1 0,3-1 0,3-1 21,0-1 0,0 0 0,0-1 0,-1 0 0,0 0 0,0 0 0,0-1 0,0 0 0,12-14 0,4-7-5,27-37 0,-39 48-10,0-2 0,-1 0 0,-1 0 0,0-1-1,-2 0 1,0 0 0,-1-1 0,-1 0 0,-1-1 0,-1 1 0,3-29 0,-7 49-14,0-1-1,0 1 1,0-1 0,1 1-1,-1-1 1,0 1 0,0-1 0,0 1-1,0-1 1,0 1 0,0-1 0,0 1-1,0-1 1,0 1 0,-1 0-1,1-1 1,0 1 0,0-1 0,0 1-1,-1-1 1,1 1 0,0-1 0,0 1-1,-1 0 1,1-1 0,0 1-1,-1-1 1,1 1 0,0 0 0,-1 0-1,1-1 1,-1 1 0,1 0 0,-1-1-1,-15 11-47,-16 30 10,29-37 49,-16 23 123,-29 50 0,44-68-105,0 0 0,0 0 0,1 1 0,0-1 0,0 1 0,1 0 1,1-1-1,-1 1 0,1 0 0,1 0 0,0 14 0,1-20-19,-1-1 0,1 1-1,0-1 1,1 1 0,-1-1-1,0 0 1,1 0-1,-1 1 1,1-1 0,0 0-1,-1 0 1,1-1 0,0 1-1,0 0 1,0-1 0,1 1-1,-1-1 1,0 0 0,1 1-1,-1-1 1,0 0 0,1 0-1,-1-1 1,1 1 0,0-1-1,-1 1 1,1-1 0,4 0-1,12 2-368,-1-1 0,36-3-1,-44 2-181,27-6-2869,-5-8-2184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4100,'0'3'12934,"-2"18"-10878,-1-2-1473,0 1-1,1 0 1,1 0-1,1 0 1,1-1-1,1 1 1,7 36-1,0-43 1189,-5-26-489,-4 9-1206,0 1 0,1 0-1,-2 0 1,1-1 0,0 1 0,-1 0 0,1 0-1,-1-1 1,0 1 0,-2-4 0,-4-2-5,3 6-65,1 0 0,0-1 0,0 1 0,0-1 0,0 0 0,1 0 0,-1 0 0,1 0-1,0 0 1,1 0 0,-1-1 0,1 1 0,0-1 0,-1-5 0,6 9-27,1 0-1,-1 0 1,1 0 0,0 1 0,0-1-1,-1 1 1,1 0 0,6 1-1,-4-1-37,25 1-744,15 0-1863,-2-7-3965,-23-2-405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142 319 9705,'0'0'9828,"-8"-1"-8595,5 0-1155,-1 0-1,1 1 0,-1-1 0,0 1 0,1 0 1,-1 0-1,0 0 0,1 0 0,-1 1 0,0-1 1,1 1-1,-1 0 0,1 0 0,-1 0 0,1 1 1,0-1-1,-1 1 0,1 0 0,0 0 0,0 0 1,0 0-1,0 0 0,1 1 0,-1-1 0,-4 6 1,2-2-72,1 0 0,-1 0 1,1 1-1,1-1 0,-1 1 1,1 0-1,0 0 0,1 0 1,-1 1-1,1-1 0,1 1 1,0-1-1,0 1 0,0-1 1,1 11-1,0-17-1,1 0 1,-1 0-1,1 0 0,-1 0 0,1 1 1,0-1-1,-1 0 0,1-1 1,0 1-1,0 0 0,0 0 0,0 0 1,0 0-1,0-1 0,0 1 1,0 0-1,0-1 0,0 1 1,0-1-1,0 1 0,0-1 0,0 1 1,1-1-1,-1 0 0,0 0 1,0 0-1,1 0 0,-1 0 0,0 0 1,0 0-1,0 0 0,1 0 1,0-1-1,44-9 189,-36 5-83,0-1-1,0-1 1,0 1 0,-1-2 0,0 1 0,0-1 0,-1-1 0,0 1 0,-1-1 0,0-1 0,0 1 0,-1-1 0,0 0 0,-1-1-1,0 1 1,0-1 0,2-12 0,-41 112 49,30-76-162,2 0 0,-1 0 0,2 0 0,-1 17 0,2-30-1,0 1 0,1 0 0,-1 0 0,0-1 0,0 1 0,0 0 0,0 0 0,1-1 0,-1 1 0,0 0 0,1-1 0,-1 1 0,0 0 0,1-1 0,-1 1 0,1 0 0,-1-1 0,1 1 0,-1-1 0,1 1 0,-1-1 0,1 1 0,0-1 0,-1 1 0,1-1 1,0 0-1,-1 1 0,1-1 0,0 0 0,0 0 0,-1 0 0,1 1 0,0-1 0,0 0 0,-1 0 0,1 0 0,0 0 0,0 0 0,0 0 0,-1 0 0,1-1 0,0 1 0,0 0 0,-1 0 0,1-1 0,0 1 0,-1 0 0,2-1 0,36-18-134,-21 4 136,0-1 1,-2 0-1,0-1 1,-1-1-1,0 0 1,-2-1-1,0 0 0,-1-1 1,16-39-1,-11 12 0,-1-1 0,-3 1-1,9-71 1,-54 268 798,23-116-491,2 2 0,0-1 0,3 1-1,1 0 1,1 49 0,3-83-302,0-1 0,0 1 0,0-1 0,0 1 0,0-1 0,0 1 0,1-1 0,-1 1 0,1-1 0,-1 1 1,1-1-1,0 1 0,-1-1 0,1 0 0,0 0 0,0 1 0,0-1 0,0 0 0,0 0 0,0 0 0,0 0 0,0 0 0,0 0 0,1 0 0,-1 0 0,0 0 1,1-1-1,-1 1 0,0-1 0,4 2 0,-4-2 3,1 0 0,-1-1 0,1 1 0,-1 0 0,1-1 1,-1 1-1,0-1 0,1 1 0,-1-1 0,1 0 0,-1 1 0,0-1 0,0 0 1,1 0-1,-1 0 0,0 0 0,0 0 0,0 0 0,0 0 0,0-1 1,0 1-1,-1 0 0,1 0 0,0-1 0,0 1 0,-1 0 0,1-1 0,-1 1 1,0-1-1,1-2 0,2-8 35,-1 0 1,0 0 0,-1-1-1,0 1 1,-2-19-1,2 27-26,-1 1 0,-1 0 0,1-1 0,0 1-1,-1 0 1,0-1 0,0 1 0,0 0 0,0 0 0,0 0-1,0 0 1,-1 0 0,0 0 0,1 0 0,-1 0 0,0 1-1,-1-1 1,1 0 0,0 1 0,-1 0 0,1 0 0,-1 0 0,0 0-1,-5-3 1,8 5-16,-1-1-1,0 1 1,1 0-1,-1 0 1,0-1-1,1 1 1,-1 0 0,0 0-1,0 0 1,1 0-1,-1 0 1,0 0-1,0 0 1,1 0-1,-1 0 1,0 0 0,0 1-1,1-1 1,-1 0-1,0 0 1,1 1-1,-1-1 1,0 0-1,1 1 1,-1-1 0,0 1-1,1-1 1,-1 1-1,1-1 1,-1 1-1,1-1 1,-1 1-1,1-1 1,0 1-1,-1 0 1,1-1 0,-1 1-1,1 0 1,0-1-1,0 1 1,-1 0-1,1 0 1,0-1-1,0 1 1,0 0 0,0-1-1,0 1 1,0 0-1,0 0 1,0-1-1,0 1 1,0 0-1,1 1 1,-1 1 1,1-1 1,-1 1-1,1-1 1,-1 0-1,1 1 1,0-1 0,0 1-1,0-1 1,0 0-1,0 0 1,1 0-1,-1 1 1,1-1-1,-1-1 1,4 4-1,2-1 4,-1-1 0,1 0 0,0-1 0,0 0 0,0 0-1,0 0 1,0-1 0,0 0 0,1 0 0,-1-1 0,0 0 0,0 0-1,1-1 1,-1 0 0,0 0 0,9-3 0,1-1 2,0 0 1,0-2 0,0 0-1,-1 0 1,21-15-1,16-19 30,-50 39-31,-1-1-1,1 0 0,-1 0 1,0 0-1,1 0 0,-1 0 1,-1 0-1,1 0 1,0-1-1,-1 1 0,0-1 1,0 1-1,0-1 0,0 1 1,0-7-1,-1 9-5,0 1-1,0-1 0,-1 1 1,1-1-1,0 0 1,-1 1-1,1-1 0,-1 1 1,1-1-1,0 1 1,-1-1-1,1 1 1,-1-1-1,1 1 0,-1-1 1,0 1-1,1 0 1,-1-1-1,1 1 0,-1 0 1,0 0-1,1-1 1,-1 1-1,0 0 0,1 0 1,-1 0-1,0 0 1,1 0-1,-1 0 1,0 0-1,1 0 0,-1 0 1,0 0-1,1 0 1,-1 0-1,0 0 0,1 1 1,-1-1-1,0 0 1,0 1-1,-31 11-7,24-7 20,1 1 0,1 0 1,-1 0-1,1 1 0,0 0 0,0 0 0,1 0 1,0 0-1,0 1 0,1 0 0,0 0 0,0 0 1,1 1-1,0-1 0,1 1 0,0 0 0,0 0 1,1-1-1,0 1 0,0 11 0,1-18-53,1 0-1,0 0 1,-1 0 0,1 0-1,0 0 1,0 0-1,0 0 1,1 0-1,-1 0 1,0 0-1,1-1 1,-1 1-1,1 0 1,0-1 0,-1 1-1,1-1 1,0 0-1,0 0 1,0 1-1,0-1 1,0 0-1,0-1 1,0 1 0,0 0-1,0-1 1,0 1-1,1-1 1,-1 0-1,0 1 1,3-1-1,4 1-1065,0-1-1,0 1 1,0-2-1,1 1 1,-1-1-1,12-3 0,22-13-8970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5:5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69 220 5605,'-1'-25'10277,"1"24"-10110,-1 1-1,1 0 1,0-1-1,0 1 1,0 0-1,-1-1 1,1 1-1,0 0 1,-1 0-1,1-1 0,0 1 1,-1 0-1,1 0 1,0 0-1,-1-1 1,1 1-1,0 0 1,-1 0-1,1 0 1,0 0-1,-1 0 1,1 0-1,-1 0 0,1-1 1,0 1-1,-1 0 1,1 1-1,-1-1 1,1 0-1,0 0 1,-1 0-1,0 0 1,-1 1-15,0 1 0,0-1 1,-1 0-1,1 1 1,0 0-1,0-1 1,1 1-1,-1 0 1,0 0-1,1 0 0,-1 0 1,1 0-1,-1 0 1,1 1-1,-1 2 1,-20 64 460,21-64-580,0 1 0,0-1 0,0 1 0,1 0 0,0-1 0,0 1 0,0 0 0,1-1 0,0 1 0,3 8 0,-4-13-23,1 1 0,0-1 0,-1 0-1,1 0 1,0 0 0,0 0 0,0 0-1,0 0 1,0-1 0,0 1 0,0 0-1,1 0 1,-1-1 0,0 1 0,0 0-1,0-1 1,1 0 0,-1 1-1,0-1 1,1 0 0,-1 1 0,0-1-1,1 0 1,-1 0 0,0 0 0,1 0-1,-1 0 1,0-1 0,1 1 0,-1 0-1,0-1 1,2 0 0,2 0 50,-1 0 1,1-1-1,-1 0 0,0 0 1,1 0-1,-1 0 0,0-1 1,5-3-1,3-6-35,-1 1 0,0-2-1,0 1 1,-1-1 0,-1-1-1,0 0 1,-1 0 0,-1-1-1,0 0 1,-1 0 0,0-1 0,-1 0-1,-1 1 1,-1-2 0,2-18-1,-12 100-308,4-50 282,1-1-1,1 0 1,0 1-1,1-1 1,1 18-1,0-31 5,-1 0-1,0 0 1,0 0-1,1-1 1,-1 1-1,0 0 0,1 0 1,-1-1-1,1 1 1,-1 0-1,1-1 1,0 1-1,-1 0 1,1-1-1,-1 1 0,1-1 1,0 1-1,0-1 1,-1 1-1,1-1 1,0 1-1,0-1 1,0 0-1,-1 0 0,1 1 1,0-1-1,0 0 1,0 0-1,0 0 1,0 0-1,-1 0 1,1 0-1,0 0 1,0 0-1,0 0 0,0 0 1,0-1-1,-1 1 1,1 0-1,0-1 1,0 1-1,0 0 1,-1-1-1,1 1 0,0-1 1,-1 1-1,2-2 1,36-24 137,-26 13-105,0-1 1,-1 1 0,0-2 0,-1 1 0,-1-1 0,0-1 0,-1 0 0,-1 0-1,0 0 1,-1-1 0,-1 0 0,-1-1 0,-1 1 0,3-26 0,-33 124-318,13-33 355,3 1 0,1 0 0,2 0 0,3 1 0,1 59 0,5-100-66,0 0-1,1 0 1,0 0-1,1 0 1,0 0-1,0-1 1,1 1-1,0-1 1,1 0-1,0 0 1,0-1-1,8 11 1,13 19-115,-26-36 114,1-1 1,-1 0 0,1 1-1,-1-1 1,0 1 0,1-1-1,-1 1 1,0-1-1,0 1 1,1-1 0,-1 1-1,0-1 1,0 1-1,0 0 1,0-1 0,0 1-1,1-1 1,-1 1-1,0-1 1,0 1 0,0 0-1,-1-1 1,1 1 0,0-1-1,0 1 1,0-1-1,0 1 1,0-1 0,-1 1-1,1 0 1,0-1-1,-1 1 1,-19 1 398,14-3-338,1 0 0,-1 0 0,1-1 0,-1 0 0,1 0 0,-6-4 0,5 1-20,0 0-1,0 0 0,1 0 0,0-1 0,0 0 0,0 0 0,1 0 0,0-1 1,0 0-1,0 0 0,1 0 0,0 0 0,1 0 0,-1 0 0,-1-12 0,3 14-13,1 1 0,-1-1 0,1 0 0,0 0 0,0 0 0,1 1 0,-1-1 0,1 0 0,0 0 0,0 1 0,1-1 0,-1 1 0,1-1 0,0 1 0,1 0 0,-1 0 0,1-1 0,-1 2 0,1-1 0,0 0 0,1 1 0,-1-1 0,0 1 0,1 0 0,6-4 0,9-4-165,0 1 1,1 1-1,34-10 1,32-16-5963,-42 11-1683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0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4420,'0'0'14996,"1"11"-13560,8 68 651,38 150 0,-47-229-2060,0 0 0,0 1 1,0-1-1,0 0 0,-1 1 0,1-1 0,0 0 0,0 1 0,0-1 0,0 0 0,0 1 0,0-1 0,0 0 0,1 1 0,-1-1 0,0 0 0,0 1 0,0-1 0,0 0 0,0 0 1,0 1-1,1-1 0,-1 0 0,0 1 0,0-1 0,0 0 0,1 0 0,-1 1 0,0-1 0,0 0 0,1 0 0,-1 0 0,0 1 0,0-1 0,1 0 0,-1 0 0,0 0 1,1 0-1,-1 0 0,0 0 0,1 0 0,-1 0 0,0 0 0,1 1 0,-1-1 0,1-1 0,4-18 620,-1-31-372,-4 31-239,-1-1-1,-6-29 0,6 43-29,0 0 0,0 0 1,-1 1-1,0-1 0,0 1 0,0-1 1,-1 1-1,0 0 0,0 0 0,0 0 1,-1 0-1,-7-8 0,11 13-7,-1 0 1,1 0-1,0 0 0,0 0 0,0 0 1,0 0-1,0 0 0,-1-1 0,1 1 1,0 0-1,0 0 0,0 0 0,0 0 0,-1 0 1,1 0-1,0 0 0,0 0 0,0 0 1,-1 0-1,1 0 0,0 0 0,0 0 0,0 0 1,0 0-1,-1 0 0,1 0 0,0 0 1,0 0-1,0 0 0,-1 0 0,1 1 0,0-1 1,0 0-1,0 0 0,0 0 0,0 0 1,-1 0-1,1 0 0,0 1 0,0-1 0,0 0 1,0 0-1,0 0 0,0 0 0,0 0 1,0 1-1,-1-1 0,1 0 0,0 0 0,0 1 1,-3 15-91,2 23-75,2-36 158,-1 1 11,0 0 0,1 0 0,-1 0 0,1 0-1,0-1 1,0 1 0,1 0 0,-1-1 0,1 1 0,0-1 0,-1 1 0,2-1 0,-1 0 0,0 0-1,4 4 1,-5-6 13,0 0-1,0 0 1,0-1-1,1 1 0,-1 0 1,0 0-1,1-1 1,-1 1-1,1 0 0,-1-1 1,1 0-1,-1 1 1,1-1-1,-1 0 0,1 0 1,0 1-1,-1-1 1,1-1-1,-1 1 0,1 0 1,-1 0-1,1 0 1,-1-1-1,1 1 0,-1-1 1,1 1-1,-1-1 1,1 0-1,-1 0 0,0 1 1,1-1-1,-1 0 1,0 0-1,0 0 0,0-1 1,0 1-1,0 0 1,0 0-1,0 0 1,1-2-1,5-7 66,0 0 1,-1 0-1,0-1 1,-1 1-1,9-23 1,13-27-3934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0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5445,'0'0'14675,"8"9"-13025,2 1-1119,0-1 0,1 0 0,0-1 0,0 0 0,20 10 0,-28-16-417,1-1-1,-1 1 1,0-1-1,0 0 1,0 0-1,1-1 1,-1 1-1,1-1 1,-1 1-1,0-1 1,1 0-1,-1 0 1,1-1-1,3 0 1,-5 0-73,0 0 1,1 0 0,-1 0-1,0-1 1,0 1-1,0-1 1,0 1 0,0-1-1,0 0 1,0 0-1,-1 0 1,1 0 0,-1 0-1,1 0 1,-1 0-1,0 0 1,0-1-1,0 1 1,0 0 0,0-1-1,-1 1 1,2-4-1,-1 1-25,0 0 1,-1 1-1,1-1 0,-1 0 0,0 0 0,0 0 0,0 0 0,-1 0 0,1 0 0,-3-6 0,3 10-20,0 0 1,-1 0-1,1 0 1,-1-1 0,1 1-1,-1 0 1,0 0-1,1 0 1,-1 0-1,0 0 1,0 0-1,0 0 1,0 0 0,0 0-1,0 1 1,0-1-1,0 0 1,0 0-1,0 1 1,0-1-1,0 1 1,-1-1 0,1 1-1,0 0 1,0-1-1,-1 1 1,1 0-1,0 0 1,0 0-1,-1 0 1,1 0 0,0 0-1,-1 0 1,1 0-1,0 0 1,0 1-1,-1-1 1,1 0-1,0 1 1,0-1 0,0 1-1,0 0 1,0-1-1,-2 2 1,0 1-11,-1-1 0,1 1 0,1 0 0,-1 0 1,0 0-1,1 0 0,-1 0 0,1 1 0,0-1 0,0 1 1,1-1-1,-1 1 0,1 0 0,-1 0 0,1 0 0,0-1 1,1 1-1,-1 6 0,-5 74-44,6-81 4,-1 0-1,1 0 0,1 0 0,-1 0 1,0 0-1,1 0 0,-1-1 0,1 1 1,0 0-1,0 0 0,0 0 0,0-1 0,1 1 1,-1-1-1,1 1 0,0-1 0,-1 1 1,1-1-1,0 0 0,0 0 0,0 0 0,1 0 1,-1 0-1,1 0 0,-1-1 0,1 1 1,-1-1-1,1 0 0,0 0 0,-1 0 1,7 2-1,-3-3-389,0 1 0,0-1 1,0 0-1,0 0 1,0 0-1,0-1 0,0 0 1,0 0-1,0-1 0,-1 1 1,1-1-1,0-1 0,-1 1 1,1-1-1,5-3 0,24-19-6394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0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13068,'0'0'7175,"-1"13"-6315,-1 42 255,3 0 1,1 0 0,19 101 0,-21-154-1088,1 1 0,0-1 0,-1 1 0,1-1 0,0 1 1,0-1-1,0 1 0,0-1 0,1 0 0,-1 0 0,1 0 1,-1 0-1,1 0 0,0 0 0,0 0 0,0 0 1,0 0-1,0-1 0,0 1 0,3 1 0,-4-3-6,1 0 0,0 0 0,0-1 0,-1 1 0,1 0 0,0 0 0,0-1-1,-1 1 1,1-1 0,0 0 0,-1 1 0,1-1 0,-1 0 0,1 0 0,-1 0 0,1 0-1,-1 0 1,0 0 0,1 0 0,-1-1 0,0 1 0,0 0 0,0-1 0,0 1 0,0-1 0,0 1-1,-1-1 1,1 1 0,0-1 0,0-3 0,5-9 11,-1 1-1,-1-2 1,0 1-1,0 0 1,-2-1-1,0 0 1,0 1 0,-2-1-1,0-15 1,-9 69-225,9-22 182,-1-6 1,1 0 1,0 0 0,1 0-1,4 20 1,-5-29 9,0 0-1,1-1 1,-1 1 0,1 0-1,0-1 1,0 1-1,-1-1 1,1 1 0,0-1-1,0 1 1,0-1 0,0 1-1,1-1 1,-1 0 0,0 0-1,1 0 1,-1 1 0,0-1-1,1-1 1,0 1 0,-1 0-1,1 0 1,-1 0 0,1-1-1,0 1 1,-1-1 0,1 0-1,0 1 1,0-1 0,-1 0-1,1 0 1,0 0 0,0 0-1,-1 0 1,1 0 0,0-1-1,1 0 1,2 0 8,0-1 0,-1 0 1,1-1-1,-1 1 0,0-1 0,0 0 1,0 0-1,0 0 0,0-1 0,-1 1 1,0-1-1,1 0 0,-1 0 0,-1 0 1,1 0-1,0 0 0,-1-1 0,2-5 1,3-6 5,0 1 0,-2-1 0,0-1 0,3-17 0,-6 25-31,-7 30-88,0 1 303,1 1 0,0-1 0,2 0 0,0 35 0,2-57-191,0 1 1,0-1-1,0 0 0,0 0 0,0 1 0,0-1 1,0 0-1,1 0 0,-1 1 0,0-1 0,0 0 1,0 0-1,0 0 0,0 1 0,0-1 0,1 0 1,-1 0-1,0 0 0,0 1 0,0-1 0,1 0 1,-1 0-1,0 0 0,0 0 0,0 1 0,1-1 1,-1 0-1,0 0 0,0 0 0,1 0 0,-1 0 1,0 0-1,0 0 0,1 0 0,-1 0 0,0 0 1,0 0-1,1 0 0,-1 0 0,0 0 0,1 0 1,13-7 164,9-11-34,-8-3-83,14-14-36,-28 33-25,1 0 0,-1 1 0,1-1 0,-1 1 0,1 0-1,0-1 1,0 1 0,0 0 0,0 0 0,0 0 0,0 1 0,0-1 0,0 0 0,0 1 0,4-1-1,-5 1 3,0 0 0,0 1-1,0-1 1,0 1 0,0 0-1,0-1 1,-1 1-1,1 0 1,0-1 0,0 1-1,0 0 1,-1 0-1,1 0 1,-1 0 0,1 0-1,0 0 1,-1-1-1,0 1 1,1 0 0,-1 1-1,0-1 1,1 0-1,-1 0 1,0 0 0,0 1-1,7 36-80,-6-28 75,1 2 11,9 46 41,-11-56-39,1 0 0,-1-1 1,0 1-1,1 0 0,0 0 0,-1-1 0,1 1 0,0-1 1,0 1-1,0 0 0,0-1 0,0 0 0,0 1 1,0-1-1,0 0 0,1 1 0,-1-1 0,0 0 0,1 0 1,-1 0-1,1 0 0,0 0 0,-1 0 0,4 0 0,-3-1 42,-1-1 0,1 0 0,0 1 0,-1-1-1,1 0 1,-1 0 0,1 0 0,-1 0 0,1 0-1,-1-1 1,1 1 0,-1 0 0,0-1 0,0 1-1,0-1 1,0 1 0,0-1 0,0 1 0,0-1-1,-1 0 1,1 1 0,0-1 0,-1 0 0,0 0-1,1-2 1,11-49 177,-11 52-222,-1-2 1,10-80 103,-9 77-99,-1-1 1,0 1-1,0-1 0,0 1 1,-1-1-1,0 1 0,-1 0 0,1-1 1,-1 1-1,-3-7 0,13 15-1382,0-1-1,0 1 1,0-1-1,0-1 1,1 1-1,14-3 1,5-2-5463,0-8-5108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0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32,'0'0'21354,"3"10"-21023,-1-5-245,13 33 164,-14-36-193,-1 0 0,1-1 0,0 1 0,0 0 0,0-1-1,1 1 1,-1-1 0,0 0 0,1 1 0,-1-1 0,0 0 0,1 0-1,-1 0 1,1 0 0,0 0 0,-1 0 0,1 0 0,0-1-1,0 1 1,-1-1 0,1 1 0,3 0 0,-3-2 71,0 0 0,0 1 1,0-1-1,0 0 0,0 0 0,0 0 1,-1 0-1,1-1 0,0 1 0,-1 0 1,1-1-1,0 1 0,-1-1 1,0 0-1,1 1 0,-1-1 0,0 0 1,0 0-1,0 0 0,0 0 0,0 0 1,-1 0-1,1 0 0,0-3 0,0 3-60,0-1 0,-1 1 0,1-1-1,1 1 1,-1 0 0,0-1-1,0 1 1,1 0 0,-1 0 0,1 0-1,0 0 1,0 0 0,-1 1-1,1-1 1,0 0 0,1 1 0,2-2-1,-5 3-60,1 0-1,-1 0 1,1 0-1,-1 0 1,1 0-1,-1 0 0,1 1 1,-1-1-1,1 0 1,-1 0-1,1 0 1,-1 1-1,0-1 1,1 0-1,-1 1 1,1-1-1,-1 0 1,0 1-1,1-1 0,-1 0 1,0 1-1,1-1 1,-1 1-1,0-1 1,0 1-1,1-1 1,-1 1-1,0-1 1,0 1-1,0-1 0,0 1 1,1 0-1,3 22 44,-3-19-14,6 56 91,-5-43-140,0 1-1,1 0 0,0-1 1,7 20-1,-9-36-66,-1 0-1,0 0 1,1 0-1,-1 0 1,1 0 0,-1 0-1,1 0 1,-1 0 0,1 0-1,0 0 1,0-1 0,-1 1-1,1 0 1,0 0-1,0-1 1,0 1 0,0 0-1,0-1 1,0 1 0,0-1-1,0 0 1,0 1 0,0-1-1,2 1 1,-2-1-156,0 0 1,0-1-1,0 1 0,0 0 1,0 0-1,0-1 0,0 1 1,0-1-1,0 1 0,0-1 1,0 1-1,0-1 1,0 1-1,-1-1 0,1 0 1,0 1-1,0-1 0,-1 0 1,1 0-1,-1 0 0,1 0 1,-1 0-1,1 1 1,-1-1-1,1-2 0,8-23-7280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17489,'0'0'3224,"-5"8"-587,-2 7-1949,0 0 0,1 1 0,1-1 0,0 1 0,1 1 0,1-1 0,-2 19 0,-1 126 276,6-140-956,19-73-291,-16 39 258,-2-1 0,1 1 0,-2 0 0,0-1 0,-2-22 0,-4 30 59,-1 13 42,-2 15 49,8-20-114,1 1 0,-1-1 0,1 1 0,0-1 0,0 1 0,0-1-1,0 0 1,1 1 0,-1-1 0,0 1 0,1-1 0,0 0 0,0 1 0,-1-1 0,1 0 0,2 3 0,-1-4 42,0 1 1,0-1 0,0 0 0,1 0 0,-1 0-1,0 0 1,0 0 0,1-1 0,-1 1-1,1-1 1,-1 1 0,0-1 0,1 0-1,-1 0 1,1 0 0,2-1 0,-5 1-22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7687,'0'0'15567,"57"4"-14510,-27-5-737,5-5-256,0 2-64,-5 0-448,-3 0-257,-5 4-288,-9 0-416,-9 0-1153,-4 9-834,-14 2-928,-13 3-5413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8584,'0'0'13068,"72"14"-12299,-37-23-481,5 2-288,-1-4-1345,1-2-2627,-5-4-4708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16207,'0'0'5168,"9"0"-4415,3 0-548,0 0-128,1 0 0,-1 0 0,0 2 0,21 3 0,-30-4-86,0 0 1,-1-1 0,1 1-1,0 0 1,0 1 0,-1-1 0,1 0-1,0 1 1,-1 0 0,1 0-1,-1-1 1,0 1 0,0 1-1,0-1 1,0 0 0,0 0 0,0 1-1,0-1 1,-1 1 0,1-1-1,-1 1 1,0 0 0,0 0-1,0 0 1,0-1 0,0 1 0,0 4-1,-1 3 20,0 0 0,-1-1 0,0 1 0,0 0-1,-1 0 1,0 0 0,-1-1 0,0 0 0,0 1-1,-1-1 1,-1 0 0,1-1 0,-1 1 0,-11 13 0,10-14-577,-2 1 1,1-1 0,-1 0 0,-11 8-1,3-7-4612,6-8-5525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11211,'0'0'16143,"68"8"-15246,-37-8-289,3-4-383,1 0-161,-2 3-64,-1-2-225,2 2-832,-4-2-993,0-3-1793,-5-4-2115,-2-4-4452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6758,'0'0'15268,"-3"12"-14419,-5 11-655,-1-1 0,-1 0 0,-1-1 0,-1 0 0,-26 34 0,5-10 250,19-23-380,-2 0-1,0-2 1,-27 27 0,44-57-3032,31-47-4607,-12 18 1163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11371,'0'0'10762,"1"11"-9780,6 30-500,2-1 0,1 0 0,22 52-1,-28-84-805,28 54 1098,-9-37-1885,-22-23 777,0-1 0,1 0 1,0 0-1,-1 0 0,1 0 1,-1-1-1,1 1 0,0 0 1,0-1-1,0 1 0,-1-1 1,1 0-1,3 1 0,-5-6-5431,-9-13 1558,-8 3 43</inkml:trace>
  <inkml:trace contextRef="#ctx0" brushRef="#br0" timeOffset="1">1 221 10410,'0'0'12620,"75"-10"-11307,-33 5-448,0-2-417,-1-1-320,1 3-512,-12-3-2371,-6-3-3523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2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3267,'0'0'19757,"8"-5"-18523,-3 1-1127,-3 3-50,0-1 0,0 1 1,-1 0-1,1 0 0,0 0 0,0 0 0,0 0 0,0 1 0,1-1 0,-1 0 0,2 1 0,-3 0-34,1 0 0,-1 1 0,0-1 0,0 1 0,0-1-1,0 1 1,0 0 0,0-1 0,0 1 0,0 0 0,0 0 0,-1 0 0,1-1-1,0 1 1,0 0 0,-1 0 0,1 0 0,0 0 0,-1 1 0,1-1-1,-1 0 1,0 0 0,1 0 0,-1 0 0,0 0 0,0 1 0,0-1 0,1 0-1,-1 2 1,10 52-211,9 31 526,4-29-8255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11659,'0'0'11851,"54"-15"-10634,-13 6-288,6-3-416,6-1-385,1-3-224,-5 0-2018,-6-1-3524,-10-1-7590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9673,'0'0'12108,"0"52"-10859,0-28-352,3 3-513,3 1-192,-1-2-128,2-1-32,-3-7 0,1-4-64,0-5-320,-4-5-481,0-4-672,-1-3-4613,0-13-1185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9289,'0'0'14221,"69"-17"-12779,-35 5-578,5 1-543,-2-2-257,3-2-128,-5 1-801,-7 4-833,-9 3-159,-8 5-322,-9 2-127,-16 7-4260,-6 5 1281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10 10794,'0'0'5413,"-9"-2"-2386,1 0-2783,0 0-1,1 1 0,-1 0 1,0 0-1,0 1 0,0 0 1,0 0-1,0 1 1,0 0-1,0 0 0,0 1 1,1 0-1,-1 1 0,1-1 1,-1 2-1,-9 4 0,12-4-191,-1-1 0,1 1 0,0 0-1,0 0 1,0 1 0,1 0 0,0 0 0,0 0-1,0 0 1,0 0 0,-3 8 0,6-11-91,1-1 0,-1 1 1,0 0-1,1 0 1,0 0-1,-1 0 1,1-1-1,0 1 1,0 0-1,0 0 0,0 0 1,0 0-1,1 0 1,-1-1-1,1 1 1,-1 0-1,1 0 1,-1 0-1,1-1 0,0 1 1,0 0-1,0-1 1,0 1-1,0-1 1,0 1-1,0-1 1,1 1-1,-1-1 0,0 0 1,1 0-1,-1 1 1,1-1-1,0 0 1,-1-1-1,1 1 1,0 0-1,-1 0 0,1-1 1,0 1-1,0-1 1,2 1-1,12 4-193,1-1 0,0-1 0,-1 0 0,22 0-1,41 8 166,-79-11 82,1 0 0,0 0 0,0 0 0,0 0 0,-1 1 0,1-1 0,0 0 0,0 0 0,-1 1-1,1-1 1,0 0 0,0 1 0,-1-1 0,1 1 0,-1-1 0,1 1 0,0-1 0,-1 1 0,1 0 0,-1-1-1,1 1 1,-1-1 0,1 1 0,-1 0 0,0 0 0,1 0 0,-1 0 32,0 0 0,-1 0 0,1 0 0,0 0 0,-1-1 0,1 1 0,-1 0 0,1 0-1,-1 0 1,1-1 0,-1 1 0,0 0 0,1 0 0,-1-1 0,0 1 0,1-1 0,-1 1 0,-1 0 0,-43 23 1243,42-23-1307,-34 15 285,-1-1-1,-63 15 0,22-20-6477,42-10-4440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18578,'0'0'9128,"12"53"-29627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65 13132,'0'0'8809,"52"-8"-6951,-20-5-385,3 0-929,0-1-415,-3 4-65,-6 3-160,-9 7-1058,-7 0-735,-10 5-802,0 7-896,-12 6-2403</inkml:trace>
  <inkml:trace contextRef="#ctx0" brushRef="#br0" timeOffset="1">0 221 10826,'0'0'11435,"61"-4"-9673,-30-8-994,-1-1-575,5 0-289,-6 4-1506,-3-1-1441,-3 2-3203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11851,'0'0'12417,"11"-11"-11205,13-16-865,32-47 1,-45 59-143,-1-2 1,-1 1-1,0-1 0,-1-1 1,10-32-1,-23 91-202,1 52 0,3-82-295,3 19 527,-2-29-478,1-1 1,-1 1-1,1 0 1,-1 0-1,1 0 1,-1-1-1,1 1 1,0 0-1,-1-1 1,1 1-1,0 0 1,0-1-1,-1 1 1,1-1-1,0 1 1,0-1-1,0 1 1,0-1-1,-1 0 1,1 0-1,0 1 1,0-1-1,0 0 1,0 0-1,0 0 1,0 0-1,0 0 1,2 0-1,5 0-6243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13004,'0'0'9289,"10"-2"-7485,208-39 3088,121-39-4880,-174 40-1333,-100 25-1503,102-39 0,-165 54 1887,2-2-89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5637,'0'0'22165,"12"-11"-21663,28-28-246,-2-2 1,-1-2-1,45-68 0,-81 123-282,0 1 1,-1 0-1,-1-1 1,-2 18-1,-11 45 34,6-34-320,2-1 0,-2 50-1,24-109-2751,9-36-2902,-12 18-1521,0 2-4268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11371,'0'0'12652,"0"47"-11115,0-31-768,0 1-321,7-2-288,3-1-95,3-1-65,-1-2 32,-1-2-225,-2-2-223,-1-1-737,-2-2-865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15375,'0'0'9993,"47"-7"-9128,-17-1-449,3-4-352,-1-1-224,3 0-1409,-3 0-2435,-9-1-2755</inkml:trace>
  <inkml:trace contextRef="#ctx0" brushRef="#br0" timeOffset="1">348 0 17296,'0'0'7907,"1"12"-7512,-1 185-235,2-197-146,-1 1 0,1-1 0,-1 0 1,0 1-1,1-1 0,-1 0 0,1 0 1,-1 0-1,1 0 0,-1 0 0,0-1 1,1 1-1,-1 0 0,1-1 0,-1 1 0,0-1 1,1 1-1,-1-1 0,0 0 0,2 0 1,6-5-513,-1 0 0,1 0 0,-1-1 0,0 0 0,11-14 0,12-26-9332,-21 22 819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4100,'0'0'22069,"6"13"-23030,9-13-1954,0 0-1697,-3 0-7239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3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15278,'0'0'11729,"-5"12"-11622,-14 30-113,-2-1 1,-2 0 0,-29 37-1,52-78-3,0 1 0,0-1 0,0 0 1,0 1-1,0-1 0,0 0 0,0 0 0,0 1 0,-1-1 0,1 0 0,0 0 0,0 1 0,0-1 0,0 0 0,0 0 0,-1 1 0,1-1 0,0 0 1,0 0-1,0 1 0,0-1 0,-1 0 0,1 0 0,0 0 0,0 0 0,-1 1 0,1-1 0,0 0 0,0 0 0,-1 0 0,1 0 0,0 0 0,0 0 0,-1 0 1,1 0-1,0 0 0,-1 0 0,1 0 0,0 0 0,0 0 0,-1 0 0,1 0 0,0 0 0,-1 0 0,1 0 0,0 0 0,0 0 0,-1 0 0,1-1 1,0 1-1,0 0 0,-1 0 0,1 0 0,0 0 0,0-1 0,-1 1 0,2-23-682,12-33-1200,34-66-1296,-55 179 5044,7-40-1674,0-10 63,1 0 1,-1 0 0,1 0-1,0 0 1,1 0 0,0 0-1,2 10 1,-2-15-178,0 0 0,0 0 0,0 0 0,0-1 1,1 1-1,-1 0 0,0-1 0,1 1 0,-1-1 0,1 1 0,0-1 0,0 0 0,-1 1 0,1-1 0,0 0 0,0 0 0,0-1 1,0 1-1,0 0 0,0-1 0,1 1 0,-1-1 0,0 1 0,0-1 0,0 0 0,0 0 0,3 0 0,26-4 143,-31 4-207,1 0-1,-1-1 1,1 1-1,-1 0 1,1 0-1,-1-1 1,1 1 0,-1 0-1,0-1 1,1 1-1,-1-1 1,1 1 0,-1 0-1,0-1 1,1 1-1,-1-1 1,0 1-1,0-1 1,1 1 0,-1-1-1,0 0 1,0 1-1,0-1 1,0 1-1,0-1 1,0 1 0,0-2-1,0 0 3,-1-1 0,-1 1 0,1-1 0,0 1 0,0 0 0,-1 0 0,0-1 0,1 1-1,-1 0 1,0 0 0,0 1 0,0-1 0,0 0 0,0 1 0,0-1 0,-1 1 0,-2-2 0,-121-71 3,173 70-58,66 4-1816,-38 0-3510,-21 0-2501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11211,'0'0'8327,"0"58"-7590,0-31 160,0 1-352,0 0-385,2-6-128,9 0 32,-1-6-320,1-7-481,-2-8 64,-1-1 161,-4 0-898,-4-9-1184,0-3-1570,-8-3-3363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9801,'0'0'13933,"63"8"-12908,-29-8-512,4-1-417,2-11-96,-3-4-1666,-2-3-1889,-2-5-4068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0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96 243 5605,'0'0'7650,"4"-9"-5226,-3 6-1963,18-35 1489,-18 36-1542,-1 0-1,1 0 1,-1 0 0,1 0 0,-1 0-1,0 0 1,0 1 0,0-1 0,0 0-1,0 0 1,0 0 0,-1 0 0,0-3 0,0 4-321,0 0 1,0 1 0,0-1 0,0 0 0,0 0 0,0 1 0,0-1 0,-1 0 0,1 1 0,0-1 0,-1 1 0,1-1 0,0 1-1,-1 0 1,1 0 0,0 0 0,-1 0 0,1 0 0,-1 0 0,1 0 0,0 0 0,-1 0 0,1 0 0,0 1 0,-3 0 0,-34 13 813,33-9-837,1-1 0,0 1 0,-1 0 1,2 1-1,-1-1 0,1 1 1,-1-1-1,-3 11 0,6-12-22,-1 0 0,1-1 0,0 1 0,0-1 0,0 1 0,0 0 0,1 0 0,-1 0 0,1-1 0,0 1 0,1 0 0,-1 0 0,0 0 0,1-1 0,0 1-1,2 5 1,-2-8-21,0 1 1,0-1-1,0 0 0,0 1 0,0-1 0,1 0 0,-1 0 0,0 0 0,1 0 0,-1 0 0,1 0 0,-1 0 0,1 0 0,0-1 0,-1 1 0,1-1 0,0 1 0,-1-1 0,1 0 1,0 1-1,0-1 0,-1 0 0,1 0 0,0 0 0,0 0 0,-1-1 0,3 0 0,0 1 37,0-1 1,0 0 0,-1 0-1,1 0 1,0 0-1,-1-1 1,1 1-1,-1-1 1,1 0-1,-1 0 1,4-4-1,6-8-31,-1 0 0,0-1 0,-1 0 1,-1-1-1,-1 0 0,0-1 0,-1 0 0,0 0 0,-2-1 0,0 0 0,-1 0 0,-1 0 0,-1-1 0,2-30 0,-4 48-29,-1 1 0,0 0 0,0 0-1,0-1 1,0 1 0,0 0 0,0-1 0,0 1 0,0 0 0,0-1 0,0 1-1,0 0 1,0-1 0,0 1 0,0 0 0,0-1 0,0 1 0,0 0-1,0-1 1,-1 1 0,1 0 0,0-1 0,0 1 0,0 0 0,0 0 0,-1-1-1,1 1 1,0 0 0,0 0 0,-1-1 0,1 1 0,0 0 0,0 0-1,-1 0 1,1 0 0,0-1 0,-1 1 0,1 0 0,0 0 0,-1 0 0,-11 10-50,-9 21 10,12-13 153,1 1 0,0 0 0,2 0 0,0 0 0,2 1 0,0 0 0,1 0 0,1 0 0,0 35 0,2-54-96,1 0 0,-1 1 0,0-1 0,1 0 0,-1 0 0,1 0 0,0 0 0,-1 0 0,1 1 0,0-1 0,0 0 0,0-1 0,-1 1 0,1 0 0,0 0 0,0 0 0,0 0 0,0-1 0,1 1 0,-1 0 0,0-1 0,0 1 0,0-1 0,0 0 0,1 1 0,-1-1 0,0 0 0,0 1 0,1-1 0,-1 0 0,0 0 0,0 0 0,1 0 0,-1-1 0,0 1 0,0 0 0,1 0 0,0-1 0,3 0 8,0 0-1,0 0 1,0 0 0,-1-1 0,1 0 0,-1 1-1,1-2 1,7-4 0,-1-2 1,-1-1 1,-1 0-1,0-1 0,0 0 0,-1 0 1,0-1-1,-1 0 0,-1 0 0,0-1 1,7-20-1,-29 82 15,12-40-10,0 0 0,1 0 0,0 1 0,0-1 0,1 1 0,0 0 0,1 0 0,0 0 0,1 0 0,1 17 0,-1-26-20,1-1-1,-1 1 1,1-1 0,-1 1 0,1-1 0,-1 1 0,1-1 0,-1 0 0,1 1 0,-1-1 0,1 0 0,0 0 0,-1 1-1,1-1 1,0 0 0,-1 0 0,1 0 0,0 0 0,-1 0 0,1 0 0,-1 0 0,1 0 0,0 0 0,-1 0 0,1 0-1,0 0 1,-1-1 0,1 1 0,0 0 0,21-8 151,-14 2-158,-1 0 0,1 0-1,-2-1 1,1-1 0,-1 1 0,0-1 0,0 0 0,-1 0 0,0-1 0,5-11 0,-35 40-643,22-16-163,-30 44 85,25-32-3814,5 0-5703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63 14734,'0'0'8552,"-15"75"-7815,11-43-513,1 2-160,3-3-32,0-4 0,0-6-32,4-10-416,5-4-513,0-7-288,-3-3-673,-1-12-1633,-5-6-3204</inkml:trace>
  <inkml:trace contextRef="#ctx0" brushRef="#br0" timeOffset="1">0 82 8680,'0'0'15086,"55"-16"-13708,-25 10-513,3-1-449,2 1-288,0-3-96,-5 0-160,-3 0-833,-5 1-480,-7 1-865,-7 2-1122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14253,'0'0'9738,"59"3"-8265,-21-15-832,-1-2-417,1 1-128,-7 4-96,-5 5-737,-8 3-1024,-7 1-706,-7 0-1504</inkml:trace>
  <inkml:trace contextRef="#ctx0" brushRef="#br0" timeOffset="1">21 146 13261,'0'0'11178,"68"-13"-10761,-33 0-353,-2 0-193,-4 1-1920,-1 2-1379,-7 1-3106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12492,'0'0'8077,"9"-1"-7357,28-4-357,-36 6-355,0-1 0,0 0 0,0 0 0,0 1-1,0-1 1,-1 1 0,1-1 0,0 1-1,0-1 1,0 1 0,-1-1 0,1 1 0,0 0-1,-1-1 1,1 1 0,0 0 0,-1 0 0,1-1-1,-1 1 1,1 0 0,-1 0 0,1 0-1,-1 0 1,0 0 0,0 0 0,1 0 0,-1 0-1,0-1 1,0 1 0,0 0 0,0 0-1,0 0 1,0 0 0,0 0 0,0 0 0,0 0-1,-1 0 1,1 2 0,-10 34 788,4-28-221,-1 0 0,0-1 1,-14 15-1,-19 24 941,40-46-1512,0-1 0,1 0-1,-1 1 1,0-1 0,1 0 0,-1 0 0,0 1-1,1-1 1,-1 0 0,1 0 0,-1 1-1,0-1 1,1 0 0,-1 0 0,1 0 0,-1 0-1,0 0 1,1 0 0,-1 0 0,1 0-1,-1 0 1,1 0 0,-1 0 0,1 0-1,-1 0 1,0 0 0,1 0 0,-1 0 0,1-1-1,-1 1 1,0 0 0,1 0 0,-1 0-1,1-1 1,-1 1 0,0 0 0,1 0 0,-1-1-1,24-7 42,9-5-785,66-19 1,-8 11-7626,-61 14-801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13549,'0'0'5829,"67"1"-3106,-17-9-577,15-5-192,5-6-801,7-2-320,0 0-481,-5 1-320,-6 3-224,-9 1-1346,-9 6-576,-11 1-704,-9 1-1795,-11 3-2497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14990,'0'0'6385,"12"-8"-3636,22-20-1890,-1-1-1,-2-1 0,0-2 1,31-43-1,-46 51-783,21-22 0,-36 47-88,0 1 1,-1 0-1,0 0 0,1-1 1,-1 1-1,0 0 1,0 0-1,0 0 0,0 0 1,0 0-1,0-1 1,-1 1-1,0 3 1,-26 77-63,19-62-2,1 0 0,1 0 0,0 0 0,2 1 0,0 0 0,0 23 0,4-44 24,0 0 0,0 0 0,0 1 0,0-1 0,0 0 0,0 0 0,0 0 0,0 1 0,0-1 0,0 0 0,0 0 0,0 1 0,0-1 0,0 0 0,0 0 0,0 0 0,0 1 0,0-1 0,0 0 0,0 0 1,1 0-1,-1 1 0,0-1 0,0 0 0,0 0 0,0 0 0,0 0 0,1 0 0,-1 1 0,0-1 0,0 0 0,0 0 0,1 0 0,-1 0 0,0 0 0,0 0 0,0 0 0,1 0 0,-1 0 0,0 0 0,0 0 0,1 0 0,-1 0 0,12-6-2008,9-13-2190,-1-8-2166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15375,'0'0'7142,"-23"70"-5668,15-42-161,-1 1-897,4-1-288,5-4-63,0 0-33,0-6-225,2-2-960,4-6-897,0-6-672,-3-3-705</inkml:trace>
  <inkml:trace contextRef="#ctx0" brushRef="#br0" timeOffset="1">0 139 11691,'0'0'14286,"71"-31"-14190,-40 26-64,-2-1-353,-2 0-1729,-2-1-2306,-4-1-5573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41 101 15246,'0'0'7912,"-21"69"-7368,13-46-415,4 0-97,-2-1 0,4-3-32,2-6 0,0-7-32,8-6-129,6 0 33,4-8-288,-1-6-737,1-6-1089,-3-2-3011,-3-3-3812</inkml:trace>
  <inkml:trace contextRef="#ctx0" brushRef="#br0" timeOffset="1">49 0 16015,'0'0'9930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7271,'0'0'18321,"-3"6"-18198,-4 7-106,-1 1 1,0-2-1,-1 1 0,0-1 1,-1-1-1,0 0 0,-14 12 1,19-25 227,6-10-300,6-13-728,43-50-2724,-61 127 4388,10-46-839,-1-1 179,0 0-1,0 1 0,1-1 1,0 1-1,0 0 0,0-1 1,1 1-1,0 0 0,0-1 1,2 10-1,-2-15-208,0 0 0,0 1 0,1-1 0,-1 0 0,0 0 0,1 0 0,-1 0 0,0 1 0,1-1 0,-1 0 0,0 0 0,1 0 0,-1 0 0,0 0 0,1 0 0,-1 0 0,0 0 0,1 0 0,-1 0 0,0 0 0,1 0 0,-1 0 0,0 0 0,1 0 0,-1-1 0,0 1-1,1 0 1,-1 0 0,0 0 0,0 0 0,1-1 0,-1 1 0,0 0 0,1 0 0,-1 0 0,0-1 0,0 1 0,0 0 0,1-1 0,-1 1 0,0 0 0,0 0 0,0-1 0,0 1 0,0 0 0,1-1 0,-1 1 0,0-1 0,11-15-12,-11 15-13,1-1-1,0 1 0,-1-1 0,0 0 1,1 1-1,-1-1 0,0 0 1,0 0-1,0 1 0,0-1 0,0 0 1,0 1-1,0-1 0,0 0 1,-1 1-1,1-1 0,-1 0 1,1 1-1,-1-1 0,0 1 0,0-1 1,0 1-1,0-1 0,0 1 1,0-1-1,0 1 0,0 0 0,0 0 1,0-1-1,-1 1 0,1 0 1,-1 0-1,1 0 0,-1 1 0,1-1 1,-1 0-1,1 1 0,-1-1 1,0 0-1,1 1 0,-1 0 0,0-1 1,-2 1-1,3 0 190,19 1 96,30 4-1554,-15-4-2966,-10-1-1502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14926,'0'0'8264,"2"53"-7559,1-29-449,0 3-96,-3 1-128,0 2 0,-3 3 32,-11 1-64,-6 3-64,-6-1-128,-3 2-385,-6-6-448,-1-3-608,-3-7-1634,3-7-3620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13933,'0'0'7816,"-9"8"-7533,-17 20-260,1 1 1,1 1-1,1 1 1,2 1 0,1 1-1,-22 49 1,40-78-19,1 0-1,0-1 1,0 1 0,0 0-1,0-1 1,0 1 0,1 0-1,0 0 1,-1 0 0,2-1-1,-1 1 1,0 0 0,1 0 0,0 0-1,1 3 1,-1-5 5,0 0-1,1 0 1,-1 0 0,1 0 0,0 0-1,0 0 1,0 0 0,0-1 0,0 1-1,0-1 1,0 0 0,0 1 0,1-1-1,-1 0 1,0 0 0,1-1-1,-1 1 1,1 0 0,-1-1 0,1 0-1,-1 1 1,4-1 0,25 2-242,-1 0 1,0-3-1,42-4 0,37-14-5343,-45 4-2860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 5445,'8'-15'10126,"-4"12"-4027,-1 23-1721,-9 37-3916,-26 56 710,22-86-598,1 1-1,2 0 1,1 0-1,1 0 0,-2 33 1,7-61-565,0 1 0,0-1 0,0 0 1,0 0-1,0 0 0,0 0 0,0 1 1,0-1-1,0 0 0,0 0 0,0 0 0,0 1 1,0-1-1,0 0 0,0 0 0,1 0 0,-1 0 1,0 1-1,0-1 0,0 0 0,0 0 1,0 0-1,0 0 0,0 0 0,1 1 0,-1-1 1,0 0-1,0 0 0,0 0 0,0 0 1,1 0-1,-1 0 0,0 0 0,0 0 0,0 0 1,0 0-1,1 0 0,-1 0 0,0 0 1,0 0-1,0 1 0,0-2 0,1 1 0,-1 0 1,0 0-1,0 0 0,0 0 0,1 0 0,-1 0 1,0 0-1,13-7 259,9-13-83,-9 0-238,0-1 0,-1 0-1,-1-1 1,-2 0-1,15-46 1,-24 69 53,-3 5-8,1 1 0,0 0 0,0 1 1,1-1-1,0 0 0,0 0 1,1 1-1,0-1 0,0 0 0,2 14 1,-1-20 7,0 1 1,0-1 0,-1 0-1,1 0 1,0 0 0,0 0 0,0 0-1,0-1 1,1 1 0,-1 0-1,0 0 1,0-1 0,0 1 0,1-1-1,-1 1 1,0-1 0,1 1-1,-1-1 1,0 0 0,1 0-1,-1 1 1,0-1 0,1 0 0,-1 0-1,0 0 1,1-1 0,-1 1-1,0 0 1,1 0 0,-1-1 0,0 1-1,1-1 1,-1 1 0,2-2-1,4-1 6,-1 1 0,1-1-1,-1 0 1,0-1 0,8-5-1,1-5 0,-1 0 0,-1-1 0,23-32-1,-18 23 15,-30 67-110,8-34 117,1 1 0,0-1 1,0 1-1,1-1 0,0 1 0,1 0 1,0 0-1,0-1 0,1 1 0,1 0 1,1 12-1,-1-21-15,0 1 0,0-1-1,0 0 1,1 0 0,-1 1 0,0-1 0,1 0 0,-1 0 0,1 0-1,-1 0 1,1-1 0,-1 1 0,1 0 0,0 0 0,-1-1 0,1 1-1,0-1 1,-1 0 0,1 0 0,0 1 0,0-1 0,-1 0 0,1 0-1,0-1 1,0 1 0,-1 0 0,4-1 0,1 0 6,0 0 0,0 0-1,0 0 1,0-1 0,0 0 0,10-5 0,-6-1-4,1 0 1,-1 0-1,-1-1 1,0-1-1,14-18 1,-18 23-15,-1-1 0,0 0 0,0 0 0,-1-1 0,0 1 0,0-1 0,0 0 0,-1 1 0,0-1 0,0 0 0,1-13 0,-3 19 0,-1 1 1,1 0-1,0-1 0,-1 1 0,1 0 1,0 0-1,-1-1 0,1 1 1,0 0-1,-1 0 0,1 0 0,0 0 1,-1-1-1,1 1 0,0 0 1,-1 0-1,1 0 0,-1 0 0,1 0 1,0 0-1,-1 0 0,1 0 1,-1 0-1,1 0 0,0 0 0,-1 0 1,1 1-1,-1-1 0,1 0 0,0 0 1,-1 0-1,1 0 0,0 1 1,-1-1-1,1 0 0,0 0 0,-1 1 1,1-1-1,0 0 0,0 0 1,-1 1-1,1-1 0,0 0 0,0 1 1,-1 0-1,-15 11-35,9-4 29,1 0 0,0 0 0,0 0 0,1 1 0,0 0 0,1 0 0,0 0 0,0 0 0,1 1 0,0-1 0,1 1 0,0 0 0,1 0 0,0 0 0,0 16 0,1-24-112,1-1 1,-1 0 0,1 1-1,0-1 1,0 0 0,-1 1-1,1-1 1,0 0 0,0 0-1,0 0 1,0 0 0,0 0-1,0 0 1,1 0 0,-1 0-1,0-1 1,0 1 0,1 0 0,-1-1-1,0 1 1,1-1 0,-1 1-1,1-1 1,-1 1 0,0-1-1,1 0 1,-1 0 0,4 0-1,19-3-5133,-8-10-3868,-8-6-2240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4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13549,'0'0'8995,"9"-8"-6913,26-25-593,-34 33-1472,-1-1 0,0 1-1,0-1 1,1 1 0,-1 0 0,0-1-1,1 1 1,-1-1 0,0 1-1,1 0 1,-1-1 0,1 1-1,-1 0 1,0-1 0,1 1-1,-1 0 1,1 0 0,-1-1 0,1 1-1,-1 0 1,1 0 0,0 0-1,-1 0 1,1 0 0,-1 0-1,1 0 1,-1 0 0,1 0-1,-1 0 1,1 0 0,-1 0 0,1 0-1,-1 0 1,1 0 0,-1 0-1,1 1 1,-1-1 0,1 0-1,-1 0 1,1 1 0,-1-1-1,1 0 1,-1 1 0,0-1 0,1 1-1,-1-1 1,1 0 0,-1 1-1,0-1 1,1 1 0,-1-1-1,0 1 1,0-1 0,0 1-1,1-1 1,-1 1 0,0-1 0,0 1-1,0-1 1,0 1 0,0-1-1,0 1 1,0-1 0,0 2-1,-2 35-45,2-35 89,-3 9 81,-1 0 1,0 0-1,-1 0 1,0 0-1,0-1 0,-1 0 1,-1 0-1,1-1 1,-2 1-1,-15 14 0,20-19 12,2-5-133,1 0-1,0 0 0,0 0 0,0 0 0,-1 0 0,1 1 1,0-1-1,0 0 0,0 0 0,0 0 0,0 0 0,0 1 1,-1-1-1,1 0 0,0 0 0,0 0 0,0 1 1,0-1-1,0 0 0,0 0 0,0 0 0,0 1 0,0-1 1,0 0-1,0 0 0,0 1 0,0-1 0,0 0 0,0 0 1,0 0-1,0 1 0,0-1 0,0 0 0,0 0 1,0 0-1,0 1 0,1-1 0,-1 0 0,0 0 0,0 0 1,0 0-1,0 1 0,0-1 0,1 0 0,-1 0 0,0 0 1,0 0-1,0 0 0,0 1 0,1-1 0,-1 0 0,0 0 1,0 0-1,0 0 0,1 0 0,-1 0 0,0 0 1,1 0-1,22 1 283,27-8-284,35-4-610,-12 1-4074,-33 3-1665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6854,'0'0'16154,"9"13"-15710,18 28-242,-3 1 1,30 67 0,-43-83-321,2 5-1545,-4-10-4590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11211,'0'0'13260,"82"-26"-12523,-34 16-353,7-1-288,3-2-64,-4-3-1377,-7-4-3267,-9-1-8040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32,'0'0'18834,"57"-14"-21493,-27 2-1248,3-2-1603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9129,'0'0'6149,"52"-6"-5316,-32-2-641,4 2-160,2-3-864,-1 1-1731,1-3-928,-5 1-3171</inkml:trace>
  <inkml:trace contextRef="#ctx0" brushRef="#br0" timeOffset="1">307 35 10762,'0'0'9033,"50"-2"-8937,-32-5-64,-1-1-352,0 3-545,-4 1-641,-5 0-2177,-3-1-1090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17521,'0'0'2306,"53"-33"-865,-19 19-864,1-2-449,6 2-96,-1 1-256,-3 4-577,-13 5-929,-3 2-704,-10 2-577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10890,'0'0'9321,"61"-8"-7783,-23-3-738,11-3-511,-1 4-225,2 0-32,-8 1-257,-1 2-1280,-12 1-1986,-4-1-3588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6:5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334 128 8488,'3'-7'834,"0"-1"0,-1 0 1,0 0-1,0 1 0,-1-1 0,0 0 0,0-1 1,-1-13-1,0 20-676,-1 0 0,1 0 0,0 0 0,-1 0 1,0 0-1,1 0 0,-1 0 0,0 0 0,0 1 0,0-1 0,0 0 1,0 1-1,0-1 0,-1 1 0,1-1 0,0 1 0,-1-1 0,1 1 1,-1 0-1,0 0 0,1 0 0,-1 0 0,0 0 0,0 0 1,1 0-1,-1 0 0,0 1 0,0-1 0,0 1 0,0 0 0,0-1 1,0 1-1,0 0 0,0 0 0,0 0 0,0 0 0,0 1 0,0-1 1,0 1-1,-3 0 0,-4 1-72,-1 1 1,1 1 0,0-1-1,0 2 1,0-1-1,0 1 1,1 0-1,0 1 1,0 0-1,0 0 1,1 1-1,-10 10 1,-7 10 11,1 1 1,-20 32-1,31-41 34,0 1 0,2 0 0,-16 38 0,23-47-48,-1 0 0,1-1-1,1 2 1,0-1 0,1 0 0,0 0 0,0 1 0,1-1 0,3 17 0,-3-24-76,1 0 0,0 0 1,0-1-1,1 1 1,-1-1-1,1 1 1,0-1-1,-1 0 1,2 1-1,-1-1 0,0 0 1,0 0-1,1-1 1,0 1-1,0 0 1,5 3-1,-1-2 26,-1-1 0,0 0 0,1 0 0,-1 0 0,1-1-1,0 0 1,0 0 0,11 1 0,2-2 79,1 0 0,-1-1 0,1-2 0,-1 0 0,29-6 0,-25 2-61,0-1 0,-1-1 0,0-1 0,0 0 0,-1-2 0,-1-1 0,1-1 0,28-23 0,-39 27-21,-1 1-1,0-1 1,-1-1 0,0 0-1,0 0 1,-1-1 0,0 0-1,-1-1 1,-1 1 0,1-1-1,-2 0 1,0-1-1,0 1 1,-1-1 0,-1 0-1,0 0 1,1-17 0,-4 25-38,1 0 1,-1 0 0,0 0-1,-1 1 1,0-1-1,1 0 1,-1 0 0,-1 1-1,1-1 1,-1 1 0,1-1-1,-1 1 1,-1-1 0,1 1-1,-1 0 1,1 0 0,-1 0-1,0 1 1,-1-1 0,1 1-1,-1-1 1,-5-3-1,1 2-210,0 1 1,0 0-1,-1 0 0,1 1 0,-1 0 0,0 1 0,1 0 0,-1 0 0,0 1 0,0 0 0,-13 0 0,-66 5-5997,52 3-1056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15118,'0'0'6534,"2"12"-5407,0 60-703,-2-1-1,-11 78 1,-2 69-446,13-212 237,-2 14-2555,1-20 2099,1 1 1,0-1 0,-1 1 0,1-1 0,-1 0-1,1 1 1,-1-1 0,1 0 0,-1 1 0,1-1-1,-1 0 1,0 1 0,1-1 0,-1 0 0,1 0-1,-1 0 1,0 0 0,1 0 0,-1 0 0,0 0-1,1 0 1,-1 0 0,0 0 0,1 0 0,-1 0-1,1 0 1,-1 0 0,0 0 0,1-1-1,-1 1 1,0-1 0,-15-5-4719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15631,'0'0'9289,"66"24"-8104,-7-28-513,10-13-319,8-6-225,-2-3-64,-6-4-64,-14 3-256,-11 1-513,-19 4-608,-16 5-417,-9 1-416,-14 1-1282,-17 0-3554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1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14798,'0'0'12236,"-3"53"-15536,14-39-575,-2 0-2339,4-3-4004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13004,'0'0'13485,"87"-50"-12684,-12 25-289,13-3-352,1-4-128,1 4-128,-10 5-993,-15 5-1825,-16 7-1763,-17 5-3362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21140,'0'0'2621,"13"-4"-1035,7-4-1238,-1-1 0,1 0 1,-2-2-1,1 0 0,-1-1 1,-1-1-1,26-24 0,-4 0-282,-2-1 0,-1-2 0,-2-2 0,-2-1-1,28-50 1,-74 147-39,5-30-44,-48 142 216,51-142-333,1 0 1,1 0-1,0 0 1,2 0-1,1 28 1,1-48-210,0 0 1,0 0 0,0 0 0,1 0-1,-1 0 1,1 0 0,0 0-1,0 0 1,1 0 0,-1 0 0,1 0-1,0-1 1,0 1 0,0-1 0,0 1-1,3 3 1,19 8-7137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1049 24 9545,'-59'-10'913,"-1"3"-1,1 3 0,-1 2 1,0 3-1,1 2 1,-70 13-1,103-11-728,-1 2 0,1 0-1,1 2 1,0 0 0,0 2-1,1 1 1,0 1 0,1 1-1,0 0 1,1 2 0,1 1-1,1 1 1,0 0 0,1 2 0,-30 41-1,26-25-112,2 1 1,2 0-1,1 2 0,2 0 1,2 0-1,1 2 0,3 0 0,1 0 1,-5 53-1,10-53-171,2 0 0,1 0 0,3 0 0,1 0-1,1-1 1,3 1 0,1-1 0,3 0 0,23 60 0,-22-74-87,1 0-1,1-1 1,2-1 0,0 0-1,1-1 1,2 0 0,0-2 0,2 0-1,0-1 1,1-2 0,33 23-1,-24-22 158,0-2 0,1-1 0,1-1-1,0-2 1,1-1 0,1-2 0,0-1-1,64 7 1,-28-9 269,0-4 0,0-2 0,0-4 0,0-3 0,-1-3 0,100-26 0,-116 21-94,-2-3-1,0-3 1,0-1-1,-2-3 1,-1-2-1,-1-2 1,-2-2-1,77-64 1,-101 73-33,-1 0 1,-1-1-1,-1-1 1,-1-1-1,-1 0 1,-1-2-1,-2 1 1,0-2-1,-2 0 1,15-45-1,-22 52 67,0 1-1,-1-1 1,-1 0-1,-1 0 1,0 0-1,-2 0 0,0-1 1,-2 1-1,0 0 1,-1 0-1,-1 1 0,-1-1 1,0 1-1,-2 0 1,0 0-1,-14-26 0,4 19-50,-1 0-1,0 2 0,-2 0 0,-1 1 1,-1 1-1,-1 1 0,-1 1 0,0 1 1,-1 1-1,-1 2 0,-1 0 0,-1 2 1,-29-12-1,-9 1-483,0 3-1,-2 3 1,0 2 0,-115-11-1,159 25-304,15 3-221,-1-1 0,1 0 1,0-1-1,-1 0 1,1 0-1,-10-5 0,5-5-7040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72 4292,'0'0'9524,"2"-10"-6273,10-30-1671,-12 39-1511,0 1 0,1-1 0,-1 1 0,0-1 0,0 0 0,0 1-1,0-1 1,0 0 0,0 1 0,0-1 0,0 0 0,0 1 0,0-1 0,0 0 0,0 1 0,-1-1 0,1 0 0,0 1-1,0-1 1,-1 1 0,1-1 0,0 1 0,-1-1 0,1 0 0,-1 1 0,1 0 0,-1-1 0,1 1 0,-1-1 0,1 1 0,-1-1-1,1 1 1,-1 0 0,1-1 0,-1 1 0,0 0 0,1 0 0,-1 0 0,1-1 0,-1 1 0,0 0 0,1 0 0,-1 0 0,0 0-1,1 0 1,-1 0 0,0 0 0,1 0 0,-1 0 0,0 1 0,-33 7 740,24-2-749,1 1 0,-1 0 0,1 1 0,1 0 0,-1 0 0,1 1 0,1 0 1,0 0-1,0 0 0,1 1 0,0 1 0,0-1 0,1 1 0,1-1 0,0 1 0,0 1 0,1-1 0,0 0 0,0 14 0,3-23-60,0 0-1,0-1 0,1 1 1,-1 0-1,1-1 0,0 1 1,-1-1-1,1 1 0,0-1 1,0 1-1,0-1 0,0 0 1,0 1-1,0-1 1,0 0-1,1 0 0,-1 0 1,0 0-1,1 0 0,-1 0 1,0 0-1,1 0 0,-1-1 1,1 1-1,0 0 0,-1-1 1,4 1-1,55 10-419,-36-7-55,-22-4 450,0 0-1,-1 0 0,1 1 1,0-1-1,0 1 0,-1-1 1,1 1-1,0 0 0,-1-1 1,1 1-1,0 0 0,-1 0 1,1 0-1,-1 0 0,0 1 1,1-1-1,-1 0 0,0 1 1,0-1-1,2 2 0,-3-2 26,0 1 0,0-1-1,0 0 1,0 0 0,0 0-1,0 1 1,0-1 0,-1 0 0,1 0-1,0 0 1,-1 1 0,1-1-1,-1 0 1,1 0 0,-1 0-1,1 0 1,-1 0 0,0 0 0,1 0-1,-1 0 1,-2 1 0,-5 6 107,-1 0 0,0-1 0,0-1 0,-18 11 0,25-16-91,-11 7 108,0-1 1,0 0-1,-1-1 1,0-1 0,-17 5-1,31-10-135,0 0 0,-1 0 0,1 0 1,0 0-1,-1 0 0,1 0 0,0 0 0,-1 0 0,1 0 0,0 0 0,-1 0 1,1 0-1,0 0 0,-1-1 0,1 1 0,0 0 0,0 0 0,-1 0 0,1 0 1,0-1-1,-1 1 0,1 0 0,0 0 0,0 0 0,-1-1 0,1 1 0,0 0 1,0-1-1,0 1 0,-1 0 0,1 0 0,0-1 0,0 1 0,0 0 0,0-1 1,0 1-1,0 0 0,0-1 0,0 1 0,0 0 0,0-1 0,0 1 0,0 0 1,0-1-1,0 1 0,0 0 0,0-1 0,0 1 0,0 0 0,0-1 1,6-20-1326,14-15-2064,8-10-2766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17232,'0'0'1789,"-2"12"-231,-14 58 995,5-27-1605,2 1-1,2 0 0,-2 79 0,9-119-962,0 0 0,0 0-1,1 0 1,-1 0 0,1-1-1,0 1 1,1 0 0,-1 0-1,1 0 1,-1-1-1,1 1 1,0-1 0,1 0-1,-1 1 1,0-1 0,1 0-1,0 0 1,0 0-1,-1-1 1,2 1 0,-1-1-1,0 0 1,0 1 0,1-1-1,5 2 1,-4-3-82,-1 1 0,1-1 0,-1 0-1,1-1 1,0 1 0,0-1 0,-1 0 0,1 0 0,0-1 0,-1 1 0,1-1 0,0 0 0,-1 0 0,1 0-1,-1-1 1,1 0 0,-1 0 0,0 0 0,0 0 0,0-1 0,6-4 0,12-14-625,-18 16 714,0 1 0,0-1 1,1 1-1,-1 0 0,1 0 1,0 1-1,0-1 0,0 1 0,1 0 1,-1 0-1,1 1 0,5-2 1,-9 11 148,-1 0 0,0-1 0,-1 1 0,0 0 0,0 0 0,-1 8 0,0-7 190,0 39-1865,1-47 1444,0 1 0,0-1 0,0 0 0,0 1 0,0-1 0,0 1 0,0-1 1,1 1-1,-1-1 0,0 0 0,0 1 0,0-1 0,1 1 0,-1-1 0,0 0 0,1 1 0,-1-1 0,0 0 1,1 1-1,-1-1 0,0 0 0,1 0 0,-1 1 0,1-1 0,-1 0 0,1 0 0,-1 0 0,0 0 0,1 1 1,0-1-1,0-1-187,1 1 0,0 0-1,-1-1 1,1 0 0,-1 1 0,0-1 0,1 0 0,-1 0 0,1 0 0,-1 0 0,0 0 0,0 0 0,0 0 0,2-2 0,15-17-5526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109 361 16367,'-11'9'1896,"1"-2"-1493,2-1 127,0 0 0,0 0 0,0 1 0,1 0 0,0 0 0,0 1 0,1 0 0,0 0 0,0 1 0,1-1 0,-6 13 0,11-20-523,0 0-1,0-1 0,1 1 0,-1 0 0,0 0 1,0-1-1,1 1 0,-1 0 0,1 0 0,-1-1 1,0 1-1,1 0 0,-1-1 0,1 1 0,0-1 1,-1 1-1,1 0 0,-1-1 0,1 1 0,0-1 1,0 0-1,-1 1 0,1-1 0,0 0 0,0 1 1,-1-1-1,1 0 0,0 0 0,0 1 0,0-1 1,-1 0-1,1 0 0,0 0 0,0 0 0,0 0 1,-1 0-1,1-1 0,0 1 0,1 0 0,38-3-24,-34 1-4,0 0 0,1-1 1,-1 0-1,0 0 0,-1 0 0,1 0 1,-1-1-1,1 0 0,-1 0 1,0-1-1,0 1 0,-1-1 0,0 0 1,0-1-1,0 1 0,0-1 0,-1 1 1,0-1-1,0 0 0,0 0 0,-1-1 1,0 1-1,0 0 0,0-1 1,-1 1-1,0-1 0,0-6 0,-14 53 897,1-11-623,11-27-228,1 0 0,-1 0 0,1 0 1,-1 0-1,1 0 0,-1 0 0,1 0 0,0 0 1,0 0-1,0 0 0,0 0 0,1 0 0,-1 0 1,0 1-1,1-1 0,0-1 0,-1 1 1,1 0-1,0 0 0,0 0 0,0 0 0,0 0 1,0-1-1,1 1 0,-1 0 0,0-1 0,3 3 1,-1-3-7,-1-1-1,1 1 1,-1-1 0,1 1 0,0-1 0,-1 0 0,1 0 0,0 0-1,-1 0 1,1 0 0,-1-1 0,1 1 0,0-1 0,-1 1 0,1-1 0,-1 0-1,1 0 1,-1 0 0,0-1 0,1 1 0,-1-1 0,2-1 0,7-5-1,0-1 0,-1-1 0,0 1 0,0-2 0,-1 1 0,-1-1 0,11-18 1,6-6 10,-28 70-12,0-26 67,0 3 41,-1 0-1,1 1 0,1 0 0,-1 18 1,3-30-117,1 0 1,-1 0 0,1 0-1,-1 0 1,1 1 0,-1-1-1,1 0 1,0-1 0,0 1-1,0 0 1,-1 0 0,1 0-1,0 0 1,0-1 0,0 1-1,0 0 1,0-1 0,0 1-1,0 0 1,0-1 0,1 0-1,-1 1 1,0-1 0,0 0-1,0 1 1,0-1 0,1 0-1,-1 0 1,0 0 0,0 0-1,0 0 1,1 0-1,-1-1 1,0 1 0,0 0-1,2-1 1,47-11 130,-37 4-320,0-1-1,-1-1 0,0 0 0,-1 0 0,0-1 0,0-1 1,-1 0-1,-1 0 0,16-28 0,-16 27 79,-22 65 291,9-44-160,2-3 77,-1 0 0,1 0 0,0 0-1,0 0 1,1 1 0,-1-1 0,1 1 0,1-1 0,-1 1-1,1 0 1,0-1 0,1 10 0,-1-15-96,1 1-1,-1 0 1,1-1-1,0 1 1,0-1 0,-1 1-1,1-1 1,0 1 0,0-1-1,0 0 1,0 1-1,0-1 1,-1 0 0,1 0-1,0 0 1,0 1-1,0-1 1,0 0 0,0 0-1,0 0 1,0 0 0,0-1-1,0 1 1,-1 0-1,1 0 1,0-1 0,0 1-1,0 0 1,0-1 0,0 1-1,-1-1 1,2 0-1,27-15 164,12-22-277,-2-2 1,-1-1 0,-3-2 0,-1-2-1,-3-1 1,35-67 0,-62 108 86,-1-1 0,0 0-1,-1 1 1,1-1 0,-1 0 0,0 0-1,-1 0 1,1-1 0,0-7 0,-3 14 20,1-1 0,0 1 0,0 0 0,0-1 0,0 1 0,0 0 0,-1-1-1,1 1 1,0 0 0,0-1 0,0 1 0,-1 0 0,1 0 0,0-1 0,-1 1 0,1 0 0,0 0 0,-1 0 0,1-1 0,0 1 0,-1 0 0,1 0 0,0 0 0,-1 0 0,1 0 0,0-1 0,-1 1 0,1 0 0,0 0 0,-1 0 0,1 0 0,-1 0-1,1 0 1,0 0 0,-1 1 0,1-1 0,0 0 0,-1 0 0,1 0 0,0 0 0,-1 0 0,1 0 0,0 1 0,-1-1 0,-18 9 4,5 0 25,2 1 0,0 1 0,0 0 1,1 1-1,0 0 0,1 1 0,0 0 0,1 0 0,1 1 0,0 0 1,1 1-1,0 0 0,1 0 0,1 0 0,0 1 0,2-1 1,-1 1-1,2 0 0,-1 18 0,3-30-45,0-1 1,1 1-1,-1-1 0,1 0 0,0 1 0,0-1 1,0 0-1,0 0 0,1 1 0,-1-1 1,1 0-1,0-1 0,0 1 0,0 0 1,0 0-1,0-1 0,1 1 0,-1-1 0,1 0 1,-1 0-1,1 0 0,0 0 0,0 0 1,0 0-1,0-1 0,0 0 0,0 1 0,1-1 1,-1 0-1,0-1 0,5 2 0,53 5-2989,-4-9-4655,-17-2-914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146 373 8488,'-46'-3'8640,"3"11"-5019,39-6-3515,1-1-1,-1 1 1,1 0-1,0 0 1,0 0 0,-1 0-1,1 0 1,1 1-1,-1 0 1,0-1 0,1 1-1,-1 0 1,1 0 0,0 1-1,0-1 1,0 0-1,0 1 1,1-1 0,-1 1-1,1-1 1,-1 6-1,2-9-93,0 0 0,0 0 0,-1 0 0,1 1 0,0-1 0,0 0 0,0 0 0,0 1 0,0-1 0,0 0 0,0 0 0,0 1 0,0-1 0,0 0 0,0 0-1,0 1 1,0-1 0,0 0 0,0 0 0,0 1 0,0-1 0,1 0 0,-1 0 0,0 0 0,0 1 0,0-1 0,0 0 0,0 0 0,1 0 0,-1 1 0,0-1-1,0 0 1,0 0 0,0 0 0,1 0 0,-1 1 0,0-1 0,0 0 0,1 0 0,-1 0 0,0 0 0,0 0 0,1 0 0,-1 0 0,0 0 0,1 0 0,16-4 349,14-14 195,0-8-401,-1-2 0,-2-1 0,-1-1-1,-2-1 1,0-2 0,-2 0 0,-2-1 0,-1-1 0,-2-2-1,-1 1 1,11-40 0,-57 236 1564,24-132-1700,0 1 35,-3 48 0,7-72-61,1 1-1,0-1 1,0 1 0,1-1 0,-1 0-1,1 1 1,0-1 0,1 0-1,-1 0 1,1 0 0,0 0 0,1 0-1,-1 0 1,1 0 0,5 7 0,-6-10-119,1 0 1,-1 0 0,1 0-1,0-1 1,-1 1 0,1-1-1,0 1 1,0-1-1,0 0 1,0 0 0,0 0-1,0-1 1,0 1 0,0-1-1,0 1 1,0-1 0,4-1-1,-3 1-385,-1 0 0,1-1 0,0 1 0,-1-1-1,1 0 1,-1 0 0,1-1 0,-1 1 0,0-1-1,1 1 1,-1-1 0,0 0 0,0 0 0,3-4 0,17-22-7518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4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10666,'0'0'8093,"9"-8"-6262,1-1-1435,1 0 0,1 1-1,0 0 1,0 1 0,0 1-1,1 0 1,14-5 0,14-4 45,-1-2 0,62-37 1,-102 54-445,0 0 0,1 0 1,-1-1-1,0 1 0,1 0 1,-1 0-1,0 0 1,1-1-1,-1 1 0,0 0 1,1 0-1,-1 0 0,1 0 1,-1 0-1,0 0 0,1 0 1,-1 0-1,1 0 0,-1 0 1,0 0-1,1 0 0,-1 0 1,1 0-1,-1 0 0,0 0 1,1 1-1,-1-1 0,0 0 1,1 0-1,-1 0 1,1 0-1,-1 1 0,0-1 1,0 0-1,1 1 0,-1-1 1,0 0-1,1 0 0,-1 1 1,0-1-1,0 0 0,1 1 1,2 24 85,-10 38 340,7-57-362,-8 70 772,3 1 0,9 123-1,-3-173-292,-1-26-468,0 0 0,-1 0-1,1 0 1,0 0 0,-1 0 0,1 0 0,-1 0 0,1 0-1,-1 0 1,0 0 0,1 0 0,-1 0 0,0 0-1,0 0 1,1-1 0,-1 1 0,0 0 0,0-1-1,0 1 1,0 0 0,0-1 0,0 1 0,0-1-1,0 0 1,0 1 0,0-1 0,0 0 0,0 0-1,-1 1 1,1-1 0,0 0 0,0 0 0,-1 0-1,-51 0 324,39 0-151,-28 1 32,22 0-82,-1-1 1,-37-4 0,58 4-202,0 0 0,-1 0 0,1 0 0,-1 0 0,1 0 0,-1 0 0,1 0 0,-1 0 0,1 0 0,0 0 0,-1 0 0,1 0 0,-1-1 0,1 1 0,0 0 0,-1 0 0,1 0 0,-1-1 0,1 1 0,0 0 0,-1-1 0,1 1 0,0 0 0,0-1 0,-1 1 0,1 0 0,0-1 0,0 1 0,-1 0 0,1-1 0,0 1 0,0-1 0,0 1 0,0 0 0,-1-1 0,1 1 0,0-1 0,0 1 0,0-1 0,0 1 0,0 0 0,0-1 0,0 1 0,0-1 0,1 1-1,-1-1 1,0 1 0,0 0 0,0-1 0,0 1 0,1-1 0,-1 1 0,0 0 0,0-1 0,0 1 0,1 0 0,-1-1 0,0 1 0,1 0 0,-1-1 0,0 1 0,1 0 0,0-1 0,23-17-1370,47-30-7202,-28 17-2669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10602,'0'0'5867,"-5"11"-3326,-2 4-1938,2 0 0,0 1 1,0 0-1,2-1 0,0 1 0,1 1 1,0-1-1,2 31 0,0-45-586,0 0 1,0 0-1,1-1 0,-1 1 1,1 0-1,-1 0 0,1 0 1,0 0-1,0 0 0,0-1 1,-1 1-1,2 0 0,-1-1 1,0 1-1,0 0 0,1-1 1,-1 0-1,0 1 0,1-1 1,-1 0-1,1 0 0,2 2 1,0-2 22,-1 0 0,0 0 0,0 0 0,1-1 0,-1 1 0,0-1 0,1 0 0,-1 0 1,1 0-1,-1 0 0,0-1 0,4 0 0,6-2 44,-2-1 1,1 0-1,0 0 1,-1-1-1,0-1 0,12-7 1,6-9 19,25-16-132,-51 35 82,1 1 0,0 1-1,-1-1 1,1 0 0,0 1-1,0 0 1,-1 0 0,1 0-1,0 0 1,0 1 0,0-1-1,6 1 1,-9 1-3,1-1-1,-1 1 1,0-1 0,0 1 0,0 0 0,0-1-1,0 1 1,0 0 0,0 0 0,0 0-1,0 0 1,-1 0 0,1-1 0,0 2-1,0-1 1,-1 0 0,1 0 0,-1 0 0,1 0-1,-1 0 1,1 0 0,-1 1 0,1 1-1,6 36 654,-5-24-480,-2-14-216,0 0 0,1 0 1,-1 1-1,0-1 0,0 0 0,1 0 0,-1 0 1,1 0-1,-1 1 0,1-1 0,-1 0 0,1 0 1,0 0-1,-1 0 0,1 0 0,0-1 0,0 1 1,0 0-1,0 0 0,0 0 0,0-1 1,0 1-1,0 0 0,0-1 0,0 1 0,0-1 1,0 1-1,2-1 0,-1 0 17,1 0 0,-1 0 0,1-1 1,-1 1-1,0-1 0,1 1 0,-1-1 0,0 0 0,1 0 1,-1 0-1,0 0 0,0-1 0,3-1 0,8-7-182,0-1-1,-1 0 1,13-16 0,-22 24-60,14-20-2450,-12 5-3282,-5 4-1557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18417,'0'0'7399,"55"16"-7527,-26-8-2594,-6-1-2916,-1-3-6885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1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11723,'0'0'17868,"-9"5"-17185,-5 1-515,0 2-1,-24 16 1,35-22-158,0 0-1,0 0 1,0 0-1,1 0 1,-1 0-1,1 1 1,-1-1 0,1 1-1,0 0 1,0-1-1,0 1 1,0 0-1,1 0 1,-1 0-1,1 1 1,0-1 0,0 0-1,0 0 1,0 1-1,1-1 1,-1 1-1,1-1 1,0 0-1,0 5 1,1-7-21,-1 0-1,1 0 1,0 1-1,0-1 1,0 0-1,0 0 1,0 0-1,0 0 1,0 0-1,0 0 1,0-1-1,1 1 1,-1 0-1,0 0 1,1-1-1,-1 1 1,0-1-1,1 1 1,-1-1-1,0 0 1,1 0-1,-1 1 1,1-1-1,2 0 1,45 0-554,-36-1 360,152 1-687,-164 0 911,-1 0 0,1 0-1,-1 0 1,1 0 0,-1 0-1,1 0 1,-1 0 0,1 0-1,-1 0 1,1 1 0,-1-1-1,1 0 1,-1 0 0,1 0-1,-1 1 1,1-1 0,-1 0-1,1 0 1,-1 1 0,0-1-1,1 0 1,-1 1 0,0-1-1,1 0 1,-1 1 0,0-1-1,1 1 1,-1-1 0,0 1-1,0-1 1,0 1 0,1-1-1,-1 1 1,0-1 0,0 0-1,0 1 1,0-1 0,0 1-1,0 0 1,0-1 0,0 1-1,0-1 1,0 1 0,0-1-1,0 1 1,0-1 0,-1 0-1,1 1 1,0-1 0,0 1-1,0-1 1,-1 1 0,1-1-1,0 1 1,-1-1 0,1 0-1,0 1 1,-1-1 0,1 0-1,0 1 1,-1-1 0,0 1-1,-24 27 792,-3-8-624,0 0-1,-2-2 1,0-1-1,-40 16 0,-15-5-6487,63-24-2304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33 125 16752,'0'0'3379,"-5"10"-357,3-8-2812,-2 6 251,0-1 0,0 0 0,1 1 0,0 0-1,-3 16 1,5-23-438,1 1 1,0 0-1,-1 0 0,1 0 0,0 0 0,0 0 0,1 0 0,-1 0 0,0-1 0,1 1 1,-1 0-1,1 0 0,-1 0 0,1-1 0,0 1 0,0 0 0,0-1 0,0 1 1,0 0-1,0-1 0,0 1 0,1-1 0,-1 0 0,0 1 0,1-1 0,-1 0 1,1 0-1,0 0 0,-1 0 0,1 0 0,0 0 0,-1-1 0,1 1 0,0-1 1,0 1-1,0-1 0,2 1 0,-1 0 1,1-1-1,0 1 1,-1-1-1,1 0 1,0 0 0,0 0-1,-1-1 1,1 1 0,0-1-1,-1 0 1,1 0 0,0 0-1,-1-1 1,0 1 0,1-1-1,-1 0 1,0 0-1,0 0 1,0 0 0,0 0-1,0-1 1,0 1 0,0-1-1,-1 0 1,0 0 0,1 0-1,-1 0 1,0 0 0,-1 0-1,3-6 1,0 1 42,-1 0 1,1 0-1,-2 0 0,1 0 1,-1-1-1,-1 1 1,0-1-1,0 0 0,0 1 1,-1-1-1,0 0 1,-3-14-1,3 23-63,0 0-1,0 0 1,1-1 0,-1 1-1,0 0 1,0-1 0,0 1-1,0 0 1,0-1 0,0 1-1,0 0 1,0-1 0,0 1-1,-1 0 1,1-1 0,0 1-1,0 0 1,0 0 0,0-1-1,0 1 1,0 0 0,-1-1-1,1 1 1,0 0 0,0 0-1,0-1 1,-1 1 0,1 0-1,0 0 1,0 0 0,-1 0-1,1-1 1,0 1 0,-1 0-1,1 0 1,0 0-1,0 0 1,-1 0 0,1 0-1,0-1 1,-1 1 0,1 0-1,0 0 1,-1 0 0,1 0-1,0 0 1,-1 0 0,1 0-1,0 1 1,-1-1 0,1 0-1,0 0 1,0 0 0,-1 0-1,1 0 1,0 0 0,-1 1-1,1-1 1,-8 19 43,8-18-40,0 0 0,0 1-1,0-1 1,0 0 0,0 1 0,0-1 0,1 0-1,-1 1 1,1-1 0,-1 0 0,1 0 0,-1 1-1,1-1 1,0 0 0,-1 0 0,1 0 0,0 0-1,0 0 1,0 0 0,0 0 0,0 0 0,0 0 0,0 0-1,0-1 1,0 1 0,2 0 0,1 1 22,-1-1-1,1 0 1,0-1 0,-1 1 0,1-1-1,0 0 1,-1 0 0,1 0 0,7-1 0,0-1 21,0 0 0,1-1 1,-1 0-1,0-1 1,20-10-1,25-24-78,-53 36 18,0 0-1,-1-1 1,1 1-1,-1 0 1,1-1-1,-1 0 1,0 1-1,0-1 1,0 0-1,-1 0 1,1 0-1,-1 0 1,1-1-1,-1 1 1,0 0 0,1-7-1,-31 12 44,19 4 54,0 0 1,0 1-1,1 0 0,0 0 1,0 1-1,1 0 0,0 1 1,1 0-1,0 0 0,0 0 0,-6 14 1,12-22-84,1 0 0,0 0 1,-1 1-1,1-1 1,0 0-1,0 0 0,0 1 1,0-1-1,0 0 0,0 0 1,0 1-1,1-1 0,-1 0 1,0 0-1,1 0 0,-1 1 1,1-1-1,-1 0 1,1 0-1,0 0 0,-1 0 1,1 0-1,0 0 0,0 0 1,0 0-1,0 0 0,-1 0 1,1-1-1,0 1 1,1 0-1,-1-1 0,0 1 1,0-1-1,2 2 0,50 19-86,-35-14-154,-14-6 142,-1 0 66,-1 0 1,0-1 0,0 1 0,0 0 0,0 0 0,0 0-1,0 0 1,0 0 0,0 1 0,0-1 0,-1 1 0,1-1-1,0 1 1,1 2 0,-3-4-20,8-30-8782,-4 19 4896,2 1-1543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17168,'0'0'9300,"-8"-7"-8377,-27-21-437,34 28-479,0-1 0,-1 1 0,1-1 0,0 1 0,0-1 0,-1 1 0,1 0 0,0 0 0,-1-1 0,1 1 0,0 0 0,-1 0 0,1 0 0,0 1 0,-1-1 0,1 0 0,0 0 0,0 1 0,-1-1 0,1 1 0,0-1 0,0 1 0,0-1 0,-1 1 0,1 0 0,0 0 0,0 0 0,0-1 0,0 1 0,0 0 0,0 0 0,1 0 0,-1 0 0,0 1 0,0-1 0,1 0 0,-1 0 0,0 2 0,0-1-23,-1 0 0,1 1 0,0-1 0,0 0 0,0 1 0,0-1 0,0 0 0,0 1 0,1-1 0,-1 1 0,1 0-1,0-1 1,0 1 0,0-1 0,0 1 0,0-1 0,1 5 0,3-5-99,0-1-1,-1 1 1,1-1-1,0 0 1,0 0-1,0 0 1,0-1-1,0 1 1,0-1-1,0 0 1,0 0 0,0-1-1,5 0 1,1 1-255,8-1-249,-10 1 366,0 0 1,-1 0-1,1 0 1,0 1 0,-1 0-1,16 4 1,-23-5 267,1 1 0,-1-1 0,1 0-1,0 0 1,-1 0 0,1 1 0,-1-1 0,1 0 0,-1 1 0,1-1 0,-1 0-1,1 1 1,-1-1 0,0 1 0,1-1 0,-1 1 0,0-1 0,1 1 0,-1-1 0,0 1-1,1-1 1,-1 1 0,0-1 0,0 1 0,0 0 0,1-1 0,-1 1 0,0-1 0,0 1-1,0-1 1,0 2 0,-12 18 914,-24 9 70,36-29-1001,-6 4 48,-32 20 338,36-23-394,0 0 1,1 0-1,-1-1 1,0 1-1,0 0 0,0 0 1,0-1-1,0 0 0,0 1 1,0-1-1,0 0 0,0 0 1,0 0-1,0 0 0,0 0 1,0 0-1,-3-1 0,4 0-160,0 0 1,1 0-1,-1 0 0,1 0 0,-1 0 0,1 1 0,0-1 0,-1 0 0,1 0 0,0 0 0,0 0 0,0 0 0,-1 0 1,1 0-1,0 0 0,0 0 0,0 0 0,1 0 0,-1 0 0,0 0 0,0 0 0,1-2 0,6-23-4314,8-4-2509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15983,'0'0'2397,"-2"8"32,-3 15-1149,1 0 0,0 1 0,2-1 0,1 32-1,1-37-1077,2 0 0,1 0 0,8 33 0,-4-29-230,-3-11-275,0-1 0,-1 2 0,-1-1 0,2 20 0,-4-30-690,-6-43-2205,4 33 3114,-1 0-1,0 0 1,0 0-1,-1 0 0,0 1 1,-1-1-1,0 1 1,0 0-1,-1 1 0,0-1 1,0 1-1,-8-7 1,19 16 193,-1 0 0,1-1 0,-1 1 0,1-1 0,-1 0 0,1 0 0,0-1 0,5 0 0,50 2-4789,-57-2 4391,29 0-5247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7527,'0'0'15225,"-6"11"-13282,2-4-1632,0-1-8,0 0 0,1-1 0,-1 1 0,1 1 0,1-1 0,-1 0 0,1 1 0,0-1 0,1 1 0,-1-1 0,1 1 0,0 11 0,2-17-287,0-1 0,0 1 0,0 0 1,-1 0-1,1 0 0,0-1 0,0 1 0,0 0 1,1-1-1,-1 1 0,0-1 0,0 1 1,0-1-1,0 0 0,0 1 0,0-1 0,1 0 1,-1 0-1,0 0 0,0 0 0,0 0 1,1 0-1,-1 0 0,0 0 0,2-1 0,34-5 129,-27 1-243,-1 0 0,1 0 0,-1-1 1,16-12-1,-19 13 5,0 0-1,0 0 1,1 1-1,0-1 1,0 2 0,0-1-1,0 1 1,1 0-1,-1 0 1,11-1-1,-17 5 123,-1-1 0,1 1-1,0 0 1,0 0-1,-1 0 1,1 0-1,-1 0 1,1 0 0,-1 0-1,1 0 1,-1 0-1,0 0 1,1 0-1,-1 0 1,0 0-1,0 0 1,0 0 0,0 0-1,0 0 1,0 0-1,0 0 1,0 2-1,-1 39 550,1-33-334,0-8-216,0 0-1,0 0 1,0 1-1,0-1 1,0 0-1,0 1 1,0-1-1,0 0 1,0 0-1,1 1 1,-1-1-1,1 0 1,-1 0-1,1 0 1,-1 1-1,1-1 1,0 0 0,-1 0-1,1 0 1,0 0-1,0 0 1,0 0-1,0 0 1,2 1-1,0-1 4,0-1 0,0 1 0,0-1 0,0 1 0,0-1 0,0 0 0,0 0 0,0 0 0,6-2 0,4-1-124,-1 0 0,0-1 0,0 0 0,-1-1 0,1-1 0,11-7-1,26-11-1266,-36 18 745,-10 4 515,1 0 1,-1 0-1,1 0 1,0 1 0,0 0-1,-1-1 1,1 1-1,0 1 1,0-1-1,0 1 1,0-1 0,0 1-1,5 1 1,-8 0 175,-1 0-1,1 1 1,-1-1 0,0 1 0,1-1 0,-1 1 0,0-1 0,0 1 0,0-1 0,0 1 0,0-1 0,0 1-1,0-1 1,0 1 0,-1-1 0,1 0 0,-1 1 0,1-1 0,-1 2 0,-5 12-1210,6-15 975,0-1-1,0 1 0,0 0 0,0 0 1,0 0-1,0 0 0,0 0 1,0 0-1,0 0 0,-3-17-12875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17553,'0'0'8360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6662,'0'0'10923,"-3"49"-8777,-3-18-32,2 4-641,2 0-448,2 0-128,0-4-192,8-1-353,4-3-192,5-4-96,-2-3-64,-1-4-192,-2-5-865,-4 0-1313,-5-7-1794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63 372 12332,'0'0'11114,"59"10"-9416,-16-10-513,10-9-352,2-4-481,-1-1-288,-5 0-64,-8-4-512,-9 2-898,-14-1-960,-13-1-801,-5 0-1217,-18-3-3235</inkml:trace>
  <inkml:trace contextRef="#ctx0" brushRef="#br0" timeOffset="1">50 42 15503,'0'0'4580,"-50"-8"-1377,67 8-2146,16 0 96,12 0-160,10 0-288,5 0-545,7 0-128,-2-5-352,-4-2-2403,-13-3-3555,-10-2-7815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10 314 17200,'0'0'7335,"-3"-10"-6059,2 6-1209,-1-1 0,1 1 0,0-1 0,0 0 0,1 1 0,-1-1 0,1 0 0,0 1 0,1-1 0,-1 0 0,1 0 0,0 1 0,0-1 0,0 1 0,0-1 1,1 1-1,3-7 0,18-32 92,-10 14-130,3 1 0,0 0 0,2 1 0,23-27 0,-41 54-34,0 0 1,0-1-1,1 1 0,-1-1 1,0 1-1,1 0 0,-1-1 1,0 1-1,1 0 0,-1 0 1,0-1-1,1 1 1,-1 0-1,1 0 0,-1-1 1,1 1-1,-1 0 0,0 0 1,1 0-1,-1 0 0,1 0 1,-1 0-1,1 0 0,-1 0 1,1 0-1,-1 0 1,1 0-1,-1 0 0,1 0 1,-1 0-1,1 0 0,-1 0 1,0 0-1,1 1 0,-1-1 1,1 0-1,9 20-28,0 41 144,-9-50-87,0-3-84,-1 2-62,1 1 1,1 0 0,0-1 0,0 1-1,1-1 1,0 1 0,1-1-1,0 0 1,0 0 0,1-1 0,9 14-1,-13-22-317,0-1-1,0 1 1,0 0-1,0 0 0,0-1 1,0 1-1,0-1 1,0 1-1,0-1 0,0 1 1,0-1-1,0 0 0,0 1 1,1-1-1,-1 0 1,0 0-1,0 0 0,0 0 1,1 0-1,-1 0 1,0 0-1,2-1 0,12-2-13327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12620,'0'0'2941,"0"-9"-416,0 4-2324,0 1 0,0 0 0,1-1 0,0 1 0,0-1-1,0 1 1,0 0 0,1 0 0,-1 0 0,1 0 0,0 0-1,1 0 1,-1 0 0,1 0 0,-1 1 0,1-1 0,0 1-1,0 0 1,1 0 0,-1 0 0,1 0 0,-1 1 0,1 0-1,0-1 1,0 1 0,0 0 0,0 1 0,5-2 0,5-2 1,0 0 1,1 1 0,-1 0 0,1 2 0,0 0 0,0 0 0,0 1-1,0 1 1,0 1 0,20 2 0,-34-3-198,0 1 1,1-1-1,-1 0 0,1 1 1,-1-1-1,0 1 0,1-1 1,-1 1-1,0-1 0,1 1 1,-1 0-1,0 0 0,0 0 1,0 0-1,0 0 0,0 0 1,0 0-1,0 0 0,0 0 1,0 0-1,0 1 0,-1-1 1,1 0-1,0 0 0,-1 1 0,1-1 1,-1 1-1,0-1 0,1 0 1,-1 1-1,0-1 0,0 1 1,0-1-1,0 1 0,0-1 1,0 1-1,0-1 0,-1 0 1,1 1-1,0-1 0,-1 1 1,1-1-1,-1 0 0,-1 3 1,-1 2 30,0 1 0,-1 0 0,1-1 0,-2 1 0,1-1 0,-1 0 0,-6 6 1,-46 37 87,41-37 60,1 1 1,0 1-1,1 0 0,-24 31 1,37-44-164,0 0 0,0 1 0,0-1 0,0 0 0,0 1 0,0 0 0,0-1 0,0 1 0,0-1 0,1 1 0,-1 0 0,1-1 0,-1 1 0,1 0 0,0 0 1,-1 0-1,1-1 0,0 1 0,0 0 0,1 0 0,-1 0 0,0-1 0,0 1 0,1 0 0,-1-1 0,1 1 0,0 0 0,-1-1 0,1 1 0,0 0 0,0-1 0,0 1 0,0-1 0,0 0 0,1 1 0,-1-1 0,0 0 0,0 0 0,1 1 0,-1-1 0,1 0 1,-1 0-1,1-1 0,0 1 0,-1 0 0,4 0 0,8 4-207,1-1 1,-1-1-1,1-1 1,26 2 0,-28-3-229,35 3-2640,-17-2-1761,3-1-5232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7:5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1057,'0'0'27546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5765,'0'0'20665,"-4"12"-19565,4-12-1089,-2 5 74,0 0 0,0 0 0,1 1-1,0-1 1,0 0 0,0 0 0,1 1 0,0-1 0,0 0-1,0 1 1,1-1 0,-1 0 0,1 0 0,0 0 0,1 1-1,0-1 1,-1 0 0,6 8 0,-3-6-39,0 0-1,1-1 1,0 1 0,1-1-1,-1 0 1,1-1 0,0 1 0,0-1-1,1 0 1,0-1 0,9 5-1,-13-7-214,1-1 0,-1 1 0,1-1 1,0 0-1,-1 0 0,1-1 0,0 1 0,0-1 0,0 0 0,-1 0 0,5 0 0,-4-1-390,0 0 0,-1 0 0,1 0 0,-1 0 0,0-1 0,1 1 0,-1-1 0,0 0 0,0 0 0,0 0 0,0 0 0,0-1 0,3-3 0,11-13-5580,0-4-2509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7079,'0'0'10073,"12"-9"-8519,34-20-855,1 1 0,74-31 0,122-38 1731,-98 41-1843,-82 32-882,86-39-1620,-139 54-1525,-23 3-1736,-12 2-1124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13581,'0'0'2989,"-8"8"-1926,-20 24-588,-44 64 0,-9 13-358,23-47-7,34-38 683,2 1-1,-25 35 1,46-60-778,1 1 0,-1 0 0,0-1 0,1 1-1,-1 0 1,1-1 0,-1 1 0,1 0 0,-1 0 0,1 0 0,0 0 0,-1 0 0,1-1-1,0 1 1,0 0 0,-1 0 0,1 0 0,0 0 0,0 0 0,0 0 0,0 0 0,0 0-1,1 0 1,-1 0 0,0 0 0,0-1 0,1 1 0,-1 0 0,0 0 0,1 0 0,-1 0-1,1 0 1,-1-1 0,1 1 0,-1 0 0,1 0 0,0-1 0,-1 1 0,1-1-1,0 1 1,-1 0 0,1-1 0,0 1 0,0-1 0,0 0 0,0 1 0,-1-1 0,1 0-1,0 1 1,0-1 0,0 0 0,0 0 0,0 0 0,0 0 0,0 0 0,2 0 0,10 2-1,0-2 0,1 0 1,18-2-1,-12 1 78,200-15 33,-105 5-479,3-4-6463,-69 4-2718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18289,'0'0'5627,"-2"10"-4559,2-8-961,-3 16 237,1 1 1,1 0-1,2 36 1,-1-52-320,1 0 1,-1 0-1,1 0 0,-1 0 1,1 0-1,0-1 0,0 1 1,0 0-1,1 0 0,-1-1 1,1 1-1,-1-1 0,1 1 1,0-1-1,4 5 0,-4-6-10,0-1 0,0 1 0,0 0 0,1 0 0,-1-1 0,0 1 0,0-1 0,1 0 0,-1 0 0,0 0 0,0 0 0,1 0 0,-1 0 0,0-1 0,0 1 0,1-1 0,-1 1-1,0-1 1,0 0 0,0 0 0,0 0 0,0 0 0,0 0 0,0-1 0,2-1 0,5-3 58,0-1 1,0 0-1,-1-1 0,0 0 0,11-13 1,-13 12-46,1 1 1,0 1 0,1-1 0,0 1-1,0 1 1,18-12 0,-26 18-20,1 0 1,0-1-1,-1 1 1,1 0-1,-1 0 1,1 0-1,0 0 0,-1 0 1,1 0-1,0 0 1,-1 0-1,1 0 1,0 0-1,-1 0 1,1 0-1,0 0 1,-1 0-1,1 1 1,-1-1-1,1 0 0,0 0 1,-1 1-1,1-1 1,-1 0-1,1 1 1,-1-1-1,1 1 1,-1-1-1,1 1 1,-1-1-1,1 1 1,-1-1-1,0 1 1,1-1-1,-1 1 0,0 0 1,1-1-1,-1 1 1,0-1-1,0 1 1,0 0-1,0-1 1,1 1-1,-1 0 1,0-1-1,0 2 1,5 45 511,-2-17-356,-3-29-159,0 0 0,1 1 0,-1-1 0,1 0 0,-1 0 0,1 0 0,-1 0 0,1 0-1,-1 0 1,1 0 0,0 0 0,0 0 0,0 0 0,0 0 0,-1 0 0,1 0-1,0-1 1,0 1 0,1 0 0,-1-1 0,0 1 0,0-1 0,0 1 0,0-1-1,3 1 1,-2-1 20,1 0 0,-1 0 0,0-1 0,1 1 1,-1-1-1,1 1 0,-1-1 0,0 0 0,0 0 0,1 0 0,-1 0 0,3-2 0,8-6 95,-1-1 0,-1 0-1,15-16 1,-20 20-145,13-15 68,-14 15-40,1-1 0,-1 1-1,1 1 1,0-1 0,1 1 0,-1 0 0,11-6-1,-17 11-9,1 0 0,-1 0 0,0 0 0,0 0 0,1 0-1,-1 0 1,0 0 0,0 0 0,1 0 0,-1 0-1,0 0 1,1 0 0,-1 0 0,0 0 0,0 0 0,1 0-1,-1 0 1,0 0 0,0 1 0,1-1 0,-1 0-1,0 0 1,0 0 0,0 0 0,1 1 0,-1-1 0,0 0-1,0 0 1,0 0 0,0 1 0,1-1 0,-1 0-1,0 0 1,0 1 0,0-1 0,0 0 0,0 0 0,0 1-1,0-1 1,0 0 0,0 1 0,2 19-76,-5 18-206,-2-20-311,0 2-1495,4-13-2791,1 0-3542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14350,'-2'9'3704,"-8"34"-284,-8 73-1,12-38-2322,5 100 0,2-175-1092,3 50 10,-4-50-6,1-1 1,-1 1 0,1-1 0,-1 1 0,1 0-1,0-1 1,0 1 0,0-1 0,0 0-1,0 1 1,1-1 0,-1 0 0,1 0 0,0 0-1,3 4 1,-5-6 24,0 0 0,1 1 0,-1-1 0,0 0 0,1 0-1,-1 0 1,0 0 0,1 0 0,-1 0 0,1 0 0,-1 1 0,0-1 0,1 0 0,-1 0-1,0 0 1,1 0 0,-1-1 0,0 1 0,1 0 0,-1 0 0,0 0 0,1 0-1,-1 0 1,0 0 0,1 0 0,-1-1 0,0 1 0,1 0 0,-1 0 0,0 0 0,1-1-1,-1 1 1,0 0 0,0-1 0,1 1 0,-1 0 0,0-1 0,6-18 487,-3-26-350,-3 43-117,0-8-31,0-3 11,0-1 0,-1 1 0,-4-20 0,5 31-37,0 0 0,-1-1-1,0 1 1,1-1 0,-1 1 0,0 0-1,0-1 1,0 1 0,-1 0 0,1 0-1,0 0 1,-1 0 0,0 0 0,1 0-1,-1 0 1,0 1 0,0-1 0,0 1-1,0-1 1,0 1 0,0 0 0,0 0 0,-1-1-1,1 2 1,-4-2 0,8 2 8,-1 0-1,0 0 1,0 1 0,0-1 0,0 0 0,0 1-1,0-1 1,0 1 0,0-1 0,0 1-1,0-1 1,0 1 0,-1 0 0,1-1 0,0 1-1,0 0 1,-1 0 0,1 0 0,0 0 0,-1 0-1,1 0 1,-1 0 0,1 0 0,-1 0 0,1 0-1,-1 0 1,0 0 0,1 0 0,-1 0-1,0 0 1,0 0 0,0 0 0,0 0 0,0 0-1,0 1 1,0-1 0,0 0 0,-1 0 0,1 0-1,0 0 1,-1 0 0,1 0 0,0 0-1,-1 0 1,1 0 0,-1 0 0,0 0 0,1 0-1,-1 0 1,0-1 0,0 1 0,1 0 0,-1 0-1,0-1 1,0 1 0,0-1 0,0 1 0,0 0-1,0-1 1,0 0 0,0 1 0,0-1-1,0 0 1,0 1 0,0-1 0,0 0 0,-2 0-1,21 1 67,0-1-1,0 0 1,0-2-1,0 0 1,32-8-1,-38 7-54,-1-1 0,0 0 0,0-1 0,0 0 0,-1 0 0,1-1 0,-1 0 0,-1-1 0,1 0-1,8-10 1,-17 16-8,0 0 0,0 0 0,0 0 0,0 0 0,0 0 0,0 0 0,0 0 0,-1-1 0,1 1 0,0 0 0,-1-1 0,1 1 0,-1 0 0,1-1 0,-1-1 0,0 3-4,0-1 1,0 1 0,0-1 0,0 1-1,-1-1 1,1 1 0,0-1 0,0 1-1,0 0 1,-1-1 0,1 1-1,0-1 1,-1 1 0,1 0 0,0-1-1,-1 1 1,1 0 0,0-1 0,-1 1-1,1 0 1,0 0 0,-1 0 0,1-1-1,-1 1 1,1 0 0,-1 0-1,1 0 1,-1 0 0,0-1 0,-1 1-8,-1 0 0,0 0 1,1 0-1,-1 0 0,1 0 1,-1 0-1,0 1 0,1-1 1,-1 1-1,1 0 1,-1 0-1,1 0 0,-1 0 1,-3 3-1,-57 45-32,59-46 42,1 0-1,0 0 1,0 1-1,0-1 1,0 1-1,1-1 1,0 1-1,-1 0 1,1 0-1,0 0 1,1 0-1,-1 0 1,1 1-1,0-1 1,-1 7-1,2-9-5,1 0 0,0 0 0,0-1 0,0 1-1,0 0 1,0 0 0,0-1 0,0 1 0,0-1-1,0 1 1,1-1 0,-1 0 0,1 1 0,-1-1 0,1 0-1,0 0 1,-1 0 0,1 0 0,0 0 0,0 0-1,-1-1 1,1 1 0,0 0 0,0-1 0,0 0-1,0 1 1,0-1 0,2 0 0,59 6 45,-57-7-32,0 0 1,-1 0-1,1-1 1,-1 0-1,0 0 1,1 0-1,-1 0 1,0-1-1,0 0 1,-1 0-1,1 0 1,0-1-1,-1 0 1,6-5-1,-6 4-17,0 1 0,1 0 0,0 0 0,0 0 1,0 1-1,1-1 0,-1 1 0,1 1 0,-1-1 0,1 1 0,0 0 0,0 0 0,12-1 0,-17 2-4,0 1 1,0 0-1,0 0 0,0 0 1,1 0-1,-1 1 0,0-1 1,0 0-1,0 0 1,0 1-1,0-1 0,0 1 1,0-1-1,0 1 1,0-1-1,0 1 0,0 0 1,0-1-1,0 1 0,0 0 1,0 0-1,-1-1 1,1 1-1,0 0 0,-1 0 1,1 0-1,0 0 0,-1 0 1,1 0-1,-1 0 1,0 0-1,1 2 0,0 43-36,-2-24 113,15-59 575,-5 18-516,-5 6-27,0-1 0,-1 1 0,0-1 0,-1 1 1,-1-1-1,0-20 0,42 49-465,-33-13 295,-1-1-1,1 0 1,-1 0-1,1-1 1,0 0-1,-1-1 1,1 0-1,0 0 1,9-3-1,-14 3 47,0-1-1,0 0 1,0 0-1,0 0 1,0 0 0,0-1-1,0 0 1,-1 0-1,1 0 1,-1-1-1,0 1 1,0-1-1,0 0 1,-1 0-1,1-1 1,-1 1 0,4-7-1,-7 11 20,0-1-1,1 1 1,-1 0 0,0 0-1,0 0 1,0-1 0,1 1-1,-1 0 1,0 0 0,0 0-1,0-1 1,0 1 0,0 0-1,0 0 1,0-1 0,1 1-1,-1 0 1,0 0 0,0-1-1,0 1 1,0 0-1,0 0 1,0-1 0,0 1-1,0 0 1,0 0 0,0-1-1,0 1 1,0 0 0,-1 0-1,1-1 1,0 1 0,0 0-1,0 0 1,0-1 0,0 1-1,0 0 1,-1 0 0,1 0-1,0-1 1,0 1 0,0 0-1,0 0 1,-1 0 0,1 0-1,0 0 1,0-1 0,-1 1-1,1 0 1,0 0 0,-1 0-1,-17 5-117,-19 16 16,-10 28 302,44-47-189,1 0 0,0 1 1,1-1-1,-1 1 0,0-1 0,1 1 1,0 0-1,-1 0 0,1-1 1,0 1-1,0 0 0,1 0 1,-1 0-1,1 0 0,-1 0 0,1 1 1,0-1-1,0 0 0,1 5 1,0-7-67,0 0 1,0 0-1,0 0 1,1 0-1,-1-1 0,0 1 1,0 0-1,1 0 1,-1-1-1,0 1 1,1-1-1,-1 1 1,1-1-1,-1 1 1,1-1-1,-1 0 1,1 0-1,-1 0 1,1 0-1,-1 0 1,3 0-1,36-3-2968,-32 1 1686,1 0 1,-1-1-1,0 0 1,0 0 0,0-1-1,0 0 1,-1 0-1,1-1 1,7-6 0,13-10-5922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14 6246,'0'0'19485,"-9"-3"-18529,-25-7-481,33 10-481,1 0 1,-1 0 0,1 0 0,-1 0 0,1 0-1,-1 0 1,1 0 0,-1 0 0,1 0-1,-1 0 1,1 0 0,0 0 0,-1 0-1,1 1 1,-1-1 0,1 0 0,-1 0 0,1 0-1,-1 1 1,1-1 0,0 0 0,-1 1-1,1-1 1,-1 0 0,1 1 0,0-1-1,0 0 1,-1 1 0,1-1 0,0 1 0,-1-1-1,1 0 1,0 1 0,0-1 0,0 1-1,0-1 1,0 1 0,-1-1 0,1 1-1,0-1 1,0 1 0,0-1 0,0 1-1,0-1 1,0 1 0,0-1 0,1 1 0,-1-1-1,0 1 1,0-1 0,0 1 0,0-1-1,1 0 1,-1 1 0,0-1 0,0 1-1,1 0 1,15 23-1149,-8-20 815,1 0 0,0-1-1,-1 0 1,1 0-1,1-1 1,-1-1 0,0 1-1,0-2 1,18 1-1,42 6-670,-68-7 1029,0 0 0,0 0 0,0 0 0,0 1 0,0-1 0,0 0 0,0 0 0,0 1 0,0-1 0,0 1 0,-1-1 0,1 1 0,0-1-1,0 1 1,0-1 0,-1 1 0,1 0 0,0-1 0,-1 1 0,1 0 0,0 0 0,-1 0 0,1-1 0,-1 1 0,0 0 0,1 0 0,-1 0 0,0 0 0,1 0 0,-1 0 0,0 0 0,0 0 0,0 0 0,0 0-1,0 0 1,0 0 0,0 0 0,0 0 0,0 0 0,0 0 0,0-1 0,-1 1 0,1 0 0,0 0 0,-1 0 0,1 0 0,-1 0 0,1 0 0,-1-1 0,1 1 0,-1 0 0,0 0 0,1-1 0,-1 1 0,0 0-1,0-1 1,0 2 0,-44 38 2357,29-29-1599,7-3-524,0-1 0,0-1 0,-1 0 0,1 0 0,-1-1 0,-1 0 0,1-1 0,-17 5 0,26-9-323,1 0 1,-1 0-1,1-1 0,-1 1 0,1 0 1,-1-1-1,1 1 0,-1-1 0,1 1 1,-1 0-1,1-1 0,0 1 0,-1-1 1,1 1-1,0-1 0,-1 0 0,1 1 1,0-1-1,0 1 0,-1-1 0,1 1 1,0-1-1,0 0 0,0 1 0,0-1 1,0 1-1,0-1 0,0 0 1,0 1-1,0-1 0,0 1 0,0-1 1,0 0-1,1 1 0,-1-1 0,0 1 1,0-1-1,1 1 0,-1-1 0,0 0 1,1 1-1,0-1 0,9-29-3081,26-41-6362,-15 25 3433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2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12684,'0'0'7415,"-2"11"-5691,-9 101 1277,10-95-2814,1-1 0,1 1-1,0 0 1,1-1 0,7 28 0,-1-19-263,-1 0-380,2 1 0,1-1-1,18 33 1,-35-71-3312,-22-33 2539,-25-11 1880,-15-21 2681,68 77-3269,1 1 0,-1 0-1,1-1 1,0 1 0,-1-1 0,1 1 0,0-1 0,0 1 0,-1-1-1,1 1 1,0-1 0,0 1 0,0-1 0,-1 1 0,1-1 0,0 1-1,0-1 1,0 0 0,0 1 0,0-1 0,0 1 0,0-1 0,0 1 0,0-1-1,1 1 1,-1-1 0,0 0 0,0 1 0,0-1 0,1 1 0,-1-1-1,0 1 1,0 0 0,1-1 0,-1 1 0,1-1 0,25-8 682,48 7-1087,-59 2 474,77-5-3079,-42-2-1836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11082,'0'0'8985,"4"10"-7090,45 218 2429,-47-242-1467,3-45-2473,-3 23-287,-1 20-64,-1 0 0,0 0 0,-3-16 0,3 35-71,0 0 1,1 0-1,-1 0 0,1 0 1,0-1-1,-1 1 0,1 0 0,0 0 1,1-1-1,-1 1 0,0-1 1,1 1-1,0-1 0,-1 0 0,1 1 1,0-1-1,0 0 0,0 0 1,0 0-1,1-1 0,-1 1 0,1 0 1,-1-1-1,1 1 0,-1-1 1,1 0-1,0 0 0,-1 0 0,1 0 1,3 0-1,3 0-464,-1 0 0,1 0 0,0-1 0,0 0 0,0 0 0,0-1 0,-1 0 0,1-1 0,0 0 0,-1 0 0,1-1 0,-1 0 0,0 0 0,0-1 0,0 0 0,-1-1 0,1 1 0,-1-2 0,0 1 0,0-1 0,-1 0 0,1 0 0,-2-1 0,1 1 0,8-15 0,-29 41 4833,-29 37-1163,42-54-3042,0 0 0,0 0 0,0 1 1,1-1-1,-1 0 0,1 1 0,0 0 0,0-1 1,0 1-1,0 0 0,1-1 0,-1 1 0,1 0 1,0-1-1,1 8 0,-1-10-113,1-1 1,0 1-1,-1 0 1,1-1-1,0 1 0,0-1 1,-1 1-1,1-1 1,0 0-1,0 1 0,0-1 1,-1 0-1,1 0 1,0 1-1,0-1 0,0 0 1,0 0-1,0 0 1,-1 0-1,1 0 1,0 0-1,0 0 0,0 0 1,0-1-1,0 1 1,0 0-1,0-1 0,25-6 194,-14 0-204,0 0 0,-1-1 1,0 0-1,0-1 0,-1 0 1,-1-1-1,1 0 0,-2-1 0,1 0 1,-1 0-1,-1 0 0,9-19 1,-23 88-789,5-50 827,0 1 0,0 0 0,1 0 0,1 0 0,-1 0 0,2 10 0,-1-18-25,0 0-1,1 1 1,-1-1 0,0 0 0,1 1 0,-1-1 0,1 0 0,-1 0-1,1 1 1,0-1 0,-1 0 0,1 0 0,0 0 0,0 0 0,0 0-1,0 0 1,0 0 0,0 0 0,2 1 0,-2-2 0,1 1 0,0-1 0,0 1 0,0-1 0,1 0 1,-1 1-1,0-1 0,0 0 0,0 0 0,0-1 0,0 1 1,0 0-1,0-1 0,0 1 0,0-1 0,0 0 0,2 0 0,3-3 39,0 0-1,0 0 1,0-1-1,-1 1 0,1-1 1,-1-1-1,0 1 1,-1-1-1,1 0 1,-1-1-1,6-8 0,2-5 5,-1-1-1,16-35 1,-16 29-12,-2-1 0,-1 0 0,-1 0 0,-1-1 0,-1 1 0,2-49 0,-9 83-50,0 1 1,-1 0-1,0 0 0,0 0 1,-1-1-1,-6 13 0,-4 10 41,5-7 118,1 0 1,2 1-1,0 0 1,1 0-1,2 1 1,0-1-1,2 39 1,1-56-164,1 0 1,-1 0 0,1 0-1,0 0 1,1 0 0,-1-1-1,1 1 1,0-1 0,1 0-1,-1 0 1,6 5 0,-8-8-18,0 0 0,1 0 0,-1 0 0,1-1 1,0 1-1,-1 0 0,1-1 0,0 0 0,0 1 1,0-1-1,0 0 0,0 0 0,0 0 0,0 0 1,1 0-1,-1-1 0,0 1 0,0-1 0,1 1 0,-1-1 1,0 0-1,1 0 0,-1 0 0,0 0 0,0 0 1,1-1-1,-1 1 0,0-1 0,1 1 0,-1-1 1,0 0-1,4-2 0,-5 2 4,1-1 0,-1 1 0,1-1 0,-1 1 0,0-1 0,0 1 0,0-1 0,0 0 0,0 0 0,0 0 0,0 1 0,-1-1 0,1 0-1,-1 0 1,1 0 0,-1 0 0,0 0 0,0 0 0,0 0 0,0 0 0,0 0 0,0 0 0,0 0 0,-1 0 0,1 0 0,-2-4 0,1 2 1,0 0 1,-1-1-1,0 1 0,1 0 1,-1 0-1,-1 0 0,1 0 1,-1 1-1,1-1 0,-1 0 1,-4-3-1,-8-3-12,0 0 0,-25-12-1,26 14 142,0 1 0,0-2 0,-20-15-1,35 24-99,-1 0 1,0 0-1,1 0 0,-1 0 0,0 0 0,1 0 0,-1 0 0,0 0 1,1 0-1,-1 0 0,0 0 0,1 0 0,-1 0 0,0 0 0,1 0 0,-1 0 1,0 0-1,1 0 0,-1 0 0,0-1 0,0 1 0,1 0 0,-1 0 0,0 0 1,1-1-1,-1 1 0,0 0 0,0 0 0,0 0 0,1-1 0,-1 1 1,0 0-1,0-1 0,0 1 0,1 0 0,-1 0 0,0-1 0,0 1 0,0 0 1,0-1-1,0 1 0,0 0 0,0-1 0,0 1 0,0 0 0,0-1 1,0 1-1,0 0 0,0-1 0,0 1 0,0 0 0,0-1 0,0 1 0,0 0 1,0-1-1,-1 1 0,1 0 0,0 0 0,0-1 0,0 1 0,-1 0 1,1 0-1,0-1 0,0 1 0,0 0 0,-1 0 0,1-1 0,-1 1 1,37-1-116,-28 2 144,83-3-2301,0-7-5984,-35-2-1791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9385,'7'3'9554,"34"12"-6776,-23-12-2049,1-1 0,0-1 0,0 0 1,32-4-1,-43 2-647,0 0 0,-1-1 0,1 0 1,-1 0-1,0 0 0,0-1 0,0 0 0,0-1 1,0 1-1,0-1 0,-1-1 0,0 1 0,0-1 1,8-7-1,-13 11-57,0-1 0,1 1 0,-1 0 0,0-1 0,0 1 0,0 0 0,0-1 0,-1 1 0,1-1 0,0 0 0,-1 1 0,1-1 1,0 0-1,-1 1 0,0-1 0,0 0 0,1 1 0,-1-1 0,0 0 0,0 0 0,-1-2 0,1 3-9,-1-1 0,0 1-1,0-1 1,0 1 0,0 0 0,0-1 0,0 1 0,0 0 0,0 0-1,0 0 1,0 0 0,-1 0 0,1 0 0,0 0 0,-1 1-1,1-1 1,-1 0 0,-2 0 0,-1-1-12,0 1 0,0 0-1,-1 0 1,1 0 0,0 0 0,-1 1 0,1 0 0,-1 0 0,1 1-1,0-1 1,-1 1 0,-9 3 0,9-1-12,0 1-1,0-1 1,0 1 0,1 1 0,-1-1-1,1 1 1,0-1 0,1 1-1,-1 1 1,1-1 0,0 1 0,0-1-1,-5 13 1,4-8-4,1 1 1,0-1-1,0 1 1,1 0-1,0 0 1,1 0-1,-1 19 1,3-28-6,0 1 1,0-1 0,0 1-1,0-1 1,1 0 0,-1 1-1,1-1 1,0 0 0,-1 0-1,1 1 1,0-1 0,0 0-1,0 0 1,1 0 0,-1 0-1,0 0 1,1 0 0,0-1-1,-1 1 1,3 1 0,0 0-77,0 0 0,0-1 0,1 0 0,-1 0 0,0 0 0,1 0 0,-1-1 0,1 0 0,7 2 0,8-1-661,0-1 0,1-1 0,32-3 0,-52 2 697,47-7-5100,0-8-4142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157 180 10410,'0'0'11328,"-10"8"-10058,1-1-1087,-18 14 909,1 1 1,1 1 0,-28 33 0,52-56-1086,1 1 1,-1-1-1,1 1 1,-1-1-1,1 1 0,-1-1 1,1 1-1,-1-1 1,1 1-1,0 0 0,0-1 1,-1 1-1,1 0 1,0-1-1,0 1 0,-1 0 1,1-1-1,0 1 0,0 0 1,0-1-1,0 1 1,0 0-1,0 0 0,0-1 1,1 1-1,-1 0 1,0-1-1,0 1 0,0 0 1,1-1-1,-1 1 1,1 0-1,0 0 3,0 0-1,1-1 1,-1 1 0,0 0 0,1-1-1,-1 1 1,1-1 0,-1 0 0,0 1-1,1-1 1,-1 0 0,1 0-1,-1 0 1,3 0 0,52-10 161,-44 6-183,0-2 1,1 0 0,-2 0 0,1-1-1,20-17 1,-27 20 3,0 0 0,0 0 0,0-1 0,-1 0 0,1 0 0,-1 0 0,-1 0 1,1-1-1,-1 1 0,1-1 0,-2 0 0,1 0 0,-1 0 0,2-8 0,-28 41-88,20-21 102,0 0 0,0 1 1,1-1-1,0 1 1,0 0-1,1 0 1,0-1-1,0 2 0,0-1 1,1 0-1,0 0 1,1 0-1,0 1 0,0 8 1,1-14-4,0-1 1,-1 0 0,1 0 0,0 0-1,0 0 1,0 0 0,0 0-1,0 0 1,0 0 0,0-1 0,1 1-1,-1 0 1,0-1 0,0 1-1,1-1 1,-1 1 0,0-1 0,1 1-1,-1-1 1,0 0 0,1 0-1,-1 0 1,0 0 0,1 0 0,-1 0-1,0 0 1,3-1 0,40-8 132,-33 2-121,1 0 0,-1 0 0,0-1 0,-1 0-1,0-1 1,0 0 0,-1-1 0,0 0 0,0-1 0,-1 1 0,-1-2 0,10-18-1,0-3 3,-1-1 1,-2-1-1,11-45 0,-22 61-375,-16 44 260,-18 49 191,25-58-8,1 0 0,1 1 0,0-1 0,1 1 0,1 0 0,0 30 0,2-44-88,0 1-1,0-1 0,0 1 0,1 0 1,-1-1-1,1 1 0,0-1 1,0 1-1,0-1 0,0 0 0,1 1 1,-1-1-1,1 0 0,0 0 0,0 0 1,0 0-1,0 0 0,1-1 0,-1 1 1,1-1-1,0 1 0,-1-1 0,1 0 1,0 0-1,0 0 0,1 0 0,-1-1 1,0 1-1,0-1 0,1 0 1,-1 0-1,1 0 0,-1 0 0,1-1 1,-1 1-1,1-1 0,5 0 0,-9 0-7,1 0 0,-1 0 0,1 0-1,0 0 1,-1 0 0,1 0 0,-1 0-1,1 0 1,0 0 0,-1 0 0,1-1-1,-1 1 1,1 0 0,0 0 0,-1-1-1,1 1 1,-1 0 0,1 0 0,-1-1-1,1 1 1,-1-1 0,1 1 0,-1 0-1,0-1 1,1 1 0,-1-1 0,0 1-1,1-1 1,-1 1 0,0-1 0,1 1-1,-1-1 1,0 0 0,0 1 0,0-1-1,0 1 1,1-1 0,-1 0 0,0 1-1,0-1 1,0 1 0,0-1 0,0 0-1,0 1 1,-1-1 0,1 1 0,0-1-1,0 0 1,0 1 0,-1-1 0,1 1-1,0-1 1,0 1 0,-1-1 0,1 1-1,0-1 1,-1 1 0,1-1 0,-1 1-1,1 0 1,-1-1 0,0 0 0,-27-31-1186,-14-1 264,20 18 859,2-2 0,0 0 0,-26-29 1,45 45 87,1 1 1,0 0 0,-1-1 0,1 1-1,0 0 1,-1-1 0,1 1-1,0 0 1,0-1 0,-1 1 0,1-1-1,0 1 1,0 0 0,0-1-1,0 1 1,0-1 0,-1 1 0,1-1-1,0 1 1,0-1 0,0 1-1,0 0 1,0-1 0,0 1 0,0-1-1,1 1 1,-1-1 0,0 1-1,0-1 1,0 1 0,0 0 0,0-1-1,1 1 1,-1-1 0,0 1-1,0 0 1,1-1 0,-1 1 0,0 0-1,1-1 1,-1 1 0,0 0-1,1 0 1,-1-1 0,1 1 0,-1 0-1,0 0 1,1-1 0,-1 1 0,1 0-1,-1 0 1,0 0 0,1 0-1,-1 0 1,1 0 0,-1 0 0,1 0-1,-1 0 1,1 0 0,-1 0-1,1 0 1,38-1 140,-30 2-112,106-1-696,-39 0-8084,-45 0 558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92 11627,'0'0'10773,"2"9"-9657,1 17-504,-2 1 1,0-1-1,-2 1 1,-6 39 0,-1 50 1475,25-195-1079,-11-115-870,13 298-870,-15-91 747,-1 0 0,2 0 1,0-1-1,0 1 0,1-1 1,14 20-1,-19-29-11,1 0 0,0 0 1,0 0-1,0-1 0,1 1 0,-1 0 0,1-1 0,-1 0 0,1 1 0,0-1 0,0 0 0,0 0 0,0-1 1,0 1-1,1-1 0,-1 0 0,0 1 0,1-1 0,-1-1 0,0 1 0,1 0 0,-1-1 0,1 0 0,0 0 0,-1 0 1,1 0-1,-1 0 0,1-1 0,-1 0 0,1 1 0,4-3 0,-1-3 10,1 0 1,-1 0-1,0 0 0,0-1 1,-1 0-1,0-1 0,-1 1 1,1-1-1,-1 0 0,-1-1 1,5-10-1,5-5 25,-6 10-30,0 0 0,-1-1 0,0 1 0,-2-1 0,1-1 0,-2 1 0,0-1 0,-1 1 0,0-1-1,-2 0 1,0 0 0,0-1 0,-3-21 0,2 38-11,0 0 0,0 0 0,0-1 0,0 1 0,0 0 0,0-1 0,0 1 0,0 0 0,0 0 0,0-1 0,0 1 0,0 0 0,0 0 0,0-1 0,0 1 0,0 0 0,0 0 0,-1-1 0,1 1 0,0 0 0,0 0 0,0-1 0,0 1 0,0 0 0,-1 0 0,1 0 0,0-1 0,0 1 0,0 0 0,-1 0 0,1 0 0,0 0 0,0 0 0,-1-1 0,1 1 0,0 0 0,0 0 0,-1 0 0,1 0 0,-9 9-88,-2 18-65,2 5 166,1 0 1,2 0-1,1 0 0,2 1 0,1-1 0,4 59 1,-2-88-8,0-1 1,0 1 0,1-1-1,-1 1 1,1 0-1,0-1 1,0 1 0,0-1-1,0 0 1,0 1 0,0-1-1,0 0 1,1 0-1,0 1 1,-1-1 0,1 0-1,0-1 1,0 1 0,0 0-1,0 0 1,0-1 0,0 1-1,0-1 1,1 0-1,-1 0 1,1 0 0,-1 0-1,1 0 1,-1 0 0,1-1-1,-1 1 1,1-1-1,-1 0 1,1 1 0,0-1-1,-1 0 1,1-1 0,0 1-1,-1 0 1,1-1 0,3-1-1,5 0 29,-1-1-1,0-1 1,0 0-1,0 0 0,0-1 1,-1 0-1,0 0 1,0-1-1,8-7 1,-2 0 13,-2 0 0,0-1 0,13-17 1,-22 26-8,0-1 0,-1 0 0,1 0 0,-1 0 0,0 0 0,-1 0 0,1-1 0,-1 1 0,-1-1 1,1 0-1,-1 1 0,1-8 0,-3 13-40,1 1 0,0-1 0,0 1 0,0 0 0,0-1 0,-1 1 0,1-1 0,0 1 0,0 0 0,-1-1-1,1 1 1,0 0 0,-1-1 0,1 1 0,0 0 0,-1 0 0,1-1 0,-1 1 0,1 0 0,0 0 0,-1 0 0,1-1 0,-1 1 0,1 0 0,-1 0 0,1 0 0,0 0 0,-1 0 0,1 0 0,-1 0 0,1 0 0,-1 0 0,1 0 0,-1 0 0,1 0 0,0 0 0,-1 0 0,1 1 0,-1-1 0,1 0 0,-1 0 0,1 0 0,0 1 0,-1-1 0,1 0-1,0 0 1,-1 1 0,0 0 0,-21 13-89,16-8 93,1 0-1,0 1 0,1 0 1,-1 0-1,1 0 1,1 1-1,-1-1 1,1 1-1,0 0 1,1 0-1,0 0 1,0 0-1,1 0 0,0 0 1,0 0-1,2 17 1,-1-23 1,1 0-1,0 0 1,0 0 0,0-1 0,0 1-1,0 0 1,0-1 0,0 1 0,1-1-1,-1 1 1,0-1 0,1 1 0,-1-1 0,1 0-1,0 0 1,-1 0 0,1 0 0,0 0-1,0 0 1,0 0 0,-1-1 0,1 1 0,0-1-1,0 1 1,0-1 0,0 0 0,4 0-1,63 2 73,-56-3-116,2 0-397,0 0 1,0-2-1,20-4 1,17-11-3744,-9-3-2013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5093,'0'0'12908,"-30"48"-9897,10-15-769,-2 1-224,-3 5-449,-1 3-416,-1 1-320,0 1-352,5-3-353,0 2-64,4-5-64,6-5-32,3-7-160,5-9-737,4-8-993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66 110 4324,'0'0'6518,"10"-9"-3058,1 0-2543,40-34 2560,-22 6 1572,-29 37-4959,1 0 0,-1 0 0,0 0-1,0-1 1,1 1 0,-1 0 0,0 0 0,0-1-1,0 1 1,1 0 0,-1 0 0,0-1 0,0 1 0,0 0-1,0 0 1,0-1 0,0 1 0,0 0 0,0-1-1,0 1 1,0 0 0,0-1 0,0 1 0,0 0 0,0-1-1,0 1 1,0 0 0,0 0 0,0-1 0,0 1-1,0 0 1,0-1 0,0 1 0,0 0 0,-1 0-1,1-1 1,0 1 0,0 0 0,0 0 0,-1-1 0,1 1-1,0 0 1,-1 0 0,-14 4 1097,-19 17-955,18-5-194,1 1 0,0 1 0,-21 33 1,31-44-54,1 1 1,0-1 0,0 1 0,0 0-1,1 1 1,0-1 0,1 1 0,0-1-1,0 1 1,1 0 0,0 0 0,0 14 0,2-22-49,-1 0 1,1 0-1,-1 0 1,1 0 0,0 0-1,-1 0 1,1 0-1,0 0 1,0 0 0,0 0-1,0-1 1,-1 1-1,1 0 1,0-1 0,0 1-1,1-1 1,-1 1-1,0-1 1,0 1 0,0-1-1,0 1 1,0-1-1,0 0 1,1 0 0,-1 0-1,0 0 1,0 0 0,0 0-1,1 0 1,-1 0-1,0 0 1,0 0 0,0-1-1,0 1 1,0-1-1,2 0 1,46-15-2349,-9-7-4689,61-47 0,-71 47 1580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50 4452,'0'0'13725,"-11"4"-12011,11-4-1713,-13 5 553,-1 1 0,1 0 0,-14 10 0,24-14-461,-1 0 1,1 0-1,0 0 1,0 1-1,0-1 1,0 1-1,1 0 1,-1 0-1,1 0 1,-1 0-1,1 0 0,0 1 1,0-1-1,0 1 1,1-1-1,-1 1 1,1 0-1,0 0 1,0-1-1,0 7 1,1-10-90,0 1-1,1-1 1,-1 0 0,1 1-1,-1-1 1,0 1 0,1-1 0,-1 0-1,1 1 1,-1-1 0,1 0-1,-1 1 1,1-1 0,-1 0 0,1 0-1,0 0 1,-1 1 0,1-1-1,-1 0 1,1 0 0,-1 0 0,1 0-1,0 0 1,-1 0 0,1 0 0,-1 0-1,1 0 1,0-1 0,20-2 192,-10-1-140,0 0 0,-1-1 0,0-1 0,0 0 0,0 0 0,-1-1 0,16-14 0,55-63-1412,-67 70 615,-12 12 490,-2 5 101,-27 56 51,20-47 153,2 1 1,-1 0-1,2 1 1,0-1-1,0 1 1,1 0-1,-3 28 0,6-42-75,1 1 0,0 0 0,0-1 0,0 1-1,0 0 1,0-1 0,0 1 0,0 0-1,0-1 1,0 1 0,0 0 0,0-1 0,0 1-1,0 0 1,1-1 0,-1 1 0,0 0 0,1-1-1,-1 1 1,0-1 0,1 1 0,-1-1-1,0 1 1,1-1 0,-1 1 0,1-1 0,-1 1-1,1-1 1,-1 1 0,2 0 0,17-8-867,17-26-348,-21 11 1054,-1-1 0,16-36 0,-17 32 285,-14 57 863,-9 8-487,-2-1 0,-2-1-1,-33 64 1,30-70-9,3 0 0,0 2 0,2 0 0,1 0 0,-12 61 0,66-203 822,-18 38-1157,41-100-49,-58 155-83,0 0 0,2 0 1,0 1-1,1 0 0,0 1 0,2 0 0,16-16 0,-24 28-25,-1-1 0,1 1 0,1-1 0,-1 1 0,0 1 0,1-1 0,0 1 0,9-3 1,-14 5 0,0-1 1,1 1-1,-1 0 1,0-1 0,0 1-1,1 0 1,-1 0-1,0 0 1,1 0-1,-1 0 1,0 0 0,0 0-1,1 0 1,-1 1-1,0-1 1,0 0 0,1 1-1,-1-1 1,0 1-1,0 0 1,0-1 0,0 1-1,0 0 1,0 0-1,0-1 1,0 1 0,0 0-1,0 0 1,0 0-1,0 0 1,-1 0 0,1 0-1,0 0 1,-1 1-1,1-1 1,-1 0-1,1 0 1,-1 0 0,0 1-1,1-1 1,-1 0-1,0 1 1,0-1 0,0 2-1,0 4 43,-1 1 0,0-1 0,0 0-1,-1 1 1,0-1 0,-1 0 0,1 0 0,-1 0 0,0 0-1,-1-1 1,0 1 0,0-1 0,0 0 0,-1 0-1,0 0 1,-6 5 0,6-5 39,-1 0 0,0-1 0,0 0 0,0 0 0,-1 0 0,0 0 0,0-1 0,0-1 0,0 1 1,-1-1-1,1 0 0,-1-1 0,0 1 0,-14 1 0,22-4-112,-1 0 0,1 0 1,-1 0-1,1 0 0,-1 0 1,1 0-1,-1 0 0,1 0 1,-1 0-1,1 0 0,-1 0 1,1 0-1,-1 0 0,1 0 1,-1-1-1,1 1 0,-1 0 1,1 0-1,0 0 1,-1-1-1,1 1 0,-1 0 1,1-1-1,0 1 0,-1 0 1,1-1-1,0 1 0,-1 0 1,1-1-1,0 1 0,0-1 1,-1 1-1,1-1 0,0 1 1,0-1-1,-1 0 0,9-19-2721,22-16-5756,-3 17-660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14638,'0'0'8136,"-28"64"-7144,14-38-255,5 0-384,2-4-321,4-6-289,3-6-1312,6-9-3876,3-5 1761,6-15-800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87 9513,'0'0'9139,"-5"10"-7585,-8 17-797,2 0 1,0 1-1,2 1 0,1-1 1,1 1-1,2 0 0,-4 56 1,9 19-1879,0-103 875,0-17-234,1-16 242,0 16 264,-1 1-1,0-1 0,-2 0 1,1 0-1,-5-16 0,-2 19 549,1 16 59,6-3-661,1 1 1,0-1-1,0 1 0,-1 0 0,1-1 1,0 1-1,0-1 0,0 1 0,0 0 1,0-1-1,0 1 0,0 0 0,0-1 1,0 1-1,0 0 0,0-1 1,0 1-1,1 0 0,-1-1 0,0 1 1,0-1-1,1 1 0,-1 0 0,0-1 1,1 1-1,-1-1 0,0 1 0,1-1 1,-1 1-1,1-1 0,-1 0 0,1 1 1,-1-1-1,1 1 0,0-1 1,5 3-656,-1-1 0,1 0 0,-1 0 0,1-1 1,0 0-1,0 0 0,0 0 0,-1-1 1,1 0-1,0 0 0,0 0 0,0-1 1,0 1-1,-1-2 0,1 1 0,0 0 1,-1-1-1,7-3 0,-4 2 533,-1-1-1,1 0 1,-1 0-1,1-1 1,8-6 0,-12 7 805,-1 1 1,1-1-1,0 0 1,-1 0-1,0 0 1,0 0-1,0-1 1,4-7-1,-26 26 2452,9-2-2640,1 1-1,0 0 1,1 0 0,-7 14 0,12-20-261,0-1 0,0 0 1,1 1-1,0-1 0,0 1 1,0 0-1,1 0 0,0 0 1,1 0-1,-1-1 0,2 11 1,-1-17-202,0 0 0,1 1 1,-1-1-1,0 1 0,1-1 1,-1 0-1,1 1 0,-1-1 1,0 0-1,1 1 0,-1-1 0,1 0 1,-1 0-1,1 0 0,-1 1 1,1-1-1,-1 0 0,1 0 0,-1 0 1,1 0-1,-1 0 0,1 0 1,-1 0-1,1 0 0,-1 0 1,1 0-1,-1 0 0,1 0 0,-1 0 1,1 0-1,-1 0 0,1-1 1,-1 1-1,1 0 0,-1-1 1,20-7 128,-8-2-126,1-1-1,-2 0 1,1-1-1,-2-1 1,0 1-1,11-18 1,-11 15-154,0 1 0,1 0 0,1 0 0,25-22-1,-36 39 89,-1 0 0,1-1 0,-1 1 0,1 0 0,-1 0-1,0-1 1,0 1 0,0 0 0,-1 4 0,-6 33 105,-1 24 685,8-64-719,0 1 0,0 0 0,0 0 0,0 0 0,0-1 0,0 1 0,0 0 0,0-1 0,0 1 0,1 0 0,-1 0 0,0-1 0,0 1 1,1 0-1,-1-1 0,1 1 0,-1 0 0,0-1 0,1 1 0,-1-1 0,1 1 0,-1-1 0,1 1 0,0-1 0,-1 1 0,1-1 0,0 1 0,-1-1 0,1 0 0,0 1 0,-1-1 0,2 0 0,0 1 11,1-1 0,-1 0 0,1 0-1,-1 0 1,1-1 0,-1 1 0,1-1 0,-1 1 0,0-1-1,4-1 1,3-2 84,0 0 1,0-1-1,0 1 0,10-9 0,1-4-38,0-1 1,-1-1-1,-1 0 0,0-2 0,-2 0 0,-1-1 0,0 0 0,-2-1 1,0 0-1,-2-2 0,0 1 0,-2-1 0,10-40 0,-19 64-78,0 0-1,1 1 0,-1-1 0,0 0 0,1 1 1,-1-1-1,0 0 0,0 0 0,0 1 0,0-1 1,0 0-1,0 0 0,0 0 0,0 1 0,0-1 0,0 0 1,0 0-1,0 1 0,-1-1 0,1 0 0,0 1 1,-1-1-1,1 0 0,0 0 0,-1 1 0,1-1 1,-1 1-1,1-1 0,-2-1 0,-16 15-61,-24 40 125,40-50-58,-19 26 212,2 1 1,-17 34-1,31-53-84,0 0 0,1 0 0,0 1 0,1-1 0,0 1 0,0 0 0,2 0 1,-1 0-1,2 23 0,0-33-133,1 1 0,-1 0 0,1-1 0,0 1 0,0 0 0,0-1 0,0 1 0,0-1 0,1 0 1,-1 1-1,1-1 0,-1 0 0,1 0 0,0 0 0,0 0 0,0 0 0,0 0 0,0-1 0,0 1 0,1-1 1,-1 1-1,0-1 0,1 0 0,-1 0 0,1 0 0,0 0 0,-1 0 0,1-1 0,0 1 0,-1-1 0,1 0 1,3 0-1,45-2-2340,-7-11-4455,-7-9-5198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16143,'0'1'3045,"0"10"-2006,-8 54 1846,6-54-2652,0 0 1,0 1-1,1-1 1,0 0-1,1 0 1,0 0-1,1 1 1,4 16-1,-5-27-221,1 0 0,0 0 0,-1 0 0,1 0 0,0 0 0,0 0 0,0 0 0,-1 0 0,1 0 0,0 0 0,0 0 0,1-1 1,-1 1-1,0 0 0,0-1 0,0 1 0,0-1 0,1 1 0,-1-1 0,0 1 0,0-1 0,1 0 0,-1 0 0,0 0 0,1 0 0,-1 0 0,0 0 0,0 0 0,1 0 0,-1 0 0,2-1 0,2 0 33,-1 0 1,1 0-1,0 0 0,0-1 1,-1 0-1,1 0 0,4-3 1,6-5 18,-1-2 1,0 0 0,23-26 0,6-6 151,-42 44-204,-1-1 0,1 0 1,-1 0-1,1 1 0,0-1 0,-1 1 1,1-1-1,0 1 0,-1-1 1,1 1-1,0-1 0,0 1 0,0 0 1,-1-1-1,1 1 0,0 0 1,0 0-1,0 0 0,0-1 0,0 1 1,-1 0-1,1 0 0,0 0 1,0 0-1,0 1 0,0-1 0,1 0 1,-1 1 0,0 0 1,0 0 0,-1 0 0,1 0 0,0 0-1,0 0 1,-1 1 0,1-1 0,-1 0-1,1 0 1,-1 0 0,1 1 0,-1-1 0,0 0-1,1 1 1,-1 1 0,0 69 346,-1-54-188,1-17-145,-1-1 0,1 1 0,0-1 0,0 0-1,0 1 1,0-1 0,0 1 0,0-1 0,0 1 0,0-1 0,0 0 0,0 1 0,1-1 0,-1 1-1,0-1 1,0 0 0,0 1 0,0-1 0,1 1 0,-1-1 0,0 0 0,0 1 0,1-1-1,-1 0 1,0 1 0,1-1 0,-1 0 0,0 0 0,1 1 0,-1-1 0,0 0 0,1 0-1,-1 0 1,0 1 0,1-1 0,-1 0 0,1 0 0,-1 0 0,0 0 0,1 0 0,-1 0-1,2 0 1,21-12 504,28-34-366,-43 39-132,3-5-61,-6 6-1,0 1 0,1 0 0,-1-1 0,1 2 0,0-1 0,0 1 0,1 0 0,-1 0 0,1 1 0,7-3 0,-13 6-5,-1 0 1,0 0 0,1 0 0,-1 0 0,0 0 0,1 0-1,-1 0 1,1 0 0,-1 0 0,0 0 0,1 0 0,-1 0 0,0 0-1,1 0 1,-1 1 0,0-1 0,0 0 0,1 0 0,-1 0-1,0 1 1,1-1 0,-1 0 0,0 0 0,0 1 0,1-1 0,-1 0-1,0 1 1,0-1 0,0 0 0,0 1 0,1-1 0,-1 0-1,0 1 1,0-1 0,0 0 0,0 1 0,1 20-367,-9 20-34,0-22-238,5-13 102,1-1 0,0 1 0,0 0 1,0 0-1,1 0 0,-2 8 0,8-12-3394,14-9 684,-1-9-841,3-2-758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64 264 6887,'0'0'14509,"-9"6"-13708,6-3-578,-28 19 557,29-20-756,1-1 1,-1 1 0,0-1 0,1 1-1,-1 0 1,1 0 0,0-1 0,-1 1-1,1 0 1,0 0 0,0 0 0,0 1-1,1-1 1,-1 0 0,-1 4 0,3-5-34,-1 0 1,1 0-1,0 0 1,-1-1 0,1 1-1,0 0 1,-1 0-1,1-1 1,0 1-1,0 0 1,0-1 0,0 1-1,-1 0 1,1-1-1,0 0 1,0 1 0,0-1-1,0 1 1,0-1-1,0 0 1,2 1-1,30 7-398,-25-7 231,21 6-540,-12-4-924,0 2 0,0 0 0,22 9 1569,-43-21 3716,-3-12-2300,7 18-1076,-2-5-124,1 0 0,-1 0 1,1 0-1,0 0 0,0 0 1,1 0-1,0 0 0,0 0 1,0-1-1,1 1 0,0 0 1,0 0-1,1 0 1,-1 0-1,1 0 0,4-7 1,-2 7-339,-1 0 1,2 0-1,-1 0 0,1 0 1,6-6-1,36-26-4384,-39 32 3077,-1 1 1,0-1 0,0-1-1,-1 0 1,0 0-1,6-8 1,11-25-1969,-8 3 6594,-3-1 8272,-42 119-9103,-10 32 858,37-101-2973,0 1-1,1 0 0,0-1 0,1 1 0,0 0 0,1 0 0,2 13 0,-2-25-174,1 0 0,-1 0 0,0 0-1,0 0 1,1 0 0,-1 0-1,0 0 1,1 0 0,-1-1 0,1 1-1,-1 0 1,1 0 0,0 0-1,-1-1 1,1 1 0,0 0 0,-1-1-1,1 1 1,0-1 0,0 1 0,0-1-1,-1 1 1,1-1 0,0 1-1,0-1 1,0 0 0,0 0 0,0 1-1,0-1 1,0 0 0,0 0-1,0 0 1,0 0 0,0 0 0,0 0-1,0 0 1,0 0 0,-1-1-1,1 1 1,0 0 0,0-1 0,0 1-1,0 0 1,0-1 0,0 1-1,-1-1 1,1 1 0,0-1 0,1 0-1,5-3 31,-1 0 0,1 0 0,-1 0 0,12-11 1,4-8 214,-1 0 0,-1-2 0,-1 0 0,-2-1 0,29-54 0,-49 86-146,-21 44-2797,-10 4-7264,19-39 4603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10410,'0'0'8360,"-28"53"-8072,28-44-288,13-4-1954,2-3-3459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8:3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1 285 14286,'0'0'7948,"10"2"-7771,-3 0-167,0-1 1,0 0 0,0-1-1,0 1 1,0-1 0,0-1 0,0 1-1,10-3 1,-14 2 20,-1 1 0,1-1 0,-1 0-1,1 0 1,-1 0 0,1 0 0,-1 0 0,0-1 0,1 1 0,-1-1-1,0 1 1,0-1 0,0 0 0,0 0 0,-1 0 0,1 0 0,0 0-1,-1 0 1,0-1 0,1 1 0,-1 0 0,0-1 0,0 1-1,0-1 1,0 1 0,-1-1 0,1 0 0,-1 1 0,0-1 0,1 1-1,-1-5 1,-1 7-28,1 0-1,0-1 0,0 1 1,0 0-1,0-1 0,0 1 1,0 0-1,0-1 1,-1 1-1,1 0 0,0 0 1,0-1-1,0 1 0,-1 0 1,1 0-1,0-1 1,0 1-1,-1 0 0,1 0 1,0 0-1,-1-1 0,1 1 1,0 0-1,-1 0 0,1 0 1,0 0-1,0 0 1,-1 0-1,1 0 0,0-1 1,-1 1-1,1 0 0,-1 0 1,1 0-1,0 1 1,-1-1-1,1 0 0,0 0 1,0 0-1,-1 0 0,1 0 1,0 0-1,-1 0 1,1 0-1,0 1 0,-1-1 1,1 0-1,0 0 0,0 0 1,-1 1-1,1-1 1,0 0-1,0 0 0,-1 1 1,1-1-1,0 0 0,0 1 1,0-1-1,-18 15-83,11-8 193,1 1-1,0 0 1,0 0 0,1 1 0,0-1-1,0 1 1,1 0 0,1 1-1,-1-1 1,1 1 0,1-1 0,0 1-1,-2 19 1,4-28-101,0 0-1,0 0 1,0 0-1,0 0 1,0-1-1,0 1 1,0 0-1,1 0 1,-1 0-1,0-1 1,0 1-1,1 0 1,-1 0-1,1-1 1,-1 1-1,0 0 1,1-1-1,0 1 1,-1 0-1,1-1 1,-1 1-1,1-1 1,0 1-1,-1-1 1,1 1-1,0-1 1,-1 1-1,1-1 1,0 0-1,1 1 1,1 0 18,0-1 1,0 0-1,-1 0 0,1 0 0,0 0 1,0 0-1,0-1 0,0 1 0,4-2 1,3-1 40,0-1 1,1 0 0,-1-1-1,10-6 1,8-9-62,-1 0 1,-2-2 0,0-1 0,-1-1 0,-1-1-1,-1-1 1,-2-1 0,-1-1 0,0 0 0,-3-1-1,19-44 1,-34 72-27,0 0 1,-1 0-1,1 0 0,0 0 0,-1 0 1,1-1-1,-1 1 0,1 0 0,-1 0 1,0 0-1,1-1 0,-1 1 0,0 0 0,0 0 1,0-1-1,0 1 0,0 0 0,0 0 1,0-1-1,-1 0 0,-16 19 17,-25 44 133,27-38 84,2 2 0,1 0 0,1 0 0,-14 48 0,20-54-102,1-1-1,1 1 1,0 0 0,2 0-1,0 0 1,1 0 0,4 35-1,-3-49-107,1-1 0,-1 1 0,1-1 0,-1 1 0,1-1 0,0 1 0,1-1 0,2 4 0,-4-6-49,1 0-1,-1 0 0,0-1 0,1 1 0,-1-1 0,1 1 0,0-1 0,-1 0 0,1 0 0,0 1 0,0-1 0,0 0 0,0-1 0,0 1 0,0 0 0,0 0 1,0-1-1,0 1 0,4-1 0,-5 0 20,-1-1 1,1 1-1,0-1 1,-1 1-1,1-1 1,0 1-1,-1-1 1,1 1-1,-1-1 0,1 0 1,-1 0-1,1 1 1,-1-1-1,1 0 1,-1 0-1,0 1 1,1-1-1,-1 0 1,0 0-1,0 0 1,1 0-1,-1 1 1,0-1-1,0 0 1,0 0-1,0 0 1,0 0-1,-1-1 0,0-34-584,1 33 512,-3-20-423,-1-1 1,-1 1 0,-1-1-1,-18-41 1,11 35 1920,-23-38 0,83 70 1010,98 11-3472,-47-13-7032,-35-6-6104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9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454 114 4004,'0'-8'5381,"0"1"-4960,0 2-267,0 0 1,0 0-1,0 0 0,-1-1 0,0 1 1,-2-7-1,2 10-112,1 0 0,-1 0 0,0 1 0,0-1 0,0 1 0,0-1 0,0 1 0,-1-1 1,1 1-1,0 0 0,0-1 0,-1 1 0,1 0 0,-1 0 0,1 0 0,-1 0 0,0 0 0,1 1 0,-1-1 0,0 0 1,0 1-1,1-1 0,-1 1 0,0 0 0,0 0 0,-2-1 0,-4 2-7,-1 0 0,1 0 0,0 0 0,0 1 0,0 0-1,1 1 1,-1 0 0,0 0 0,1 1 0,0 0 0,0 0 0,0 0 0,0 1 0,1 0 0,0 0-1,0 1 1,-10 12 0,-7 8 290,1 1-1,-32 56 1,28-40 135,3 1 1,2 1 0,2 1-1,1 0 1,3 2 0,2 0-1,2 0 1,2 1 0,-5 84 0,14-123-444,0 0 0,1 0 0,0 0 1,0 0-1,1 0 0,0 0 1,1 0-1,5 12 0,-6-18-13,0 0 0,0 0 0,1 0 0,0 0 0,-1 0 0,1-1 0,1 0 0,-1 1 0,0-1 1,1 0-1,0 0 0,-1-1 0,1 1 0,0-1 0,0 0 0,1 0 0,-1 0 0,0-1 0,1 1 0,5 0 0,0 0 22,0-1 1,0 0 0,0 0-1,0-1 1,1 0 0,-1-1-1,0 0 1,0-1 0,0 0-1,0 0 1,0-1 0,11-5-1,-7 1 34,0 0-1,0-1 0,-1-1 0,0 0 1,0 0-1,-1-2 0,13-13 1,-1-5 111,0 0 1,-2-1 0,-2-1 0,0-1 0,28-68 0,-28 50 8,-3 0 0,-2-1 0,-2 0 0,-3-1 0,-1-1 0,1-96 0,-9 139-155,-1 0 0,0-1 0,-1 1 0,-1 0 0,1 0 0,-2 0 0,-2-10 0,3 17-19,1 0-1,-1 0 0,0 0 0,0 0 1,0 0-1,0 0 0,0 1 0,0-1 0,-1 1 1,0-1-1,1 1 0,-1 0 0,0 0 1,0 0-1,0 0 0,0 1 0,0-1 0,0 1 1,-1 0-1,1 0 0,0 0 0,-1 0 1,-5 0-1,-1 0-163,0 0 1,0 1-1,0 1 1,-1-1-1,1 1 0,0 1 1,1 0-1,-1 0 1,-13 6-1,-1 2-2279,1 1-1,-32 20 0,29-15-4336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9:2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17 146 3331,'0'0'4383,"-4"-4"-3395,-8-8-70,23 19-1,33 17-601,-18-16-271,0 0 0,1-2 0,0-1 1,41 2-1,116-4 255,-121-3-196,2180-72 1198,-1725 33-1147,314-20 403,0 32-219,-725 26-393,145 4-148,-243-1 25,-14 0-324,-15 0-1298,2-2-849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1986,'-4'2'3280,"-27"14"7699,31-16-10861,1 0 0,-1 0 0,0 0-1,1 0 1,-1 0 0,1 0 0,-1 0 0,0 0 0,1 0 0,-1 0 0,0 0 0,1 0 0,-1 0 0,0 1 0,1-1 0,-1 0 0,0 0 0,1 0 0,-1 1-1,0-1 1,0 0 0,1 0 0,-1 1 0,0-1 0,0 0 0,1 0 0,-1 1 0,0-1 0,0 0 0,0 1 0,1-1 0,-1 0 0,0 1 0,0-1 0,0 0-1,0 1 1,0-1 0,0 1 0,0-1 0,0 0 0,0 1 0,0-1 0,0 0 0,0 1 0,0-1 0,0 0 0,0 1 0,0-1 0,-1 1 0,1-1-1,0 0 1,0 0 0,0 1 0,-1-1 0,1 0 0,0 1 0,0-1 0,0 0 0,-1 0 0,1 1 0,0-1 0,-1 0 0,1 0 0,-1 1 0,35 3 517,-1-2 0,1-1-1,60-6 1,-35 1-537,-17 1-148,-27 1-596,1 1-1,0 0 1,-1 1-1,1 1 0,15 2 1,-31-3 589,1 0 0,-1 1 1,0-1-1,0 0 1,0 0-1,0 0 0,0 0 1,1 0-1,-1 0 1,0 0-1,0 1 0,0-1 1,0 0-1,0 0 0,0 0 1,0 0-1,0 1 1,0-1-1,0 0 0,0 0 1,1 0-1,-1 0 0,0 1 1,0-1-1,0 0 1,0 0-1,0 0 0,0 0 1,0 1-1,-1-1 1,1 0-1,0 0 0,0 0 1,0 0-1,0 1 0,0-1 1,0 0-1,0 0 1,0 0-1,0 0 0,0 0 1,0 1-1,-1-1 0,1 0 1,0 0-1,0 0 1,0 0-1,0 0 0,0 0 1,-1 0-1,1 1 1,0-1-1,0 0 0,0 0 1,0 0-1,-1 0 0,1 0 1,0 0-1,0 0 1,0 0-1,0 0 0,-1 0 1,1 0-1,0 0 0,0 0 1,-13 6-1818,-45 7-6320,18-6 1270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6438,'0'-1'432,"1"0"0,-1 1 1,0-1-1,1 1 0,-1-1 0,1 1 0,-1-1 0,1 1 1,-1 0-1,1-1 0,-1 1 0,1-1 0,-1 1 0,1 0 1,0 0-1,-1-1 0,1 1 0,0 0 0,-1 0 0,1 0 0,-1 0 1,1-1-1,0 1 0,-1 0 0,1 0 0,0 0 0,-1 1 1,1-1-1,0 0 0,-1 0 0,2 1 0,6 20 4152,-9 49-5385,0-56 2087,-10 115-938,2-75-3018,9-53 2366,0 0 0,0 0 0,-1-1 0,1 1 0,0 0 0,-1 0 0,1-1 0,0 1 0,-1 0 0,1-1 0,-1 1 0,1 0 0,-1-1 0,1 1 0,-1-1 0,0 1 0,1 0 0,-1-1 0,0 0 0,1 1 1,-1-1-1,0 1 0,0-1 0,1 0 0,-1 0 0,0 1 0,0-1 0,1 0 0,-1 0 0,0 0 0,0 0 0,-1 0 0,-11 0-6113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5926,'0'0'15759,"54"13"-13934,-16-13-383,7-7-449,4-6-481,-1 0-384,-3-1-96,-5 0-480,-11 2-1026,-11-1-608,-13 3-1025,-5-2-2786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13837,'0'0'10186,"76"-12"-8937,-34 12-384,3 0-577,3 0-256,-1 0-32,0 4-1089,-4 0-1345,-9 1-1538,-6-1-3972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 11627,'0'0'12743,"0"11"-12418,-7 113 428,7-123-704,0 0 0,0 0 0,0-1 0,0 1 0,0 0 0,0 0 0,1-1 0,-1 1 0,0 0 0,1 0 0,-1-1-1,0 1 1,1 0 0,-1-1 0,1 1 0,-1 0 0,1-1 0,-1 1 0,1-1 0,0 1 0,-1-1 0,1 1 0,-1-1 0,1 0 0,0 1 0,0-1 0,-1 0 0,1 1 0,0-1 0,0 0-1,-1 0 1,1 0 0,0 0 0,0 0 0,-1 1 0,1-1 0,0-1 0,0 1 0,0 0 0,-1 0 0,1 0 0,0 0 0,0-1 0,-1 1 0,1 0 0,1-1 0,1 0 96,0 0 0,1 0 0,-1 0 1,0-1-1,0 1 0,0-1 0,0 0 0,0 0 1,4-4-1,-3 2-76,0 0 0,-1-1 0,0 1 0,0-1 1,-1 0-1,1 0 0,-1 0 0,0 0 0,0 0 0,-1-1 0,1 1 1,-1 0-1,0-1 0,-1 1 0,1-1 0,-1 1 0,0-1 0,-1 1 0,-1-11 1,-3 9-96,24 5 9,-4-7 66,-14 8-56,1 0 0,-1 0 0,1 0 0,0 0 0,-1 0 1,1 1-1,0-1 0,-1 0 0,1 1 0,0-1 0,0 1 0,0 0 0,2-1 0,-4 1-25,-36 3-12946,29-3 6738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 12332,'0'0'5189,"3"-8"-2568,9-26-555,-12 34-2013,0 0 1,1 0 0,-1 0 0,0 0-1,0 0 1,0 0 0,0 0-1,0 1 1,0-1 0,0 0 0,0 0-1,0 0 1,1 0 0,-1 0 0,0 0-1,0 0 1,0 0 0,0 0-1,0 0 1,0 0 0,0 0 0,1 0-1,-1 0 1,0 0 0,0 0-1,0 0 1,0 0 0,0 0 0,0 0-1,1 0 1,-1 0 0,0 0 0,0 0-1,0 0 1,0 0 0,0 0-1,0 0 1,1 0 0,-1 0 0,0 0-1,0 0 1,0-1 0,0 1-1,0 0 1,0 0 0,0 0 0,0 0-1,0 0 1,0 0 0,0 0 0,1 0-1,-1-1 1,0 1 0,0 0-1,0 0 1,0 0 0,0 0 0,0 0-1,0 0 1,0-1 0,0 1 0,3 19 663,-2 24-553,-4-27-35,-1 1 0,0-1 0,0 0 1,-11 21-1,9-24 84,1 0 1,1 0-1,0 1 1,0-1-1,1 1 1,-1 20-1,4-34-194,0 0 0,0 0-1,0 0 1,0 1 0,0-1-1,0 0 1,0 0-1,0 0 1,0 0 0,0 1-1,0-1 1,0 0 0,1 0-1,-1 0 1,0 0 0,0 1-1,0-1 1,0 0 0,0 0-1,0 0 1,0 0-1,1 0 1,-1 0 0,0 1-1,0-1 1,0 0 0,0 0-1,0 0 1,1 0 0,-1 0-1,0 0 1,0 0 0,0 0-1,0 0 1,1 0-1,-1 0 1,0 0 0,0 0-1,0 0 1,1 0 0,-1 0-1,0 0 1,0 0 0,0 0-1,0 0 1,1 0 0,12-6 375,9-9-47,45-53-143,28-23-574,-95 90 362,0 1 0,0 0-1,0 0 1,1 0-1,-1 0 1,0-1-1,0 1 1,0 0 0,0 0-1,1 0 1,-1 0-1,0 0 1,0-1 0,0 1-1,0 0 1,1 0-1,-1 0 1,0 0-1,0 0 1,1 0 0,-1 0-1,0 0 1,0 0-1,0 0 1,1 0 0,-1 0-1,0 0 1,0 0-1,0 0 1,1 0-1,-1 0 1,0 0 0,0 0-1,1 0 1,-1 0-1,0 0 1,0 1 0,0-1-1,0 0 1,1 0-1,-1 0 1,0 0-1,0 0 1,0 1 0,0-1-1,1 0 1,-1 0-1,0 0 1,0 0 0,0 1-1,0-1 1,0 0-1,0 0 1,0 0-1,0 1 1,0-1 0,0 0-1,1 1 1,-2 21-51,-8 25 273,0 2 480,9-49-668,4 1-1545,2-1-1876,-2-1-2544,0-4-1812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14926,'0'0'10938,"-3"11"-10030,1-5-740,-16 85 1276,17-85-1396,0 0 0,1 1 0,-1-1 0,1 0 0,0 0 0,1 0 0,0 0 0,0 0 0,0 0 1,0 0-1,1 0 0,0 0 0,6 10 0,-7-14-30,0-1 1,0 1-1,0-1 0,0 1 1,1-1-1,-1 0 1,0 0-1,1 0 0,-1 0 1,1 0-1,-1 0 0,1 0 1,0 0-1,0 0 1,-1-1-1,1 1 0,0-1 1,0 1-1,-1-1 1,1 0-1,0 1 0,0-1 1,0 0-1,0 0 0,-1-1 1,1 1-1,0 0 1,0 0-1,0-1 0,0 0 1,-1 1-1,1-1 1,0 0-1,-1 1 0,1-1 1,-1 0-1,1 0 0,-1-1 1,1 1-1,-1 0 1,1 0-1,-1-1 0,1-1 1,4-2 14,-1-1 0,-1 0 1,1 0-1,-1-1 0,0 1 1,0-1-1,-1 0 1,0 0-1,3-8 0,-4 8-10,-1-1 0,0 0 1,0 0-1,0 0 0,-1-13 0,0 21-27,0-1 0,0 1 1,0 0-1,0 0 0,0 0 0,0-1 1,-1 1-1,1 0 0,0 0 0,0-1 1,0 1-1,0 0 0,0 0 0,0 0 0,0 0 1,0-1-1,0 1 0,-1 0 0,1 0 1,0 0-1,0 0 0,0-1 0,0 1 1,-1 0-1,1 0 0,0 0 0,0 0 0,0 0 1,-1 0-1,1 0 0,0-1 0,0 1 1,0 0-1,-1 0 0,1 0 0,0 0 0,0 0 1,0 0-1,-1 0 0,1 0 0,0 0 1,0 0-1,0 0 0,-1 0 0,1 0 1,0 1-1,0-1 0,-1 0 0,1 0 0,0 0 1,0 0-1,0 0 0,0 0 0,-1 0 1,1 1-1,0-1 0,0 0 0,0 0 1,0 0-1,0 0 0,-1 1 0,1-1 0,0 0 1,0 0-1,0 0 0,0 1 0,0-1 1,-10 16-99,10-15 105,0 0 1,0 0-1,0 1 0,0-1 0,0 0 0,0 0 0,0 0 0,0 0 0,1 1 0,-1-1 0,0 0 0,1 0 0,-1 0 0,1 0 0,0 0 0,-1 0 1,1 0-1,0 0 0,-1 0 0,1 0 0,0 0 0,0-1 0,0 1 0,0 0 0,0 0 0,0-1 0,0 1 0,1 0 0,2 1 7,0-1 0,0 1 0,1-1 0,-1 0 0,0 0 0,1 0 0,-1-1 0,6 0-1,0 1 11,0-2 0,1 1-1,-1-2 1,0 1-1,0-1 1,18-6-1,-24 6-26,0 0 0,1 0 0,-2 0 0,1 0 0,0-1 0,0 1 0,-1-1 0,1 0 0,-1 0 0,0 0 0,0 0 0,0-1 0,0 1 0,-1-1 0,1 0 0,-1 0 0,0 0 0,0 0 0,-1 0 0,1 0 0,1-8 0,-4 11-9,0 1 0,0 0 1,0-1-1,0 1 1,0 0-1,0 0 1,0-1-1,-1 1 1,1 0-1,0 0 1,0 0-1,0 0 1,0 1-1,0-1 1,0 0-1,0 0 1,0 1-1,0-1 0,0 0 1,0 1-1,-2 0 1,-4 4 55,1 0 1,-1 0-1,1 1 0,0 0 1,1 0-1,0 0 0,0 1 1,0-1-1,1 1 0,0 0 1,0 1-1,0-1 0,1 1 1,0-1-1,1 1 0,0 0 1,-2 16-1,4-23-50,1 1 1,-1-1 0,1 0-1,-1 0 1,1 1-1,0-1 1,0 0-1,0 0 1,0 0 0,0 0-1,0 0 1,0 0-1,0 0 1,0 0-1,0-1 1,0 1 0,0 0-1,1-1 1,-1 1-1,0-1 1,0 1-1,1-1 1,-1 0 0,1 1-1,-1-1 1,0 0-1,1 0 1,-1 0-1,0 0 1,1 0 0,-1 0-1,2-1 1,49-2-1821,-39-1 652,0 0 0,-1-1-1,1 0 1,-1 0 0,0-2 0,-1 1-1,1-1 1,-1-1 0,-1 0 0,0-1-1,18-18 1,-21 19 989,0-1-1,0 1 1,-1-1-1,9-18 1,-11 9 4799,-15 18-757,-18 23-289,28-22-3502,0 0 0,0 0-1,0 1 1,0-1 0,0 0 0,0 1-1,0-1 1,0 1 0,1-1-1,-1 1 1,1-1 0,-1 1 0,1-1-1,0 1 1,-1 0 0,1-1 0,0 3-1,0-3-106,1 0 1,-1 0-1,0 0 0,1 0 0,-1 0 1,1 0-1,0 0 0,-1 0 0,1 0 0,0 0 1,-1-1-1,1 1 0,0 0 0,0 0 1,-1-1-1,1 1 0,0-1 0,0 1 0,2 0 1,6 3-623,0-2 0,0 1 1,0-1-1,1 0 1,9 0-1,5 1-455,-15-1 555,38 10-725,-46-12 1361,0 0 1,0 0-1,0 1 1,1-1-1,-1 0 1,0 1-1,0-1 1,0 1-1,0 0 0,0-1 1,-1 1-1,1 0 1,0-1-1,0 1 1,0 0-1,0 0 1,-1 0-1,1 0 0,0 0 1,-1 0-1,1 0 1,-1 0-1,1 0 1,-1 0-1,0 0 1,1 0-1,-1 0 1,0 0-1,0 0 0,0 0 1,1 0-1,-2 2 1,0-1 125,0 1 1,-1-1 0,1 0-1,-1 0 1,1 0 0,-1 0-1,0-1 1,0 1 0,0 0-1,0-1 1,0 1 0,0-1-1,-1 0 1,1 0 0,0 0-1,-1 0 1,-3 1 0,-44 12 2154,47-13-2299,0 0 0,-1 0 1,1 0-1,-1-1 0,1 0 0,0 0 1,-1 0-1,1 0 0,-1 0 0,1-1 1,-1 1-1,1-1 0,-6-2 0,-5-14-2812,9-14-4884,5 13 155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12364,'0'0'10762,"0"9"-9444,-8 121 2337,-1-12-2553,9 19-798,0-136-197,-1-30 245,0 21-428,-1-1 0,-1 0 0,1 0 0,-2 1 0,-6-15 0,-5-14-413,18 36 461,1 0 0,0 0 0,0 0-1,-1 0 1,1 0 0,0 1-1,0 0 1,0 0 0,6 0-1,-2 0 19,86-14 65,-74 9-45,0 1-1,0 1 1,1 1-1,0 1 0,28 3 1,-48-2 5,-1 0-1,1 0 1,0 1-1,0-1 1,-1 0-1,1 1 1,0-1 0,0 0-1,-1 1 1,1-1-1,0 1 1,-1 0 0,1-1-1,-1 1 1,1-1-1,0 1 1,-1 0 0,0 0-1,1-1 1,-1 1-1,1 0 1,-1 0 0,0-1-1,0 1 1,1 0-1,-1 0 1,0 0 0,0 0-1,0-1 1,0 1-1,0 0 1,0 0-1,0 0 1,0 1 0,-7 37 592,3-19-273,5-19-315,-1 0 0,1-1 0,0 1 0,0-1 0,-1 1 0,1-1-1,0 1 1,0-1 0,0 0 0,0 1 0,0-1 0,0 0 0,0 0 0,0 0 0,-1 0 0,1 0 0,0 0 0,0 0 0,0 0 0,0 0-1,0 0 1,0 0 0,0-1 0,0 1 0,0 0 0,0-1 0,1 0 0,30-8 33,4-7-358,-25 9 63,1 1 1,1 1-1,-1 0 0,1 1 0,0 0 1,0 1-1,22-2 0,-34 6 261,-1-1 0,1 1 0,-1 0 0,1 0 0,-1 0-1,1 0 1,-1 0 0,0 0 0,1 0 0,-1 0 0,0 0-1,0 0 1,0 0 0,1 0 0,-1 0 0,0 0 0,-1 0 0,1 0-1,0 0 1,0 0 0,0 0 0,0 0 0,-1 0 0,1 0-1,0 0 1,-2 1 0,2-1 32,0 0 0,-1 0-1,1 1 1,0-1 0,-1 0 0,1 0-1,0 1 1,0-1 0,0 0 0,0 0-1,0 1 1,0-1 0,1 0 0,-1 0-1,0 0 1,1 1 0,0 0 0,7-1-60,1 0 0,0-1 0,-1 0-1,1 0 1,-1-1 0,1 0 0,-1-1 0,1 0 0,-1 0 0,0-1 0,15-7 0,24-4-1257,-35 11 933,1 0-1,-1 1 1,1 1 0,16 0 0,-28 2 378,-1-1 1,1 1-1,-1 0 1,1-1-1,-1 1 1,1 0-1,-1-1 1,1 1-1,-1 0 1,1 0-1,-1-1 0,0 1 1,0 0-1,1 0 1,-1 0-1,0-1 1,0 1-1,0 0 1,0 0-1,0 0 1,0 0-1,0-1 1,0 1-1,0 0 1,0 0-1,-1 0 1,1-1-1,0 1 0,-1 0 1,1 0-1,0 0 1,-1-1-1,0 2 1,-11 29-3292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6374,'3'-2'14725,"17"-10"-12901,0 5-896,0-1 0,0 0 0,29-19 0,-44 24-907,-1 0-1,0 0 0,0 0 0,0 0 1,0 0-1,0-1 0,-1 0 0,1 0 0,-1 0 1,0 0-1,0 0 0,-1 0 0,1-1 1,-1 0-1,0 1 0,0-1 0,-1 0 1,1 0-1,-1 0 0,1-9 0,-2 13-21,0 1-1,0 0 0,0-1 1,0 1-1,0 0 0,0-1 1,0 1-1,0-1 1,0 1-1,0 0 0,0-1 1,-1 1-1,1 0 0,0 0 1,0-1-1,0 1 0,0 0 1,-1-1-1,1 1 1,0 0-1,0 0 0,-1-1 1,1 1-1,0 0 0,0 0 1,-1 0-1,1-1 1,0 1-1,-1 0 0,1 0 1,0 0-1,-1 0 0,1 0 1,0 0-1,-1-1 0,1 1 1,-17 4-109,-13 14-56,21-10 160,1 1-1,0 0 1,0 0-1,1 0 1,0 1 0,1 0-1,0 1 1,1-1-1,0 1 1,0 0-1,1 0 1,1 1 0,0-1-1,-3 24 1,6-33 17,0-1 0,0 0 0,0 0 0,0 0 0,1 1 0,-1-1 0,0 0 0,1 0 0,-1 0 0,1 0 0,-1 1 0,1-1 0,-1 0 0,1 0 0,0 0 0,0 0 0,-1 0 0,1-1 0,0 1 0,0 0 0,0 0 0,0 0 0,0-1 0,0 1 0,0 0 0,2 0 0,1 0 10,0 0 0,0 0 1,0 0-1,1 0 0,-1-1 0,0 0 0,0 0 0,6 0 1,2-2 3,1 1 1,-1-2-1,-1 0 1,1 0-1,12-6 0,56-39-4,-35 18-218,-45 30 185,1 0-1,-1 0 1,0 0 0,0 0-1,0 0 1,0-1-1,0 1 1,1 0 0,-1 0-1,0 0 1,0 0-1,0 0 1,0 0-1,1 0 1,-1 0 0,0 0-1,0 0 1,0 0-1,1 0 1,-1 0 0,0 0-1,0 0 1,0 0-1,0 0 1,1 0-1,-1 1 1,0-1 0,0 0-1,0 0 1,0 0-1,0 0 1,1 0 0,-1 0-1,0 0 1,0 0-1,0 1 1,0-1-1,0 0 1,0 0 0,0 0-1,0 0 1,1 0-1,-1 1 1,0-1 0,0 0-1,0 0 1,0 1-1,1 14-217,-5 28 282,1-23-110,3-19 58,0 0 0,0-1 0,0 1-1,0 0 1,0-1 0,0 1 0,0 0 0,0-1 0,1 1 0,-1 0 0,0-1 0,0 1 0,0 0 0,1-1 0,-1 1 0,0-1 0,1 1 0,-1-1 0,1 1 0,-1 0 0,0-1 0,1 0 0,-1 1 0,1-1 0,0 1 0,-1-1 0,1 0 0,-1 1 0,1-1 0,-1 0 0,1 1 0,0-1 0,0 0 0,27-5 48,23-25-197,-34 15-169,-1 0 0,-1-1 1,0 0-1,-1-1 0,0-1 0,-2-1 0,18-32 1,-17 24 133,-1 0 1,-1-1 0,-1-1 0,-1 0 0,5-32 0,-17 71 320,-1 0 0,1-1-1,-2 1 1,1-1 0,-7 10-1,-10 22 59,6-1 833,-19 74 1,30-97-976,1 0 0,1 1 1,0-1-1,2 0 0,0 1 0,0-1 0,5 22 0,-3-33-816,-2-16 628,-6-23 222,-15-2-41,17 30 27,0-1 1,0 1-1,1-1 0,0 0 1,0 0-1,0 0 1,1 0-1,0-1 1,0 1-1,-1-9 1,3 14-60,1 0 1,0 0-1,-1 1 1,1-1-1,0 0 1,-1 0-1,1 0 1,0 1-1,0-1 1,0 1-1,0-1 1,0 1-1,0-1 1,0 1-1,0-1 1,0 1-1,0 0 1,0-1-1,0 1 1,0 0-1,0 0 1,0 0-1,0 0 1,0 0-1,2 0 1,35-1-576,-34 1 382,52 2-1487,56-2-8546,-59-9 7931,-6-11 5976,-30 4 1577,-16 6-924,-3 10-4287,1 0 1,0 0-1,0 0 0,-1 0 0,1 1 0,0-1 1,0 0-1,0 0 0,-1 1 0,1-1 0,0 1 1,0-1-1,0 1 0,0 0 0,0-1 0,0 1 1,0 0-1,0 0 0,0-1 0,0 1 0,0 0 1,1 0-1,-1 0 0,0 0 0,1 0 0,-1 0 1,0 3-1,-1-3-66,1 0 1,0 1-1,-1-1 1,1 1-1,0-1 1,0 1-1,0 0 1,0-1 0,1 1-1,-1 0 1,0 0-1,1 0 1,-1 0-1,1-1 1,0 1-1,0 0 1,-1 0-1,1 0 1,0 0-1,1 0 1,-1 0-1,0 0 1,0 0-1,1 0 1,-1-1-1,1 1 1,0 0 0,0 0-1,-1-1 1,1 1-1,3 3 1,1 0-298,0 0 0,1-1 0,0 0 1,0 1-1,1-2 0,12 7 0,17 10-1777,-36-20 2066,1 0 0,0 1 1,-1-1-1,1 0 0,-1 1 0,1-1 0,-1 0 0,0 1 1,1-1-1,-1 1 0,1-1 0,-1 1 0,0-1 0,1 1 1,-1-1-1,0 1 0,0-1 0,1 1 0,-1-1 0,0 1 1,0 0-1,0-1 0,0 1 0,0-1 0,0 1 0,0 0 1,0-1-1,0 1 0,0-1 0,0 1 0,0 0 0,0-1 1,0 1-1,-1-1 0,1 1 0,0-1 0,0 1 1,-1-1-1,1 1 0,0 0 0,-1-1 0,1 0 0,0 1 1,-1-1-1,1 1 0,-1-1 0,1 1 0,-1-1 0,1 0 1,-1 0-1,1 1 0,-1-1 0,1 0 0,-1 0 0,1 1 1,-1-1-1,-1 0 0,-37 14 293,35-14-312,-73 14-1255,58-13-3368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175 210 4324,'1'-1'554,"0"0"0,0 0 0,0 0 0,0 0 0,0 0 0,0 0 0,-1 0 0,1 0 0,0 0 0,-1 0 0,1 0 0,-1 0 0,1-1 0,-1 1 0,1-3 0,-1 4-485,0-1 0,-1 1 1,1-1-1,0 1 0,0 0 0,0-1 0,0 1 0,-1-1 0,1 1 0,0-1 0,0 1 0,-1 0 0,1-1 0,0 1 0,-1 0 0,1-1 0,0 1 0,-1 0 0,1 0 0,0-1 0,-1 1 0,1 0 0,-1 0 0,1-1 0,-1 1 0,1 0 0,-1 0 0,0 0 0,-1-1 43,0 1 0,-1 0 0,1 0 0,0 0 0,0 0 0,-1 0 0,1 1 0,0-1 0,-1 1 0,1-1 0,0 1 0,0 0 0,0 0 0,0 0 0,0 0 0,-4 3 0,-18 14 2190,-35 35 0,54-48-2176,0 1 0,0-1 1,0 1-1,0 0 0,1 1 0,0-1 1,1 1-1,-1-1 0,1 1 1,0 0-1,1 1 0,-2 7 0,4-14-118,0 0-1,1-1 1,-1 1 0,0 0-1,1-1 1,-1 1-1,1 0 1,-1-1-1,1 1 1,-1-1-1,1 1 1,0-1-1,-1 1 1,1-1-1,0 0 1,-1 1-1,1-1 1,0 1-1,-1-1 1,1 0-1,0 0 1,0 0 0,-1 1-1,1-1 1,0 0-1,0 0 1,-1 0-1,1 0 1,0 0-1,0 0 1,0 0-1,-1-1 1,2 1-1,32-3 277,-19-2-234,0 1 0,0-2 0,0 0 0,-1-1 0,0 0 0,0-1 0,-1-1 0,24-19 0,-10 4-24,-1-1 0,42-52 0,-50 55 266,-2-1-1,-1-1 1,0 0-1,15-38 0,-57 129 606,3 0 0,-16 75 0,38-132-812,0 0-1,1-1 1,0 1 0,1 0-1,0 0 1,1 12 0,0-21-155,-1 0 0,0 0 0,0-1 1,1 1-1,-1 0 0,0 0 1,1 0-1,-1-1 0,1 1 0,-1 0 1,1 0-1,-1-1 0,1 1 1,-1 0-1,1-1 0,0 1 0,-1-1 1,1 1-1,0-1 0,0 1 1,-1-1-1,1 0 0,0 1 1,0-1-1,0 0 0,0 1 0,-1-1 1,1 0-1,0 0 0,0 0 1,0 0-1,0 0 0,0 0 0,0 0 1,-1 0-1,1 0 0,0 0 1,0-1-1,0 1 0,0 0 0,0-1 1,-1 1-1,1 0 0,0-1 1,0 0-1,2 0-832,0 0 0,0-1 0,0 1 0,0-1 0,0 0 1,-1 0-1,1 0 0,-1 0 0,0 0 0,1-1 0,1-3 0,9-21-11461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94 13164,'0'0'3508,"-3"8"-428,-7 29-171,10-37-2800,-1 1-1,1 0 1,0 0-1,0-1 0,0 1 1,0 0-1,-1 0 0,1-1 1,0 1-1,1 0 0,-1 0 1,0-1-1,0 1 1,0 0-1,0 0 0,0-1 1,1 1-1,-1 0 0,0 0 1,1-1-1,-1 1 0,1-1 1,-1 1-1,0 0 0,1-1 1,-1 1-1,1-1 1,0 1-1,-1-1 0,1 1 1,-1-1-1,1 1 0,0-1 1,-1 0-1,1 1 0,0-1 1,0 0-1,-1 0 1,1 1-1,0-1 0,-1 0 1,1 0-1,0 0 0,0 0 1,1 0-1,33-4 1246,-34 4-1286,8-3 45,1 1 0,-1-2 0,0 0 0,-1 0 0,1 0 0,-1-1 0,1-1 0,-1 1 0,8-9 0,-12 11-111,1-1-1,-1 0 1,-1 0-1,1-1 1,0 1-1,-1-1 1,0 1-1,0-1 1,0 0 0,-1 0-1,0-1 1,0 1-1,0 0 1,-1-1-1,1 1 1,-1-1-1,0-5 1,-1 10-16,0 1 0,0-1 0,0 0 0,0 1 0,0-1 1,0 1-1,0-1 0,0 1 0,0-1 0,0 1 0,0-1 0,0 0 0,-1 1 0,1-1 1,0 1-1,0-1 0,-1 1 0,1-1 0,0 1 0,-1 0 0,1-1 0,-1 1 0,1-1 1,0 1-1,-1 0 0,1-1 0,-1 1 0,1 0 0,-1-1 0,1 1 0,-1 0 0,0 0 1,-20 4-295,-16 22 65,27-15 226,0-1-1,1 2 1,0-1 0,1 1-1,1 1 1,0-1 0,1 1-1,0 0 1,0 1-1,2-1 1,-6 26 0,10-38-82,0 0 0,0 0 0,0 1 0,0-1 0,0 0 0,0 0 0,0 0 0,1 0 0,-1 1 0,0-1 0,1 0 0,-1 0 0,1 0 0,-1 0 1,1 0-1,0 0 0,-1 0 0,1 0 0,0 0 0,0 0 0,0-1 0,0 1 0,0 0 0,-1 0 0,1-1 0,0 1 0,1 0 0,-1-1 0,0 1 0,0-1 0,0 0 0,0 1 0,0-1 0,0 0 1,1 0-1,-1 0 0,0 1 0,0-1 0,0 0 0,2-1 0,3 1-766,0 0 0,-1-1 0,1 0 0,0 0 1,-1 0-1,1-1 0,6-2 0,18-12-5413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8872,'0'0'16624,"85"33"-15855,-43-41-353,3 0-256,-3 2-128,-4 2-416,-7 1-2467,-7-1-2722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5830,'0'0'14664,"-6"12"-13708,-26 47 917,3 2 1,-39 122 0,41-101-1825,15-50 12,-9 43 0,27-97 213,2 0 1,1 0-1,21-39 1,-8 17-306,-3 2-249,36-71-503,-49 103 750,0 1 1,1 0-1,-1 0 1,2 0-1,-1 1 1,1 0-1,0 1 1,16-11 0,-18 15-76,0 0 0,0 0 0,0 1 0,1 0 0,-1 1-1,1 0 1,-1-1 0,1 2 0,-1-1 0,1 1 0,7 1 0,-12-1 62,0-1 0,-1 1 0,1 0-1,0 1 1,-1-1 0,1 0-1,0 0 1,-1 1 0,1-1 0,-1 1-1,1-1 1,-1 1 0,1 0-1,-1 0 1,1-1 0,-1 1 0,0 0-1,1 0 1,-1 1 0,0-1-1,0 0 1,0 0 0,0 0-1,0 1 1,0-1 0,0 1 0,0-1-1,0 1 1,-1-1 0,1 1-1,0-1 1,-1 1 0,0-1 0,1 1-1,-1 0 1,0-1 0,0 1-1,0 0 1,0-1 0,0 1 0,0 0-1,0-1 1,-1 1 0,1 0-1,-1-1 1,1 1 0,-1 1 0,-2 1 85,1 0 1,-1 0 0,0 0 0,0 0-1,0 0 1,0 0 0,-1-1 0,0 0 0,1 0-1,-1 0 1,0 0 0,-1 0 0,1-1-1,-8 4 1,2-1 159,-1-1-1,1 0 1,-1-1 0,0 0-1,-16 2 1,22-4-223,-20 0-331,25-1 149,-1-1 1,0 1-1,1 0 1,-1 0 0,1 0-1,-1 0 1,0-1-1,1 1 1,-1 0-1,1-1 1,-1 1-1,1 0 1,-1-1 0,1 1-1,-1 0 1,1-1-1,0 1 1,-1-1-1,1 1 1,0-1-1,-1 1 1,1-1 0,0 1-1,-1-1 1,1 0-1,0 1 1,0-1-1,0 1 1,0-1-1,0 1 1,-1-1 0,1-1-1,0-11-6777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0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7527,'0'0'18797,"9"7"-18194,33 18-283,-40-25-307,0 1-1,0-1 1,0 0-1,0 0 1,0 0 0,0 0-1,0 0 1,0-1-1,0 1 1,0-1 0,0 1-1,0-1 1,0 0-1,0 0 1,0 0 0,-1 0-1,1 0 1,0 0-1,-1 0 1,1 0 0,-1-1-1,1 1 1,-1-1-1,1 1 1,-1-1 0,0 1-1,0-1 1,0 0-1,2-3 1,-2 2-3,1 1 1,0-1-1,-1 0 1,0 0-1,1 0 1,-1 0-1,0 0 1,-1 0-1,1 0 0,0 0 1,-1 0-1,0 0 1,0 0-1,0-1 1,0 1-1,0 0 1,-1-5-1,0 7-26,1 0 0,-1 1 0,1-1 0,-1 0 0,0 1 0,1-1-1,-1 1 1,0-1 0,1 1 0,-1-1 0,0 1 0,0-1 0,1 1 0,-1-1 0,0 1 0,0 0 0,0 0 0,0-1-1,1 1 1,-1 0 0,0 0 0,0 0 0,0 0 0,0 0 0,0 0 0,0 0 0,1 0 0,-1 0 0,0 1 0,0-1 0,0 0-1,0 0 1,0 1 0,1-1 0,-1 1 0,0-1 0,0 1 0,1-1 0,-1 1 0,0-1 0,1 1 0,-1-1 0,1 1-1,-1 0 1,0 1 0,-29 32-152,26-29 170,-26 45-63,28-47 92,0 0 1,1 0 0,-1 1 0,1-1-1,0 0 1,0 1 0,1-1 0,-1 1-1,1-1 1,-1 1 0,1-1-1,0 1 1,1 4 0,0-6-11,0-1 0,0 0 0,0 0 1,1 0-1,-1 0 0,0 0 0,1-1 0,-1 1 1,0 0-1,1 0 0,-1-1 0,1 1 0,-1-1 1,1 0-1,-1 1 0,1-1 0,-1 0 1,1 0-1,-1 0 0,1 0 0,0 0 0,-1 0 1,1 0-1,2-1 0,42-6 207,-28 1-360,-1-1 0,0 0 0,26-16 0,-29 15-3,1 0 1,1 0-1,-1 2 0,26-8 1,-41 14 145,1 1 0,0-1 0,-1 0 0,1 0 0,0 0 0,-1 1 0,1-1 0,-1 0 0,1 1 0,-1-1 0,1 1 1,-1-1-1,1 0 0,-1 1 0,1-1 0,-1 1 0,0-1 0,1 1 0,-1-1 0,0 1 0,1 0 0,-1-1 0,0 1 0,0-1 0,1 1 0,-1 0 1,0-1-1,0 1 0,0 0 0,0-1 0,0 1 0,0-1 0,0 1 0,0 0 0,0-1 0,0 1 0,0 0 0,0-1 0,-1 1 0,1 0 0,-5 43 311,2-25-232,4-18-129,-1 0 0,1 0 1,-1 0-1,1 0 0,0-1 1,-1 1-1,1 0 0,0 0 1,-1-1-1,1 1 0,0-1 1,0 1-1,-1-1 0,1 1 1,0-1-1,0 1 0,0-1 1,0 0-1,0 1 0,0-1 1,0 0-1,0 0 0,0 0 1,0 0-1,0 0 0,0 0 1,0 0-1,0 0 0,0 0 0,1-1 1,36-3-3814,27-23-6120,-27 8 70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160 170 17264,'0'0'2467,"-12"4"20,-6 2-1196,-1 1 1,-29 16-1,44-21-1138,0 0 0,0 0 0,0 0 1,1 1-1,-1-1 0,0 1 0,1 0 0,0 0 1,-1 0-1,1 1 0,1-1 0,-1 1 1,0 0-1,1 0 0,0 0 0,0 0 0,0 0 1,0 0-1,1 0 0,-1 1 0,0 5 1,2-9-147,0 0 0,0-1 0,0 1 0,0-1 0,1 1 0,-1-1 0,0 1 0,0-1 0,0 1 1,1 0-1,-1-1 0,0 1 0,0-1 0,1 1 0,-1-1 0,1 0 0,-1 1 0,0-1 0,1 1 1,-1-1-1,1 0 0,-1 1 0,1-1 0,-1 0 0,1 1 0,-1-1 0,1 0 0,-1 0 0,1 0 1,0 1-1,25-1 117,-21-1-130,1 0 1,-1 0-1,1-1 0,-1 1 0,1-2 1,8-3-1,2-8-225,-1 0 1,0-1 0,-1-1-1,-1 0 1,0 0 0,10-19-1,-3 1-245,-1-1-1,17-46 0,-33 71 1033,-8 9-192,-16 17-16,-23 31 252,31-30-281,1 1 0,0 0-1,1 1 1,2 0-1,-9 22 1,13-28-268,1-1-1,0 1 1,1 0 0,0 0-1,1 0 1,1 0 0,0 0-1,1 1 1,2 18 0,-2-31-46,0 0 0,0 1 0,0-1 0,1 0 0,-1 0 0,0 0 0,1 0 0,-1 0 0,1 0 0,-1 0 0,1 0 0,0 0 0,-1 0 0,1 0 0,0 0 0,0 0 0,0-1 0,0 1 0,-1 0 0,1 0 0,0-1 0,0 1 0,0-1 0,0 1 0,2 0 0,0-1 1,-1 1-1,1-1 1,0 0 0,-1 1-1,1-1 1,0-1 0,0 1 0,-1 0-1,1-1 1,4 0 0,0-1-44,0-1 1,0 0-1,0 0 1,0 0-1,0-1 1,-1 0-1,7-5 1,5-9-224,0-2 1,-2 0 0,0-1-1,21-37 1,-25 39 211,-18 27 65,0 1 0,1 1-1,0-1 1,0 1-1,1 0 1,0 0 0,1 0-1,0 0 1,1 1-1,0-1 1,0 1 0,1 18-1,2-28-4,-1 1 0,1-1 0,0 0 0,0 1 0,1-1-1,-1 0 1,0 0 0,0 0 0,0 0 0,1 0 0,-1 0 0,0 0 0,1-1 0,-1 1-1,1 0 1,-1-1 0,1 1 0,-1-1 0,1 1 0,0-1 0,-1 0 0,1 0-1,-1 0 1,1 0 0,0 0 0,-1 0 0,1 0 0,2-1 0,48-5 9,-33 0-354,0-1 0,26-13 0,-33 13 293,0 1 0,1 1 0,0 0 1,0 1-1,0 0 0,0 1 0,26-3 0,-39 6 90,1 1 0,0-1 0,0 1-1,-1-1 1,1 1 0,0-1 0,-1 1 0,1 0-1,-1-1 1,1 1 0,-1 0 0,1-1 0,-1 1-1,1 0 1,-1 0 0,0-1 0,0 1 0,1 0-1,-1 0 1,0 0 0,0-1 0,0 1 0,0 0 0,0 0-1,0 0 1,0 0 0,0 0 0,0-1 0,0 2-1,0 0-25,0-1 0,-1 1 1,1-1-1,1 0 0,-1 1 0,0-1 0,0 1 0,0-1 0,1 0 0,-1 1 0,1-1 0,-1 0 0,1 1 0,-1-1 1,1 0-1,0 0 0,0 0 0,0 1 0,-1-1 0,1 0 0,0 0 0,0 0 0,1 0 0,-1-1 0,0 1 0,2 1 1,1-1-163,1 0 0,-1-1 1,0 1-1,1-1 0,-1 0 1,1 0-1,-1-1 1,1 1-1,-1-1 0,6-1 1,-7 1-590,1-1 0,-1 1 0,1-1 0,-1 0 1,0 0-1,0 0 0,0 0 0,0-1 0,0 1 1,0-1-1,-1 1 0,4-6 0,11-16-7733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19378,'0'0'8520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75 10025,'0'0'6567,"-1"-10"-3193,-7-33-550,8 42-2726,0 0 1,-1-1 0,0 1 0,1 0 0,-1 0 0,0-1 0,0 1-1,0 0 1,0 0 0,0 0 0,0 0 0,0 0 0,0 1-1,0-1 1,0 0 0,0 0 0,0 1 0,-1-1 0,1 0 0,0 1-1,-1 0 1,1-1 0,0 1 0,-1 0 0,1-1 0,0 1 0,-1 0-1,1 0 1,0 0 0,-1 0 0,1 1 0,-1-1 0,1 0 0,0 0-1,-1 1 1,1-1 0,0 1 0,-3 1 0,-2 0-71,0 0 0,1 1 0,-1-1 0,0 2 0,1-1 0,-6 5 0,5-3-18,1 0 0,1 0 0,-1 0 0,1 1 0,0-1 0,0 1 0,0 0 0,1 0 0,0 0 0,0 1 1,1-1-1,-1 1 0,1 0 0,1-1 0,-2 13 0,3-18-1,0 0 1,1 0 0,-1 0 0,1 0 0,-1 0 0,0 0 0,1 0 0,0 0 0,-1 0 0,1 0 0,-1 0-1,1 0 1,0 0 0,0-1 0,0 1 0,-1 0 0,1 0 0,0-1 0,0 1 0,0-1 0,0 1-1,0-1 1,0 1 0,0-1 0,0 0 0,0 1 0,0-1 0,1 0 0,-1 0 0,0 0 0,0 0 0,0 0-1,0 0 1,0 0 0,0 0 0,0 0 0,1 0 0,-1-1 0,1 1 0,46-10 405,-23 1-193,-17 5-296,0 1 1,0 1-1,0-1 0,1 1 1,-1 0-1,9 0 0,-15 2 48,0 0-1,-1 0 0,1 1 1,0-1-1,-1 0 0,1 1 1,-1-1-1,1 1 0,-1-1 0,1 1 1,-1 0-1,1 0 0,-1 0 1,0 0-1,1 0 0,-1 0 1,0 0-1,0 0 0,1 0 1,-1 0-1,0 1 0,0-1 0,-1 0 1,1 1-1,0-1 0,0 1 1,-1-1-1,1 1 0,-1 0 1,1-1-1,-1 1 0,0-1 1,1 1-1,-1 0 0,0-1 0,0 4 1,1 19-25,-1 1-1,-1-1 1,-1 0 0,-1 0 0,-1 0-1,-11 36 1,2-22 397,0-1 0,-3-1 0,-24 44 0,37-75-115,0-1 1,0 1 0,0-1-1,0 0 1,-1 0-1,1 0 1,-1 0 0,-7 5-1,10-8-186,0-1 1,1 0-1,-1 1 0,0-1 0,1 0 1,-1 1-1,0-1 0,0 0 0,1 0 0,-1 0 1,0 0-1,0 0 0,1 0 0,-1 0 0,0 0 1,0 0-1,1 0 0,-1 0 0,0 0 0,0 0 1,1-1-1,-1 1 0,0 0 0,1 0 1,-2-1-1,1-1-17,0 1 0,-1-1 0,1 1 1,0-1-1,0 1 0,0-1 0,0 0 1,0 0-1,0 1 0,1-1 0,-1 0 1,0 0-1,1 0 0,-1-3 0,-4-17 39,1 0-1,1-1 0,1 1 1,1-1-1,2-24 0,0 39-108,-1 1 1,1 0-1,1 0 0,-1 0 0,1 0 0,1 0 1,-1 0-1,1 0 0,0 1 0,1-1 1,-1 1-1,1 0 0,1 0 0,-1 1 0,1-1 1,0 1-1,0 0 0,0 0 0,12-8 0,1 3-1501,1 2-1,34-12 1,-16 7-2288,12-7-3360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82 3812,'0'0'8141,"6"-9"-5312,-1 4-1984,21-30 1213,-17 5 3415,-12 30-5234,1-1 1,-1 1-1,1-1 1,-1 1-1,1 0 1,-1 0-1,1 0 1,-1 0-1,1 0 1,-1 0-1,1 1 0,0-1 1,-3 2-1,-8 4-216,1 0 0,1 1 0,-1 0 1,1 1-1,0 1 0,1 0 0,0 0 0,1 1 0,0 0 0,0 1 0,1-1 0,0 2 0,1-1 0,0 1 0,-6 15 0,13-26-16,-1-1 1,1 1-1,0 0 1,-1-1 0,1 1-1,0 0 1,-1-1-1,1 1 1,0 0-1,0 0 1,-1-1 0,1 1-1,0 0 1,0 0-1,0 0 1,0-1-1,0 1 1,0 0 0,1 0-1,-1-1 1,0 1-1,0 0 1,0 0-1,1-1 1,-1 1 0,0 0-1,1-1 1,-1 1-1,1 0 1,-1-1-1,0 1 1,1 0 0,0-1-1,-1 1 1,1-1-1,-1 1 1,1-1 0,0 1-1,-1-1 1,1 0-1,0 1 1,-1-1-1,1 0 1,0 1 0,0-1-1,-1 0 1,1 0-1,0 0 1,0 0-1,-1 0 1,1 0 0,0 0-1,0 0 1,0 0-1,-1 0 1,1 0-1,1-1 1,4 0 56,-1 0 0,0-1 0,0 1-1,0-2 1,0 1 0,0 0 0,6-5 0,4-4-6,-1 0 0,0-1 0,12-14 0,-21 20-34,1 0 0,-2 0-1,1 0 1,-1-1 0,0 1 0,0-1-1,-1 0 1,0 0 0,4-14 0,-11 22-366,-7 11 271,11-12 77,-1 1 0,1-1 0,0 0 0,-1 1 0,1-1 0,0 0 0,-1 1 0,1-1 0,0 0 0,-1 1 0,1-1 0,0 1 0,-1-1 0,1 1 0,0-1 0,0 1 0,0-1 0,0 0 0,-1 1 0,1-1 0,0 1 0,0-1 0,0 1 0,0 0 0,0-1 0,0 1 1,0-1-1,0 1 0,0-1 0,1 1 0,-1-1 0,0 1 0,0-1 0,0 0 0,0 1 0,1-1 0,-1 1 0,0-1 0,1 1 0,-1-1 0,0 0 0,1 1 0,-1-1 0,0 0 0,1 1 0,-1-1 0,1 0 0,-1 1 0,1-1 0,-1 0 0,0 0 0,1 0 0,-1 1 0,1-1 0,-1 0 0,1 0 0,20 0 118,0-1 1,0-1-1,26-6 0,-32 5-188,1 0 0,-1 1 0,0 0 0,1 2 0,-1 0-1,1 0 1,27 5 0,-41-4 60,0-1-1,0 1 1,-1 0-1,1 0 0,0 0 1,-1 0-1,1 0 1,-1 0-1,1 0 0,-1 0 1,1 1-1,-1-1 1,0 1-1,0-1 0,1 1 1,-1-1-1,0 1 1,-1-1-1,1 1 0,0 0 1,0 0-1,-1-1 0,1 1 1,-1 0-1,1 0 1,-1 0-1,0 0 0,0 0 1,0 0-1,0-1 1,0 1-1,0 0 0,-1 0 1,0 3-1,-1 5 168,0 0-1,-1-1 1,-1 0-1,-7 18 1,10-26 23,12-4 466,31-28-351,13-7-356,-51 36 28,-1 0 0,0 1 0,1 0 0,-1 0 0,1 0 0,0 0-1,-1 0 1,1 1 0,0-1 0,-1 1 0,1 0 0,0 0 0,0 1 0,-1-1 0,6 2 0,-8-1 25,0 0 0,0 0 0,0 0 0,-1 0 0,1 0 0,0 0 0,-1 0 0,1 0 0,0 0 0,-1 0 0,1 1 0,-1-1 0,0 0 0,1 0 0,-1 1 0,0-1 0,0 0 0,0 0 0,0 1 0,0-1 0,0 2 0,-1 38-1143,0-29-2225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7495,'0'0'16026,"1"9"-15476,6 84 710,-6-92-1240,0 1 0,0 0 0,0-1 0,0 1 0,1-1 0,-1 1 0,0-1 0,1 1 0,-1-1 0,1 0 0,-1 0 0,1 1 1,-1-1-1,1 0 0,0-1 0,0 1 0,-1 0 0,1 0 0,0-1 0,0 1 0,0-1 0,0 0 0,0 1 0,0-1 0,0 0 0,0 0 1,0 0-1,-1-1 0,1 1 0,2-1 0,7 0 191,0 0 1,0-1-1,20-6 1,30-20 122,-52 23-297,0 0 0,1 0 0,-1 1 0,1 0 0,0 1 0,0 0 0,0 0 0,21-1 0,-30 4-40,0-1 1,0 1-1,0 0 1,0 1-1,0-1 1,0 0-1,0 0 1,0 0-1,0 0 1,0 1-1,0-1 1,0 0-1,0 1 1,0-1-1,0 1 1,-1-1-1,1 1 1,0 0-1,0-1 1,-1 1-1,1 0 1,0-1-1,-1 1 1,1 0-1,0 0 1,-1 0-1,1-1 1,-1 1-1,0 0 1,1 2-1,0 31 106,-1-31-92,-1-1 1,1 1-1,0-1 1,0 1-1,0-1 1,0 1-1,0-1 1,1 1-1,-1-1 1,0 0-1,1 1 1,0-1-1,0 1 1,1 2-1,-1-5 31,1 1-1,-1 0 1,0-1-1,1 1 0,-1-1 1,0 1-1,1-1 0,-1 0 1,1 0-1,-1 0 0,0 0 1,1 0-1,-1 0 0,1 0 1,-1 0-1,1 0 0,-1 0 1,0-1-1,2 0 0,26-8 157,-13 2-147,44-21-2284,-25 2-3597,-16 4-657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10666,'0'0'9203,"-5"13"-7510,-8 20-626,3 1 1,1-1 0,1 2-1,2-1 1,1 1 0,0 41-1,4-58-959,2 40 7,-1-56-114,0 1-1,0-1 1,1 1 0,-1-1-1,1 1 1,-1-1 0,1 0-1,0 1 1,0-1 0,0 0 0,0 0-1,0 1 1,1-1 0,-1 0-1,1 0 1,-1 0 0,4 2-1,-4-5-29,0 0 1,-1 0-1,1 0 0,0 0 0,-1-1 0,1 1 0,-1 0 0,1-1 0,-1 1 0,1 0 1,-1-1-1,0 1 0,0 0 0,0-1 0,0 1 0,0-2 0,0 2 8,5-147-1431,-6 165 940,0-13 474,1 0 1,0 1-1,0-1 1,0 0-1,0 0 1,1 1 0,-1-1-1,3 7 1,-2-9 42,0-1 0,0 1 0,0 0 0,0 0 0,1-1 0,-1 1 1,1-1-1,-1 1 0,1-1 0,-1 0 0,1 0 0,0 1 0,0-1 1,0 0-1,-1-1 0,1 1 0,0 0 0,0 0 0,0-1 0,0 1 1,0-1-1,1 0 0,-1 0 0,3 0 0,2 1 47,1-1 0,-1 0-1,1 0 1,-1-1 0,1 0 0,-1-1-1,0 1 1,1-1 0,-1-1-1,9-4 1,-12 5-15,0 0 0,0 0-1,0 0 1,0-1 0,-1 0-1,1 0 1,-1 0 0,0 0-1,0 0 1,0-1 0,-1 1-1,1-1 1,-1 0 0,0 1-1,0-1 1,0 0 0,0-1-1,0 1 1,0-4 0,-19 45-575,13-31 541,1 0 1,-1 1-1,1-1 1,0 1-1,1 0 0,0 0 1,0 0-1,-2 14 1,5-20-5,-1 0 0,0 0 0,1 0 1,-1 0-1,1 0 0,-1 0 1,1 0-1,-1-1 0,1 1 1,0 0-1,-1 0 0,1 0 1,0-1-1,0 1 0,0 0 0,-1-1 1,1 1-1,0-1 0,0 1 1,0-1-1,0 1 0,0-1 1,0 0-1,0 1 0,0-1 0,0 0 1,0 0-1,0 0 0,0 0 1,0 1-1,2-2 0,42 2-87,-34-1 22,27 2-152,-27-1 277,1 0 1,-1-1 0,1 0 0,-1 0 0,1-1 0,-1-1 0,0 0 0,14-4 0,-23 4 50,0 1 0,-1-1 1,1 1-1,-1-1 1,1 1-1,-1-1 0,0 0 1,1 0-1,-1 0 0,0 0 1,0 0-1,-1 0 1,1 0-1,0 0 0,0 0 1,-1 0-1,0 0 0,1 0 1,-1-1-1,0 1 1,0 0-1,0 0 0,0 0 1,0 0-1,-1-1 0,1 1 1,-1 0-1,0-3 1,-1-2-60,0 0 0,0 0 0,0 0 0,-1 1 0,0-1 0,0 0-1,-6-8 1,-6-5-72,24 23-143,19 9 157,-12-7-85,1-1 1,0 0-1,0-1 0,0-1 0,26 0 0,-36-2-5,0-1-1,0 1 1,0-1-1,0-1 1,0 1 0,0-1-1,8-4 1,-12 5 54,0-1 0,-1 1 0,1-1 0,-1 0 0,1 1 0,-1-1 0,0 0 0,1-1 0,-1 1 0,0 0 0,0-1 1,-1 1-1,1-1 0,0 1 0,-1-1 0,0 0 0,2-3 0,-2 5 42,-1 0 0,1 0 0,-1 0 0,1-1 0,-1 1 0,0 0 0,1 0 0,-1 0 0,0 0 0,0 0 0,1 0 0,-1 0 0,0-1 0,0 1 0,-1 0-1,1 0 1,0 0 0,0 0 0,0 0 0,-1-1 0,1 1 0,0 0 0,-1 0 0,1 0 0,-1 0 0,0 0 0,1 0 0,-1 0 0,0 0 0,1 1 0,-1-1 0,0 0 0,0 0 0,0 0 0,0 1 0,0-1 0,0 1 0,0-1 0,0 1 0,0-1 0,0 1 0,0-1 0,0 1 0,0 0 0,0 0 0,-1-1 0,1 1 0,0 0 0,0 0-1,0 0 1,0 0 0,0 0 0,-2 1 0,-2-1 12,0 1-1,0 0 1,0 0-1,0 0 0,1 1 1,-1 0-1,0 0 1,1 0-1,0 0 1,-1 0-1,-5 6 0,4-3 16,0 1 0,0 0 1,0 0-1,1 0 0,0 1 0,1-1 0,-1 1 0,1 0 0,1 1 0,-1-1 0,1 1 0,0-1 0,1 1 0,0 0 0,0 0 0,-1 16 0,3-22-121,0-1 0,1 1-1,-1-1 1,0 0-1,1 1 1,-1-1-1,1 0 1,-1 1 0,1-1-1,-1 0 1,1 0-1,0 1 1,0-1-1,0 0 1,0 0-1,0 0 1,0 0 0,0 0-1,0 0 1,0 0-1,0-1 1,0 1-1,1 0 1,-1-1 0,0 1-1,0 0 1,1-1-1,-1 0 1,0 1-1,3-1 1,47 5-6449,-46-5 5503,28 0-5883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 12556,'0'0'4703,"-9"-4"-1687,-60-12-112,66 15-2810,-1 1-1,1 0 1,0 0-1,0 0 1,-1 0 0,1 0-1,0 1 1,0 0 0,0-1-1,-6 3 1,8-2-87,0-1 0,0 1 1,1 0-1,-1 0 0,0-1 0,0 1 1,0 0-1,1 0 0,-1 0 0,0 0 1,1 0-1,-1 0 0,0 0 0,1 0 1,0 0-1,-1 0 0,1 0 0,0 0 1,-1 0-1,1 1 0,0-1 0,0 0 1,0 0-1,0 0 0,0 0 0,0 1 1,0-1-1,1 0 0,-1 0 1,1 2-1,0-2-39,0 1 1,0-1-1,1 1 1,-1-1-1,0 0 0,1 1 1,0-1-1,-1 0 1,1 0-1,-1 0 1,1 0-1,0-1 1,0 1-1,-1 0 0,4 0 1,35 11-1097,-34-11 802,27 7-1230,-18-4 686,-1-1 1,1 2-1,21 9 0,-36-14 905,1 0-1,0 0 0,-1 1 0,1-1 0,-1 0 0,1 1 0,-1-1 0,1 0 0,0 1 0,-1-1 0,1 1 0,-1-1 0,1 1 0,-1-1 0,0 1 0,1-1 0,-1 1 0,0-1 0,1 1 0,-1-1 0,0 1 0,1 0 0,-1-1 0,0 1 0,0 0 0,0-1 0,0 1 0,0 0 0,0 0 0,-14 14 1313,-34 5 785,45-19-2024,-6 2 233,3 0-262,0 0 0,-1-1 1,1 0-1,-1 0 0,1-1 0,-1 0 1,0 0-1,0 0 0,1-1 1,-1 0-1,0 0 0,-7-2 1,13 0-368,0 0 1,1 0 0,-1 1 0,1-1 0,-1 0 0,1 0 0,0 0 0,0 0 0,0 0 0,0 0 0,0 0 0,0 0 0,0 0 0,1 0 0,-1 0 0,1 0 0,-1 0 0,1 0 0,0 1 0,1-3 0,14-24-5579,5-2-1816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10634,'0'0'8792,"2"8"-7612,1 25 22,-1 0 1,-1-1-1,-6 56 0,0 16-139,6-69-1679,-6 45-1,-2-93 526,-1 1 0,0-1 0,-1 1 0,-1 0 0,-12-11 0,13 13 248,-1 0 0,2 0 1,0 0-1,0-1 1,1-1-1,-10-20 0,16 31-114,1 0-1,-1 0 0,1-1 0,0 1 1,0 0-1,0 0 0,0-1 0,0 1 0,0 0 1,0 0-1,0-1 0,1 1 0,-1 0 1,0 0-1,1-1 0,-1 1 0,1 0 0,-1 0 1,1 0-1,-1 0 0,1 0 0,0 0 1,0 0-1,0 0 0,-1 0 0,1 0 0,0 0 1,0 0-1,0 1 0,0-1 0,0 0 1,1 1-1,-1-1 0,0 0 0,0 1 0,0 0 1,1-1-1,-1 1 0,0 0 0,0 0 1,1-1-1,-1 1 0,2 0 0,11-2-98,0 1-1,0 0 0,16 1 0,-19 1 71,21-1-677,72-2-7547,-53-5-2931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7239,'0'0'16111,"-4"12"-15193,-6 16-722,2 1-1,1 0 0,1 0 0,1 1 0,2 0 1,0 32-1,5-52-1816,1-9-2331,1-17-5497,-4-2 566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4 201 17328,'0'0'7565,"0"9"-7341,-4 159 1815,29-211-629,19-61-1272,-14 165-3682,-25-56 2893,0 0 0,0 0 0,0 0 0,1-1 0,0 0 1,0 0-1,0-1 0,0 1 0,0-1 0,1-1 0,-1 1 0,1-1 1,0 0-1,0-1 0,0 1 0,0-2 0,0 1 0,12-1 0,-15 0 542,-1 0-1,1 0 1,0-1 0,0 0-1,0 0 1,0 0-1,-1 0 1,1 0-1,-1-1 1,1 1-1,-1-1 1,1 0 0,-1 0-1,0-1 1,3-2-1,-4 3 507,0-1-1,0 0 1,0 1-1,0-1 0,-1 0 1,1 0-1,-1 0 1,0 0-1,0 0 1,0-1-1,0 1 1,0 0-1,-1-1 0,0 1 1,1 0-1,-1 0 1,-1-1-1,1 1 1,0 0-1,-2-4 1,2 6-334,0 0 1,0 0-1,0 0 1,0 0-1,0 0 1,0 0-1,-1 0 1,1 0-1,0 0 1,-1 1-1,1-1 1,0 0-1,-1 0 1,1 0-1,-1 0 1,1 1-1,-1-1 1,0 0 0,1 1-1,-1-1 1,0 0-1,0 1 1,1-1-1,-1 1 1,0-1-1,0 1 1,0 0-1,0-1 1,1 1-1,-1 0 1,0-1-1,0 1 1,0 0-1,0 0 1,0 0-1,0 0 1,0 0-1,0 0 1,0 0-1,0 0 1,0 0-1,0 1 1,1-1 0,-1 0-1,0 0 1,0 1-1,0-1 1,0 1-1,0-1 1,-1 2-1,-2 0 23,1 0 0,-1 0 0,1 1 0,-1-1 0,1 1 0,0 0 0,0 0 0,0 0 1,-4 7-1,-14 49 1168,19-27-527,3-32-706,-1 1 1,0 0 0,0 0 0,0-1-1,1 1 1,-1 0 0,0 0-1,1-1 1,-1 1 0,0 0 0,1-1-1,-1 1 1,1 0 0,-1-1-1,1 1 1,-1-1 0,1 1 0,0-1-1,-1 1 1,1-1 0,0 1-1,-1-1 1,1 0 0,0 1 0,0-1-1,-1 0 1,3 1 0,4-1 59,1 1 1,-1-2 0,1 1-1,-1-1 1,1 0-1,-1 0 1,1-1 0,-1 0-1,0-1 1,0 1-1,0-1 1,0-1 0,-1 1-1,1-1 1,-1 0 0,0-1-1,7-6 1,6-6-237,0 0 0,-2-2 0,28-36-1,-43 53-767,-3 6 316,-6 18 128,1-8 620,1 1-1,1 1 1,-5 28 0,9-44-125,0 1 0,0 0 0,0-1 0,0 1-1,0-1 1,0 1 0,0 0 0,0-1 0,1 1 0,-1 0 0,0-1 0,0 1 0,1-1 0,-1 1 0,0-1 0,1 1 0,-1-1 0,0 1 0,1-1 0,-1 1 0,1-1-1,-1 1 1,1-1 0,-1 0 0,1 1 0,-1-1 0,1 0 0,0 1 0,-1-1 0,1 0 0,0 1 0,24-3 324,-18 0-257,-1-1 1,0 1-1,1-1 0,-1 0 1,9-7-1,-1-3-47,0-2 0,-1 1 0,-1-2 0,-1 0-1,0 0 1,-1-1 0,0 0 0,-2-1 0,0 0-1,-1 0 1,-1-1 0,0 1 0,-2-2 0,0 1-1,-1 0 1,0-36 0,-4 64-105,0-1 0,-1 1 1,-1-1-1,1 0 0,-1 0 0,-8 16 1,-1 2 79,1-2 156,2 0 1,0 2-1,2-1 0,1 1 1,0-1-1,2 2 0,2-1 0,-1 33 1,3-58-160,0-1 1,0 1-1,0 0 1,0 0 0,0 0-1,0 0 1,0-1 0,0 1-1,1 0 1,-1 0 0,0-1-1,1 1 1,-1 0-1,0 0 1,1-1 0,-1 1-1,0 0 1,1-1 0,0 1-1,-1 0 1,1-1 0,-1 1-1,1-1 1,-1 1-1,1-1 1,0 1 0,0-1-1,-1 1 1,1-1 0,0 0-1,-1 1 1,1-1 0,0 0-1,0 0 1,0 0-1,-1 0 1,1 1 0,0-1-1,0 0 1,0 0 0,1-1 6,-1 1 0,0-1 0,0 1 0,0-1-1,0 1 1,0-1 0,0 1 0,0-1 0,0 0 0,0 0 0,0 1 0,0-1 0,0 0 0,-1 0 0,1 0 0,0 0 0,-1 0 0,1 0 0,0 0 0,-1 0 0,1 0 0,-1-1 0,0 1 0,1 0 0,-1 0 0,0-2 0,1-4-8,0 0 1,-1 1 0,0-1-1,-1 0 1,1 0-1,-1 1 1,0-1 0,-1 1-1,0-1 1,0 1 0,0-1-1,-1 1 1,1 0-1,-2 0 1,1 0 0,-1 1-1,1-1 1,-2 1 0,1 0-1,-10-9 1,14 14-14,0-1 0,0 1 1,0 0-1,0-1 1,-1 1-1,1 0 0,0 0 1,0-1-1,0 1 0,-1 0 1,1 0-1,0-1 0,-1 1 1,1 0-1,0 0 0,0 0 1,-1-1-1,1 1 1,0 0-1,-1 0 0,1 0 1,0 0-1,-1 0 0,1 0 1,0 0-1,-1-1 0,1 1 1,0 0-1,-1 0 0,1 0 1,0 0-1,-1 1 0,1-1 1,0 0-1,-1 0 1,1 0-1,0 0 0,-1 0 1,1 0-1,0 0 0,-1 1 1,1-1-1,0 0 0,0 0 1,-1 0-1,1 1 0,0-1 1,0 0-1,-1 0 0,1 1 1,0-1-1,0 0 1,0 1-1,-1-1 0,1 0 1,0 1-1,0-1 0,0 0 1,0 1-1,0-1 0,0 0 1,0 1-1,0-1 0,0 0 1,0 1-1,0-1 0,0 0 1,0 1-1,0-1 1,0 2-6,0-1 1,0 1-1,1-1 1,-1 1 0,0-1-1,1 0 1,-1 1 0,1-1-1,0 0 1,-1 1 0,1-1-1,0 0 1,0 0 0,-1 0-1,1 1 1,2 0 0,2 1-321,-1-1 1,1 1 0,0-1 0,0 0 0,0-1 0,9 3 0,33 0-5847,-16-4-75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6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8 113 14574,'0'0'164,"-1"0"-1,1 0 1,0 0 0,0 0 0,0 0 0,-1 0-1,1 0 1,0 0 0,0 0 0,-1 0 0,1 0-1,0 0 1,0 0 0,0 0 0,-1 0 0,1 0-1,0 0 1,0 0 0,-1 0 0,1 0 0,0 0-1,0 0 1,0 0 0,0 1 0,-1-1-1,1 0 1,0 0 0,0 0 0,0 0 0,0 1-1,-1-1 1,1 0 0,0 0 0,0 0 0,0 1-1,0-1 1,0 0 0,0 0 0,0 0 0,0 1-1,0-1 1,0 0 0,0 0 0,0 0 0,0 1-1,0-1 1,0 0 0,0 0 0,0 1 0,0-1-1,0 0 1,0 0 0,0 0 0,0 1 0,0-1-1,0 0 1,0 1 0,19 2 2722,37-1-3095,-52-2 801,13-1-531,0 0 0,0-1 0,0-1 0,0-1 0,17-5 0,-27 6-77,1 1 1,-1-1-1,0 0 1,0 0-1,-1-1 1,1 0 0,-1 0-1,0-1 1,0 1-1,0-1 1,0-1 0,-1 1-1,8-11 1,-12 15 3,0 0 0,0 0 0,-1 0 0,1 0 0,0 0 1,-1 0-1,1-1 0,-1 1 0,1 0 0,-1 0 0,1 0 1,-1 0-1,0-1 0,0 1 0,0 0 0,0 0 0,0-1 1,0 1-1,0 0 0,0 0 0,0 0 0,0-1 0,0 1 1,-1 0-1,1 0 0,-1-2 0,0 3-3,-1-1 0,1 0 0,0 1 0,0-1 0,-1 0 0,1 1 0,0 0 0,-1-1 1,1 1-1,-1 0 0,1 0 0,0 0 0,-1-1 0,1 2 0,-1-1 0,1 0 0,0 0 0,-3 1 0,-4 0-26,0 1 0,0 1 0,0-1 0,0 1-1,0 0 1,-9 7 0,-3 4 39,0 2 0,-20 21 0,35-32 59,0 0 1,1 1-1,-1-1 1,1 1 0,0 0-1,0 0 1,1 0-1,0 1 1,0-1-1,0 1 1,1 0 0,-2 9-1,4-15-52,0 0-1,0 0 0,0 0 1,0 0-1,0 0 0,0-1 0,0 1 1,0 0-1,1 0 0,-1 0 1,0 0-1,1 0 0,-1 0 1,0-1-1,1 1 0,-1 0 1,1 0-1,0 0 0,-1-1 1,1 1-1,-1 0 0,1-1 1,0 1-1,0-1 0,-1 1 1,1-1-1,0 1 0,0-1 1,1 1-1,34 5-232,-20-7-547,-1-1 0,29-6 0,-23 1-2482,0-1 1,39-19-1,-9 0-4782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1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6566,'0'0'9850,"-9"6"-8479,4-3-1297,-36 23 1062,39-24-946,0 0 1,0-1 0,0 1 0,0 0 0,0 0 0,0 0-1,0 1 1,1-1 0,-1 0 0,1 1 0,0-1 0,-1 1 0,1-1-1,0 1 1,1-1 0,-1 1 0,0 3 0,61 7-421,-51-11-158,39 11-1131,-46-13 1548,0 1-1,0-1 1,1 1 0,-1 0-1,0 0 1,0 0-1,-1 0 1,1 1-1,0-1 1,0 1-1,0-1 1,-1 1-1,1-1 1,-1 1-1,1 0 1,-1-1-1,2 4 1,-3-4 84,0 0 0,0 0 0,0 0 0,0 0-1,0 0 1,0 0 0,0 0 0,0 0 0,0 0 0,0 0 0,-1 0 0,1 0-1,0 0 1,-1 0 0,1 0 0,-1 0 0,1 0 0,-1-1 0,1 1 0,-1 0-1,0 0 1,1-1 0,-1 1 0,0 0 0,0-1 0,0 1 0,1 0 0,-3 0-1,-30 15 1479,24-12-1047,-16 6 408,-1 0 1,0-2 0,-33 7-1,45-12-1768,-1-2-1,1 1 1,0-2-1,-23-1 1,24-3-7000,6-6-8679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17585,'0'0'4932,"20"57"-4804,-11-27-64,2 1-31,0 0-66,-1-1-351,0-2-64,-1-2-257,-8-1-736,-1-7-1474,0-5-2146,-4-7-993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0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13068,'0'0'7239,"56"19"-4837,-9-19-512,12-8-769,8-8-512,4 1-481,-2-3-96,-6 0-96,-13 3-737,-13 1-800,-16 1-545,-15 3-513,-6-2-1505,-14 0-1793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15631,'0'0'6086,"64"-28"-4453,-17 20-288,10 0-672,4 1-577,-2 2-64,2 2-672,-4 1-1667,-8-2-1761,-6-2-3395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10314,'0'0'11040,"-10"12"-10976,-25 28 25,3 1 0,-38 64 0,57-84-2,1 1 1,0 1-1,2-1 0,1 2 1,1-1-1,1 1 0,-8 47 1,15-67-85,0-1 0,-1 0 0,1 1 0,0-1 1,0 0-1,1 1 0,-1-1 0,1 0 0,-1 1 0,1-1 1,0 0-1,1 0 0,-1 0 0,0 0 0,1 0 0,-1 0 0,1 0 1,0-1-1,0 1 0,0 0 0,5 3 0,-1-2-101,-1-1-1,0-1 0,1 1 0,-1-1 0,1 0 1,0 0-1,0-1 0,0 1 0,0-1 1,0-1-1,8 1 0,71-1-5581,-42-2 502</inkml:trace>
  <inkml:trace contextRef="#ctx0" brushRef="#br0" timeOffset="1">464 220 9385,'0'0'7426,"-4"8"-6108,-3 9-663,1 1 1,1 0-1,0 0 0,1 0 1,1 0-1,1 1 0,0 21 0,2-39-630,0 0-1,0 1 1,0-1-1,0 0 1,0 0-1,0 1 1,1-1-1,-1 0 1,0 0-1,1 0 1,-1 1-1,1-1 0,-1 0 1,1 0-1,0 0 1,-1 0-1,1 0 1,0 0-1,0 0 1,0 0-1,0 0 1,0-1-1,0 1 1,0 0-1,0-1 0,1 2 1,1-1 26,0 0-1,0-1 1,0 1 0,-1-1-1,1 1 1,0-1 0,0 0-1,0 0 1,0-1 0,0 1-1,3-1 1,1 0-303,0-1 1,0 0-1,-1 0 0,1-1 0,-1 0 0,0 0 1,0 0-1,0-1 0,8-6 0,-10 5-818,0 0 0,0 1 0,0-2 0,-1 1 0,0 0 0,0-1 0,-1 1-1,1-1 1,-1 0 0,1-6 0,2-14-5822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15567,'0'0'10153,"9"-29"-19538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20531,'0'0'876,"4"8"186,12 30 287,1-1-1130,-2 2 0,-1 0 0,-2 0 0,8 47 1,-18-76-337,0 0 0,-2 1 0,1-1 0,-1 1 0,0-1 0,-1 1 0,-1-1 0,1 1 0,-2-1 0,1 0 0,-2 0 0,1 0 0,-1 0 1,-1-1-1,1 1 0,-2-1 0,1 0 0,-1-1 0,-1 1 0,1-1 0,-16 14 0,9-12 4,1 0-1,-2 0 0,-19 10 1,-20-1-4003,32-16-1836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46 4004,'21'-12'3973,"-15"7"-2562,0 1 0,1 0 0,0 0 0,0 1 0,0 0 0,0 0 0,1 0 0,11-2 0,-38 25 953,-33 19-1760,-3-3-1,-87 45 0,83-51-240,2 4 0,-68 51 0,123-85-360,1 1 1,0 0-1,0-1 0,0 1 0,0 0 1,1 0-1,-1 0 0,0 0 0,0 0 1,0 0-1,1 0 0,-1 0 0,1 0 1,-1 0-1,1 0 0,-1 1 1,1-1-1,-1 1 0,1-1 0,0 0 0,1-1 1,-1 1-1,0-1 0,1 1 0,-1-1 1,0 1-1,1-1 0,-1 1 0,1-1 1,-1 0-1,1 1 0,-1-1 0,1 1 1,-1-1-1,1 0 0,-1 0 0,1 1 1,-1-1-1,1 0 0,-1 0 0,1 1 1,0-1-1,-1 0 0,2 0 0,53 2 171,-43-2-136,217-9-958,-77-6-7385,-97 6-984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49:5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12908,'0'0'5194,"17"3"-5140,477 25 544,-353-25-620,1565-22-2182,-1124-19 3447,1723-85 4267,-1473 107-5001,912-46-4430,-1523 41 1487,-26-3-2862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11050,'0'0'12044,"75"38"-10347,-43-31-383,3-1-417,3-3-609,0-3-192,-3 0-96,0-4 32,-2-5-320,-8-2-1282,-5-2-1409,-3 3-1185,-9-2-3939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3:4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76 14734,'0'0'2119,"-11"-5"-282,2 2-1579,-1-1 1,0 1-1,0 0 0,0 1 1,0 0-1,0 1 1,0 0-1,0 0 1,-1 1-1,1 1 1,0 0-1,0 0 0,0 1 1,-1 0-1,2 1 1,-12 4-1,-5 5-80,1 1-1,1 1 1,0 1-1,1 1 1,-25 23-1,40-32-93,1-1 0,-1 2 0,1-1-1,1 1 1,0 0 0,0 0 0,0 1 0,1-1-1,0 1 1,1 1 0,0-1 0,0 0-1,1 1 1,0 0 0,1 0 0,0 0 0,-1 16-1,4-23-72,-1 0 0,0 0 0,1 0-1,0 0 1,0-1 0,0 1 0,0 0 0,0 0 0,0-1-1,1 1 1,-1-1 0,1 1 0,0-1 0,-1 0-1,1 0 1,1 1 0,-1-1 0,0-1 0,0 1-1,1 0 1,-1 0 0,1-1 0,-1 1 0,1-1-1,0 0 1,-1 0 0,1 0 0,5 1 0,8 1 80,0 0 0,-1-1 0,1-1 0,17 0 1,-29-1-66,14 0 46,1-1 0,-1-1 1,0-1-1,0-1 1,0 0-1,0-1 1,-1-1-1,0 0 0,0-2 1,0 0-1,-1-1 1,-1 0-1,23-18 0,-30 21-17,1-2 0,-1 1 0,-1-1 0,1 0 0,-1 0 0,-1-1 0,0 0 0,0 0-1,0-1 1,-2 0 0,1 0 0,-1 0 0,0 0 0,-1-1 0,0 1 0,-1-1 0,0 0 0,-1 0 0,0 1-1,-1-1 1,0 0 0,0 0 0,-2 0 0,-1-11 0,2 18-98,-1 0 0,1 0 0,-1 0-1,0 0 1,1 0 0,-2 0 0,1 1 0,0-1 0,-1 1 0,0 0-1,0 0 1,0 0 0,0 0 0,0 0 0,0 1 0,-1-1 0,1 1-1,-1 0 1,0 0 0,0 0 0,1 0 0,-1 1 0,-1 0 0,-7-2 0,5 2-334,0-1 1,-1 2 0,1-1 0,0 1 0,-15 1 0,16 0-429,-1 0 0,1 0 1,0 1-1,0 0 0,0 0 0,-10 5 0,-5 7-7437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9:3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3579 742 6342,'-218'-58'5897,"71"24"-5731,-223-20 1,-648 23 233,900 37-255,1 6 0,0 5 1,1 6-1,1 4 0,2 5 0,1 5 0,2 5 0,2 5 0,1 4 0,-139 92 0,205-116 122,1 2 1,2 3-1,0 0 0,3 3 0,0 0 0,3 3 0,1 0 0,-39 64 0,57-79-220,1-1 0,1 1 0,2 1 0,0 0 0,1 1 1,1-1-1,2 1 0,0 0 0,2 1 0,0-1 0,2 1 1,1 0-1,1-1 0,1 1 0,1-1 0,2 0 0,0 0 0,11 29 1,-3-22-31,1-1 0,2 0 1,1-1-1,2-1 0,0 0 1,2-2-1,1 0 0,2-2 1,0 0-1,1-2 0,45 32 0,-10-13 15,2-3-1,1-3 0,2-3 0,103 37 0,-49-30 4,1-6 1,2-5-1,237 26 1,-130-40 16,282-17-1,-279-13-20,-1-11 1,-1-9-1,-3-11 0,-1-9 0,-3-11 1,315-137-1,-414 147 58,178-110-1,-262 141 18,-1-3-1,-2-1 1,-1-1-1,-1-2 1,-1-2-1,-2 0 0,-1-3 1,27-42-1,-46 59-92,-1-1 1,-1 0-1,-1 0 0,-1-1 0,0 0 0,-2-1 0,0 1 0,-2-1 0,-1 0 0,0-1 0,-2 1 0,0 0 0,-4-30 0,-2 22-5,-1 0 0,-1 0 0,-2 1 0,0 0 0,-3 1 0,0 0-1,-2 0 1,-1 2 0,-24-35 0,-2 7 1,-2 2 0,-2 2 0,-2 2 1,-3 3-1,-1 1 0,-85-56 0,32 35 12,-3 3 1,-196-81-1,146 84-218,-3 8 1,-1 6-1,-3 7 1,-1 8-1,-242-15 0,176 36-602,0 11-1,1 9 1,-322 57 0,196 0-4305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16464,'0'0'6181,"53"0"-4867,-15 0 223,14 0-608,5 0-513,5 0-255,-1-3-129,-4 2-705,-10 1-1121,-11 0-896,-14 0-802,-12 0-1088,-10 4-993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7976,'0'0'15438,"57"39"-14445,-6-39-384,5 0-417,3 0-128,-4-8-352,-4-1-2307,-8-3-2722,-1-1-10986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75 5285,'0'0'5066,"9"-6"-2333,29-21-288,-37 27-2253,0-1 0,0 0 1,0 0-1,0 0 0,0 1 0,0-1 0,0 0 0,-1 0 0,1 0 0,0 0 0,-1-1 0,1 1 0,0 0 0,-1 0 0,0 0 0,1 0 0,-1-1 1,1-1-1,-1 2-97,0 1 0,-1-1 0,1 0 0,0 1 0,-1-1 1,1 0-1,0 1 0,-1-1 0,1 0 0,0 1 0,-1-1 1,1 1-1,-1-1 0,0 1 0,1-1 0,-1 1 0,1-1 0,-1 1 1,1 0-1,-1-1 0,0 1 0,0-1 0,-38-7 1322,25 9-1287,1 0 0,-1 1 0,1 0 0,0 1 0,0 1 0,0 0 0,0 0 0,0 1 0,1 1 0,0 0 0,0 1 0,1 0 0,0 1 0,0 0 0,1 1 0,0 0 0,0 1 0,1 0 0,-14 19 0,21-26-101,0-1 0,0 1 0,1-1 0,-1 1 0,1-1-1,0 1 1,0 0 0,0 0 0,0-1 0,0 1 0,0 0 0,1 0 0,0 0 0,-1 0 0,1 0 0,0 0-1,0 0 1,1 0 0,-1 0 0,2 4 0,-1-4-62,1-1-1,-1 1 1,1 0 0,0-1-1,0 1 1,0-1 0,0 0-1,1 1 1,-1-1-1,0 0 1,1 0 0,0-1-1,-1 1 1,1 0 0,5 1-1,8 3-1030,1-1 1,0 0-1,0-2 0,0 0 0,27 1 0,3-2-4707,-2-2-4649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7399,'-9'2'7992,"-1"0"-7084,-1 1 1,1 1-1,0 0 0,-19 10 1,27-13-860,0-1 0,0 1 0,0 0 0,0 1 0,1-1 0,-1 0 0,1 0 0,-1 1-1,1-1 1,-1 1 0,1-1 0,0 1 0,0 0 0,0-1 0,0 1 0,0 0 0,0 0 0,0 0 0,0 0 0,1 0 0,-1 0 0,1 0 0,-1 0 0,1 0 0,0 0 0,0 0 0,0 0 0,0 0-1,0 0 1,1 0 0,-1 0 0,0 0 0,1 0 0,0 0 0,-1 0 0,1 0 0,0 0 0,0-1 0,0 1 0,0 0 0,2 2 0,1-1 92,-1 1 0,1-1 0,0 0 0,0 0 1,1-1-1,-1 1 0,0-1 0,1 0 0,0 0 0,-1 0 1,1-1-1,0 1 0,0-1 0,0-1 0,0 1 0,0 0 1,6-1-1,3 0 101,0 0 1,1 0-1,-1-1 0,27-6 1,-35 5-88,-1 0 0,1-1 0,-1 1 0,0-1 0,1-1 0,-1 1-1,-1-1 1,1 1 0,5-6 0,-9 8-103,0 0-1,0 0 1,0 1-1,0-1 0,-1 0 1,1 0-1,0 0 1,0 0-1,-1 0 0,1 0 1,0 0-1,-1 0 0,1-1 1,-1 1-1,0 0 1,1 0-1,-1 0 0,0 0 1,0-1-1,1 1 1,-1 0-1,0 0 0,0-1 1,0 1-1,-1 0 1,1 0-1,0-1 0,0 1 1,-1 0-1,1 0 1,-1 0-1,1 0 0,-1-1 1,1 1-1,-1 0 0,0 0 1,1 0-1,-1 0 1,0 0-1,0 1 0,0-1 1,0 0-1,0 0 1,0 0-1,0 1 0,0-1 1,0 0-1,-2 0 1,-6-3-211,1 1 1,-1 0-1,0 1 1,0 0 0,0 0-1,0 1 1,-1 0 0,-13 0-1,22 1-76,-5 1-2309,5 3-2369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10954,'0'0'11659,"2"12"-11595,0 22-63,-2-20-90,0 1-1,1 0 1,1 0-1,0-1 1,1 1-1,1-1 1,8 20-1,4-22-1779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3940,'0'0'20563,"53"-11"-19698,-24 7-513,6-2-288,2 0-64,2 3-416,-2 2-1954,-4 0-2018,-4 0-4100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12172,'0'0'11162,"6"11"-10393,0-2-687,-2 1 0,1-1 0,-1 1 0,-1 0 0,0 0 0,0 0 0,-1 0 0,0 1 0,-1-1 0,0 16 0,-1 89-217,0-77-2711,0 0-4124,0-34 1077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11179,'0'0'10762,"47"1"-9097,-9-2-287,9-8-642,4-1-447,3-1-225,-6 2-64,-4 0-673,-7 4-864,-6 0-545,-13 2-737,-7 1-1153,-7-1-640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45 3395,'0'0'3353,"8"-4"-1367,-4 2-1600,36-17 2735,-18 0 5543,-27 19-4373,-18 6-3558,1 7-384,1 1 0,0 0 1,1 2-1,1 0 1,0 1-1,2 1 1,0 1-1,0 0 1,2 1-1,1 1 1,0 0-1,-13 30 0,24-46-321,2-1-1,-1 1 0,0 0 0,1 0 1,0 0-1,0 0 0,0 0 0,1 0 1,0 0-1,0 9 0,1-12-23,-1 0 0,1 0 0,0 0 0,-1 0 0,1-1 0,0 1 0,0 0 0,0 0 0,0 0 0,0-1 0,1 1 0,-1-1 0,1 1 0,-1-1 0,1 1 0,-1-1 0,1 0 0,0 0 0,-1 0 0,1 0 0,0 0 0,0 0 0,0 0 0,0-1 0,0 1 0,0-1 0,3 1 0,17 3-481,0-1-1,43-1 1,8-7-6975,-40-2-5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16496,'0'0'5925,"81"-35"-4259,-23 26 31,6 0-768,6 1-512,1 3-289,-2 3-128,-5 1-609,-5 1-1857,-7-4-2691,-1-5-6342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1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3299,'0'0'17857,"-3"13"-17547,-43 71 633,2-8 46,42-70-938,-41 96 379,40-93-421,0 0 0,1 0 0,0 0 0,1 0 0,0 0 0,0 1 0,1-1 0,0 0 0,3 17 0,-2-23-102,0-1 0,0 1 0,0-1 0,0 1-1,1-1 1,-1 1 0,1-1 0,0 0 0,0 0-1,-1 0 1,1 0 0,1 0 0,-1 0 0,0-1 0,0 1-1,1-1 1,-1 1 0,0-1 0,1 0 0,0 0-1,-1 0 1,1 0 0,3 0 0,6 2-1672,1-1 1,-1 0 0,23 0-1,1-2-4614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11883,'0'0'13026,"-5"11"-12599,-2 4-333,-1-1 7,1 1 1,1-1 0,1 1 0,0 0-1,0 0 1,2 0 0,-3 17-1,7-31-118,-1 0-1,0 0 0,0-1 0,1 1 0,-1 0 0,1 0 0,-1 0 1,1-1-1,-1 1 0,1 0 0,-1-1 0,1 1 0,-1 0 0,1-1 1,0 1-1,-1-1 0,1 1 0,0-1 0,0 1 0,0-1 0,-1 1 1,1-1-1,0 0 0,0 0 0,0 1 0,0-1 0,-1 0 0,1 0 1,0 0-1,0 0 0,0 0 0,0 0 0,0 0 0,0 0 0,-1 0 0,1-1 1,0 1-1,0 0 0,0 0 0,0-1 0,-1 1 0,2-1 0,2 0-564,-1 0 0,0 0-1,0 0 1,1 0-1,-1-1 1,0 1-1,0-1 1,-1 0 0,1 1-1,5-6 1,4-13-6027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1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15599,'0'0'10121,"28"27"-11274,-14-18-1794,-3-3-2402,-1-1-4964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1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17457,'0'0'6865,"8"-8"-5963,42-48-539,52-76 0,-108 173-384,5-38-87,-8 23 186,-9 44 0,14-27-4477,12-43-7025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1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 14478,'0'0'7965,"9"-1"-6508,-2 1-1345,0 0 1,0 0-1,0 0 0,0 1 1,1 1-1,-2-1 0,1 1 1,0 0-1,0 0 0,0 1 1,-1 0-1,0 0 0,1 1 1,-1 0-1,-1 0 0,1 0 1,0 1-1,-1 0 0,0 0 1,0 0-1,-1 0 0,6 9 1,-6-5-106,0-1 1,0 1-1,-1 0 1,0 0-1,-1 0 1,0 0-1,-1 0 1,1 1-1,-2-1 1,1 0-1,-2 1 1,1-1-1,-1 1 1,0-1-1,-1 0 1,0 0-1,-1 0 1,0 0-1,0 0 1,-1 0-1,-5 9 1,-7 11-459,-1 0 1,-1-1-1,-1 0 1,-37 38-1,24-34-3088,3-5-2584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1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9225,'0'0'12406,"0"12"-11744,-4 60 69,1-35-482,1 1 0,5 60 1,-2-95-249,-1 0 0,1-1-1,0 1 1,0-1 0,0 1 0,0-1 0,0 1 0,1-1 0,-1 0-1,4 4 1,-5-5-155,1 0-1,0-1 0,0 1 0,0 0 1,-1 0-1,1-1 0,0 1 0,0-1 1,0 1-1,0-1 0,0 1 0,0-1 1,0 0-1,0 1 0,1-1 0,-1 0 1,1 0-1,0-7-6171,-2-7 176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13293,'0'0'9961,"71"9"-9288,-32-8-481,4 2-128,0-3-416,-1 0-1859,-5-1-2849,-7-7-6215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59 13261,'0'-2'273,"0"0"0,1 0 0,-1 0 0,0 0 0,0 0 0,0 0 0,0 0 1,0 0-1,-1 0 0,1 0 0,0 0 0,-1 0 0,0 0 0,1 0 1,-1 0-1,0 0 0,0 1 0,0-1 0,0 0 0,0 0 0,-1 1 1,1-1-1,0 1 0,-1 0 0,1-1 0,-4-1 0,0 1-65,1 1-1,0-1 1,-1 1-1,1 1 1,-1-1 0,1 1-1,-1-1 1,1 1-1,-1 0 1,1 1-1,-9 1 1,4 0-92,-1 1 1,1 0 0,0 0-1,0 1 1,0 0 0,0 1-1,1 0 1,0 0-1,0 1 1,0 0 0,1 1-1,0-1 1,-9 12-1,4-5 23,1 0 0,1 1 0,0 1 0,1 0 0,1 0 0,-11 28 0,16-35-77,0 0-1,1 0 1,0 0-1,1 1 1,-1-1-1,2 0 1,-1 1 0,1-1-1,2 17 1,-1-22-48,-1 1-1,1-1 1,0 0 0,1 0-1,-1 0 1,0 0 0,1-1 0,0 1-1,0 0 1,0 0 0,0-1 0,0 0-1,0 1 1,0-1 0,1 0 0,-1 0-1,1 0 1,0 0 0,0-1 0,-1 1-1,1-1 1,0 1 0,0-1 0,0 0-1,1 0 1,-1-1 0,0 1 0,4 0-1,1 0 36,1 0-1,0 0 1,0-1 0,0 0-1,0 0 1,0-1-1,0-1 1,0 1-1,0-1 1,-1-1-1,14-4 1,-19 5 30,1 0-1,0-1 1,0 1-1,-1 0 1,1-1 0,-1 0-1,0 0 1,0 0-1,0 0 1,0-1 0,0 1-1,-1-1 1,1 0 0,-1 1-1,0-1 1,-1 0-1,1 0 1,0-1 0,-1 1-1,0 0 1,0 0-1,0-1 1,-1 1 0,0 0-1,0-7 1,0 10-71,0 0 0,0 1 0,0-1 0,0 0 0,0 0 1,0 0-1,-1 0 0,1 1 0,0-1 0,-1 0 0,1 0 0,-1 1 0,1-1 1,-1 0-1,1 0 0,-1 1 0,1-1 0,-1 1 0,0-1 0,1 0 0,-1 1 0,0-1 1,0 1-1,1 0 0,-1-1 0,0 1 0,0 0 0,0-1 0,1 1 0,-1 0 1,0 0-1,0 0 0,0-1 0,0 1 0,1 0 0,-1 0 0,0 0 0,0 1 1,0-1-1,0 0 0,0 0 0,1 0 0,-1 1 0,0-1 0,0 0 0,0 1 1,1-1-1,-2 1 0,-2 1-20,1-1 0,-1 0 0,1 1 1,0-1-1,0 1 0,0 0 0,0 0 0,0 1 0,0-1 1,1 0-1,-5 5 0,7-6 8,-1 0 1,0 0-1,1-1 0,-1 1 1,0 0-1,1 0 0,-1 0 1,1 0-1,-1 0 0,1 0 1,0 0-1,-1 0 0,1 0 0,0 0 1,0 0-1,0 0 0,0 0 1,0 0-1,0 0 0,0 0 1,0 0-1,0 0 0,0 0 1,0 0-1,1 0 0,-1 0 1,0 0-1,1 0 0,-1 0 1,1 0-1,0 1 0,1-1 9,-1-1-1,1 1 0,0 0 1,0-1-1,0 1 1,0-1-1,0 1 0,0-1 1,0 0-1,0 0 1,0 0-1,0 0 0,0 0 1,3-1-1,9-2 47,0 0-1,0-1 0,20-9 1,-5-4-35,-24 13-8,1 1 0,0-1 1,-1 1-1,1 0 0,1 0 0,-1 1 1,0 0-1,12-3 0,-17 9-31,0 0 0,-1 0 0,1-1 0,-1 1 0,0 0-1,0 0 1,0 0 0,-1 6 0,-2 8 87,0 0 0,-9 26 0,7-29-200,1-1 1,1 1-1,0 0 1,-1 24-1,4-39-55,0 0-1,0 1 0,0-1 0,0 0 1,0 1-1,0-1 0,0 0 0,0 0 1,1 1-1,-1-1 0,0 0 1,0 1-1,0-1 0,0 0 0,0 0 1,1 1-1,-1-1 0,0 0 0,0 0 1,1 1-1,-1-1 0,0 0 1,0 0-1,1 0 0,-1 0 0,0 1 1,0-1-1,1 0 0,-1 0 0,0 0 1,1 0-1,-1 0 0,0 0 1,0 0-1,1 0 0,-1 0 0,0 0 1,1 0-1,-1 0 0,0 0 0,1 0 1,-1 0-1,0 0 0,1 0 0,-1 0 1,0 0-1,0 0 0,1-1 1,-1 1-1,0 0 0,0 0 0,1 0 1,-1 0-1,0-1 0,0 1 0,1 0 1,-1 0-1,0-1 0,10-10-12001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11723,'0'0'197,"0"0"0,0 0 1,0-1-1,0 1 0,0 0 0,0 0 0,0 0 1,1-1-1,-1 1 0,0 0 0,0 0 0,0 0 1,0 0-1,1-1 0,-1 1 0,0 0 0,0 0 1,0 0-1,0 0 0,1 0 0,-1 0 0,0 0 1,0 0-1,1 0 0,-1 0 0,0-1 0,0 1 0,0 0 1,1 0-1,-1 0 0,0 0 0,0 0 0,0 1 1,1-1-1,-1 0 0,0 0 0,0 0 0,1 0 1,-1 0-1,0 0 0,0 0 0,0 0 0,1 1 1,4 11 2360,-1 24-2925,-4-32 1254,19 139 1139,2-50-7260,-20-90 3783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3940,'0'0'17499,"11"-1"-15764,42-5-1118,-1-3-1,0-2 1,52-18-1,-171 42-2639,19 2 3064,1-2 0,-71 11 0,201-39-869,-45 7-321,-31 7-254,-10 3-322,-75 30-8030,66-29 2893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9737,'0'0'13613,"73"-22"-12556,-35 17-288,5-1-545,0 3-160,3-2-512,-5-1-2019,-3 0-2754,-3-2-7206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38 6086,'0'0'15796,"-12"-8"-15214,5 3-520,4 2-55,1 1 1,-1 0-1,1 0 1,-1 0-1,0 0 1,1 1-1,-1-1 1,0 1-1,0-1 1,0 1-1,0 0 1,-1 0-1,1 1 1,0-1-1,0 0 0,-1 1 1,1 0-1,0 0 1,0 0-1,-1 0 1,1 1-1,0-1 1,0 1-1,-1 0 1,-3 1-1,-7 7 97,1 0-1,-1 0 1,1 2 0,1-1-1,-18 21 1,25-26-6,1 0 1,0-1-1,1 1 0,-1 1 1,1-1-1,0 0 0,0 1 1,0 0-1,1 0 0,0 0 1,0 0-1,0 0 0,1 0 1,0 0-1,0 0 0,1 1 0,0 10 1,1-15-89,-1-1 1,1 1-1,0 0 0,0 0 1,0 0-1,0-1 1,0 1-1,0 0 0,1-1 1,-1 1-1,1-1 1,-1 1-1,1-1 0,-1 0 1,1 0-1,0 1 1,-1-1-1,1 0 0,0-1 1,0 1-1,0 0 1,0-1-1,0 1 0,2 0 1,54 7 116,-54-8-130,100 4-2349,-36-11-4793,-34-1-1295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13389,'0'0'4415,"-2"8"-3727,-6 25-197,8-32-475,0 0-1,0 0 1,0 0 0,0-1-1,0 1 1,0 0-1,0 0 1,0 0 0,0 0-1,0 0 1,0 0-1,1-1 1,-1 1-1,0 0 1,1 0 0,-1 0-1,1 0 1,-1-1-1,1 1 1,-1 0-1,1-1 1,0 1 0,-1 0-1,1-1 1,0 1-1,-1-1 1,1 1 0,0-1-1,0 1 1,-1-1-1,1 1 1,0-1-1,0 0 1,0 1 0,0-1-1,0 0 1,-1 0-1,2 0 1,36 1 55,-31-2-93,0 0-311,-1 0 1,1-1-1,-1 0 1,0 0-1,0 0 0,0-1 1,0 0-1,0 0 1,0-1-1,-1 1 0,1-1 1,7-8-1,19-11-820,-46 53 5471,-7-2-2991,10-14-808,-1 1-1,2 0 0,0 1 0,1 0 0,1 1 0,0 0 0,-8 28 0,15-44-552,1-1 1,0 1-1,0-1 0,0 1 0,-1-1 0,1 1 0,0 0 1,0-1-1,0 1 0,0-1 0,0 1 0,0 0 0,0-1 0,0 1 1,0 0-1,0-1 0,0 1 0,1-1 0,-1 1 0,0-1 0,0 1 1,1 0-1,-1-1 0,0 1 0,1-1 0,-1 1 0,0-1 1,1 1-1,-1-1 0,1 0 0,0 1 0,13 0-4403,0-4-3138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20275,'0'0'7976,"50"1"-6951,-35-1-801,2 0-192,0-2-32,-2-1-993,-1 0-1666,-5-3-2337,1-2-4133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7815,'0'0'14991,"-13"50"-14671,29-37-256,0-4 0,7-3-32,1-4-769,1-2-1313,1 0-1537,-3-5-3235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8680,'0'0'14457,"-2"12"-13513,-3 9-507,-1 0-1,-1 0 1,-1-1-1,-1 0 1,-1-1-1,0 0 0,-16 21 1,-28 30 501,40-55-1148,1 2-1,0 0 1,1 0 0,1 1-1,1 1 1,-11 26 0,20-40-3687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2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8 7399,'0'0'13143,"-7"-3"-12310,5 2-766,0 0 1,-1 1-1,0-1 0,1 0 1,-1 1-1,1 0 1,-1 0-1,0-1 1,1 2-1,-1-1 0,0 0 1,1 0-1,-1 1 1,1-1-1,-1 1 0,-2 1 1,-45 24 861,34-17-826,-25 15 69,17-12-85,0 2 0,1 0 0,1 1 0,0 2 0,-24 23 0,45-39-88,1-1 1,-1 1-1,0 0 1,1-1-1,-1 1 1,1 0-1,-1 0 1,1-1-1,-1 1 1,1 0-1,-1 0 0,1 0 1,0 0-1,-1-1 1,1 1-1,0 0 1,0 0-1,0 0 1,-1 0-1,1 0 1,0 0-1,1 0 1,-1 0-1,0 0 0,0 0 1,0 0-1,1 1 1,0-1-3,0 0 0,0 1 0,0-1 0,0 0 0,1 0 0,-1 0 0,0 0 0,1 0 0,-1 0 0,1-1 0,-1 1 0,1 0 0,-1-1 0,3 2 0,11 1-54,0 0 0,29 2 0,-27-4-27,-6 0-10,0 1 1,0 0-1,-1 1 1,1 0-1,-1 0 1,12 6-1,-20-8 96,-1 0 0,1 0 0,0 1 0,0-1-1,-1 0 1,1 1 0,-1-1 0,1 1 0,-1-1 0,1 1 0,-1 0 0,0-1-1,0 1 1,0 0 0,0 0 0,0 0 0,0 0 0,-1 0 0,1 0 0,-1 0-1,1 0 1,-1 0 0,0 0 0,0 1 0,0-1 0,0 0 0,0 0-1,0 0 1,0 0 0,-1 0 0,1 0 0,-1 0 0,0 0 0,0 0 0,1 0-1,-1 0 1,0 0 0,-3 3 0,-6 12 233,-2 0 0,0-1 1,0-1-1,-17 16 0,12-13-33,1 0 1,-17 27-1,32-45-202,1 1 0,-1-1-1,1 1 1,0 0 0,-1-1 0,1 1-1,-1 0 1,1-1 0,0 1 0,0 0 0,-1 0-1,1-1 1,0 1 0,0 0 0,0 0-1,0 0 1,0-1 0,0 1 0,0 0-1,0 0 1,0-1 0,0 1 0,1 0-1,-1 0 1,0-1 0,0 1 0,1 1-1,0-1-44,0 0-1,1 0 0,-1-1 0,0 1 0,0 0 0,0-1 0,1 1 1,-1-1-1,0 1 0,1-1 0,-1 1 0,0-1 0,1 0 0,2 0 1,65-4-2217,-44 2 1294,-19 1 868,-1 1 0,1 0-1,-1 0 1,1 1-1,0 0 1,-1 0 0,1 0-1,-1 1 1,0-1-1,11 6 1,-14-6 121,-1 1 0,1-1-1,-1 1 1,1-1 0,-1 1 0,0 0 0,1 0 0,-1 0 0,0-1-1,0 1 1,0 0 0,-1 0 0,1 0 0,0 0 0,-1 1 0,1-1-1,-1 0 1,0 0 0,0 0 0,0 0 0,0 0 0,0 1 0,0-1-1,0 0 1,-1 0 0,1 0 0,-1 0 0,1 0 0,-1 0-1,0 0 1,0 0 0,-2 3 0,-7 11 272,0 0-1,-2 0 1,1-2 0,-2 1-1,0-2 1,-1 0 0,-20 16-1,8-6 479,8-9-305,14-11-394,0 1 0,0-1-1,0 0 1,0 1-1,0 0 1,1 0-1,0 0 1,-5 7 0,11-10-166,-1-1 1,1 1 0,-1 0-1,1-1 1,-1 1 0,1-1 0,0 0-1,-1 0 1,1 0 0,2 0-1,-3 0-11,1 0 68,0 0-1,0 0 1,0 0 0,-1 0-1,1 1 1,0-1 0,0 1-1,-1 0 1,1 0 0,0 0-1,-1 0 1,1 0 0,-1 1 0,1-1-1,-1 1 1,0-1 0,1 1-1,-1 0 1,0 0 0,0 0-1,0 0 1,-1 1 0,1-1-1,0 0 1,-1 1 0,0-1-1,1 1 1,-1-1 0,0 1-1,0 0 1,0 4 0,1 7-28,0 0 1,-2 1 0,1-1-1,-2 0 1,-3 19-1,1 10-1605,3-26-3428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39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4297 2338,'-15'12'1268,"6"-1"5375,14-9-1079,15-6-4161,11-7-370,1-2-1,-2-1 0,30-17 0,43-21-388,164-78 517,-50 22-902,33 2 209,92-43 233,368-222 1082,-213 126-1727,-98 52-16,303-142-40,-156 71 13,-185 83-26,51-23-209,223-99-31,-236 127 267,177-75-1,203-106-13,-483 213 0,221-125-19,-112 55 6,-308 162 11,-56 28-5,1 2-1,1 2 0,75-25 1,-106 43 473,-2-1-3260,-6-10-4386,-4-2-2082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 7399,'0'-1'377,"0"0"0,0 1-1,0-1 1,0 0 0,1 0 0,-1 0 0,0 1-1,-1-1 1,1 0 0,0 0 0,0 1 0,0-1 0,0 0-1,0 0 1,-1 1 0,1-1 0,0 0 0,-1 0-1,1 1 1,-1-1 0,1 0 0,-1 1 0,1-1-1,-1 1 1,1-1 0,-1 1 0,0-2 0,-23 0 2752,21 3-3105,-1 0-1,0 0 0,0 0 1,0 0-1,1 1 0,-1-1 0,0 1 1,1 0-1,0 0 0,-1 1 1,-2 2-1,-12 17 93,0 0 0,-15 29 0,28-42-29,0 0 0,0 0 0,1 0 0,0 1 0,1-1-1,0 1 1,0 0 0,1 0 0,-1 14 0,3-22-86,0-1-1,0 0 1,1 0-1,-1 1 1,0-1-1,0 0 1,1 0-1,-1 0 1,1 1-1,-1-1 1,1 0-1,0 0 1,-1 0-1,1 0 1,0 0-1,0 0 1,-1 0-1,1 0 1,0 0-1,0 0 1,0-1 0,0 1-1,0 0 1,2 0-1,0 1-95,1-1 0,-1 0 0,1 0 0,0 0 0,0 0 0,-1 0 0,1-1 0,5 1 0,-1-1-679,0 0 0,0-1 1,0 0-1,0 0 1,-1-1-1,1 0 0,0 0 1,7-4-1,3-4-4740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22 9801,'0'0'10618,"-8"6"-10207,1-3-357,-33 27 787,38-28-738,0 0 1,1 0-1,-1 0 0,0 0 1,1 1-1,-1-1 1,1 0-1,0 1 1,0-1-1,0 1 0,0-1 1,0 1-1,1 0 1,-1-1-1,1 1 0,-1 0 1,1-1-1,0 1 1,1 5-1,-1-7-83,1 0 0,0 0 0,0 0 0,-1 0 0,1 0 0,0-1 0,0 1 0,0 0 0,0 0 0,0-1 0,0 1 0,0 0 0,0-1 0,0 1-1,1-1 1,-1 1 0,0-1 0,0 0 0,0 0 0,1 1 0,-1-1 0,0 0 0,0 0 0,0 0 0,1 0 0,-1 0 0,2-1 0,38-6 275,-36 5-273,0 0 0,0-1 0,0 0 0,0 0-1,-1 0 1,1 0 0,-1-1 0,0 0-1,0 0 1,-1 0 0,1 0 0,-1-1 0,0 1-1,0-1 1,0 0 0,-1 0 0,1 0 0,-1 0-1,0 0 1,-1-1 0,1 1 0,-1-1 0,0-6-1,-1 11-11,-1 0 0,0 0-1,1 0 1,-1 1 0,0-1-1,0 0 1,0 0 0,0 0-1,0 1 1,0-1-1,0 0 1,0 1 0,0-1-1,0 1 1,0-1 0,0 1-1,0 0 1,0-1-1,-1 1 1,1 0 0,0 0-1,0 0 1,0 0 0,0 0-1,-1 0 1,1 0 0,0 0-1,0 0 1,0 1-1,-3 0 1,0-1-24,0 1 0,-1-1 0,1 1 0,-1 0 0,1 1 0,0-1 0,-7 4 0,-3 13-1162,14-18 1033,0 1 1,0-1-1,0 0 0,0 1 1,-1-1-1,1 1 1,0-1-1,0 0 0,0 1 1,0-1-1,0 0 1,0 1-1,0-1 1,0 0-1,1 1 0,-1-1 1,0 1-1,0-1 1,0 0-1,0 1 0,0-1 1,1 0-1,-1 0 1,0 1-1,0-1 1,0 0-1,1 1 0,-1-1 1,0 0-1,0 0 1,1 1-1,-1-1 0,0 0 1,1 0-1,-1 0 1,0 1-1,1-1 1,-1 0-1,0 0 0,1 0 1,-1 0-1,0 0 1,1 0-1,-1 0 0,1 0 1,-1 0-1,0 0 1,1 0-1,-1 0 1,0 0-1,1 0 0,0 0 1,12 0-6200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2210,'-2'6'16087,"-2"8"-9795,-13 51-5657,-2-19-177,13-33-331,0 0 1,1 0-1,0 0 1,1 0-1,-3 23 0,7-36-75,0 1-1,1-1 0,-1 0 0,1 1 0,0-1 1,-1 0-1,1 1 0,-1-1 0,1 0 1,-1 1-1,1-1 0,0 0 0,-1 0 0,1 0 1,0 0-1,-1 0 0,1 0 0,0 0 0,-1 0 1,1 0-1,-1 0 0,1 0 0,0 0 1,-1 0-1,1 0 0,0-1 0,-1 1 0,2-1 1,21-4 512,14-13-358,0-2-1,-1-1 1,-1-1-1,-1-3 1,48-43-1,-81 68-267,-1 0 0,1 0-1,-1 0 1,0-1 0,1 1-1,-1 0 1,0 0 0,1 0-1,-1-1 1,0 1 0,1 0-1,-1 0 1,0-1 0,1 1-1,-1 0 1,0-1-1,0 1 1,1 0 0,-1-1-1,0 1 1,0 0 0,0-1-1,0 1 1,1 0 0,-1-1-1,0 1 1,0-1 0,0 1-1,0 0 1,0-1 0,0 1-1,0-1 1,0 1-1,0 0 1,0-1 0,0 1-1,0-1 1,0 1 0,-1 0-1,1-1 1,-17 1-6302,-2 5-1216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10282,'0'0'13495,"-1"10"-12331,-9 37-368,-7 32 86,12-27-5139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8040,'0'0'12491,"53"-5"-11882,-24 5-385,3-1-128,-2-2-576,-2 2-2115,-3-3-3490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14253,'0'0'8681,"-9"58"-7208,1-34-512,1 4-577,-1-2-288,2 2-64,3-7-32,2 1-512,1-4-545,0-3-288,0-4-97,0-4-736,-2-3-1537</inkml:trace>
  <inkml:trace contextRef="#ctx0" brushRef="#br0" timeOffset="1">1 258 10666,'0'0'10154,"58"15"-8905,-26-15-544,0 0-417,0-6-224,-4 1-32,-4-1-352,-4 2-545,-7 1-577,-5-1-1568,-3-4-2692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13229,'0'0'5797,"68"4"-4740,-32 0-352,3-1-417,2-2-224,-2-1-480,-6 0-1987,-4 0-3907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11275,'0'0'12294,"-5"9"-12027,-56 108 1128,54-102-1205,2 0-1,-1 0 1,2 1 0,0-1-1,1 1 1,-2 32-1,5-47-221,0 0 0,0 0 0,0 0 0,0 0 0,0 0 0,1 0-1,-1 0 1,0 0 0,1-1 0,-1 1 0,1 0 0,-1 0 0,1 0-1,-1 0 1,1 0 0,0-1 0,-1 1 0,1 0 0,0-1 0,0 1-1,0 0 1,-1-1 0,1 1 0,2 0 0,29 6-1955,-24-7 410,0 0-1,0 0 1,0-1 0,0-1-1,0 1 1,10-4 0,2-5-5865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4740,'0'0'20148,"-4"9"-19513,0-2-550,0 1 17,0 0 0,0 1 0,1-1 1,0 1-1,1 0 0,0 0 0,-2 15 0,4-23-110,1 0-1,-1-1 1,1 1 0,0 0-1,-1-1 1,1 1-1,-1-1 1,1 1 0,0-1-1,-1 0 1,1 1 0,0-1-1,0 1 1,-1-1-1,1 0 1,0 0 0,0 0-1,0 1 1,-1-1 0,1 0-1,0 0 1,0 0-1,0 0 1,0 0 0,-1 0-1,1-1 1,0 1 0,0 0-1,0 0 1,29-6-3136,-14-7-705,-3-6-2296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14221,'0'0'10635,"-21"4"-15248,26 0-704,1 1-3651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13196,'0'0'13555,"9"-5"-12920,5-4-683,0-1 1,0 0-1,-1-1 1,-1 0-1,0-1 1,0 0-1,-1-1 1,-1-1-1,16-24 1,-26 37 4,-8 24-325,1-6 336,1 0 1,0 0 0,2 0 0,0 0-1,0 1 1,0 18 0,12-44-9076,-1-10-59</inkml:trace>
  <inkml:trace contextRef="#ctx0" brushRef="#br0" timeOffset="1">178 1 9513,'0'0'9897,"65"32"-8327,-43-11-545,1 6-224,-4 2-481,-5 2-96,-4 4-128,-8 0-32,-2 2-32,-6 0 0,-13 2 0,-7 1-288,-1 1-641,-6-4-1473,1-6-3876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5349,'0'0'19373,"1"11"-19133,0 6-498,6 66 888,-5-26-4360,-6-58-2724,-4-2 1426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3748,'0'0'18353,"58"5"-17873,-30-3-319,4-2-97,1 0-673,-2-10-2402,-3-7-3171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3972,'0'0'22549,"50"14"-22485,-37-6-128,-2 2-1762,1-1-2306,-1-2-4227</inkml:trace>
  <inkml:trace contextRef="#ctx0" brushRef="#br0" timeOffset="1">257 25 7944,'0'0'15502,"-40"60"-15374,35-43-160,4-4-640,1-2-1122,0-3-1377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11339,'0'0'5749,"-9"3"-4350,2 0-1257,0-1 0,0 2 0,1-1 0,-1 1 0,1 0 1,0 0-1,0 1 0,0-1 0,1 2 0,-1-1 0,1 0 0,0 1 1,1 0-1,-1 0 0,-4 10 0,-28 64 654,35-74-632,0 1-1,0 0 1,0 0-1,1-1 1,0 1-1,0 0 0,1 0 1,0 0-1,0 0 1,2 11-1,-1-17-115,0 1-1,0-1 0,1 1 1,-1-1-1,0 0 0,1 0 0,-1 1 1,1-1-1,0 0 0,-1 0 1,1-1-1,0 1 0,-1 0 0,1 0 1,0-1-1,0 1 0,0-1 1,-1 0-1,1 1 0,0-1 0,0 0 1,0 0-1,4-1 0,46-2 345,-17-17-265,-33 20-94,-1-1-1,0 0 1,0 1 0,0-1-1,0 0 1,-1 0-1,1 1 1,0-1-1,0 0 1,0 0 0,-1 0-1,1 0 1,0 0-1,-1 0 1,1 0 0,-1 0-1,1-1 1,-1 1-1,1 0 1,-1 0-1,0 0 1,0-1 0,0 1-1,0 0 1,0 0-1,0 0 1,0-1 0,0 1-1,0 0 1,-1-2-1,-1 2 16,-1 0 0,0 0 0,1 1-1,-1-1 1,0 1 0,0 0 0,1 0-1,-1 0 1,0 0 0,0 0 0,1 1-1,-1-1 1,0 1 0,1 0 0,-5 1 0,8-2 7,7-3 43,0-1-63,0 0-1,0-1 0,0 0 0,-1 0 0,8-7 0,-7 6-106,0 0 0,0 0 0,0 1 1,11-5-1,-19 9 62,0 1 1,1 0 0,-1 0-1,0 0 1,1 0-1,-1 0 1,0 0 0,1 0-1,-1 0 1,0 0-1,0 0 1,1 0 0,-1 0-1,0 0 1,1 0-1,-1 0 1,0 0 0,1 0-1,-1 0 1,0 0-1,1 0 1,-1 1 0,0-1-1,0 0 1,1 0 0,-1 0-1,0 1 1,0-1-1,1 0 1,-1 0 0,0 0-1,0 1 1,0-1-1,1 0 1,-1 0 0,0 1-1,4 16-33,-5 25 420,1-36-278,-9 54 825,2-17-1904,5-14-3854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6946 4805,'0'0'7756,"59"-35"-4046,-8 2-3322,0-1 1,-3-3-1,59-57 0,37-28 168,444-316 670,-282 214-850,149-98 958,-4 2-362,-217 126-60,-2 2-223,133-101-599,-124 96-46,-40 12 186,18-13 36,-141 138-49,-2-4 0,95-103 0,-75 66-69,167-138 0,131-63 232,-319 247-415,128-95 85,584-472-25,-258 190 341,27 38-253,-240 175-122,699-544 78,-838 621-69,79-65 0,-240 194 2,-7 6-3,-1 0 0,1 0 0,-1-1 1,0 0-1,-1-1 0,0 1 0,0-1 0,6-13 1,-13 22-57,1-1 0,-1 1 1,0-1-1,0 1 0,0-1 1,0 1-1,0-1 0,0 1 0,-1 0 1,1-1-1,0 1 0,0-1 1,0 1-1,0-1 0,0 1 1,-1 0-1,1-1 0,0 1 1,0-1-1,-1 1 0,1 0 0,0-1 1,-1 1-1,1 0 0,0-1 1,-1 1-1,1 0 0,0 0 1,-1-1-1,1 1 0,-1 0 1,1 0-1,0 0 0,-1 0 0,1-1 1,-1 1-1,1 0 0,-1 0 1,1 0-1,-1 0 0,1 0 1,-1 0-1,1 0 0,0 0 1,-2 1-1,-30-2-5019,22 2 1704,-11-2-5842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6598,'0'0'14179,"-1"10"-12711,0-8-1423,0 6 179,-1-1-1,1 1 1,1 0 0,-1-1 0,1 1-1,1 0 1,1 8 0,-2-14-194,1 1 0,0-1 0,0 1 0,0-1 0,0 0 0,0 1 0,1-1 0,-1 0-1,1 0 1,0 0 0,-1 0 0,1 0 0,0 0 0,0-1 0,0 1 0,0 0 0,0-1 0,1 0 0,-1 1 0,0-1 0,1 0 0,-1 0 0,1 0 0,-1-1 0,1 1 0,-1-1-1,1 1 1,-1-1 0,6 0 0,2 1-232,-1-1 0,1-1 0,0 0 0,0 0 0,-1-1 0,1 0-1,-1 0 1,1-1 0,-1 0 0,12-7 0,31-22-4395,-7-10-3290,-54 70 12909,-13 19-1834,-16 17-659,27-47-2202,0-1 1,1 1 0,1 1-1,1 0 1,0 0 0,1 1-1,1 0 1,-4 23 0,10-41-438,0-1 0,-1 1 1,1-1-1,0 0 1,0 1-1,0-1 0,0 1 1,0-1-1,0 1 1,0-1-1,0 1 0,0-1 1,0 1-1,0-1 1,0 1-1,0-1 0,0 0 1,0 1-1,0-1 1,0 1-1,1-1 0,-1 1 1,0-1-1,0 0 1,1 1-1,-1-1 0,0 1 1,1-1-1,-1 0 1,0 1-1,1-1 0,-1 0 1,0 0-1,1 1 1,-1-1-1,1 0 0,-1 0 1,0 1-1,1-1 0,-1 0 1,1 0-1,-1 0 1,1 0-1,-1 0 0,1 0 1,-1 0-1,1 0 1,-1 0-1,0 0 0,1 0 1,-1 0-1,1 0 1,-1 0-1,1 0 0,-1 0 1,1-1-1,-1 1 1,0 0-1,1 0 0,-1 0 1,1-1-1,-1 1 1,1-1-1,15-11-6712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8008,'0'0'15374,"-8"70"-14189,1-40-736,2 1-321,1-2-96,3-2-128,1-6-833,0-6-609,2-8-992,3-7-1634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9417,'0'0'10527,"9"0"-9545,131 4 2435,-100 0-3265,1 2 0,-2 1 0,58 19 1,-95-26-164,1 1 1,-1-1-1,0 1 1,0 0-1,0 0 0,0 0 1,0 0-1,0 0 1,0 0-1,0 0 1,0 1-1,-1-1 1,1 1-1,-1-1 1,1 1-1,-1 0 1,1-1-1,-1 1 1,0 0-1,0 0 1,0 0-1,0 0 1,0 0-1,0 0 1,0 0-1,-1 0 1,1 4-1,-1-3 61,-1 0 1,0 1-1,1-1 0,-1 0 1,-1 1-1,1-1 0,0 0 0,-1 0 1,0 0-1,1 0 0,-1 0 1,0 0-1,-1-1 0,1 1 1,0-1-1,-6 5 0,-14 12 525,0-1-1,-26 16 1,40-29-534,0 0 1,0-1-1,-1 0 0,1 0 0,-1 0 1,0-1-1,0-1 0,0 0 1,0 0-1,-11 1 0,19-3-126,0 0-1,0 0 0,1-1 1,-1 1-1,0 0 1,1 0-1,-1 0 0,1-1 1,-1 1-1,0 0 1,1-1-1,-1 1 1,1 0-1,-1-1 0,1 1 1,-1-1-1,1 1 1,-1-1-1,1 1 0,-1-1 1,1 1-1,-1-1 1,1 1-1,0-1 0,0 0 1,-1 1-1,1-1 1,0 1-1,0-1 0,-1 0 1,1 1-1,0-1 1,0 0-1,0 1 1,0-1-1,0 0 0,0 0 1,0 1-1,1-2 1,7-29-6005,6 8-1325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16656,'0'0'12171,"78"40"-12075,-39-40-160,1 0-768,-5 0 287,-8 0-1153,-11 0-704,-9 3 352,-7 9-32,-5 0-1313,-13 1-2435</inkml:trace>
  <inkml:trace contextRef="#ctx0" brushRef="#br0" timeOffset="1">0 168 12876,'0'0'14606,"91"16"-14158,-37-20-287,-1-2-97,2-1-96,-5 1-1025,-4-2-1218,-10 4-2273,-5-5-1217,-7-3-3492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 13004,'0'0'6962,"-4"9"-4533,-12 28-529,16-36-1843,-1 0 0,1 0 0,0 0 0,-1 0-1,1 0 1,0 0 0,0 0 0,0 0 0,-1 0 0,1 0 0,0 0 0,0 0-1,0 0 1,1 0 0,-1 0 0,0 0 0,0 0 0,1 0 0,-1 0 0,0 0 0,1 0-1,-1 0 1,1 0 0,-1 0 0,1 0 0,-1 0 0,1 0 0,0-1 0,0 1 0,-1 0-1,1-1 1,0 1 0,0 0 0,0-1 0,0 1 0,-1-1 0,1 1 0,0-1-1,0 1 1,0-1 0,0 0 0,2 1 0,47 1 162,-39-3-87,-4 1-199,0-1-1,1 0 1,-1-1-1,0 1 1,0-2-1,0 1 1,0-1-1,0 0 1,-1 0-1,1-1 0,7-5 1,4-3-882,-1-2 0,24-24 1,-52 51 1260,1-1 0,-15 25 0,9-10 262,4-10 36,0 1-1,2 1 1,-9 20 0,16-31-754,0 1 0,1-1 0,0 0 0,0 1 0,0-1 0,1 1 0,1-1-1,0 1 1,0-1 0,1 13 0,4-11-4671,4-6-5055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6054,'0'0'12011,"-20"60"-11883,18-28 257,-3 8 159,5 4 97,0 3-161,0 3-160,0 2-159,0 1-97,10 4-1057,-3-1-1281,4-2-1858,-4 2-2755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8616,'-4'51'1954,"1"-2"-641,0 0-800,2-5-1859,1-4-5412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6983,'-3'34'2651,"3"52"0,2-61-2806,1 0 0,12 42-1,-10-37 712,-1 1 1,-1-1-1,-2 0 0,0 1 0,-3-1 0,0 1 1,-9 37-1,4-15 534,0 58 0,7 13-161,1-63-1963,-1 0-5560,0-56-416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2594,'0'0'18551,"-1"8"-17227,-5 19-757,-2 0 0,0-1 0,-2 0 0,-1-1 0,-26 45 0,14-25 56,24-45-578,-1 1-1,1 0 0,-1-1 1,1 1-1,0-1 0,-1 0 0,1 1 1,0-1-1,-1 0 0,1 1 1,0-1-1,0 0 0,0 0 1,-1 1-1,1-1 0,0 0 0,0 0 1,-1 0-1,1 0 0,0 0 1,0 0-1,0 0 0,-1-1 1,1 1-1,0 0 0,0 0 0,-1-1 1,2 0-1,30-3 6,85-21 89,-64 15-6182,-43 7-219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13645,'0'0'9193,"3"9"-7309,0 5-1286,2 0 1,0 0-1,1-1 1,0 1-1,1-1 1,16 23-1,-19-31-616,0 0-1,1 0 1,-1-1 0,1 0-1,0 1 1,1-2 0,-1 1-1,1-1 1,-1 1 0,1-1-1,0-1 1,0 1 0,0-1-1,1 0 1,-1-1 0,0 0-1,1 0 1,-1 0 0,11 0-1,-10-1-463,0-1-1,1 0 0,-1 0 1,0 0-1,-1-1 1,1 0-1,0 0 0,0 0 1,-1-1-1,1 0 0,10-8 1,34-32-10201,-28 17-1035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11050,'0'0'6727,"-38"69"-4613,15-31-32,1 7-32,-3 3-225,3 0-800,2 0-576,7-7-385,3-5-32,6-10-32,1-7-64,3-11-449,7-8-3074,3-11-577,1-7-3972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15855,'0'0'9577,"2"8"-8541,-2 12-741,0 0 0,-1 0 1,-1-1-1,-1 1 1,-10 35-1,8-24-1477,5-25 651,-1 0 0,0 0 1,0-1-1,0 1 1,0 0-1,-1-1 1,0 1-1,-4 7 0,1-11-3676,1-3-1328,-4-3-3386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0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16239,'0'0'6001,"9"-1"-4912,36-5-745,1 2 0,0 2 0,-1 3 0,1 1-1,0 2 1,60 13 0,-97-14-357,0-1 0,0 1-1,0 1 1,0-1 0,0 2 0,-1-1-1,0 1 1,8 6 0,-13-9 21,-1 0 0,1 0 0,-1 1 1,0-1-1,0 1 0,0-1 1,0 1-1,-1-1 0,1 1 0,-1 0 1,1 0-1,-1 0 0,0 0 1,0 0-1,0 0 0,-1 0 0,1 0 1,-1 0-1,1 1 0,-1-1 1,0 0-1,-1 0 0,1 0 0,0 0 1,-1 1-1,0-1 0,-1 5 0,-1-3 87,0 0 0,0-1-1,0 1 1,0-1-1,-1 0 1,0 0 0,0 0-1,0 0 1,0-1-1,0 0 1,-1 1-1,1-2 1,-1 1 0,-8 3-1,-9 4 790,-44 14 0,41-17-614,0 0-1,-1-2 0,1-1 0,-1-1 1,0-1-1,-35-2 0,60 0-315,-1 0 1,0 0-1,1 0 0,-1 0 1,1-1-1,-1 1 0,0-1 1,1 1-1,-1-1 0,1 0 1,0 0-1,-1 1 0,1-1 1,0 0-1,-1 0 0,1 0 1,0-1-1,0 1 0,0 0 1,0 0-1,0-1 0,0 1 0,0 0 1,0-1-1,0-1 0,0 0-477,0 0-1,0 0 0,1-1 0,-1 1 0,1 0 0,0 0 0,0-1 1,0 1-1,1 0 0,-1 0 0,2-6 0,9-18-7291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0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6246,'3'7'8684,"3"-6"-3519,13-9-2085,13-16-2771,-18 10-75,-1 0 1,0-1 0,-1 0 0,-1-1 0,0 0 0,11-24 0,-17 76 1946,2-3-652,-20 140-1444,13-173-102,0 0-1,1 0 0,-1 0 0,0 0 0,0 1 1,0-1-1,0 0 0,1 0 0,-1 0 1,0 0-1,0 1 0,0-1 0,1 0 0,-1 0 1,0 0-1,0 0 0,0 0 0,1 0 1,-1 0-1,0 0 0,0 0 0,1 0 0,-1 0 1,0 0-1,0 0 0,1 0 0,-1 0 1,0 0-1,0 0 0,0 0 0,1 0 1,-1 0-1,0 0 0,0 0 0,1 0 0,-1 0 1,0-1-1,0 1 0,0 0 0,0 0 1,1 0-1,-1 0 0,0 0 0,0-1 0,0 1 1,0 0-1,1 0 0,-1 0 0,0-1 1,0 1-1,0 0 0,0 0 0,11-10-2253,0-5-1840,1-2-3491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0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 1698,'-2'-1'76,"1"0"0,0 1 1,-1-1-1,1 1 1,-1-1-1,1 1 0,-1-1 1,1 1-1,-1 0 1,1 0-1,-1 0 0,1-1 1,-1 2-1,1-1 1,-1 0-1,1 0 0,-1 0 1,1 1-1,-1-1 1,1 1-1,-1-1 0,-1 2 1,-1 0-46,1 0 0,0 1 0,0-1 0,0 1 1,1 0-1,-1 0 0,1 0 0,-5 6 0,-1 4-131,1 1 1,0 0-1,-7 22 0,12-25 55,-1 0 0,1 0 0,1 1 0,0-1 0,1 20 0,0-28 1,0 10-928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4356,'0'0'13656,"2"8"-12033,3 7-952,-1 0 1,2-1 0,0 0-1,1 0 1,0 0 0,1-1 0,15 20-1,-19-27-669,1 0-1,-1-1 1,1 0-1,0 0 0,1 0 1,-1-1-1,1 0 1,0 0-1,0 0 1,0-1-1,0 1 1,1-2-1,-1 1 0,1-1 1,0 0-1,0 0 1,0-1-1,0 0 1,13 1-1,-17-3-243,0 1 0,-1-1 0,1 1 0,0-1 0,-1 0 0,1 0 0,-1-1 0,1 1 0,-1 0 0,0-1 0,0 1 0,1-1 0,-1 0 0,0 0 0,0 0 0,-1 0-1,3-2 1,23-43-9852,-18 22 2967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12396,'0'0'6566,"-28"68"-5253,16-34-128,0 5-160,2 5-256,-1 3-481,0-1-128,4-2-96,3-4-64,2-5-576,2-10-994,0-10-864,0-8-1954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13004,'0'0'5664,"13"-6"-4628,65-26 363,-69 30-1312,0-1 0,0 1 0,0 1 0,0 0 0,1 0 0,-1 1 0,0 0 0,0 0 0,10 3 0,-18-3-86,1 0 1,-1 1-1,1-1 1,-1 1-1,1-1 1,-1 1-1,1 0 0,-1 0 1,0-1-1,0 1 1,1 0-1,-1 0 1,0 0-1,0 1 1,0-1-1,0 0 0,0 0 1,0 0-1,0 1 1,-1-1-1,1 0 1,0 1-1,-1-1 1,1 1-1,-1-1 1,1 1-1,-1-1 0,0 1 1,0-1-1,1 1 1,-1-1-1,0 1 1,0 0-1,-1-1 1,1 1-1,0-1 1,0 1-1,-1-1 0,1 1 1,-1-1-1,0 1 1,0 1-1,-2 4 56,0-1-1,0 1 0,0-1 0,-1 0 1,1 0-1,-2 0 0,-8 10 0,-30 16 579,35-27-391,1 0 0,0 0 0,0 0 0,0 1-1,1 0 1,0 0 0,0 1 0,-10 14 0,16-21-231,-1 1 0,1 0 0,0-1 0,0 1 0,-1 0 0,1 0 0,0-1 0,0 1 1,0 0-1,0-1 0,0 1 0,0 0 0,0 0 0,0-1 0,0 1 0,0 0 0,1-1 1,-1 1-1,0 0 0,0-1 0,1 1 0,-1 0 0,0-1 0,1 1 0,-1-1 0,0 1 0,1 0 1,-1-1-1,1 1 0,-1-1 0,1 0 0,0 1 0,-1-1 0,1 1 0,-1-1 0,1 0 1,0 1-1,-1-1 0,1 0 0,0 0 0,-1 1 0,1-1 0,0 0 0,-1 0 0,1 0 0,0 0 1,0 0-1,1 0 0,44 1 77,-36-1-43,78-3-1775,-30-6-5993,-28 4-4600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3427,'5'0'12995,"22"-2"-7147,137-9-5099,-83-1-681,4-1-1180,-29 10-2451,-63 3-3135,-2 0 5574,5 1 159,-20 4-3311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6:3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10858,'0'0'7976,"1"50"-5542,7-23-416,2 3-384,-3 4-577,-1 5-385,-6 2-351,0 1-161,-10 2-64,-12 4-96,-11 0-128,-4 0-1057,-9-2-1666,-6-4-2338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4740,'0'0'15439,"71"31"-14030,-21-31-608,5 0-481,1-5-223,-2 1-65,-5 0-161,-11 1-639,-10 3-770,-12 0-1248,-10 0-3204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8616,'9'-16'14840,"-24"35"-11991,-24 38-3882,-19 45 1138,53-91-39,0 0 1,1 1-1,0-1 0,1 1 0,0 0 1,1-1-1,-2 21 0,4-31-54,1 0 0,-1 0 0,0 0-1,0 0 1,0-1 0,0 1 0,0 0-1,1 0 1,-1-1 0,0 1 0,1 0 0,-1 0-1,1-1 1,-1 1 0,1 0 0,-1-1-1,1 1 1,-1-1 0,1 1 0,-1 0 0,1-1-1,0 0 1,-1 1 0,1-1 0,0 1 0,0-1-1,-1 0 1,1 1 0,1-1 0,32 2 197,-22-4-185,0-1-1,0 1 0,19-8 1,-16 3-477,1-1 0,-1 0 0,0-1 0,19-14 0,-27 16-455,1 1 1,-2-1 0,1 0 0,-1 0-1,9-15 1,5-16-5104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14382,'0'0'11691,"-14"27"-13421,27-9-961,-6-3-992,-4-5-2915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15855,'0'0'7394,"0"-10"-5803,0 8-1509,-1-1 0,1 0 0,1 0 1,-1 0-1,0 0 0,1 0 1,-1 0-1,1 1 0,0-1 0,0 0 1,0 1-1,0-1 0,1 0 1,1-2-1,1 1-9,-1 1 0,1-1 0,0 1 1,-1 0-1,2 1 0,-1-1 0,0 1 0,0-1 0,1 1 1,6-2-1,5-2 27,0 1 0,1 0-1,-1 1 1,1 1 0,0 1 0,23-1 0,-39 3-101,0 0 1,0 0-1,0-1 1,0 1-1,0 1 0,0-1 1,0 0-1,0 0 1,0 0-1,0 0 0,0 1 1,0-1-1,0 0 0,0 1 1,0-1-1,0 1 1,0-1-1,0 1 0,0 0 1,0-1-1,-1 1 1,1 0-1,0 0 0,-1-1 1,1 1-1,0 0 0,-1 0 1,1 0-1,-1 0 1,1 0-1,-1 0 0,0 0 1,1-1-1,-1 1 1,0 1-1,0-1 0,1 0 1,-1 0-1,0 0 0,0 0 1,0 0-1,0 0 1,-1 0-1,1 0 0,0 0 1,0 0-1,-1 0 1,1 0-1,0 0 0,-1 0 1,0 1-1,-1 4 1,-1 1 0,0-1 0,-1 0 0,1 1 0,-1-2 0,-7 9 0,-46 46 78,32-35 211,-34 42 1,57-64-206,0 0 1,0 0-1,0 0 1,0 1-1,1-1 0,0 0 1,0 1-1,-1-1 1,2 1-1,-2 5 1,2-8-74,0 0 1,0 0 0,0 0-1,0 0 1,0 0 0,0 0-1,1 0 1,-1 0-1,0 0 1,1 0 0,-1 0-1,0 0 1,1 0 0,-1 0-1,1 0 1,0 0-1,-1 0 1,1-1 0,0 1-1,-1 0 1,1-1 0,0 1-1,0 0 1,0-1-1,-1 1 1,1-1 0,0 1-1,0-1 1,0 1 0,0-1-1,0 0 1,0 1 0,0-1-1,0 0 1,0 0-1,0 0 1,0 0 0,2 0-1,14 1-380,-1-1 0,1 0 0,-1-2 0,31-6-1,26-16-7355,-32 3-2103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6983,'0'0'19789,"14"1"-19106,114 3 85,111 6-964,-229-10 94,0 2-1,0-1 1,0 1 0,0 1 0,0 0 0,-1 0 0,14 7 0,-22-9 89,1 0 0,-1 0 0,0 0-1,1 0 1,-1 0 0,0 0-1,0 0 1,0 0 0,0 1 0,0-1-1,0 0 1,0 1 0,0-1-1,0 1 1,0-1 0,-1 1 0,1-1-1,-1 1 1,1-1 0,-1 4 0,0-3 28,0 1 0,-1 0 0,1-1 0,-1 1 0,0 0 0,0-1 1,0 1-1,0-1 0,-1 1 0,1-1 0,-1 0 0,1 0 1,-1 1-1,0-1 0,0 0 0,0 0 0,-2 1 0,-19 17 252,0 0-1,-1-2 0,-1-1 0,-51 25 0,-119 43 1509,125-56-1624,53-21-1777,30-10-1202,30-11-4212,-14-3-1581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17360,'0'0'8456,"59"8"-20211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13068,'0'0'11286,"-3"13"-10085,-10 23-574,-29 56 0,20-46-573,18-38-52,0 1 1,1-1-1,1 0 1,0 1 0,-3 13-1,5-20 6,0-1 0,0 1 0,-1-1 0,1 1 0,0-1 0,0 1 0,0 0 0,0-1 0,1 1 0,-1-1 0,0 1 0,1-1 0,-1 1 0,1-1 0,-1 1-1,1-1 1,0 0 0,0 1 0,0-1 0,-1 0 0,1 0 0,0 1 0,1-1 0,-1 0 0,0 0 0,0 0 0,0 0 0,1 0 0,-1 0 0,0-1 0,1 1 0,-1 0 0,1-1 0,-1 1 0,1-1 0,-1 0-1,1 1 1,1-1 0,7 1-75,0-1 0,0 0-1,0 0 1,0-1-1,0-1 1,0 0 0,0 0-1,0-1 1,-1 0-1,1 0 1,-1-1 0,0-1-1,16-9 1,-14 7-861,-1-1 1,0 0-1,-1-1 1,0 1-1,0-2 1,11-15-1,8-18-5019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7815,'0'0'13047,"9"-5"-11456,40-21-687,-2-3 0,0-2-1,-2-1 1,-2-3 0,-1-1 0,42-48-1,-72 75 929,-17 24-1211,-23 40-834,18-37 413,-11 22-934,5-12 1219,-19 48 0,25-40-4051,6 0-4208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34 10570,'0'0'11323,"-10"-7"-10325,5 3-861,3 2-105,0 0 1,0 0-1,0 0 0,-1 0 0,1 1 0,-1-1 0,1 1 0,-1-1 0,1 1 0,-1 0 0,0 0 0,1 0 1,-1 1-1,0-1 0,0 1 0,0-1 0,0 1 0,1 0 0,-1 0 0,0 0 0,0 0 0,0 1 0,0-1 0,-4 3 1,-6 3 47,0 2 1,1-1 0,0 2 0,0 0-1,1 0 1,0 1 0,-16 19 0,21-22-52,1 0 0,-1 0 0,1 1 0,1-1-1,-1 1 1,2 0 0,-1 1 0,1-1 0,0 1 0,0-1 0,1 1 0,1 0 0,-2 14 0,3-20-59,1-1-1,-1 0 1,1 1-1,-1-1 0,1 0 1,0 1-1,0-1 1,0 0-1,0 0 1,1 0-1,-1 0 1,0 0-1,1 0 1,-1 0-1,1 0 0,0-1 1,0 1-1,-1 0 1,1-1-1,0 0 1,0 1-1,1-1 1,-1 0-1,0 0 0,0 0 1,0-1-1,1 1 1,-1 0-1,0-1 1,1 1-1,2-1 1,13 3-960,-1-1 1,0-1-1,23-2 0,-26 1-234,28-1-4302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 10154,'0'0'10821,"-6"8"-9882,3-4-880,-1 1 101,0 0 0,0 0-1,0 0 1,1 1 0,0-1 0,0 1 0,0 0-1,1-1 1,0 1 0,0 1 0,1-1 0,-1 0-1,1 0 1,0 0 0,1 12 0,0-16-145,1-1-1,0 0 1,0 1-1,0-1 1,0 0 0,0 0-1,0 0 1,0 0 0,0 0-1,0 0 1,0 0-1,1 0 1,-1 0 0,0-1-1,1 1 1,-1 0 0,0-1-1,1 1 1,-1-1 0,1 0-1,-1 1 1,1-1-1,-1 0 1,1 0 0,-1 0-1,1 0 1,-1 0 0,1 0-1,-1 0 1,3-1-1,48-10 382,-42 6-374,-1 0 0,0 0 0,0-1 0,0 0 1,11-10-1,-17 14 24,0-1 1,0 0-1,0 0 1,0 0-1,-1 0 1,1-1-1,-1 1 1,0-1-1,0 1 1,0-1-1,0 0 1,-1 0-1,0 0 1,0 0-1,0 0 1,1-7-1,-2 10-11,-1 0-1,0 0 0,1-1 1,-1 1-1,0 0 1,0 0-1,0 0 1,1 0-1,-1 0 0,0 0 1,0 0-1,-1 0 1,1 1-1,0-1 1,0 0-1,0 1 0,0-1 1,-1 1-1,1-1 1,0 1-1,-1-1 0,1 1 1,0 0-1,-1 0 1,1 0-1,0 0 1,-1 0-1,1 0 0,0 0 1,-1 0-1,-1 1 1,-49 5-32,49-5-109,0 0-1,0 0 1,1 0-1,-1 0 1,0 0-1,1 1 1,-1-1-1,1 1 1,-1 0-1,1 0 0,0 0 1,0 0-1,0 0 1,0 0-1,0 0 1,0 1-1,0-1 1,1 1-1,-1-1 1,1 1-1,-2 5 1,3-8-38,0 1 1,0-1 0,0 0 0,0 0 0,0 0-1,0 1 1,0-1 0,0 0 0,0 0-1,0 1 1,0-1 0,0 0 0,0 0-1,0 1 1,0-1 0,0 0 0,0 0 0,1 0-1,-1 1 1,0-1 0,0 0 0,0 0-1,0 0 1,1 0 0,-1 0 0,0 1-1,0-1 1,0 0 0,1 0 0,-1 0 0,0 0-1,0 0 1,0 0 0,1 0 0,-1 0-1,0 1 1,0-1 0,1 0 0,-1 0-1,0 0 1,0 0 0,0 0 0,1 0 0,-1 0-1,0-1 1,0 1 0,1 0 0,-1 0-1,0 0 1,0 0 0,1 0 0,-1 0-1,0 0 1,0 0 0,0 0 0,0-1-1,1 1 1,-1 0 0,17-6-8110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3748,'0'0'3624,"10"-8"-2924,0-2-437,-7 6-148,0 0 0,1 1 0,-1 0 0,1 0 1,0 0-1,0 0 0,0 0 0,0 1 0,9-4 0,-1 3 122,0 0 0,1 1 0,-1 1 0,0 0 0,1 0 0,-1 2 0,15 1 0,14-1-131,490-35 587,-6 0 1556,-303 37-1726,252 35 0,-281-14-471,0-8-1,232-11 1,-347-14-38,149-35-1,-135 23-8,-85 20-204,-9 3-352,-21 9-1352,-38 11-3281,15-12-1137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16015,'0'0'6278,"8"71"-5445,-7-37-321,-1-2-319,1 3-97,4-6-96,3-2 32,1-8-449,-1-3-480,-2-4-448,-2-6-1121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13261,'0'0'8840,"67"-19"-8039,-24 16-97,7 1-447,7 1-225,6 1-1314,-4 0-2241,-5-2-3588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14798,'0'0'6598,"-1"57"-5541,1-23-64,0 2-480,0 5-417,0 1-32,0-3-224,5 1-801,0-5-609,1-2-255,-3-6-482,-3-5-1536,0-3-1506</inkml:trace>
  <inkml:trace contextRef="#ctx0" brushRef="#br0" timeOffset="1">1 373 13741,'0'0'8840,"61"-14"-8231,-18 9-161,8 1-159,1-2-225,0-2-449,-6-2-1793,-9-3-929,-13-3-1985,-11-1-1571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14670,'0'0'7335,"82"-4"-6246,-23 3-96,11 1-417,2 0-351,1 0-193,-6 0-1410,-9-1-2882,-14-4-3811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17521,'0'0'1793,"-20"57"-960,0-25-224,-5 5-33,2 4 1,1 3-65,2-2-127,5 1-257,5-1-64,7-6-32,3-3 32,3-7-32,15-8-224,7-4-737,7-10-705,8-4-960,0 0-3460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91 201 14606,'0'0'5071,"-10"11"-3576,-1 2-798,0 0 1,1 0-1,-14 26 1,20-32-504,1 1 0,-1-1 0,1 1 0,1-1 0,0 1 0,0 0 0,0 0 0,1 0 0,0 0 0,1 0 0,-1 0 0,2 10 0,0-16-167,0 1 1,0-1 0,0 0 0,0 1-1,1-1 1,-1 0 0,0 0 0,1 0-1,0 0 1,-1 0 0,1 0-1,0-1 1,0 1 0,0 0 0,0-1-1,1 0 1,-1 1 0,0-1-1,0 0 1,1 0 0,-1 0 0,1-1-1,-1 1 1,1 0 0,-1-1 0,1 0-1,-1 1 1,1-1 0,4-1-1,-1 2-175,-1-1-1,1 0 1,0 0-1,0-1 1,0 0-1,-1 0 0,1 0 1,0 0-1,-1-1 1,1 0-1,-1 0 1,8-5-1,-9 3-596,1 1-1,-1-2 1,0 1 0,0 0-1,0-1 1,-1 1-1,6-11 1,5-16-4903</inkml:trace>
  <inkml:trace contextRef="#ctx0" brushRef="#br0" timeOffset="1">54 1 12684,'0'0'11563,"55"40"-13293,-30-26-2273,-3 1-4133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12268,'0'0'6614,"10"-3"-4367,3-1-1610,0 0-1,1 1 0,-1 0 1,1 1-1,24 0 0,-35 2-541,0 0 0,0 0 0,1 1 0,-1-1 0,0 1 0,0 0-1,0 0 1,0 0 0,0 0 0,0 0 0,0 1 0,0-1 0,0 1 0,-1 0-1,3 2 1,-3-2-106,-1 0 0,1 0-1,-1 0 1,0 1 0,0-1 0,0 0-1,0 1 1,0-1 0,-1 1 0,1-1-1,-1 1 1,1-1 0,-1 1 0,0 0-1,0-1 1,0 1 0,0-1-1,-1 1 1,1-1 0,-1 1 0,1-1-1,-3 5 1,0-1 46,0 1-1,0-1 1,-1 0 0,0 0 0,0 0-1,-1 0 1,1-1 0,-1 1-1,0-1 1,-1-1 0,1 1-1,-13 7 1,11-7 234,-1 1 0,1-1 0,0 2-1,1-1 1,0 1 0,-10 13 0,16-20-255,0 0 0,0 1 1,0-1-1,0 1 0,-1-1 0,2 0 0,-1 1 1,0-1-1,0 0 0,0 1 0,0-1 0,0 1 1,0-1-1,0 0 0,0 1 0,1-1 0,-1 0 1,0 1-1,0-1 0,0 0 0,1 1 0,-1-1 1,0 0-1,1 1 0,-1-1 0,0 0 0,0 0 1,1 0-1,-1 1 0,0-1 0,1 0 0,-1 0 1,1 0-1,-1 0 0,0 1 0,1-1 0,-1 0 1,0 0-1,1 0 0,-1 0 0,1 0 1,-1 0-1,0 0 0,1 0 0,-1 0 0,1 0 1,-1-1-1,0 1 0,1 0 0,0 0 0,27-1 104,-25 1-74,14-2-308,-1 0-1,1-2 0,0 0 1,-1-1-1,27-11 0,34-24-5658,-34 14-905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11755,'0'0'10634,"53"44"-8968,-31-27-1,0 5-800,-3 4-160,-7 4-353,-10 4-256,-2 4-64,-7 6 32,-20 8-64,-11 1 64,-3 2-64,-3-4-576,-1-9-1762,4-7-2147,8-17-7366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7911,'0'0'15984,"-16"73"-15216,16-38-159,0 2-417,7-3-96,5-3-64,4-5-480,-1-7-769,-3-4-769,-4-8-545,-8-4-1729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10602,'0'0'9737,"73"-22"-9256,-34 22-449,7 3 0,6 3-545,6-5-2177,4-1-3108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2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1537,'50'0'513,"5"0"-257,0-7-224,3 1-448,-3-2-449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17008,'-9'2'1436,"-2"0"-1095,0 2-1,0-1 0,1 1 1,-1 1-1,1 0 1,0 0-1,0 1 0,1 0 1,0 1-1,0 0 1,0 0-1,-13 16 0,16-17-303,1 0 1,0 0-1,0 1 0,1 0 0,0 0 0,0 0 0,0 0 0,1 1 0,0-1 1,1 1-1,-1 0 0,2 0 0,-1 0 0,1 0 0,0 0 0,1 0 0,-1 0 0,2 0 1,2 16-1,-2-20-17,0-1 0,0 0 0,0 0 0,1 1 0,-1-1 0,1 0 0,0 0 0,0-1 0,0 1 0,1 0 1,-1-1-1,0 1 0,1-1 0,0 0 0,-1 0 0,1 0 0,0 0 0,0 0 0,1 0 0,-1-1 0,0 0 0,0 0 0,1 0 1,-1 0-1,0 0 0,1 0 0,-1-1 0,1 0 0,-1 0 0,1 0 0,-1 0 0,1 0 0,-1-1 0,6 0 0,-4 0 29,0 0-1,0 0 0,1 0 1,-1-1-1,0 0 1,0 0-1,0 0 0,0 0 1,-1-1-1,1 0 0,-1 0 1,1 0-1,-1-1 0,0 1 1,0-1-1,0 0 1,-1 0-1,0 0 0,1-1 1,-2 1-1,1-1 0,2-5 1,-4 8 32,0 0 0,0 1 0,-1-1 0,1 0-1,-1 0 1,1-1 0,-1 1 0,0 0 0,0 0 0,0 0 0,0 0 0,0 0 0,0 0 0,-1 0 0,1 0 0,-1 0 0,1 0 0,-1 0 0,0 0 0,-1-3 0,1 4-48,-1 0 0,1 0 0,0 0 0,0 1 0,0-1 0,-1 0 0,1 0 0,0 1 0,-1-1 0,1 1 0,-1-1 0,1 1 0,0 0 0,-1-1 0,1 1 0,-1 0 0,1 0 0,-1 0 1,1 0-1,-1 0 0,-2 1 0,1 0-21,-1-1-1,0 1 1,1 0 0,-1 1 0,1-1 0,-1 1 0,1-1 0,0 1 0,0 0 0,0 0 0,0 0 0,0 1 0,0-1 0,1 1 0,-1-1-1,1 1 1,-1 0 0,1 0 0,0 0 0,0 1 0,1-1 0,-3 4 0,4-6-2,0 0-1,-1 0 1,1 1 0,0-1-1,-1 0 1,1 0 0,0 1-1,0-1 1,0 0 0,0 1-1,1-1 1,-1 0 0,0 0-1,0 1 1,1-1 0,-1 0-1,1 0 1,-1 1 0,1-1-1,-1 0 1,1 0 0,0 0-1,0 0 1,1 1 0,0 0 11,0-1 1,0 1-1,0-1 0,0 0 1,0 0-1,1 0 1,-1 0-1,1 0 0,-1 0 1,1-1-1,4 1 1,8 0 50,0-1 0,-1 0 1,23-4-1,-31 4-75,105-27-974,-110 27 946,-1-1 0,0 1 0,0 0 1,1 0-1,-1 0 0,0 0 0,0 0 0,1 0 1,-1 1-1,0-1 0,0 0 0,1 0 1,-1 0-1,0 0 0,0 0 0,1 0 0,-1 0 1,0 0-1,0 1 0,0-1 0,1 0 0,-1 0 1,0 0-1,0 0 0,0 1 0,1-1 0,-1 0 1,0 0-1,0 0 0,0 1 0,0-1 1,0 0-1,0 0 0,1 1 0,-1-1 0,0 0 1,0 0-1,0 1 0,0-1 0,0 0 0,0 0 1,0 1-1,-4 16-417,-10 14 261,-3-1-270,-21 35-4718,23-41 493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18353,'0'0'5734,"-18"48"-5414,6-13 129,0 4-225,1 5-160,4-3-32,6-3-32,1-3 0,0-9-577,2-6-416,5-8-480,-4-6-353,-14-21-13196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9417,'0'0'11211,"54"-17"-10122,-16 17-417,6 0-319,5 1-289,3 0-417,4-1-2017,1 0-3203,4-1-5093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17360,'-10'0'1874,"-4"0"-1376,0 1-1,0 0 1,-1 1-1,1 0 1,0 1-1,1 1 1,-16 5-1,24-7-448,1 0-1,-1 1 0,1-1 1,0 1-1,0-1 0,0 1 1,0 0-1,0 1 0,1-1 1,-1 1-1,1-1 0,0 1 1,0 0-1,1 0 0,-1 1 1,1-1-1,-1 0 0,2 1 1,-1 0-1,0-1 0,1 1 1,0 0-1,0 0 0,0 0 1,1 0-1,-1 7 0,1-10-45,0 0 0,1-1 0,-1 1 0,0 0 0,0-1 0,1 1 0,-1 0 0,1-1 0,0 1 0,-1-1 0,1 1 0,0-1 0,0 1 0,0-1 0,0 0 0,0 1 0,0-1 0,0 0 0,1 0 0,-1 0 0,3 2 0,0-1-58,0 0 1,1 0-1,-1 0 0,1 0 1,-1-1-1,1 0 1,8 2-1,5-2-1589,-1 0 1,1-1-1,22-2 1,-11-5-4656,-5-4-3246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3171,'0'0'21941,"8"9"-21626,-6-6-341,2 3-37,1-1 1,0 1-1,0-1 0,0 0 1,0-1-1,1 1 1,0-1-1,0 0 1,0-1-1,0 0 1,0 1-1,1-2 1,0 1-1,-1-1 1,1 0-1,9 1 1,-8-2-747,0-1 0,1-1 0,-1 1 0,0-1 0,15-3 0,-13 0-1384,-1 1 0,1-2 0,0 1-1,-1-1 1,0-1 0,15-11 0,-26 20 7656,0 6-3247,-1 1-670,-48 73 4731,40-70-5797,2 0-1,-1 1 1,2 1-1,0-1 1,1 1-1,0 1 1,1-1-1,1 1 1,0 0-1,-2 18 1,7-32-554,0-1 1,0 1-1,0 0 0,0-1 1,0 1-1,0 0 0,0 0 1,1-1-1,-1 1 0,0-1 1,1 1-1,0 0 0,-1-1 1,1 1-1,2 2 0,-2-3-184,-1-1 0,1 1 0,0-1 0,0 1 0,0-1 0,0 1-1,0-1 1,0 0 0,0 1 0,0-1 0,0 0 0,0 0 0,0 0-1,0 0 1,0 0 0,1 0 0,-1 0 0,0 0 0,0 0 0,0 0-1,0-1 1,0 1 0,0 0 0,0-1 0,1 0 0,16-10-7504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20820,'0'0'8199,"52"4"-14220,-42-3 640,0-1-5702</inkml:trace>
  <inkml:trace contextRef="#ctx0" brushRef="#br0" timeOffset="1">204 10 14253,'0'0'8360,"-18"49"-6982,27-36 31,11-4-608,5-2-481,-1-6-224,6-1-640,-2 0-1058,-1-8-352,-2-5-704,1-2-385,-2-3-448,-4-2 384,0 6-1570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2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7143,'0'0'9000,"-9"10"-6058,0 0-2711,-10 10 1598,1 0 0,-16 26 1,28-38-1538,1 0 0,1 1 0,0-1 0,0 1 0,0 0 1,1 0-1,1 0 0,-1 0 0,1 0 0,1 0 0,-1 12 0,3-9-471,0-1-1,-1 0 1,-1 0-1,0 1 0,0-1 1,-1 0-1,0 0 1,-1 0-1,-1 0 0,1-1 1,-2 1-1,1-1 1,-10 14-1,-38 50-1353,29-44-2546,21-27 3434,-8 8-6818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1937 229 4100,'0'0'4879,"-9"-5"-3389,-223-141 4473,213 135-5755,-1 1 0,-1 0 1,0 1-1,0 2 0,-1 0 1,0 1-1,0 1 0,-33-2 1,-21 1-290,-89 6 0,74 2 188,-5-1-83,0 5 0,-97 19 1,128-12 218,2 2 1,-1 3-1,-113 49 0,150-54-201,0 2 0,1 1-1,1 0 1,0 2-1,1 1 1,1 1 0,1 1-1,1 1 1,1 1 0,1 0-1,-32 53 1,39-55-11,1 1 1,1 0-1,1 0 1,2 1-1,0 0 1,1 1-1,1 0 1,1-1-1,1 1 1,1 1-1,1-1 1,2 0-1,0 0 1,2 0-1,7 35 1,4-9-39,2-2-1,3 0 1,1-1 0,2-1 0,2-1-1,3-1 1,1-2 0,59 69-1,-15-32-14,4-3 0,3-4-1,101 72 1,-161-129-48,2 0-1,0-1 0,1-1 1,0-1-1,1-2 1,0 0-1,0-1 1,1-1-1,1-1 1,-1-1-1,1-1 1,0-2-1,0 0 1,0-2-1,1-1 1,-1 0-1,0-2 1,32-7-1,-5-3 132,0-2 0,86-37 0,98-60 82,-160 73-143,45-22 309,127-86 0,-196 110 37,-1-2 0,-2-2 0,-2-2 0,69-81 1,-76 76 361,-3-2 0,43-75-1,-71 109-520,0-2-1,-2 1 1,0-1-1,0 0 1,-2 0-1,0 0 1,-1-1-1,-1 0 1,-1 0-1,0 0 1,-1 0-1,-3-34 1,-2 38-136,0 0-1,0 0 1,-1 1 0,-1-1-1,-1 1 1,0 1 0,0-1-1,-1 1 1,-1 1 0,0-1 0,0 2-1,-1-1 1,-15-12 0,-20-14-55,-93-59 0,135 94 7,-191-108-1839,96 57-2005,2-4-3487,53 28-957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5285,'0'0'8013,"10"-4"-7308,18-5-50,0 1 0,1 1 0,-1 1 0,47-2 0,134 3 1112,-102 4-1498,455-23-525,154-2 155,-1114 22 2394,-528 15-1479,876-8-802,-109 12 34,241-14-1450,-22-5-437,73-14-1,-6-7-3854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9673,'0'0'12076,"71"13"-11404,-36-6 193,8 3-256,7 1-513,3 0-32,-2-4-192,-4-2-897,-7-5-865,-9 0-1121,-12-11-3619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1 288,'0'0'1346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15599,'0'0'4420,"70"16"-3011,-18-16-192,13 0-736,0-4-353,3-1-673,-9-3-2145,-8 0-3684,-12 1-4548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 17360,'0'0'1287,"9"0"-353,30-1-24,69 1 748,-98 0-1628,1 1 0,-1 1 0,0 0 1,0 0-1,0 1 0,0 0 1,-1 0-1,11 6 0,-18-8-35,-1 0 0,1 0 0,0 0 0,-1 0 0,1 1 0,-1-1 0,0 1 0,1-1 0,-1 1 0,0-1 1,0 1-1,0 0 0,0-1 0,0 1 0,0 0 0,0 0 0,-1 0 0,1 0 0,-1-1 0,1 1 0,0 4 0,-2-2 40,1 0 0,0 0 0,-1 1 1,0-1-1,0 0 0,0 0 0,0 0 0,-1 0 1,-3 7-1,-4 4 259,-1 0 1,0-1-1,-20 22 0,30-35-288,-37 39 132,-1-2 1,-2-1 0,-64 45 0,71-64-3711,9-10-4158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4965,'0'0'9224,"7"-10"-7756,-3 5-1199,-1 1-60,-1-1 0,1 1 0,1 0 1,-1 0-1,1 0 0,-1 1 1,1-1-1,0 1 0,0 0 1,1 0-1,-1 0 0,1 1 1,-1-1-1,1 1 0,0 0 1,0 1-1,7-2 0,-10 2-36,1 1 1,0-1-1,-1 1 0,1 0 0,0 0 0,0 0 0,-1 0 0,1 1 0,0-1 0,-1 1 1,1 0-1,-1 0 0,1-1 0,-1 2 0,1-1 0,-1 0 0,1 0 0,-1 1 0,0-1 1,0 1-1,3 2 0,-3 0-52,1 0 0,-1 0 1,0 1-1,0-1 0,-1 1 0,1-1 1,-1 1-1,0-1 0,0 1 0,-1 0 1,1 7-1,2 20-368,-2 1 1,-5 59-1,2-77-1243,-1 0 0,0 0 1,-1-1-1,-11 27 0,6-26-3101,-2-5-1436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11115,'0'0'10826,"61"0"-9481,-12-9 0,12-3-576,2 1-449,0-1-224,-7 3-32,-10 1-160,-13 3-736,-13 1-514,-11-2-63,-9-1-353,-3-3-1056,-13-5-3076,-7-5-2882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13741,'0'0'10602,"63"-35"-9577,-21 25-705,8 3-256,3 0-32,2 5-64,0 1-1153,-6-1-2050,-8 2-3555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15310,'0'0'5883,"-10"12"-5413,-13 17-224,-97 131 103,110-144-280,0 0 0,1 1 1,0 0-1,2 0 0,0 1 0,1 0 0,0 0 0,-4 31 0,10-46-73,0 0 0,0 0-1,0 0 1,0 0 0,1 0 0,-1 1-1,1-1 1,0 0 0,0 0 0,0 0-1,0-1 1,1 1 0,-1 0-1,1 0 1,0-1 0,-1 1 0,1-1-1,0 1 1,1-1 0,-1 0 0,0 0-1,1 0 1,-1 0 0,1 0-1,-1 0 1,1-1 0,0 1 0,0-1-1,0 0 1,0 0 0,0 0 0,0 0-1,0-1 1,0 1 0,6-1-1,1 2-466,0-1-1,1 0 0,-1-1 0,14-2 0,35-10-5577,-19-5-1286</inkml:trace>
  <inkml:trace contextRef="#ctx0" brushRef="#br0" timeOffset="1">415 186 512,'0'0'17009,"-15"62"-15344,12-36-576,-1 0-160,3 1-609,1-4-192,0-3-63,1-7-33,11-5 32,4-7 0,4-1 64,2-3-96,-1-15-1281,-3-3-1218,-3-7-3682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14798,'0'0'9097,"31"37"-16176,-24-32-2402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9257,'0'0'5909,"11"-4"-3090,5-3-2347,0-1 0,-1-1 0,0 0 1,0-1-1,-1-1 0,0 0 0,-1-1 0,16-18 0,49-62 297,-79 123-630,-29 53 107,18-52-240,-15 52-1,25-72-746,0 0 0,1-1 0,0 1 0,1 21-1,3-26-2535,9-6-1352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13965,'0'0'6006,"9"6"-4031,5 3-1478,0 1 1,-1 1-1,-1 0 0,0 1 1,-1 0-1,0 0 1,0 2-1,9 15 0,-16-21-477,1 0-1,-1 0 0,-1 1 1,0 0-1,0-1 1,0 1-1,-1 0 1,-1 0-1,1 1 1,-2-1-1,1 0 0,-1 0 1,0 1-1,-1-1 1,0 0-1,-1 0 1,-4 16-1,-2-6-89,0-1 0,-1 1 0,-1-1 0,0-1 0,-1 0 0,-1 0 0,-18 17 0,-105 100-4420,107-111 1148,8-9-2194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18065,'0'0'1767,"8"3"-304,12 4-835,1 0 0,-1-2 0,1 0 0,-1-2 0,28 2 0,119-1-605,-116-4-697,79 1-3383,-129-2 4053,0 1 0,0 0 0,0 0 0,-1 0-1,1 0 1,0 0 0,0 0 0,-1 0 0,1 0 0,0 1-1,0-1 1,-1 0 0,1 0 0,0 1 0,0-1 0,-1 0-1,1 1 1,0-1 0,-1 0 0,1 1 0,-1-1 0,1 1-1,0 0 1,-1-1 0,1 1 0,-1-1 0,1 1 0,-1 0-1,1 0 1,-1 1 73,-1-1-1,1 0 0,0 0 0,-1 0 1,1 1-1,-1-1 0,1 0 0,-1 0 1,1 0-1,-1 0 0,0 0 1,0 0-1,1 0 0,-1 0 0,-2 2 1,-46 34 2124,45-35-2204,-75 49 1453,37-26-531,2 3 0,-59 49 0,94-69-3769,16-11-1299,4-11-2383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4:2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147 123 6694,'135'-5'7431,"98"-12"-5362,62-3-1863,907-9 1545,-391 22-1575,783 4 5,-1086 14-169,320 2 14,83-24 167,-623 5-157,291 11 274,-1308-11-748,-55-12 502,-1074-11-507,-337 83-418,1750-38 1001,-328 25-659,65-3-1716,677-35 2298,24-2-27,20 0-77,1359-1 586,-239-30-386,-185 4 24,1134 10 105,-1156 13-363,-427-10-2621,-272-1-2359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417 299 480,'-19'-1'861,"-166"-9"4688,63 7-4586,121 3-933,-55-3 468,23-11 3170,32 14-3396,27 2-133,16 3 495,0-2 0,78-5 0,-33 0-235,699-52 714,-359 14 192,56 8-1101,500-45 62,20 8 54,-944 68-320,64 3 0,-122-3-3,0 1-1,0 0 1,0 0-1,0 0 1,0 0-1,0 0 1,0 0-1,-1 0 1,1 1-1,0-1 1,0 0-1,0 0 1,0 1-1,0-1 1,0 1-1,0-1 1,-1 1-1,1-1 1,0 1-1,0-1 1,0 1-1,-1 0 1,1-1-1,1 2 1,-3-1-11,1 0 0,-1 0 1,1 0-1,-1 0 0,1 0 1,-1 0-1,0-1 0,0 1 0,1 0 1,-1 0-1,0-1 0,0 1 1,0 0-1,1-1 0,-1 1 1,0-1-1,-2 1 0,-50 20-1227,28-15-860,0-1-1,-46 3 1,2-6-4466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5157,'0'0'18449,"13"54"-17552,-10-13-288,1 2-353,-3 4-224,4-2 0,-1-1 0,-2-4-96,1-4-865,-3-6-1153,0-7-640,-5-7-1635,-9-9-3394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1537,'0'0'18450,"50"9"-16688,-5-9-257,14 0 0,8-4-768,6-6-481,2 2-192,-5-1-32,-11 1-320,-13 3-1217,-16 1-673,-16 0-513,-14-1-1217,-14-1-1537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14638,'0'0'4484,"50"-28"-2370,-12 14-865,10-1-416,8 2-545,6 0-192,4 4-64,-3 4-32,-8 3-1601,-14 2-2339,-13 0-5124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18962,'0'0'3246,"-8"3"-2686,-1 2-534,1 1 0,0 0 0,0 0 0,0 0 0,1 1 0,0 0 0,0 0 0,-9 14 0,-51 80 73,54-78-95,11-21-4,-65 118 18,60-107-17,1 1-1,1 0 0,1 0 1,0 1-1,0-1 0,2 1 1,-2 16-1,4-28-49,0 0 1,0 0-1,0 0 1,1 0-1,-1-1 1,1 1-1,-1 0 0,1 0 1,0 0-1,0-1 1,0 1-1,1-1 1,-1 1-1,1-1 1,-1 1-1,1-1 0,0 0 1,0 1-1,0-1 1,0 0-1,0-1 1,0 1-1,1 0 1,-1-1-1,1 1 0,-1-1 1,1 1-1,0-1 1,-1 0-1,5 1 1,6 1-1230,0 0 0,1-1 1,-1 0-1,1-1 0,16-1 1,21 0-5952</inkml:trace>
  <inkml:trace contextRef="#ctx0" brushRef="#br0" timeOffset="1">502 185 16303,'0'0'6214,"-42"59"-5221,22-32-320,5 1-481,2 2-128,10-1-64,3-6 32,3-8-32,16-5 32,5-8-96,6-2-448,0-12-898,-5-10-960,-5-6-2082,-3-10-1986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7431,'0'0'15823,"20"54"-17072,-2-44-1346,-7-2-2658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46 8776,'0'0'11163,"10"-7"-9439,-4 3-1391,0-1-1,0 1 1,0 1 0,1-1-1,0 1 1,0 0 0,0 0-1,0 1 1,0 0-1,0 0 1,1 1 0,13-1-1,-14 2-91,1 0-1,-1 0 0,0 1 1,1 0-1,11 4 0,-19-5-236,1 0 0,0 1-1,0-1 1,0 1 0,0-1-1,0 1 1,0-1 0,-1 1-1,1-1 1,0 1 0,0 0-1,-1-1 1,1 1 0,0 0-1,-1 0 1,1-1 0,-1 1-1,1 0 1,-1 0 0,0 0 0,1 1-1,-1 0-5,0-1 0,0 1 0,0 0 0,0-1-1,-1 1 1,1-1 0,-1 1 0,1 0 0,-1-1 0,1 1-1,-1-1 1,0 0 0,0 1 0,0-1 0,0 1 0,0-1 0,-2 2-1,-6 6-76,0-1 0,-1 0 0,0 0 0,-1-1 1,0 0-1,0-1 0,0 0 0,-18 6 0,14-6 66,1 1 0,-1 0 1,2 1-1,-23 16 0,36-24 22,-1 1-1,1-1 0,-1 0 1,1 0-1,0 0 1,-1 1-1,1-1 0,-1 0 1,1 1-1,0-1 1,-1 0-1,1 1 0,0-1 1,0 0-1,-1 1 0,1-1 1,0 1-1,0-1 1,0 1-1,-1-1 0,1 0 1,0 1-1,0-1 1,0 1-1,0-1 0,0 1 1,0-1-1,0 1 1,0-1-1,0 1 0,0-1 1,0 0-1,0 1 0,0-1 1,1 1-1,-1-1 1,0 1-1,0-1 0,0 1 1,1-1-1,-1 0 1,0 1-1,0-1 0,1 0 1,-1 1-1,0-1 1,1 0-1,-1 1 0,0-1 1,1 0-1,-1 0 0,1 1 1,-1-1-1,0 0 1,1 0-1,-1 0 0,1 1 1,-1-1-1,1 0 1,-1 0-1,1 0 0,-1 0 1,0 0-1,1 0 1,-1 0-1,1 0 0,-1 0 1,1 0-1,0-1 0,40 4 149,-37-3-132,11 0-338,1-1-1,0 0 1,-1-1-1,19-5 1,-24 4-929,1-1-1,-1 0 1,0-1 0,10-5 0,18-14-7428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1:5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 18866,'0'0'5189,"44"63"-3556,-19-34-287,1 6-866,-4 3-320,-8 3-32,-6 7-96,-8 1 0,-15 7-64,-22 0-224,-8 0 0,-13-1-225,-10-4-383,-8-6-1090,1-10-1634,8-9-7046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05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531 183 5862,'0'0'2290,"0"-9"-1799,0 4-400,0 0-1,-1 0 1,1 1 0,-1-1 0,0 0-1,0 1 1,-1-1 0,1 1 0,-1-1-1,0 1 1,0 0 0,0-1 0,-1 1-1,0 0 1,0 1 0,0-1 0,0 0-1,0 1 1,-1 0 0,1 0 0,-1 0-1,0 0 1,0 0 0,0 1 0,0 0-1,-1 0 1,1 0 0,-6-2 0,1 3 169,0 0 1,0 0-1,0 1 0,0 0 1,0 1-1,0 0 1,0 0-1,1 1 1,-1 0-1,0 1 1,1 0-1,-1 0 1,1 1-1,0 0 0,-12 8 1,-12 8-28,2 2-1,-37 34 1,58-48-182,-3 2-3,0 1-1,1 1 0,1 0 1,0 0-1,0 1 1,2 1-1,-1-1 0,2 1 1,0 1-1,0-1 0,1 1 1,1 0-1,1 1 1,0-1-1,-1 17 0,-6 26 430,3-24-368,2-1 0,1 2 0,2-1-1,1 0 1,1 0 0,6 45 0,-1-65-102,0-1 0,1 1 0,0-1-1,1 0 1,1 0 0,0 0 0,12 16 0,69 79 58,-76-95-57,-4-3 19,0-1-1,1-1 1,0 0-1,0 0 1,1-1-1,0 0 1,0 0-1,13 5 1,-18-10 29,1 0-1,-1 0 1,0-1 0,0 0 0,0 0-1,1 0 1,-1-1 0,1 1 0,-1-1-1,0-1 1,1 1 0,-1-1-1,0 0 1,1 0 0,-1 0 0,0-1-1,0 0 1,0 0 0,0 0 0,7-5-1,25-15 155,20-13-106,2 2 1,81-34 0,-121 59-73,-1 0 1,-1-2 0,0 0 0,-1-1-1,1-1 1,-2 0 0,0-1 0,-1-1 0,0 0-1,18-24 1,-10 7 45,-2 0-1,-1-1 0,-1-1 1,23-60-1,-33 67 46,-1 0 0,-1 0 0,-1-1 1,-1 0-1,-2 0 0,-1 0 0,-1-1 0,-1 1 1,-1 0-1,-2 0 0,-1 1 0,-8-31 0,9 45-1,-1-1-1,0 1 0,0 0 1,-1 1-1,-1-1 0,0 1 1,0 0-1,-1 1 0,-11-12 1,12 16-53,1 1 0,-1-1 0,0 1-1,0 1 1,-1-1 0,1 1 0,-1 1 0,0-1 0,0 1 0,0 0 0,-1 1 0,1 0 0,-1 1 0,-16-2 0,6 3-205,-1 0 1,1 1-1,-38 8 1,-17 9-3040,44-11 790,-10 3-3001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2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13 4452,'0'0'17489,"-30"-13"-14297,22 13-3175,0 0-1,0 1 1,0 0 0,-1 0 0,1 1-1,1 0 1,-1 0 0,0 1-1,0 0 1,1 0 0,0 1-1,-10 6 1,4-3 41,1 2-1,0 0 0,1 0 1,0 1-1,1 0 1,-11 13-1,19-19-34,-1 0 1,1 0-1,0 0 0,0 0 0,0 0 0,1 0 0,-1 0 0,1 1 0,0-1 0,0 1 0,1-1 0,-1 9 1,1-11 3,0 0 1,0 0 0,0 0 0,0 1 0,1-1 0,-1 0 0,1 0 0,-1 0 0,1 0 0,0 0 0,0 0 0,0 0 0,0 0 0,0-1 0,0 1 0,0 0 0,1-1 0,-1 1 0,1 0 0,-1-1 0,1 0 0,0 1 0,-1-1 0,1 0 0,0 0 0,0 0 0,3 1 0,-4-2-26,0 1 0,0-1 0,0 0 0,1 0 0,-1 1 0,0-1 0,0 0 0,0 1 0,0-1 0,0 1 0,0-1 0,0 1 0,-1 0 0,1-1 0,0 1 0,0 0 0,0 0-1,-1 0 1,1 0 0,0-1 0,-1 1 0,1 0 0,-1 0 0,1 0 0,-1 0 0,1 0 0,-1 0 0,0 1 0,1-1 0,-1 0 0,0 0 0,0 0 0,0 1 0,-1 1 17,0 0 0,0-1 0,0 1 1,-1 0-1,1-1 0,-1 0 0,0 1 0,0-1 0,1 0 1,-2 0-1,1 0 0,-3 3 0,-11 7 180,-1-1 0,-30 16 0,38-22-200,-7 4 814,31-11-424,2-2-413,0 2 0,0-1 0,31 2 0,-47 1 21,1 0 1,-1 1-1,0-1 1,0 0-1,0 1 1,0 0-1,0-1 0,0 1 1,0 0-1,0-1 1,-1 1-1,1 0 1,0 0-1,0 0 1,0-1-1,-1 1 0,1 0 1,-1 0-1,1 0 1,-1 0-1,1 0 1,-1 1-1,1-1 1,-1 0-1,0 0 0,0 0 1,1 0-1,-1 0 1,0 0-1,0 1 1,0-1-1,0 0 0,0 0 1,-1 0-1,1 0 1,-1 3-1,1 0-5,-1 1 0,1-1 1,-1 1-1,0 0 0,-1-1 0,1 0 0,-1 1 0,-3 5 0,2-5 6,1 0 0,-1 0 0,1 1 0,0-1 0,0 1 0,0 0 0,1-1 0,0 1 0,0 0 0,0 0 0,1 0 0,0 6 0,0-5-1,0-1 0,-1 0 0,1 1 0,-1-1 0,-1 1 0,1-1 0,-1 0 1,0 0-1,0 0 0,-5 8 0,-18 21-47,-15 23-97,38-55 141,0 1 0,1-1 1,-1 1-1,1 0 0,0-1 1,0 1-1,0 0 0,1 0 0,-1 0 1,1 0-1,0 0 0,0 0 0,0-1 1,2 8-1,-2-10 7,1 1 1,0 0-1,0-1 1,0 1-1,0-1 1,1 1-1,-1-1 1,0 0-1,0 1 0,1-1 1,-1 0-1,1 0 1,-1 0-1,1 0 1,0 0-1,-1-1 1,1 1-1,0 0 1,-1-1-1,1 1 1,0-1-1,0 1 0,0-1 1,0 0-1,2 0 1,59 0 6,-43-1-54,-3 1-839,1-1 0,-1-1 0,21-5 0,19-13-10293,-33 4-2451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3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42 199 7591,'-14'6'4392,"13"-6"-3837,-1 0 1,0 1-1,0-1 0,1 1 1,-1-1-1,1 1 0,-1 0 0,0-1 1,1 1-1,-1 0 0,1 0 0,0 0 1,-1 0-1,1 0 0,0 1 1,-1-1-1,0 2 0,26-6 1474,-4-6-1843,-1-1 0,-1-1 1,0-1-1,0 0 0,18-18 1,-2 3-382,-24 20-238,44-40-2772,-51 45 2387,-1-1 0,1 0 0,-1-1 0,0 1-1,0 0 1,0-1 0,0 1 0,-1-1 0,2-4 0,-2-7-5535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3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3954 537 8008,'-294'-139'2224,"-24"-11"-2152,219 109-128,-135-36-1,59 35 626,-1 9 1,-2 7-1,-1 8 1,0 8-1,-185 13 1,230 7-533,0 6 0,1 5 1,1 7-1,2 5 0,1 6 1,-148 66-1,195-68 3,2 3 0,-90 61 0,132-75-11,1 1-1,2 3 1,0 0 0,2 3-1,2 0 1,-32 44-1,52-60 53,0-1-1,1 2 0,2-1 0,-1 2 0,2-1 0,0 1 1,2 0-1,0 0 0,1 0 0,1 1 0,-1 23 0,3-26-37,1-1 0,1 0 0,1 0 0,0 0 0,1 0 0,1 0 0,1-1 0,0 0 0,0 1 0,2-2 0,0 1 0,1-1 0,0 0 0,12 14 0,3 0 34,2-2 0,2-1 1,0 0-1,1-2 0,1-2 0,2 0 0,55 27 0,11-2 226,136 45 0,0-17 148,345 63 1,251-15-309,-453-82-132,540-11 0,-737-36 18,0-8 0,-2-8 1,0-8-1,-2-7 0,204-74 1,-328 94-12,-1-3 1,-1-2-1,0-2 1,-2-3-1,-2-1 1,49-40-1,-73 52 13,-2-1 1,-1-1-1,0 0 0,-1-1 0,-1-1 1,-1 0-1,-1-2 0,-1 1 0,-1-2 0,-1 1 1,-1-2-1,-1 1 0,-1-1 0,8-46 1,-13 43 11,-1 0 0,-1 0 0,-1-1 0,-2 1 0,0-1 0,-2 1 0,-2 0 0,0 1 0,-2-1 0,-1 1 0,-1 1 0,-18-36 0,8 26 9,-2 1-1,-1 1 0,-2 1 0,-1 1 0,-1 2 0,-2 0 0,-1 2 0,-35-25 0,4 9-32,-2 4 0,-2 2 0,-1 3 0,-2 3 0,-1 3 0,-1 3 0,-80-18 0,5 11-45,-1 6 0,-240-13 1,-436 36-3739,789 5 3268,-249 4-4917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3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5509,'0'0'15065,"10"-3"-14360,6-1-471,69-17 371,-76 19-586,-1 0-1,1 1 0,-1 0 0,1 1 1,-1 0-1,1 0 0,0 1 0,9 2 0,-17-2-17,0 1 0,1-1 0,-1 0 0,0 1 0,0-1 0,-1 1 0,1-1 0,0 1 0,0 0 0,-1-1 0,1 1 0,-1 0 0,0-1 0,1 1 0,-1 0-1,0 0 1,0-1 0,0 1 0,0 0 0,0 0 0,0-1 0,-1 1 0,1 0 0,-1 1 0,-8 45 146,6-37-280,-21 62 508,3-30-2864,12-32-2022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4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7 5926,'0'0'16436,"-10"-2"-16142,7 1-285,0 0 1,0 0-1,0 1 1,0-1-1,0 1 0,0 0 1,0 0-1,0 0 1,0 0-1,0 1 0,0-1 1,0 1-1,0-1 0,0 1 1,0 0-1,0 1 1,0-1-1,0 0 0,1 1 1,-1-1-1,1 1 1,-1 0-1,1 0 0,-1 0 1,1 0-1,0 1 0,0-1 1,0 0-1,0 1 1,1-1-1,-1 1 0,-1 5 1,-6 5-1,0 1 0,1 0-1,1 0 1,1 1 0,0 0 0,0 0 0,2 1 0,0-1 0,1 1 0,0 0 0,0 21-1,3-35-32,0-1 0,0 0 0,0 0 0,0 0 0,1 0 0,-1 1-1,0-1 1,0 0 0,1 0 0,-1 0 0,1 0 0,-1 0 0,1 0-1,0 0 1,-1 0 0,1 0 0,0 0 0,-1 0 0,1 0 0,0 0-1,0-1 1,0 1 0,0 0 0,0-1 0,0 1 0,1 0 0,1 0-138,0 0 1,0 0 0,0 0-1,0-1 1,0 0 0,1 1 0,-1-1-1,0 0 1,6-1 0,0 0-418,-1-1 0,1 0 1,-1 0-1,1-1 0,-1 0 1,14-8-1,1-5-3766,-3-2-1341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4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41 8936,'0'0'7853,"-4"9"-6465,3-7-1268,-18 41 1164,18-41-1135,0 1 0,0-1 0,0 1 0,0 0 0,0-1-1,1 1 1,0 0 0,-1 0 0,1 0 0,0-1 0,0 1-1,1 0 1,-1 0 0,0 0 0,1-1 0,1 5 0,-1-6-94,0-1 1,0 1-1,0 0 1,1 0 0,-1-1-1,0 1 1,0 0-1,1-1 1,-1 0 0,1 1-1,-1-1 1,0 0-1,1 1 1,-1-1 0,1 0-1,-1 0 1,0 0-1,1 0 1,-1-1 0,1 1-1,-1 0 1,2-1-1,30-12 1010,-28 8-958,0 0 0,0-1 0,0 0 0,-1 0 0,0 0 0,0 0 0,3-8 0,-5 11-63,-1-1 0,1 1 0,-1-1 0,0 1 1,0-1-1,0 1 0,-1-1 0,1 0 0,-1 1 1,0-1-1,0 0 0,0 1 0,0-1 0,-1 0 1,1 1-1,-2-5 0,1 7-38,0-1-1,0 1 1,1 0-1,-1 0 1,0 0 0,0 0-1,0 0 1,0 0 0,-1 0-1,1 0 1,0 0-1,0 0 1,0 1 0,-1-1-1,1 0 1,0 1-1,-1-1 1,1 1 0,-1 0-1,1-1 1,0 1-1,-1 0 1,1 0 0,-1 0-1,1 0 1,-1 0 0,1 0-1,-1 0 1,1 1-1,0-1 1,-1 0 0,1 1-1,-1-1 1,-1 2-1,1-1-71,0-1 0,0 1-1,0 0 1,0 0 0,0 0-1,1 0 1,-1 0 0,0 1-1,1-1 1,-1 1-1,1-1 1,-1 1 0,1-1-1,-1 1 1,1 0 0,0-1-1,0 1 1,0 0-1,0 0 1,0 0 0,1 0-1,-1 0 1,1 0 0,-1 3-1,1-4-111,0 0 0,0 0 0,1 0 0,-1 0 0,0-1 0,1 1 0,-1 0 0,1 0 0,-1 0 0,1-1 0,0 1 0,-1 0 0,1 0 0,0-1 0,-1 1 0,1-1 0,0 1 0,0-1 0,0 1 0,-1-1 0,1 1 0,0-1 0,0 0 0,0 1 0,0-1 0,0 0 0,0 0 0,0 0 0,0 0 0,0 1 0,-1-1 0,1-1-1,0 1 1,0 0 0,0 0 0,0 0 0,0 0 0,1-1 0,3 1-881,17 0-5224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5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6182,'0'0'9470,"2"-8"-7436,7-25-427,-10 33-1582,1 0 1,0 0-1,0 0 0,0 0 1,0 0-1,0 0 0,0-1 1,0 1-1,0 0 1,0 0-1,0 0 0,0 0 1,0 0-1,0 0 0,0 0 1,0-1-1,0 1 0,1 0 1,-1 0-1,0 0 1,0 0-1,0 0 0,0 0 1,0 0-1,0 0 0,0-1 1,0 1-1,0 0 0,0 0 1,0 0-1,0 0 1,1 0-1,-1 0 0,0 0 1,0 0-1,0 0 0,0 0 1,0 0-1,0 0 1,0 0-1,1 0 0,-1 0 1,0 0-1,0 0 0,0 0 1,0 0-1,0 0 0,0 0 1,0 0-1,1 0 1,-1 0-1,0 0 0,0 0 1,0 0-1,0 0 0,0 0 1,0 0-1,0 0 0,1 0 1,-1 0-1,0 0 1,0 0-1,0 0 0,0 0 1,0 1-1,5 10 458,1 14-200,-2-4-473,11 45 1117,5-24-5439,-18-39 2209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6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90 8552,'0'0'12908,"55"-47"-12876,-29 40-32,-2 3 32,1-3-961,-4 1-928,1 0-1667,-3-1-1024,-3 2-5253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6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10826,'0'0'10698,"11"57"-10634,-6-38-32,4 1 0,-1-1-32,1 1-512,0-1-449,-3-2-672,0-3-1506,-3 0-1506</inkml:trace>
  <inkml:trace contextRef="#ctx0" brushRef="#br0" timeOffset="1">0 282 11275,'0'0'11915,"63"-17"-11819,-44 7-32,3 1-64,-7-3-865,-3 0-1089,-7 1-1088,-4-5-2820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6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12364,'0'0'10570,"73"-27"-10506,-48 23-64,0 2-865,-3-1-1249,-2 3-801,-1-2-2402,-6 0-1730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7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7783,'0'0'12177,"-2"9"-11654,1-7-506,-8 27 408,1 1 0,1 0 1,2 0-1,0 0 0,1 41 0,4-69-414,0 0-1,1 1 1,-1-1 0,1 0-1,-1 0 1,1 0 0,0 0-1,0 0 1,0 0 0,0 0-1,0-1 1,0 1 0,0 0-1,1 0 1,-1-1 0,1 1-1,-1-1 1,1 1 0,0-1-1,0 0 1,-1 0 0,1 0-1,3 2 1,22 5-1198,1-5-3423,-12-3-1593</inkml:trace>
  <inkml:trace contextRef="#ctx0" brushRef="#br0" timeOffset="1">144 70 9897,'0'0'9882,"-1"8"-8484,-5 26-288,-6 49 1624,13-83-2714,-1 1 0,1 0-1,0 0 1,0-1 0,0 1 0,0 0-1,-1-1 1,1 1 0,0-1 0,0 0-1,0 1 1,0-1 0,0 1 0,0-1 0,0 0-1,0 0 1,0 0 0,1 0 0,-1 0-1,0 0 1,0 0 0,0 0 0,0 0 0,1-1-1,31-3-38,-31 3-228,1 0-1,-1-1 0,0 1 1,1-1-1,-1 0 0,0 1 1,0-1-1,0 0 1,0-1-1,0 1 0,-1 0 1,3-3-1,5-20-6553,-8 8-91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7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11371,'0'0'12428,"35"-24"-13453,-25 25-1634,0 4-2466,-2 0-3171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7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38 8072,'0'0'15299,"4"-6"-14759,10-14-56,-14 19-478,0 1-1,1-1 1,-1 0-1,0 1 1,1-1-1,-1 1 1,0-1-1,1 1 1,-1-1-1,1 1 1,-1-1-1,1 1 0,-1-1 1,1 1-1,0-1 1,-1 1-1,1 0 1,-1-1-1,1 1 1,0 0-1,-1 0 1,1-1-1,0 1 1,-1 0-1,1 0 1,0 0-1,0 0 1,-1 0-1,1 0 1,0 0-1,-1 0 1,1 0-1,0 0 1,-1 0-1,1 1 1,0-1-1,-1 0 1,1 0-1,0 1 1,-1-1-1,1 0 1,0 1-1,0 1 4,0 0-1,0-1 0,-1 1 0,1-1 0,-1 1 1,1 0-1,-1 0 0,0-1 0,1 1 1,-1 0-1,0 0 0,0 0 0,0-1 1,-1 1-1,1 0 0,0 0 0,-1-1 1,1 1-1,-1 0 0,1-1 0,-1 1 1,-1 1-1,-25 42 368,6-12-114,21-32-251,0-1 1,0 0 0,-1 0 0,1 1-1,0-1 1,0 0 0,0 1-1,0-1 1,0 0 0,0 1 0,0-1-1,-1 0 1,1 1 0,0-1-1,0 0 1,0 1 0,0-1 0,0 0-1,0 1 1,1-1 0,-1 0-1,0 1 1,0-1 0,0 0 0,0 1-1,0-1 1,0 0 0,1 1-1,-1-1 1,0 0 0,0 0 0,0 1-1,1-1 1,-1 0 0,0 0-1,0 1 1,1-1 0,-1 0 0,0 0-1,1 0 1,-1 1 0,1-1-1,18-3 263,23-16-1681,-40 18 1113,32-18-6208,-21 7 256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7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45 229 5733,'0'0'3337,"-8"-9"-2526,-22-28-197,29 37-556,1-1 0,-1 1 0,1-1-1,-1 0 1,1 1 0,-1-1 0,1 0-1,-1 1 1,1-1 0,0 0 0,-1 0 0,1 1-1,0-1 1,0 0 0,0 0 0,-1 0-1,1 1 1,0-1 0,0 0 0,0 0 0,0 0-1,0 0 1,1 1 0,-1-1 0,0 0-1,0-1 1,18-3 336,22 12-474,-25-3 76,1 0 0,0-1-1,0 0 1,0-1 0,0-1 0,1-1-1,25-2 1,119-26 1279,-26 4-226,1256-61 1524,-1243 92-2377,201 35-1,28 3-426,968 9 339,-1284-53-87,764-22 726,-208 1-584,32-2-235,-170 4 102,32-2-31,-5-39 164,-481 55-119,-11 3 23,0-2-1,-1 1 1,1-2-1,-1 0 1,19-8-1,-38 14-664,1-1 1,-1 0-1,0 0 0,1 0 1,-1-1-1,-9 0 0,0 0-1272,-22 1-2614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13261,'0'0'8039,"9"3"-6811,0 0-937,0 1 0,0 1 0,0-1-1,0 2 1,14 10 0,-19-12-264,0-1-1,0 1 0,0 0 1,-1 0-1,0 0 1,0 0-1,0 1 0,0-1 1,0 1-1,-1 0 0,0 0 1,0 0-1,-1 0 1,1 0-1,0 7 0,-1 3-6,0 0 1,-1 0-1,-1 0 0,-1 0 0,0-1 0,0 1 0,-2 0 0,0-1 0,-1 0 0,-6 15 0,-22 41-3166,31-66 2311,-3 5-1153,0-6-3394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19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4676,'0'0'19459,"3"9"-19171,14 60 16,-10-36-1171,14 42-1,-17-69-172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20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11339,'0'0'10185,"70"-25"-9960,-43 17-161,-2-4-321,5-2-1536,-5-2-1763,-1-3-1248,-4-2-769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20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11371,'0'0'5787,"-10"5"-4234,1 1-1369,0 0-1,1 0 1,-1 1-1,2 0 1,-1 0-1,1 1 1,0 0-1,0 0 1,1 1-1,0 0 1,1 0-1,0 0 1,0 1-1,1-1 1,-6 20-1,8-21-25,0 1-1,1-1 1,0 0 0,0 1-1,1-1 1,0 1 0,1-1-1,0 1 1,0-1-1,3 12 1,-3-18-123,0 1-1,0-1 1,1 0-1,-1 1 1,0-1 0,1 0-1,0 0 1,-1 0-1,1 0 1,0 0-1,0 0 1,0 0 0,0-1-1,1 1 1,-1-1-1,0 1 1,1-1 0,-1 0-1,1 0 1,-1 0-1,1-1 1,-1 1-1,1 0 1,0-1 0,-1 0-1,1 1 1,0-1-1,0 0 1,-1 0-1,1-1 1,0 1 0,-1-1-1,1 1 1,-1-1-1,5-2 1,-4 2-4,1 0-1,-1-1 1,0 0 0,0 0-1,0 0 1,0 0 0,-1 0-1,1 0 1,-1-1-1,1 0 1,-1 1 0,0-1-1,0 0 1,2-4 0,-2 5 0,-1 0 1,1-1 0,-1 1 0,0 0-1,0 0 1,0-1 0,-1 1 0,1-1 0,0 1-1,-1 0 1,1-1 0,-1 1 0,0-1-1,0 1 1,0-1 0,0 1 0,-1-1-1,1 1 1,-1-1 0,1 1 0,-2-4-1,1 5-16,0 0 1,0 0-1,-1 0 0,1 0 0,0 0 0,-1 0 0,1 0 0,0 1 0,-1-1 0,1 1 0,-1-1 0,1 1 1,-1-1-1,1 1 0,-1 0 0,1-1 0,-1 1 0,1 0 0,-1 0 0,1 0 0,-1 1 0,0-1 0,1 0 1,-1 1-1,-2 0 0,3-1-4,-1 0 0,0 1 1,0-1-1,0 1 0,1 0 0,-1-1 1,0 1-1,1 0 0,-1 0 1,0 0-1,1 0 0,-1 0 0,1 1 1,0-1-1,-1 0 0,1 1 1,0-1-1,0 1 0,0-1 0,0 1 1,-1 2-1,2-4-10,1 1-1,-1-1 1,1 0 0,-1 1 0,1-1-1,-1 1 1,1-1 0,-1 0 0,1 1-1,-1-1 1,1 0 0,-1 0-1,1 1 1,0-1 0,-1 0 0,1 0-1,-1 0 1,1 0 0,0 0 0,-1 0-1,1 0 1,0 0 0,-1 0-1,1 0 1,-1 0 0,1 0 0,0 0-1,-1-1 1,1 1 0,-1 0 0,1 0-1,0-1 1,25-6 71,25-26 58,-44 27-172,0 1-1,0 0 1,0 0 0,0 1-1,1-1 1,0 2 0,0-1-1,0 1 1,10-2-1,-17 5 30,-1 0 0,1 1 0,0-1 0,0 0 0,0 1 0,-1-1 0,1 0-1,0 1 1,0-1 0,-1 1 0,1-1 0,0 1 0,-1-1 0,1 1-1,0 0 1,-1-1 0,1 1 0,-1 0 0,1-1 0,-1 1 0,0 0 0,1 0-1,-1-1 1,0 1 0,1 0 0,-1 0 0,0 0 0,0-1 0,0 1 0,0 0-1,1 0 1,-1 0 0,-1 1 0,3 35-83,-2-33 78,0 9-40,-1 61-539,-5-25-3398,1-25-1840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44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4043 1089,'0'0'8899,"-7"0"-7740,-24 1-76,22 1 594,10 3-1008,14 0-196,6-7-146,1-1 0,-1-1 0,1-1 1,-1-1-1,-1-1 0,1-1 0,20-11 0,4 0-184,-42 18-132,324-124 330,-158 59 512,42-13-232,-135 52-72,-2-4 1,116-66 0,-81 39-475,108-51 382,362-198 709,-64 30 163,103-24-720,-495 245-473,148-46 0,-153 62 0,190-94 0,423-196-131,-354 169 23,-51 20-24,-49 49 5,-179 63 16,188-83 0,175-78-31,29-16 71,290-155 688,-599 292-743,129-59 44,199-96-58,-476 211 2,213-97-841,-241 108 249,1 1 0,0-1 0,-1 1 0,1 1 0,0-1 0,0 1 0,-1 0 0,9 1 0,5 0-3797,-4-1-569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48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7687,'0'0'11360,"-1"9"-10052,-3 35 407,2 57 0,10 2-2748,-8-103 382,0 3 848,-12-10-12021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48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10442,'0'0'9054,"9"-2"-8109,9 1-526,0 0 1,1 1 0,-1 1-1,0 0 1,35 8 0,97 32-2,-135-37-420,-1 1 1,0 1 0,-1 0-1,25 16 1,-35-20 13,-1 0 0,1-1-1,-1 1 1,0 0 0,0 1 0,0-1 0,0 0-1,0 1 1,0-1 0,-1 1 0,1-1 0,-1 1 0,2 5-1,-3-6 28,1 0-1,-1 0 0,0 0 1,0 1-1,-1-1 1,1 0-1,0 0 0,-1 0 1,1 0-1,-1 0 0,0 0 1,1 0-1,-1 0 0,0-1 1,0 1-1,-1 0 1,1 0-1,0-1 0,0 1 1,-1-1-1,1 1 0,-4 2 1,-5 4 188,-1 0 0,0 0 0,-1-1 0,1-1 0,-2 0-1,1 0 1,0-2 0,-20 6 0,4-2-69,0-2-1,-56 4 0,71-9-467,3 0 419,0 0 0,0-1 0,-1 0 0,-11-2 0,-3-10-2213,24 11 1708,0 0 0,-1-1-1,1 1 1,0 0 0,1-1-1,-1 1 1,0 0 0,0-1-1,1 1 1,-1-1 0,0 0-1,1 1 1,0-1-1,-1 1 1,1-3 0,-1-16-8973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4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11307,'0'0'4126,"10"3"-2514,75 27 736,137 67 0,-182-77-2372,-19-11-20,44 23 97,-60-29-294,0 0-1,0 0 0,-1 1 0,1-1 1,-1 1-1,0 0 0,0 0 0,0 0 1,5 9-1,-6-3-2546,-12-5-4807,-9-5-1267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49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112 293 8104,'0'0'4495,"1"9"-2926,0-4-1332,0 0 0,1 0-1,-1-1 1,1 1 0,0 0-1,0 0 1,1-1 0,-1 1 0,1-1-1,0 0 1,0 0 0,1 0 0,-1 0-1,1-1 1,0 1 0,0-1 0,0 0-1,0 0 1,1 0 0,-1-1 0,1 1-1,-1-1 1,1 0 0,0-1-1,9 3 1,-13-3-112,0-1-1,0 1 1,0-1-1,0 0 1,0 1-1,0-1 1,0 0-1,0 1 1,0-1 0,0 0-1,0 0 1,0 0-1,0 0 1,1 0-1,-1 0 1,0 0-1,0 0 1,0-1-1,0 1 1,0 0-1,0-1 1,0 1-1,0 0 1,0-1-1,0 1 1,0-1-1,-1 0 1,1 1 0,0-1-1,0 0 1,0 1-1,-1-1 1,2-1-1,-2 0-13,1-1 0,-1 1 0,0-1-1,0 1 1,0 0 0,0-1 0,0 1-1,-1-1 1,1 1 0,-1-1 0,1 1 0,-1 0-1,-1-4 1,-5-10 6,-1 0-1,0 0 1,-11-15-1,-74-80 40,60 74 159,-29-42-1,61 78-310,1 0 1,-1 1-1,1-1 0,-1 0 0,1 0 0,-1 1 0,1-1 1,-1 0-1,1 0 0,0 0 0,0 0 0,-1 0 0,1 1 0,0-1 1,0 0-1,0 0 0,0 0 0,0 0 0,0 0 0,0 0 1,0 0-1,0 1 0,1-1 0,-1 0 0,0 0 0,0 0 1,1 0-1,-1 0 0,1 1 0,-1-1 0,1 0 0,-1 0 1,1 1-1,-1-1 0,1 0 0,0 1 0,-1-1 0,1 1 1,0-1-1,-1 1 0,1-1 0,0 1 0,0-1 0,0 1 1,0 0-1,-1-1 0,1 1 0,0 0 0,0 0 0,0 0 0,1-1 1,54-6-171,-47 6 179,46-2-71,0 2 0,80 9 0,-96-3-1117,0 2 0,43 14 0,18 5-7815,-57-21-811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52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11275,'0'0'3459,"-11"52"-3075,6-16-95,4 6-225,1 5 0,0 3-64,0 2 32,9-3-577,0-6-1569,-1-3-416,1 0-417,-7-7-3363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5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1658 0 3235,'-294'54'6363,"4"15"-3932,179-36-2335,1 5-1,2 4 1,-116 64 0,164-74 423,2 3 1,1 2-1,-64 56 1,100-75-436,2 1 0,0 0 0,1 2 0,2 0 0,0 1 0,1 0 0,1 2-1,1-1 1,1 2 0,1 0 0,-8 28 0,10-20-84,2 1 0,1 0 0,1 1 0,2-1 1,2 1-1,1 0 0,1-1 0,2 1 0,2-1 0,10 43 0,-7-50 3,0-1 0,1-1 0,2 0 0,0 0 0,2-1 0,1 0 0,1-1 0,0-1 0,2-1 0,1 0 0,0-1 0,1 0 0,35 25 0,-10-16 24,1-1 1,1-3-1,2-2 0,0-1 0,1-3 1,1-2-1,1-3 0,0-1 1,85 9-1,26-8 55,293-11 1,-245-16-37,313-60 1,200-88 63,-567 124-105,488-131-5,-494 120 0,-2-7 0,169-87 0,-311 139 0,158-93 228,-148 86-191,-2-1-1,1 0 0,-2-1 1,1-1-1,-2 0 0,0-1 1,0-1-1,11-18 0,-20 28 12,-1-1 0,1 1 0,-1 0-1,0-1 1,0 1 0,-1-1 0,0 0-1,0 1 1,0-1 0,0 0 0,-1 0 0,0 0-1,-1 0 1,1 1 0,-2-8 0,0 5 0,-1 0-1,0-1 1,-1 1 0,1 1 0,-1-1 0,-1 0-1,0 1 1,0 0 0,-7-8 0,-7-5 3,-2 0 0,-1 2 0,0 0-1,-1 2 1,-29-17 0,-18-5-60,-2 2 1,-1 3-1,-85-24 0,-239-51-46,116 51-102,-2 13 0,-2 11 0,-1 13 0,-426 25 0,47 72-2073,408-41-201,61-13-521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52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9993,'-12'144'4070,"-5"70"-2758,9 2-4078,9-183 1847,10 52 0,1 3-232,-9-46 1111,2 21 1454,-2 0-1,-8 99 1,0-142-707,0 5 3246,8-24-4143,6-13-3469,-3-1-5784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59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10282,'0'0'13527,"7"10"-13383,3 4-95,1-1-1,0 1 1,26 22-1,-33-33-398,1 0 0,-1 0 0,1 0 0,-1 0 0,1 0 0,0-1 1,0 0-1,0 0 0,7 1 0,-10-3-155,0 1 0,1-1 0,-1 0 0,1 0 0,-1 0 0,1 0 0,-1-1 0,1 1 1,-1-1-1,1 1 0,-1-1 0,0 0 0,1 0 0,-1 0 0,0 0 0,0 0 0,0-1 0,0 1 0,0-1 1,0 1-1,2-3 0,9-11-3430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5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6566,'0'0'11595,"-40"49"-10538,24-18-384,0 4-225,1 3-192,1-1-31,0-3-129,1-3-32,5-6-32,5-8 0,1-8-993,2-25-16848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2:59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 5221,'0'0'16106,"2"9"-15893,-2-1-180,0 0 0,-1 1 0,1-1 1,-2 0-1,1 0 0,-1 0 0,0 0 0,-1 0 0,0 0 0,0 0 0,-1-1 0,1 1 0,-2-1 0,1 0 0,-6 6 0,1-1 58,-27 38 1420,36-50-1507,0 0-1,0 0 1,0 0 0,0 0 0,0 0-1,0 0 1,0-1 0,0 1 0,0 0-1,0 0 1,0 0 0,-1 0 0,1 0-1,0 0 1,0 0 0,0-1 0,0 1-1,0 0 1,0 0 0,0 0 0,0 0-1,0 0 1,0 0 0,0 0-1,-1 0 1,1 0 0,0 0 0,0 0-1,0 0 1,0 0 0,0 0 0,0-1-1,0 1 1,-1 0 0,1 0 0,0 0-1,0 0 1,0 0 0,0 0 0,0 0-1,0 0 1,-1 0 0,1 1 0,0-1-1,0 0 1,0 0 0,0 0 0,13-37-1178,-10 31 912,19-50-1424,-21 52 1633,0 1 0,0-1 1,0 1-1,-1-1 1,1 0-1,-1 1 0,1-1 1,-1 1-1,-1-1 1,1 0-1,0 1 0,-1-1 1,-1-4-1,2 7 59,0 1 1,-1 0-1,1-1 0,0 1 0,0 0 0,-1 0 0,1-1 0,0 1 1,-1 0-1,1 0 0,0 0 0,-1-1 0,1 1 0,-1 0 0,1 0 0,0 0 1,-1 0-1,1 0 0,0 0 0,-1 0 0,1 0 0,-1 0 0,1 0 1,0 0-1,-1 0 0,1 0 0,-1 0 0,1 0 0,0 0 0,-1 0 1,1 1-1,0-1 0,-1 0 0,1 0 0,0 0 0,-1 0 0,1 1 1,0-1-1,-1 0 0,1 1 0,0-1 0,0 0 0,-1 0 0,1 1 0,0-1 1,0 0-1,0 1 0,0-1 0,-1 1 0,1-1 0,0 1 0,-11 17 257,8-11-183,0 0 1,1 1-1,0 0 0,1-1 1,0 1-1,0 0 0,1 0 0,-1 0 1,2 10-1,0-16-46,-1 1 1,0-1-1,1 0 0,-1 1 1,1-1-1,0 0 0,-1 0 1,1 1-1,0-1 0,0 0 1,1 0-1,-1 0 0,0 0 1,1 0-1,-1-1 0,1 1 1,0 0-1,-1-1 0,1 1 0,0-1 1,0 1-1,0-1 0,0 0 1,0 0-1,1 0 0,-1 0 1,0 0-1,0-1 0,1 1 1,-1-1-1,0 1 0,1-1 1,2 0-1,-3 1-7,1-1-1,-1 0 1,0 0-1,0 0 1,0 0-1,0 0 1,0 0-1,0-1 1,0 1-1,0-1 1,0 0-1,0 1 1,0-1-1,0 0 1,0 0-1,3-2 1,-8-7 101,-19-4-130,4 6-2,9 5 5,1-1 0,-1 1 0,1-2-1,1 1 1,-1-1 0,0 0 0,1 0 0,0-1-1,1 0 1,-12-13 0,21 19-12,0 0 1,1 0-1,-1 1 0,1-1 1,-1 1-1,0 0 0,1 0 0,4 2 1,23 11-172,1 0 0,48 11 0,-17-14-4968,-35-10-1870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0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11819,'0'0'13901,"-3"11"-13682,-3 8-141,-1 0 0,-1-1 0,-1 0 0,-16 25 0,14-26-48,1 0 0,1 1 0,-9 27 0,15-38-47,1 0 0,0 1 0,0-1 0,1 1 0,0-1 0,0 1 0,1-1 0,0 1 0,0 0 0,0-1 0,1 1 0,3 7-1,-4-12-106,1-1 0,1 1 0,-1-1 0,0 1 0,1-1-1,-1 0 1,1 0 0,-1 0 0,1 0 0,0 0 0,0 0-1,0 0 1,0-1 0,0 1 0,1-1 0,-1 1 0,0-1-1,1 0 1,-1 0 0,1 0 0,4 1 0,1 0-1251,1 0 0,0-1 0,-1 0 0,1-1 0,13-1 0,18-3-8522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0.8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15503,'0'0'10399,"-9"8"-10266,4-5-81,0 1-1,0 0 1,1 1-1,-1-1 1,1 1-1,0 0 1,0 0-1,1 0 1,-1 1-1,1-1 1,0 1-1,1 0 1,-1 0 0,1 0-1,0 0 1,1 0-1,-1 0 1,1 0-1,0 12 1,1-17-65,0 0 0,0-1 0,0 1 0,1 0 1,-1 0-1,0 0 0,1 0 0,-1 0 0,0 0 1,1-1-1,-1 1 0,1 0 0,-1 0 0,1-1 1,0 1-1,-1 0 0,1-1 0,0 1 0,-1 0 1,1-1-1,0 1 0,0-1 0,0 1 0,-1-1 1,1 0-1,0 1 0,0-1 0,0 0 0,0 0 1,0 1-1,0-1 0,0 0 0,0 0 0,-1 0 1,1 0-1,0 0 0,0 0 0,0 0 0,0-1 1,0 1-1,0 0 0,0 0 0,0-1 0,1 0 0,1 1-354,0-1 0,0 0 0,0 0 0,0 0-1,-1-1 1,1 1 0,0 0 0,0-1-1,-1 0 1,1 0 0,-1 0 0,0 0-1,3-2 1,5-20-4704,-4-3-1853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1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10730,'0'0'13389,"23"-7"-13549,-3 22-1762,-4-4-1986,-2-2-4548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1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58 16207,'0'0'7848,"4"-9"-6257,13-26-529,-16 34-1048,-1 0 0,1 0 0,0 0 0,0 0 1,-1 0-1,1 0 0,0 1 0,0-1 0,0 0 0,0 0 0,0 1 1,1-1-1,-1 1 0,0-1 0,0 1 0,0-1 0,0 1 0,1 0 1,-1 0-1,0 0 0,0-1 0,0 1 0,1 0 0,-1 0 0,0 1 0,0-1 1,1 0-1,-1 0 0,0 0 0,0 1 0,0-1 0,1 1 0,-1-1 1,0 1-1,0-1 0,0 1 0,0 0 0,0 0 0,0-1 0,0 1 1,0 0-1,-1 0 0,1 0 0,0 0 0,0 0 0,-1 0 0,1 0 0,0 0 1,-1 0-1,1 0 0,-1 1 0,0-1 0,1 2 0,0 1-19,-1 0-1,0 1 1,0-1 0,-1 0-1,1 0 1,-1 0-1,0 1 1,0-1-1,0 0 1,0 0 0,-1-1-1,0 1 1,-4 7-1,-37 39 78,-1 1 55,44-51-123,0 0 0,0 1 1,0-1-1,0 0 0,0 0 0,-1 0 0,1 0 0,0 1 1,0-1-1,0 0 0,0 0 0,0 0 0,0 1 0,0-1 1,0 0-1,0 0 0,0 0 0,0 0 0,1 1 0,-1-1 1,0 0-1,0 0 0,0 0 0,0 0 0,0 1 0,0-1 1,0 0-1,0 0 0,0 0 0,1 0 0,-1 1 0,0-1 1,0 0-1,0 0 0,0 0 0,0 0 0,1 0 0,-1 0 1,0 0-1,0 0 0,0 0 0,1 1 0,-1-1 0,0 0 1,0 0-1,0 0 0,0 0 0,1 0 0,-1 0 0,0 0 1,0 0-1,0 0 0,1 0 0,19 0 91,20-8-458,14-17-3586,-19 4-3985,-7 3-4531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1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14350,'0'0'5861,"35"65"-4804,-20-39 64,-3 4-480,-5 5-353,-5 5-160,-2 5-32,-6 7-32,-12 5-32,-6 3-928,-4-2-1090,-5-1-1986,3-8-6534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7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0 124 5637,'0'0'16138,"16"-2"-14824,43-8-169,0-2 0,64-23 0,-55 14-935,117-19-1,-176 39-289,33-1 234,-41 2-202,0 0 0,0 0 1,0 0-1,0 0 0,-1 1 0,1-1 0,0 0 0,0 1 0,-1-1 0,1 0 0,0 1 0,0-1 1,-1 1-1,1-1 0,0 1 0,-1 0 0,1-1 0,-1 1 0,1-1 0,-1 1 0,1 0 0,-1 0 0,1-1 1,-1 1-1,0 0 0,1 0 0,-1-1 0,0 1 0,0 0 0,1 0 0,-1 0 0,0 0 0,0-1 1,0 1-1,0 0 0,0 0 0,0 0 0,-1 0 0,1 0 0,0 0-118,0-1-1,0 1 0,-1-1 1,1 1-1,0-1 1,0 1-1,-1-1 0,1 1 1,0-1-1,-1 0 1,1 1-1,0-1 1,-1 1-1,1-1 0,0 0 1,-1 1-1,1-1 1,-1 0-1,1 0 1,-1 1-1,1-1 0,-1 0 1,1 0-1,-1 0 1,1 0-1,-1 0 1,1 0-1,-1 1 0,1-1 1,-1 0-1,1 0 1,-1-1-1,1 1 0,-1 0 1,1 0-1,-1 0 1,0 0-1,-2-1-1233,-18 1-8860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17745,'0'0'5125,"-34"52"-4741,33-26-224,1 1-64,0 3 32,1-3-64,6 0-32,-3-6-32,0-2-896,-2-7-770,-2-5-1345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08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0 377 7847,'0'0'13042,"10"-6"-11478,52-25-560,1 2-1,93-30 0,152-30-1151,-148 45 244,-77 22-369,-27 8-1328,67-27-1,-120 40 840,0 0 0,0-1-1,0 1 1,-1-1-1,1 0 1,0 0-1,-1 0 1,0 0 0,1 0-1,3-6 1,5-8-8239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1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4837,'1'9'1014,"11"179"4406,-8-83-3249,-3-44-913,-1-35-6386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3972,'-2'0'-97,"-14"-5"1836,-6 1 5406,11 12-1066,13 13-3798,2-12-2007,0-1 0,1 0 0,0 0 0,0-1 0,0 1 0,1-1 1,0 0-1,1-1 0,-1 1 0,1-1 0,1-1 0,-1 1 0,1-1 1,0 0-1,13 5 0,-6-3-515,0-1-1,0 0 1,0-1 0,1-1 0,0 0 0,0-1-1,0-1 1,18 1 0,-31-4-248,0 0-1,0 0 1,0 0-1,0 0 1,0-1 0,0 1-1,0-1 1,-1 0-1,1 0 1,0 0-1,-1 0 1,0 0 0,1 0-1,-1-1 1,0 1-1,0-1 1,0 1-1,0-1 1,2-5 0,-2 4-389,13-19-3975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7687,'0'0'8317,"-9"8"-6261,-21 28-618,1 1 1,2 2 0,-22 42 0,-73 136-1674,120-214-564,-1 3 297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 6022,'5'-7'3005,"9"-13"8374,-20 30-11259,-22 33 826,-2-2 1,-2 0-1,-36 35 0,77-106-396,9-2-724,-3 4-530,2 1 1,20-26-1,-39 106 426,-2-29 593,0 48 0,6-70-1,4-9-197,2-9-153,-7 12 17,-1 0 0,0 0-1,0 0 1,0 0 0,0 0-1,-1 0 1,0 0 0,0 0-1,0 0 1,0 0 0,0 0-1,-1 0 1,0 0-1,1 1 1,-2-1 0,1 1-1,0-1 1,-1 1 0,1 0-1,-1 0 1,0 0 0,0 0-1,-6-4 1,44 11 254,3 10-1510,-23-8-671,1-1 0,0 0 0,19 3 0,-16-6-5555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12460,'0'0'7100,"-8"2"-5750,1 1-1227,1 0 0,-1 0 0,0 1 0,1 0-1,0 0 1,0 0 0,0 1 0,1 0 0,-1 0-1,1 1 1,0-1 0,1 1 0,-1 0-1,-6 13 1,7-14-81,-11 19 417,-22 44-1,34-62-414,0 0 0,1 0 0,0 0 0,0 0 0,0 0 0,1 0 0,0 0-1,0 1 1,1-1 0,0 1 0,0-1 0,0 0 0,1 1 0,1 7 0,-1-13-57,1 1 0,-1 0 1,0-1-1,0 1 0,1-1 1,-1 1-1,1-1 0,-1 0 0,1 1 1,0-1-1,-1 0 0,1 0 1,0 0-1,0 0 0,0-1 1,0 1-1,0 0 0,0-1 1,0 0-1,0 1 0,0-1 1,0 0-1,2 0 0,53 0-3214,-50 0 2221,19-4-3014,-1-5-1446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65 164 10666,'0'0'10373,"-6"9"-9477,2-3-746,-3 3-18,1-1 0,0 1 0,0 1 0,1-1 0,0 1 0,1 0 0,0 0 0,0 0 0,1 1 0,-2 11 0,5-22-143,1 1 0,-1-1 0,0 0 0,0 1 0,0-1 0,1 1 0,-1-1 0,0 1 0,0-1 0,1 0 0,-1 1 0,0-1 0,1 1 0,-1-1 0,0 0 0,1 0 0,-1 1 0,1-1 0,-1 0 0,1 0 0,-1 1 0,1-1 0,-1 0 0,0 0 0,1 0 0,-1 0 0,1 0 0,-1 1 0,1-1 0,-1 0 0,1 0 0,-1 0 0,1-1 0,-1 1 0,1 0 0,-1 0 0,1 0 0,-1 0 0,1 0 0,-1-1 0,1 1 0,-1 0 0,1 0 0,-1-1 0,0 1 0,1 0 0,-1 0 0,1-1 0,23-15-3534,-12-5-1398,-3-4-2424</inkml:trace>
  <inkml:trace contextRef="#ctx0" brushRef="#br0" timeOffset="1">53 0 13389,'0'0'10185,"29"8"-13644,-18-4-3395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10378,'0'0'12727,"5"-6"-11009,31-19-899,-25 18-857,-1 1 1,0-2-1,0 1 1,-1-1-1,0-1 1,0 0-1,0 0 1,-2 0-1,10-15 1,-27 45-217,2-9 217,2 1 1,-1-1-1,2 2 1,0-1-1,0 1 1,1-1-1,1 1 0,0 0 1,0 15-1,3-29-101,0 1 0,1-1-1,-1 1 1,0-1 0,0 1-1,1-1 1,-1 0-1,0 1 1,1-1 0,-1 0-1,1 1 1,-1-1 0,0 0-1,1 0 1,-1 1 0,1-1-1,-1 0 1,1 0 0,-1 0-1,1 0 1,-1 1 0,1-1-1,-1 0 1,1 0-1,-1 0 1,1 0 0,-1 0-1,1 0 1,-1 0 0,1-1-1,-1 1 1,1 0 0,-1 0-1,1 0 1,-1 0 0,0-1-1,1 1 1,-1 0 0,1 0-1,-1-1 1,1 1-1,-1 0 1,0-1 0,1 1-1,-1 0 1,0-1 0,1 0-1,12-14-5471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2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12460,'0'0'8498,"12"10"-7126,0 0-1153,5 3 241,-1 0 0,17 19 1,-29-27-395,1 0 0,-1 1 0,0-1 0,0 1 0,0 0 0,-1 0 0,0 1 0,0-1 0,-1 0 0,0 1 0,3 13 0,-4-5-25,-1-1-1,-1 1 0,-1 0 1,0 0-1,0 0 1,-2-1-1,0 1 1,0-1-1,-1 0 1,-1-1-1,0 1 0,-1-1 1,-1 0-1,-9 13 1,-3 1-972,-39 44-1,-24 10-6508,37-43-4038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4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42 5285,'0'0'13335,"-4"0"-12134,2 0-881,-15-2 525,3 2 4450,33 0-4671,22-2-322,58-10-1,-57 5-312,59-1 1,-101 8 106,-16 0 118,-30 1-189,0 1 1,1 3-1,-82 18 0,97-11-40,49-9-18,51-9-15,-30-2-6,8-3-207,1 3 0,78-5-1,-140 15 294,0 0-1,0 0 1,0 1-1,-17 7 0,-31 6 175,-117-6 311,164-9-644,35-3 24,0-1 1,0-1-1,-1-1 1,25-9-1,-25 7-263,0 1 0,0 1 0,0 1-1,39-3 1,-59 7 360,0 0-1,0 0 0,0 0 0,0 0 1,0 0-1,0 0 0,1 0 0,-1 0 1,0 0-1,0 0 0,0 0 0,0 0 1,0 0-1,0 1 0,1-1 0,-1 0 1,0 0-1,0 0 0,0 0 0,0 0 0,0 0 1,0 0-1,0 0 0,1 0 0,-1 0 1,0 0-1,0 1 0,0-1 0,0 0 1,0 0-1,0 0 0,0 0 0,0 0 1,0 0-1,0 0 0,0 1 0,0-1 1,0 0-1,0 0 0,0 0 0,0 0 1,0 0-1,0 0 0,0 1 0,0-1 1,0 0-1,0 0 0,0 0 0,0 0 1,0 0-1,0 0 0,0 1 0,0-1 1,0 0-1,0 0 0,0 0 0,0 0 1,0 0-1,-1 0 0,-8 12-45,-12 7 104,5-9-261,-1 0 0,1-1 0,-2 0 0,1-2 1,-22 7-1,30-11-890,-1-1 1,1 0-1,-1-1 0,1 0 1,-1-1-1,1 0 1,-15-1-1,-10-8-11233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3 12524,'0'0'11803,"-11"-2"-10922,0 2-797,0-1 0,0 1 0,0 1 0,1 0 0,-1 0 0,0 1 0,1 1 0,-1-1 1,1 2-1,0-1 0,-14 8 0,16-7 29,-17 7 370,-39 26 1,59-34-435,1-1 1,0 1 0,0 0 0,0 0 0,0 1 0,1-1-1,-1 1 1,1 0 0,0 0 0,0 0 0,0 0 0,1 1 0,0-1-1,-1 1 1,2-1 0,-4 9 0,6-12-45,-1 0 0,0 0 0,0 0 1,1 1-1,-1-1 0,0 0 0,1 0 0,-1 0 0,1 0 1,0 0-1,-1 0 0,1 0 0,0-1 0,0 1 0,-1 0 1,1 0-1,0 0 0,0-1 0,0 1 0,0 0 0,0-1 1,0 1-1,0-1 0,0 1 0,0-1 0,0 0 0,0 1 1,0-1-1,1 0 0,-1 0 0,0 0 0,1 0 0,49 6 157,-38-5-120,33 2 18,-29-3-65,0 0 0,-1 1 0,1 2 0,-1-1 1,1 2-1,-1 0 0,31 13 0,-46-17 3,1 1 0,-1 0 0,1 0 0,-1-1 0,1 1 0,-1 0 1,1 0-1,-1 0 0,0 1 0,0-1 0,1 0 0,-1 0 0,0 1 0,0-1 0,0 0 0,0 1 0,-1-1 0,1 1 0,0 0 0,-1-1 1,1 1-1,-1 0 0,1-1 0,-1 1 0,0 0 0,0-1 0,1 1 0,-1 0 0,0-1 0,-1 1 0,1 0 0,0 0 0,0-1 0,-1 1 1,1-1-1,-1 1 0,0 0 0,1-1 0,-1 1 0,0-1 0,0 1 0,0-1 0,0 1 0,0-1 0,-2 2 0,-2 3 139,-1 0 0,0 0 0,0-1-1,-1 0 1,1 0 0,-1-1 0,0 1 0,-9 2-1,-6 2 209,0-1-1,-1-1 0,1-2 1,-2 0-1,1-1 0,0-1 1,-40-1-1,63-2-347,0 0 0,0 0 0,0 0 0,0 0 0,0 0-1,0 0 1,0-1 0,0 1 0,0 0 0,0 0 0,0 0 0,0 0 0,0 0 0,0 0 0,0 0 0,0 0-1,0 0 1,0 0 0,0-1 0,0 1 0,0 0 0,0 0 0,0 0 0,0 0 0,0 0 0,0 0 0,0 0-1,0 0 1,0 0 0,0 0 0,0-1 0,0 1 0,0 0 0,0 0 0,0 0 0,0 0 0,0 0 0,0 0-1,0 0 1,0 0 0,-1 0 0,1 0 0,0 0 0,0 0 0,0 0 0,0 0 0,0 0 0,0 0 0,0-1-1,0 1 1,0 0 0,0 0 0,-1 0 0,1 0 0,0 0 0,0 0 0,0 0 0,0 0 0,0 0 0,0 0-1,0 0 1,0 1 0,0-1 0,-1 0 0,1 0 0,0 0 0,0 0 0,10-8-492,14-4-706,171-48-11616,-139 42 5770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4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11979,'0'0'12380,"-2"9"-12230,-21 46 318,13-36-157,2 1 0,0 0 1,1 0-1,1 0 1,1 1-1,-3 36 0,7-57-309,1 1-1,0-1 1,0 1 0,0 0-1,0-1 1,0 1-1,0-1 1,0 1-1,0-1 1,0 1 0,1 0-1,-1-1 1,0 1-1,0-1 1,0 1-1,1-1 1,-1 1-1,0-1 1,0 1 0,1-1-1,-1 1 1,1-1-1,-1 1 1,0-1-1,1 0 1,-1 1-1,1-1 1,-1 0 0,1 1-1,-1-1 1,1 0-1,-1 0 1,1 1-1,-1-1 1,1 0-1,0 0 1,24-8-290,18-28-1222,-34 24 268,-1 0 1,0-1-1,12-26 0,-16 28-449,0-1 0,0 1 0,-1-1 0,-1 1 0,2-18 0,-3-13-5057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4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31 6118,'0'0'13324,"-51"-23"-11081,46 22 1248,17 1-3363,2 0-64,10-1-705,-1 0-1889,-1-3-2307,-3 3-4740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4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93 15631,'-3'9'2680,"-1"0"-1901,3-5-479,-1 0 0,1 0 1,-1 0-1,1 0 0,1 0 0,-1 0 0,0 0 0,1 7 0,0-11-250,0 1-1,1-1 0,-1 0 1,0 1-1,0-1 0,0 0 1,1 1-1,-1-1 0,0 0 1,0 0-1,1 1 0,-1-1 1,0 0-1,1 0 0,-1 1 1,0-1-1,1 0 1,-1 0-1,0 0 0,1 0 1,-1 0-1,1 1 0,-1-1 1,0 0-1,1 0 0,-1 0 1,1 0-1,-1 0 0,0 0 1,1 0-1,-1 0 0,0 0 1,1-1-1,-1 1 0,1 0 1,-1 0-1,0 0 1,1 0-1,-1 0 0,0-1 1,1 1-1,18-8 660,-2-5-452,0-1 0,-1-1 0,26-29 0,12-12-736,-53 55 465,-1 1 0,0-1 0,0 1-1,1-1 1,-1 1 0,0-1-1,1 1 1,-1 0 0,0-1-1,1 1 1,-1 0 0,1-1-1,-1 1 1,1 0 0,-1-1 0,1 1-1,-1 0 1,1 0 0,-1 0-1,1-1 1,-1 1 0,1 0-1,-1 0 1,1 0 0,-1 0-1,1 0 1,0 0 0,-1 0 0,1 0-1,-1 0 1,1 0 0,-1 1-1,1-1 1,-1 0 0,1 0-1,-1 0 1,1 1 0,0-1-1,2 25-98,-14 33 224,0-16-345,-4 44 1,10-32-4751,4-35-2436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5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49 5285,'0'0'13261,"9"1"-12258,27-1-197,1-1 0,67-12 0,-65 5-655,1 2 0,0 2 0,63 0 0,-133-9 68,13 13-237,1 1 1,0 0 0,1 1-1,-1 1 1,0 0 0,1 2-1,-1-1 1,1 2 0,-24 12-1,22-10 114,0-1 0,0 0-1,-1-1 1,0-1 0,0-1-1,-37 3 1,3-6 1069,48-1-87,33 0-908,12 0-283,-1-1 0,1-2 0,-1-2 1,1-2-1,-1-1 0,57-21 0,-88 25-437,-16 6-1763,-13 5-7033,10-4-984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17489,'0'0'3688,"-5"11"-3180,-7 16-11,-14 48 0,22-61-94,0 0-1,1 0 1,1 0-1,0 0 0,1 0 1,2 26-1,-1-37-386,1-1 0,0 1 0,0-1 0,0 1 1,0-1-1,1 0 0,-1 0 0,0 1 0,1-1 0,0 0 0,0 0 0,-1 0 0,1 0 0,0-1 0,0 1 0,1 0 1,-1-1-1,0 0 0,0 1 0,1-1 0,-1 0 0,1 0 0,-1 0 0,1-1 0,-1 1 0,1-1 0,0 1 0,-1-1 0,1 0 1,0 0-1,-1 0 0,1 0 0,3-1 0,2 1-471,0 0 0,0-1 0,0 0 0,0-1 0,0 0 0,0 0-1,0-1 1,0 0 0,11-6 0,9-13-4451,-6-3-3640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5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15695,'0'0'6545,"10"0"-6118,111-14-208,-120 14-227,0 1 1,0-1 0,1 0-1,-1 0 1,0 0 0,0 1 0,1-1-1,-1 0 1,0 1 0,0-1-1,0 1 1,0 0 0,0-1 0,1 1-1,-1 0 1,0 0 0,-1-1-1,1 1 1,0 0 0,0 0 0,0 0-1,0 0 1,-1 0 0,1 1-1,0-1 1,-1 0 0,1 0-1,-1 0 1,0 0 0,1 1 0,-1-1-1,0 0 1,0 0 0,1 1-1,-1-1 1,0 0 0,0 1 0,0-1-1,-1 0 1,1 0 0,0 1-1,0-1 1,-2 2 0,1 6 113,-1-1 0,0 0 0,-1 1 0,0-1 0,-6 11 0,-43 62 1915,37-60-1238,0 0 1,-19 41 0,69-71-587,66-34-797,-31 15-2857,-19 9-2063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6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3 5381,'0'0'18524,"0"0"-18488,0-1-1,0 1 0,1 0 0,-1 0 1,1-1-1,-1 1 0,0 0 0,1 0 1,-1 0-1,0 0 0,1 0 1,-1-1-1,1 1 0,-1 0 0,1 0 1,-1 0-1,0 0 0,1 0 0,-1 0 1,1 0-1,-1 0 0,0 1 1,1-1-1,-1 0 0,1 0 0,-1 0 1,1 1-1,-2 4 117,0 1 0,0-1 0,0 1 0,0-1-1,-1 0 1,0 0 0,0 1 0,-5 7 0,2-3 29,-2 5 24,-35 96 465,39-101-644,0 1 0,1-1 0,0 0 0,0 1 1,2-1-1,-1 1 0,1 0 0,3 20 0,-3-30-12,1 0 0,0 0 0,-1 0 0,1 0-1,0 0 1,-1 0 0,1 0 0,0 0 0,0 0 0,0 0-1,0 0 1,0-1 0,0 1 0,0 0 0,0-1-1,0 1 1,0-1 0,1 1 0,-1-1 0,0 1-1,0-1 1,0 0 0,1 0 0,-1 1 0,0-1 0,0 0-1,1 0 1,-1 0 0,0-1 0,0 1 0,1 0-1,-1 0 1,0-1 0,0 1 0,0 0 0,3-2-1,43-18 325,44-45 56,-48 34-2656,0 1-5548,-31 22 42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6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9 10890,'0'0'13586,"9"-2"-13030,29-4-300,-37 6-249,0 0 1,-1 0-1,1 0 0,0 0 0,0 0 1,-1 1-1,1-1 0,0 0 1,0 1-1,-1-1 0,1 0 1,0 1-1,-1-1 0,1 1 0,-1-1 1,1 1-1,0-1 0,-1 1 1,1 0-1,-1-1 0,1 1 1,-1-1-1,0 1 0,1 0 0,-1 0 1,0-1-1,1 1 0,-1 0 1,0 0-1,0-1 0,0 3 1,2 25 274,-3-22-157,0 11 77,-2-1 0,0 1 0,0-1 0,-2 0 0,0 0 0,-1 0 1,0-1-1,-15 25 0,-15 41 578,35-80-769,1 0-1,-1 0 0,1 0 0,-1 0 1,1 0-1,0 0 0,-1 0 0,1 1 1,0-1-1,0 0 0,0 0 0,0 0 1,0 0-1,0 1 0,0-1 0,0 0 1,0 0-1,1 0 0,-1 0 0,0 1 1,1-1-1,-1 0 0,1 0 0,-1 0 1,1 0-1,0 0 0,0 0 0,-1 0 1,1 0-1,0 0 0,1 1 0,1-1 8,0 0-1,0 0 0,0 0 0,0 0 1,0 0-1,0-1 0,1 0 0,-1 1 0,0-1 1,0 0-1,6-1 0,10-2-34,-1 0-1,1-1 0,21-9 1,45-23-4334,-44 14-1489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7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14318,'0'0'1089,"-22"55"-96,12-24 576,7 3-1473,3 1-64,0 2-64,3 6 0,6-2-128,0 5-128,0 0-1,-2 1 1,1-3-1057,-4 0-769,-1 0-833,-3-1-2306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7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5958,'-4'56'1025,"1"0"480,0-6-192,3-4-1121,0-6-192,0-6-704,0-3-1282,0-3-3715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11979,'0'0'10773,"-8"4"-8947,-3 3-1122,0 0 0,0 1 0,-13 12 0,22-18-598,-1 0-1,1 0 1,-1 0-1,1 1 1,0-1-1,0 1 1,0-1 0,1 1-1,-1-1 1,1 1-1,-1 0 1,1 0-1,0 0 1,0 0-1,0 0 1,0 0-1,1 0 1,-1 0-1,1 0 1,0 0-1,0 1 1,0-1-1,1 6 1,-1-8-95,1-1-1,0 1 1,0 0 0,-1-1-1,1 1 1,0 0-1,0-1 1,0 1 0,0-1-1,0 1 1,0-1 0,0 0-1,0 1 1,0-1-1,0 0 1,0 1 0,0-1-1,0 0 1,0 0 0,0 0-1,0 0 1,1 0-1,29-2 197,-27 1-167,8-1-6,0 0 0,0-1 1,-1 0-1,1-1 0,-1-1 0,0 0 0,0 0 0,11-8 1,-2 0-7,-1-1 1,0-1-1,20-20 1,-47 43 16,1 1 1,1-1-1,0 2 0,0-1 1,0 1-1,1 0 0,1 0 1,0 0-1,0 1 1,1-1-1,-3 19 0,6-28-64,0-1-1,0 1 1,0 0-1,0-1 1,0 1-1,0 0 1,0 0-1,0-1 1,1 1-1,-1 0 1,0-1-1,0 1 1,1 0-1,-1-1 1,0 1-1,1 0 1,-1-1-1,0 1 1,1-1-1,-1 1 1,1-1-1,-1 1 1,1-1-1,0 1 1,-1-1-1,1 1 1,-1-1-1,1 0 0,1 1 1,25 0-1588,-19-2 697,-1-1-1,1 0 1,-1 0-1,0-1 1,10-5-1,-4-1-1715,-1 0-1,0-1 1,0-1-1,16-18 1,-9 4-2334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7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64,'0'0'224</inkml:trace>
  <inkml:trace contextRef="#ctx0" brushRef="#br0" timeOffset="1">33 263 3171,'0'0'3619,"-2"89"-2369,-3-46 447,4-3-704,-1-1-705,0 0-95,-1 1 768,0-2 928,2 2 417,-2-2-608,0 0-609,-2-3-737,4-4-287,0-2-546,1-6-1345,0-2-2113,0-4-450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8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7111,'0'0'8135,"0"73"-6277,-1-28-320,-2 2-481,1 1-897,1 4-64,1 3-32,0-1-96,0 0-577,0-4-95,0 0 191,0-5-224,3-5-448,4-3-480,1-1-641,0-1-737,-1-2-1442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9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6438,'0'64'1602,"-2"-3"-1,1-4 865,1-3-384,0-8-768,0-4-1090,1-6-192,6-6-1217,-1-6-1346,3-5-1152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09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14029,'-1'14'1639,"-2"24"-645,-2 15-1145,3 0-1,7 107 0,3-101-253,-1 113-1,-15-184-13100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15054,'0'0'4207,"-6"9"-2152,2-2-1610,1 0 0,-1 0 0,1 0 0,1 0 0,-1 1 0,1-1 0,-2 15 0,4-19-381,0 0-1,0 0 0,0 0 0,0 0 0,0 0 1,0-1-1,1 1 0,-1 0 0,1 0 0,0 0 0,0-1 1,0 1-1,0 0 0,1-1 0,-1 1 0,1-1 1,-1 1-1,1-1 0,0 0 0,0 0 0,0 0 1,0 0-1,0 0 0,0 0 0,1 0 0,-1-1 0,1 1 1,-1-1-1,4 2 0,-1-1-131,-1-1 0,1 1 0,-1-1 0,1 1 0,-1-1 1,1 0-1,0-1 0,0 1 0,-1-1 0,1 0 0,0 0 0,0-1 0,0 1 0,-1-1 0,1 0 1,0-1-1,-1 1 0,1-1 0,-1 1 0,7-5 0,1-2-1259,-1-1 0,1 0 0,-2-1 0,1 0 0,11-15 0,-11 13-425,0-1 1,1 2-1,17-13 1,-26 25 5358,-5 7-1707,-4 8 131,-68 117 5090,35-65-6294,-42 97 1,77-146-369,1-8-2996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1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6534,'0'0'16784,"-4"8"-16752,-6 14-52,4-7 119,-1 0 1,0 0-1,-1-1 1,-1 0-1,-16 20 1,25-33-107,0-1 0,-1 0 0,1 0 1,0 0-1,0 1 0,0-1 0,0 0 1,-1 0-1,1 0 0,0 0 0,0 1 1,0-1-1,-1 0 0,1 0 0,0 0 1,0 0-1,0 0 0,-1 0 0,1 0 1,0 0-1,0 0 0,-1 0 0,1 0 1,0 0-1,0 0 0,-1 0 0,1 0 1,0 0-1,0 0 0,-1 0 0,1 0 1,0 0-1,0 0 0,-1 0 0,1 0 0,0 0 1,0 0-1,0-1 0,-1 1 0,1 0 1,0 0-1,0 0 0,0 0 0,0-1 1,-1 1-1,1 0 0,0 0 0,0 0 1,0-1-1,0 1 0,-4-19-567,6-22-1112,-2 41 1681,0 0 0,0 0 1,0 0-1,0-1 1,0 1-1,0 0 0,-1 0 1,1 0-1,0 0 1,0 0-1,0 0 0,0-1 1,0 1-1,0 0 1,0 0-1,0 0 0,0 0 1,0 0-1,0-1 1,0 1-1,0 0 0,0 0 1,0 0-1,0 0 1,0 0-1,0 0 0,0-1 1,1 1-1,-1 0 1,0 0-1,0 0 1,0 0-1,0 0 0,0 0 1,0 0-1,0-1 1,0 1-1,0 0 0,1 0 1,-1 0-1,0 0 1,0 0-1,0 0 0,0 0 1,0 0-1,0 0 1,1 0-1,-1 0 0,0 0 1,0 0-1,0 0 1,0 0-1,0 0 0,0 0 1,1 0-1,-1 0 1,0 0-1,0 0 0,0 0 1,0 0-1,0 0 1,1 0-1,-1 0 1,0 0-1,0 0 0,0 0 1,6 15-20,7 44 516,-3-14 122,-12-55 277,-6-15-541,0-1 1,-13-26 0,49 53 22,81 14-443,-75-11-2630,-1 1-3786,-26-4-823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2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0 12812,'0'0'8269,"-8"10"-7986,2-4-305,-83 107 981,79-100-749,0 1-1,2 0 0,0 0 0,0 1 0,2 0 0,-1 1 1,-4 19-1,11-34-215,-1 1 1,1-1-1,0 0 1,-1 1-1,1-1 1,0 0-1,0 1 1,0-1-1,0 0 1,0 1-1,0-1 1,0 0-1,1 1 1,-1-1-1,0 0 1,1 1-1,-1-1 1,1 0-1,-1 0 1,1 1-1,0-1 1,-1 0-1,1 0 1,0 0-1,0 0 1,0 0-1,0 0 1,0 0-1,0 0 1,0 0-1,0-1 1,0 1-1,0 0 1,3 0-1,1 1-389,1-2-1,-1 1 0,1-1 1,0 1-1,-1-2 0,1 1 1,8-2-1,13-4-3149,-2-6-2156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2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12364,'0'0'7537,"0"8"-5385,-3 6-1529,-1-1 1,0 0-1,-1 0 0,0 0 1,-1-1-1,-11 17 1,-1 5-344,17-33-268,1 0-1,-1 0 0,1 0 1,-1 0-1,1 0 0,-1 0 0,1 0 1,-1 0-1,1 0 0,0 0 1,0 0-1,-1 0 0,1 0 1,0 0-1,0 0 0,0 1 1,0-1-1,0 0 0,1 0 1,-1 0-1,0 1 0,1-1-3,0-1-1,-1 1 0,1-1 1,0 0-1,-1 0 0,1 0 1,0 1-1,0-1 0,-1 0 1,1 0-1,0 0 1,-1 0-1,1 0 0,0 0 1,0 0-1,-1 0 0,1-1 1,0 1-1,-1 0 1,1 0-1,0 0 0,1-1 1,41-24-848,-15-4-2384,-9-7-3348,-8 11-1068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2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15278,'0'0'9417,"43"-2"-11659,-35 2-1569,-3 0-4005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3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5 170 16592,'0'0'9267,"10"1"-9048,3-1-187,30 5-11,-41-5-20,-1 1-1,0 0 1,0-1 0,0 1-1,0 0 1,0 0-1,0 0 1,-1 0-1,1 0 1,0 0-1,0 0 1,-1 0-1,1 0 1,-1 0 0,1 1-1,-1-1 1,1 0-1,-1 0 1,0 0-1,1 1 1,-1-1-1,0 0 1,0 1 0,0-1-1,0 0 1,0 0-1,0 1 1,-1-1-1,1 0 1,0 0-1,-1 3 1,-12 38 142,-56 59 1180,69-101-1316,0 0-1,-1 0 0,1 1 0,0-1 0,0 0 0,0 0 0,0 0 0,-1 0 0,1 1 0,0-1 0,0 0 0,0 0 1,0 0-1,0 1 0,0-1 0,0 0 0,0 0 0,0 1 0,-1-1 0,1 0 0,0 0 0,0 1 0,0-1 0,0 0 1,0 0-1,0 1 0,1-1 0,-1 0 0,0 0 0,0 0 0,0 1 0,0-1 0,0 0 0,0 0 0,0 1 0,0-1 1,1 0-1,-1 0 0,0 0 0,0 1 0,0-1 0,0 0 0,1 0 0,-1 0 0,0 0 0,0 0 0,0 1 0,1-1 1,15-2 59,19-13-1130,-28 10-308,0-1 0,0 0 0,0-1 0,9-11 0,7-9-5295</inkml:trace>
  <inkml:trace contextRef="#ctx0" brushRef="#br0" timeOffset="1">189 1 10186,'0'0'6566,"5"52"-4100,1-27-416,3 4-288,-3 3-577,-1 5-577,-5 3-287,0 8-225,-6 5-32,-11 4-160,-8 0-801,-2-4-1569,-4-7-3716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4837,'0'0'14360,"-9"9"-12828,-10 19-809,0 1-1,2 1 1,1 0-1,1 1 1,2 1 0,1 0-1,1 1 1,2 0 0,2 0-1,-7 69 1,18-125-317,1 0 1,2 0-1,0 1 0,1 0 1,14-24-1,-2 7-945,1 0 1,32-42-1,-50 76 499,0 0-1,1 1 1,-1-1-1,1 1 1,0 0 0,0 0-1,1 0 1,-1 1-1,1 0 1,0-1 0,-1 2-1,1-1 1,1 0-1,-1 1 1,0 0 0,1 0-1,-1 1 1,1 0 0,-1 0-1,1 0 1,0 0-1,5 1 1,-10 0 35,-1 0 0,1 0 1,0 0-1,-1 0 0,1 0 0,0 1 0,-1-1 1,1 0-1,0 0 0,-1 1 0,1-1 1,0 0-1,-1 1 0,1-1 0,-1 1 0,1-1 1,-1 1-1,1-1 0,-1 1 0,1-1 0,-1 1 1,0-1-1,1 1 0,-1 0 0,0-1 0,1 1 1,-1-1-1,0 1 0,0 0 0,1-1 0,-1 1 1,0 0-1,0 0 0,0-1 0,0 1 0,0 0 1,0-1-1,0 1 0,0 0 0,0-1 1,-1 1-1,1 0 0,0-1 0,0 1 0,-1 0 1,1-1-1,0 1 0,-1 0 0,1-1 0,0 1 1,-2 0-1,1 3 1,-1 0-1,-1 0 1,1-1 0,0 1 0,-1-1 0,0 1-1,-5 4 1,-3 0 76,0 0 0,0-1 0,-1 0 0,0-1 0,0-1 1,-1 0-1,1 0 0,-1-1 0,0-1 0,0 0 0,-24 1 0,37-4-78,-1 1 1,1-1 0,-1 0-1,1 0 1,-1 0-1,1 0 1,-1 0-1,1 0 1,-1 0-1,1 0 1,-1 0-1,1 0 1,-1 0-1,1 0 1,-1-1 0,1 1-1,-1 0 1,1 0-1,0 0 1,-1-1-1,1 1 1,-1 0-1,1-1 1,-1 1-1,1 0 1,0-1-1,-1 1 1,1 0 0,0-1-1,-1 1 1,1-1-1,0 1 1,0-1-1,0 1 1,-1 0-1,1-1 1,0 1-1,0-1 1,0 1-1,0-1 1,12-21-2284,28-16-5880,-13 20 1069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1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85 9321,'0'0'12075,"-12"-14"-10879,13 12-581,-1-31 1756,0 33-2334,0-1 0,1 0 0,-1 0 1,0 0-1,0 0 0,0 1 0,-1-1 0,1 0 0,0 0 0,0 0 0,0 1 1,-1-1-1,1 0 0,0 0 0,-1 0 0,1 1 0,-1-1 0,1 0 1,0 1-1,-1-1 0,0 0 0,1 1 0,-1-1 0,1 1 0,-1-1 0,0 1 1,1-1-1,-1 1 0,-1-1 0,1 6-36,0 0 0,0-1 0,0 1 1,1 0-1,-1 0 0,1 0 0,1 5 0,-1-7 11,0 1-3,2 32-39,-2-36 31,0 1-1,0-1 1,0 1-1,0-1 1,0 1-1,0-1 1,0 1-1,0-1 1,0 1-1,0-1 1,0 1-1,1-1 1,-1 1-1,0-1 1,0 0 0,1 1-1,-1-1 1,0 1-1,0-1 1,1 0-1,-1 1 1,1-1-1,-1 0 1,0 1-1,1-1 1,-1 0-1,1 1 1,-1-1-1,0 0 1,1 0 0,-1 0-1,1 1 1,-1-1-1,1 0 1,-1 0-1,1 0 1,-1 0-1,1 0 1,-1 0-1,1 0 1,-1 0-1,1 0 1,-1 0-1,1 0 1,-1 0 0,1-1-1,-1 1 1,1 0-1,-1 0 1,1 0-1,-1-1 1,1 1-1,-1 0 1,0 0-1,1-1 1,-1 1-1,0 0 1,1-1-1,0 0 1,1-2 44,1 0 1,-1-1-1,0 1 1,0 0-1,0-1 1,0 0-1,0 1 1,-1-1-1,0 0 1,0 0-1,1-7 1,4-47 743,-6 59-782,0-1 0,0 0 0,0 1 1,0-1-1,0 0 0,0 0 1,-1 1-1,1-1 0,0 0 1,0 0-1,0 0 0,0 1 0,-1-1 1,1 0-1,0 0 0,0 0 1,0 1-1,-1-1 0,1 0 1,0 0-1,0 0 0,-1 0 1,1 0-1,0 0 0,0 1 0,-1-1 1,1 0-1,0 0 0,-1 0 1,1 0-1,0 0 0,0 0 1,-1 0-1,1 0 0,0 0 0,0 0 1,-1-1-1,1 1 0,0 0 1,-1 0-1,1 0 0,0 0 1,0 0-1,-1 0 0,1-1 0,0 1 1,0 0-1,0 0 0,-1 0 1,1 0-1,0-1 0,0 1 1,0 0-1,0 0 0,-1-1 0,1 1 1,0 0-1,0 0 0,0-1 1,0 1-1,0 0 0,0 0 1,0-1-1,0 1 0,0 0 1,0-1-1,0 1 0,0-1 0,-15 20-121,9-3 93,1 0 0,0 0-1,2 1 1,0 0-1,0 0 1,2-1 0,0 28-1,20-64 417,-13 4-229,0 1 0,-2-2 0,6-29-1,-7 32-53,-9 43-155,-3 49 0,27-149 427,-8 28-225,-8 35-117,-3 15-29,-12 77-112,9-50 106,5-29 25,2-14 23,1-5 6,0 1 0,-1-1 1,-1 0-1,-1 0 1,0-20-1,-3 33-176,-4 10-168,-3 12-445,0 39-4899,9-55 4127,-1 2-5291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87 7271,'0'0'17787,"15"-32"-15464,-15 31-2310,0 0 1,1 1 0,-1-1-1,0 0 1,0 1 0,0-1-1,0 1 1,0-1 0,0 0-1,0 1 1,0-1 0,0 0-1,0 1 1,-1-1 0,1 1 0,0-1-1,0 0 1,-1 1 0,1-1-1,0 1 1,0-1 0,-1 1-1,1-1 1,-1 1 0,1-1-1,-1 1 1,1-1 0,0 1-1,-1-1 1,1 1 0,-1 0-1,0-1 1,1 1 0,-1 0 0,1 0-1,-1-1 1,0 1 0,1 0-1,-1 0 1,1 0 0,-1 0-1,0 0 1,1 0 0,-1 0-1,0 0 1,1 0 0,-1 0-1,1 0 1,-1 0 0,0 0 0,1 0-1,-1 1 1,1-1 0,-1 0-1,0 0 1,1 1 0,-1-1-1,0 1 1,-2 0 38,1 1-1,-1 0 1,1-1 0,0 1-1,0 0 1,-1 0-1,1 1 1,0-1 0,1 0-1,-1 1 1,0-1 0,-1 4-1,2-3-56,0 1 0,0 0 0,0-1-1,1 1 1,-1 0 0,1 0 0,0 0 0,0 0-1,1 5 1,-1-9 5,0 1 0,0 0 0,0-1 0,1 1 0,-1-1 0,0 1 0,0 0 0,0-1-1,1 1 1,-1-1 0,0 1 0,1-1 0,-1 1 0,1-1 0,-1 1 0,1-1 0,-1 1 0,1-1 0,-1 1 0,1-1-1,-1 0 1,2 1 0,-1-1 4,0 0-1,0 0 1,0 0-1,0 0 1,0 0-1,0 0 1,0-1-1,0 1 1,0 0-1,0-1 1,0 1-1,0-1 1,0 1-1,0-1 1,0 1-1,0-1 1,0 0-1,-1 1 1,2-2-1,3-3 149,-1 0 1,0-1-1,-1 1 0,1-1 0,-1 0 0,0 0 0,-1 0 0,1 0 1,-1 0-1,0 0 0,-1-1 0,1 1 0,-1-1 0,-1 1 0,1-14 1,-19 53-137,7 42-95,11-56 131,9-52 156,-4 13-108,-2 0-1,1-39 1,-4 59-100,0 0 0,0 0 0,0 0 0,0 1 0,0-1 0,0 0 0,0 0 0,0 0 0,0 0 0,0 1 0,-1-1 0,1 0 0,0 0 0,0 0 0,0 0 0,0 0 0,0 0 0,-1 1 0,1-1 0,0 0 0,0 0 0,0 0 0,0 0 0,-1 0 0,1 0 0,0 0 0,0 0 0,0 0 0,-1 0 0,1 0 0,0 0 0,0 0 0,0 0 0,-1 0 0,1 0 0,0 0 0,0 0 0,0 0 0,-1 0 0,1 0 0,0 0 0,0 0 0,0 0 0,0 0 0,-1-1 0,1 1 0,0 0 0,0 0 0,0 0 0,0 0 0,0 0 0,-1-1 0,1 1 0,0 0 0,0 0 0,0 0 0,0 0 0,0-1 0,0 1 0,0 0 0,0 0 0,0 0 0,0-1 0,-10 17-96,8-10 68,0-2 17,0 1 0,1 0 0,0 0 0,0 0 0,0 1 0,1-1 0,-1 0 0,1 0 0,1 0 0,-1 0 0,2 8 0,-2-13 10,1 1 1,-1-1 0,1 0-1,0 1 1,-1-1 0,1 0-1,-1 0 1,1 0 0,0 0-1,-1 1 1,1-1 0,-1 0-1,1 0 1,0 0-1,-1 0 1,1 0 0,0 0-1,-1-1 1,1 1 0,-1 0-1,1 0 1,0 0 0,-1-1-1,1 1 1,-1 0-1,1 0 1,-1-1 0,1 1-1,-1-1 1,1 1 0,-1 0-1,1-1 1,-1 1 0,1-1-1,-1 1 1,0-1-1,1 1 1,-1-1 0,1 0-1,16-21 43,1-10-633,-18 30-882,-10 20-13,3-3 399,-21 34-5263,17-38 494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4 154 16816,'0'0'1404,"-2"12"-411,1 37-425,2-1 1,1 1-1,18 91 1,-10-93-157,11 57-544,-16-57 5057,-8-115-4350,-18-99 1,6 66-526,7 58-32,2 8-81,16 58-175,-6-11 232,1-1 1,0 0-1,0 0 0,1-1 0,1 0 0,0 0 1,0 0-1,1-1 0,0 0 0,1 0 0,-1-1 1,15 10-1,-18-15 9,0 0-1,0 0 1,0 0 0,1 0-1,-1-1 1,1 0 0,-1 0-1,1-1 1,0 1 0,0-1-1,0-1 1,0 1 0,0-1-1,0 0 1,0 0 0,0 0 0,-1-1-1,1 0 1,0-1 0,0 1-1,0-1 1,-1 0 0,1 0-1,-1-1 1,0 1 0,1-1-1,4-4 1,1-2 52,0-1-1,0 0 0,-1 0 1,-1-1-1,1 0 1,-2-1-1,0 0 1,0 0-1,-1-1 1,-1 0-1,0 0 1,0-1-1,-2 0 0,1 0 1,-2 0-1,0 0 1,-1 0-1,0-1 1,-1 1-1,-1-1 1,0 1-1,-1-1 1,0 1-1,-5-21 0,4 31-42,0-1-1,1 1 0,-1-1 1,-1 1-1,1 0 0,-1-1 1,1 1-1,-6-5 0,7 8-15,1 0-1,-1 1 1,0-1-1,1 0 0,-1 0 1,0 1-1,0-1 1,0 1-1,0-1 1,0 1-1,1-1 1,-1 1-1,0-1 1,0 1-1,0 0 0,0-1 1,0 1-1,0 0 1,-1 0-1,1 0 1,0 0-1,0 0 1,0 0-1,0 0 0,0 0 1,0 1-1,0-1 1,0 0-1,0 0 1,0 1-1,0-1 1,0 1-1,0-1 0,1 1 1,-1-1-1,0 1 1,0 0-1,0-1 1,1 1-1,-1 0 1,0 0-1,0-1 1,1 1-1,-1 0 0,1 0 1,-1 2-1,-6 7-2,2 1 0,0 1 0,0-1 0,1 1 0,0-1 0,1 1-1,0 1 1,0 13 0,-7 103 7,10-120-3,0-1-1,0 0 0,1 0 0,0 1 1,0-1-1,1 0 0,0 0 1,4 10-1,-5-16 4,0 0 0,0 0 0,0 0 1,1 0-1,-1 0 0,1 0 0,-1 0 0,1-1 1,0 1-1,0-1 0,0 1 0,0-1 0,0 0 1,0 0-1,0 0 0,0 0 0,0 0 0,0 0 1,1 0-1,-1-1 0,0 1 0,1-1 0,-1 0 0,0 1 1,1-1-1,-1 0 0,0-1 0,1 1 0,-1 0 1,0-1-1,1 1 0,-1-1 0,0 1 0,3-2 1,1-1 17,1 1 0,-1-1 1,0 0-1,0-1 1,0 1-1,0-1 0,-1-1 1,0 1-1,0-1 1,0 0-1,0 0 0,5-7 1,6-11 134,24-44-1,-12 18 142,-25 62-262,-1-1 0,0 1 0,-1-1 0,-1 21 0,0-16-6,0 0 1,2 0-1,0 0 1,8 29-1,-10-43-24,1-1 0,0 1 0,-1 0 0,1-1 0,0 1 0,1-1 0,-1 1 0,0-1 0,1 0 0,-1 1 0,1-1 0,0 0 0,0 0 0,0 0-1,0 0 1,0 0 0,0-1 0,0 1 0,1-1 0,-1 1 0,0-1 0,1 0 0,-1 0 0,1 0 0,0 0 0,-1 0 0,1 0 0,0-1 0,0 0 0,-1 1 0,1-1-1,0 0 1,0 0 0,-1-1 0,1 1 0,0 0 0,-1-1 0,4-1 0,-1 0-47,0 0 0,-1 0-1,1 0 1,-1-1 0,0 0 0,0 0 0,0 0-1,0-1 1,0 1 0,-1-1 0,0 0 0,0 0-1,0 0 1,0 0 0,0 0 0,-1-1-1,0 1 1,0-1 0,0 0 0,1-4 0,2-7-942,-1 1 0,-1-1 0,0 0 0,-1 0 0,-1-17 1,-1-17-3419,-4-1-2476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15983,'0'0'11147,"51"40"-25657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48 17905,'0'0'2199,"-8"0"284,-53 0 95,41 0-2501,51 0-2305,-30 1 2146,-1-1 0,1 0 0,0 0 0,-1 0 0,1 0-1,-1 0 1,1 0 0,0 0 0,-1-1 0,1 1 0,-1 0 0,1 0 0,-1 0 0,1 0 0,0-1 0,-1 1 0,1 0 0,-1-1 0,1 1 0,-1 0 0,0-1 0,1 1 0,-1-1 0,1 1 0,-1-1 0,0 1-1,1-1 1,-1 1 0,0-1 0,1 1 0,-1-1 0,0 0-134,0 1 0,0-1 0,0 1 0,0-1 0,-1 0 0,1 1 0,0-1 0,0 1 0,0-1 0,-1 1 0,1-1 1,0 1-1,-1-1 0,1 1 0,-1 0 0,1-1 0,0 1 0,-1-1 0,1 1 0,-1 0 0,1-1 0,-1 1 0,1 0 0,-1 0 0,1-1 0,-1 1 0,1 0 0,-1 0 0,0 0 0,0 0 0,-11-3-4861</inkml:trace>
  <inkml:trace contextRef="#ctx0" brushRef="#br0" timeOffset="1">5 0 7783,'0'0'10229,"-2"8"-8126,1 0-1541,0-1 1,0 1-1,1-1 0,0 1 1,0-1-1,1 1 0,0-1 1,0 1-1,1-1 0,0 0 0,4 12 1,13 22 875,-5-14-1456,-2 1-1,-1 0 0,-2 1 1,7 33-1,-15-62-1540,-1-14-4927,-1-11-224,-4-6-3284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15695,'0'0'9513,"55"-7"-10634,-33 20-1570,1 1-1697,0-1-2466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13613,'0'0'10452,"-10"6"-9726,8-5-710,-45 30 588,46-30-609,-1 0-1,0 1 1,1-1 0,-1 0-1,0 1 1,1-1 0,0 1-1,-1 0 1,1-1 0,0 1-1,0 0 1,0 0-1,0 0 1,0 0 0,1 0-1,-1 0 1,0 0 0,1 0-1,0 0 1,-1 0 0,1 0-1,0 0 1,0 0 0,0 1-1,0-1 1,1 0 0,0 4-1,0-5-71,1 1 0,-1 0 0,1-1 0,-1 0-1,1 1 1,-1-1 0,1 0 0,0 0 0,0 0-1,0 0 1,0 0 0,0 0 0,0-1 0,0 1 0,0-1-1,0 1 1,0-1 0,3 0 0,47 4-455,-40-4 422,0 0 3,-2 0 90,1 0 1,-1 0-1,1 1 1,-1 1-1,1-1 1,-1 2 0,0-1-1,0 1 1,0 1-1,0 0 1,10 6-1,-19-9 41,0 0 0,0 0-1,0-1 1,0 1-1,0 0 1,0 0 0,0 0-1,-1 0 1,1 0 0,0 1-1,-1-1 1,1 0-1,-1 0 1,1 0 0,-1 0-1,0 1 1,1-1 0,-1 0-1,0 1 1,0-1-1,0 0 1,0 0 0,0 1-1,0-1 1,0 0 0,0 0-1,-1 1 1,1-1-1,-1 0 1,1 0 0,0 0-1,-1 1 1,0-1 0,1 0-1,-1 0 1,0 0-1,1 0 1,-1 0 0,0 0-1,0 0 1,0 0 0,0-1-1,0 1 1,0 0-1,-2 1 1,-4 3 143,-1 1 0,0-1 0,0 0 0,-14 6 0,6-5 136,0 0 0,-31 7-1,4-10-1917,41-3 1069,-1-1-1,1 1 0,-1-1 1,1 1-1,0-1 0,0 0 1,-1 0-1,1 0 0,0 0 1,0 0-1,0-1 0,0 1 1,-3-3-1,-8-17-15222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15214,'4'-9'1805,"0"2"-1401,-1-1 0,2 2 0,-1-1-1,1 0 1,0 1 0,0 0 0,1 0 0,0 1 0,9-8 0,-12 11-350,0 0 0,-1 0 0,1 0 0,1 0 0,-1 0 0,0 1 0,0-1 0,0 1 0,1 0 0,-1 0 0,1 0 0,-1 1 0,1-1 0,-1 1 0,1 0 0,-1 0 0,1 0 0,-1 0 0,1 1 0,-1-1 0,1 1 0,-1 0 0,1 0 0,-1 0 0,0 1 0,1-1 0,-1 1 0,4 2 0,-4-1-29,0 0-1,0 0 1,0 1-1,0-1 1,0 1 0,-1 0-1,0 0 1,1 0-1,-1 0 1,-1 0 0,1 0-1,-1 1 1,1-1-1,-1 0 1,-1 1 0,2 8-1,-1 12 151,-2 49-1,0-31-87,1-38-63,0 0 1,0 0-1,0-1 0,1 1 0,0 0 1,0 0-1,1-1 0,-1 1 0,4 7 1,-4-10 18,0-1 0,0 0 0,0 0 0,0 0 0,1 0 0,-1 0 0,0-1 0,0 1 0,1 0 0,-1 0 0,0-1 0,1 1 1,-1-1-1,0 1 0,1-1 0,-1 0 0,1 1 0,-1-1 0,1 0 0,-1 0 0,1 0 0,-1 0 0,1 0 0,-1-1 0,1 1 0,-1 0 1,1-1-1,-1 1 0,0-1 0,1 1 0,-1-1 0,0 0 0,1 1 0,-1-1 0,0 0 0,0 0 0,2-1 0,8-6 175,0 0 0,0-1 0,-1 0 0,0-1 0,-1 0 0,0-1 0,14-20 0,-7 6-39,-1-1-1,19-43 1,-27 53-86,-1-1 0,0 0 0,-1 0 0,-1 0 0,-1-1 0,2-26 0,-20 111-290,14-61 197,-1 11 23,0 0-1,2 0 1,0 0-1,3 25 0,-3-40-16,1 1 0,-1-1 0,0 1 0,1-1 0,0 1 0,-1-1 0,1 1 0,0-1 0,0 0 0,0 0 0,1 1 0,-1-1 0,1 0 0,-1 0 0,1 0 0,-1 0 0,1-1 0,0 1 0,0 0 0,0-1 0,0 1 0,0-1 0,0 0 0,1 0 1,-1 0-1,0 0 0,1 0 0,-1 0 0,0-1 0,1 1 0,-1-1 0,1 1 0,-1-1 0,1 0 0,-1 0 0,1 0 0,-1 0 0,5-1 0,-2-1 71,1 0 0,-1 0 0,1 0 0,-1-1 0,0 1 0,0-1 0,0 0 1,0-1-1,-1 1 0,1-1 0,-1 0 0,0 0 0,0 0 0,-1-1 1,1 0-1,-1 1 0,0-1 0,0 0 0,0 0 0,3-11 0,0 3 38,-1-1 1,-1 0-1,0-1 0,-1 1 0,-1-1 0,0 1 0,0-17 1,-1 20-58,-1-27 87,0 37-144,0 0 0,0 0 0,0 0 0,0 0 0,0 0 0,0 0-1,0 0 1,0 0 0,-1-1 0,1 1 0,0 0 0,-1 0 0,1 0-1,-1 0 1,1 0 0,-1 1 0,0-1 0,1 0 0,-1 0-1,0 0 1,0 0 0,0 1 0,-1-2 0,2 2-9,-1 0 0,1 1 0,-1-1 0,1 1 0,-1-1 0,1 0 0,-1 1 1,1-1-1,-1 1 0,1-1 0,0 1 0,-1-1 0,1 1 0,0-1 0,-1 1 0,1-1 0,0 1 0,0-1 0,0 1 1,-1 0-1,1-1 0,0 1 0,0-1 0,0 1 0,0 0 0,0-1 0,0 1 0,0 0 0,1 0 0,-2 26-11,1-24 14,0 3 2,-1 0-1,2 0 0,-1 0 1,1 0-1,0 0 1,0 0-1,0-1 0,1 1 1,0 0-1,0-1 1,3 6-1,-3-8 5,0-1 1,0 0-1,0 0 0,0-1 0,1 1 1,-1 0-1,0-1 0,1 0 0,-1 1 1,1-1-1,0 0 0,-1 0 0,1 0 1,0-1-1,0 1 0,0-1 0,-1 1 1,1-1-1,0 0 0,0 0 0,0 0 1,0-1-1,-1 1 0,1 0 0,5-3 1,3 0 31,0 0 0,0-1 0,0-1 0,0 0 0,-1 0 0,1-1 0,-1 0 0,-1-1 0,1 0 0,11-13 0,-10 11-9,-1-1 0,-1-1 1,0 0-1,0 0 0,-1-1 1,-1 1-1,0-2 0,9-18 0,-10-7 56,-6 38-81,0-1-1,0 0 1,0 1 0,0-1-1,0 1 1,0-1-1,-1 1 1,1-1 0,0 0-1,0 1 1,0-1 0,0 1-1,-1-1 1,1 1-1,0-1 1,-1 1 0,1-1-1,0 1 1,-1-1-1,1 1 1,0 0 0,-1-1-1,1 1 1,-1 0-1,1-1 1,-1 1 0,1 0-1,-1-1 1,1 1-1,-1 0 1,1 0 0,-1 0-1,1-1 1,-1 1-1,1 0 1,-1 0 0,0 0-1,1 0 1,-1 0-1,1 0 1,-1 0 0,1 0-1,-1 0 1,0 0-1,1 1 1,-1-1 0,1 0-1,-1 0 1,1 0-1,-1 1 1,1-1 0,-1 0-1,1 1 1,-1-1-1,1 0 1,-1 1 0,1-1-1,0 0 1,-1 1-1,0 0 1,-3 3-2,-1 1 1,1-1-1,0 1 0,0 0 1,0 0-1,1 0 0,0 0 1,0 0-1,0 1 0,0 0 1,-2 9-1,-1 4 3,0-1 0,-3 29 0,8-41-37,0-1-1,0 1 1,1 0 0,0-1-1,0 1 1,0-1 0,1 1-1,-1-1 1,2 1-1,-1-1 1,2 6 0,-1-9-18,-1 1 0,1-1 1,0 0-1,0 1 0,-1-1 0,2 0 1,-1 0-1,0-1 0,0 1 1,0 0-1,1-1 0,-1 1 0,1-1 1,-1 0-1,1 0 0,0 0 0,0 0 1,-1 0-1,1-1 0,0 1 1,0-1-1,0 0 0,2 0 0,41 1-3451,-14-7-1652,11-12-6026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143 422 10666,'0'0'2974,"1"-10"42,0 6-2780,0-6 662,1 0 1,-2 0-1,1 0 0,-3-17 1,2 26-777,0-1 1,0 1-1,0-1 1,-1 1-1,1 0 1,-1 0-1,1-1 1,-1 1-1,1 0 1,-1 0-1,0-1 1,1 1-1,-1 0 1,0 0-1,0 0 1,0 0 0,0 0-1,0 0 1,-2-1-1,1 2-58,0-1-1,1 1 1,-1 0 0,0 0-1,0 0 1,0 0 0,1 0-1,-1 0 1,0 0-1,0 1 1,1-1 0,-1 1-1,0-1 1,1 1 0,-1 0-1,1-1 1,-1 1 0,0 0-1,1 0 1,-3 2-1,-3 3 28,0 0-1,1 0 1,-1 0-1,1 1 1,1 0-1,-1 0 1,1 1-1,0 0 1,1 0-1,-5 11 0,4-8 1,0 1-1,1-1 1,1 1-1,0 0 1,0 0-1,1 0 1,0 15-1,1-26-87,1 0 0,0 0 0,0 0-1,0 0 1,0 1 0,0-1-1,1 0 1,-1 0 0,0 0 0,0 0-1,1 0 1,-1 0 0,0 0-1,1 0 1,-1 0 0,1 0 0,-1-1-1,1 1 1,0 0 0,-1 0-1,1 0 1,0 0 0,0-1 0,0 1-1,-1 0 1,1-1 0,0 1-1,0-1 1,0 1 0,0-1 0,0 1-1,0-1 1,0 0 0,0 1-1,0-1 1,0 0 0,0 0 0,0 0-1,0 0 1,0 0 0,1 0-1,-1 0 1,0 0 0,0 0 0,1-1-1,3 0 44,0-1 0,1 1 0,-1-1 0,0 0 0,0-1 0,0 1 1,-1-1-1,7-4 0,9-9 114,-1-2 1,0 0 0,-1-1 0,-1 0 0,0-2 0,-2 0-1,-1-1 1,0 0 0,15-37 0,-16 30 1,-2 0 1,-1-1 0,-2-1-1,-1 1 1,-1-1 0,-1 0-1,0-50 1,-5 81-162,0 0 1,0 0-1,-1 0 0,1 0 1,0 0-1,0 0 0,0 0 0,0 0 1,0 1-1,0-1 0,0 0 1,0 0-1,0 0 0,0 0 0,0 0 1,-1 0-1,1 0 0,0 0 1,0 0-1,0 0 0,0 0 1,0 0-1,0 0 0,0 0 0,0 0 1,0-1-1,0 1 0,-1 0 1,-4 21-33,-5 32 13,9-46 19,-8 66 29,2 1 0,5 86 0,3-155-141,-1 0 0,1-1-1,0 1 1,1 0 0,-1 0 0,1-1-1,0 1 1,0-1 0,0 1 0,1-1-1,-1 0 1,1 0 0,0 0 0,0 0-1,1 0 1,3 3 0,-5-6 20,0 0 0,0 0 0,-1 1 0,1-1 0,0-1 0,0 1 0,0 0 0,0 0 0,0-1 0,0 1 0,0-1 0,0 0 0,1 1 0,-1-1 0,0 0 0,0 0 0,0-1 0,0 1 0,0 0 0,0-1 0,0 1 0,0-1 0,0 1 0,0-1 0,0 0 0,0 0 0,0 0 0,0 0 0,0 0 0,-1-1 0,1 1 0,0-1 0,-1 1 0,1-1 0,-1 1 0,0-1 0,0 0 0,3-3 0,15-26-4436,-3-7-3016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11403,'-6'10'4724,"0"1"-3917,-1-1 387,0 1 0,1 0 0,1 0 1,-1 1-1,2-1 0,-7 24 0,12-34-1175,-1 0 1,0-1-1,0 1 0,0 0 0,0-1 1,0 1-1,1 0 0,-1-1 0,0 1 1,0 0-1,1-1 0,-1 1 0,1-1 0,-1 1 1,0-1-1,1 1 0,-1-1 0,1 1 1,-1-1-1,1 1 0,0-1 0,-1 1 0,1-1 1,-1 0-1,1 1 0,0-1 0,-1 0 1,1 0-1,0 0 0,-1 1 0,1-1 0,0 0 1,-1 0-1,1 0 0,0 0 0,-1 0 1,1 0-1,0 0 0,-1 0 0,1 0 1,0-1-1,0 1 0,-1 0 0,1 0 0,-1-1 1,1 1-1,0 0 0,-1-1 0,1 0 1,35-13 139,15-31 465,-49 43-469,0-1-1,1 1 1,-1-1-1,0 1 1,0-1-1,0 0 1,-1 0 0,1 1-1,-1-1 1,1-1-1,-1 1 1,0 0-1,0 0 1,-1 0 0,1 0-1,0-1 1,-1-4-1,-1 7-126,1 1 0,-1-1 0,0 1 0,0-1-1,0 1 1,1-1 0,-1 1 0,0 0 0,0 0 0,0-1-1,0 1 1,0 0 0,0 0 0,0 0 0,0 0 0,0 0-1,1 0 1,-1 0 0,0 0 0,0 1 0,0-1 0,0 0-1,-1 1 1,-22 6-93,21-6 9,1 0 0,0 1 0,-1-1 0,1 1 0,0 0-1,0 0 1,0 0 0,0 0 0,0 0 0,0 0-1,1 1 1,-1-1 0,1 0 0,0 1 0,-1-1 0,1 1-1,0 0 1,1-1 0,-1 1 0,0 3 0,1-6-80,0 1 1,0-1 0,1 0 0,-1 1 0,0-1 0,0 1-1,1-1 1,-1 0 0,0 1 0,1-1 0,-1 1-1,1-1 1,-1 0 0,0 0 0,1 1 0,-1-1-1,1 0 1,-1 0 0,1 1 0,-1-1 0,1 0-1,-1 0 1,1 0 0,-1 0 0,1 0 0,-1 0 0,1 0-1,-1 0 1,1 0 0,-1 0 0,1 0 0,-1 0-1,1 0 1,20-4-6116,3-10-5034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 11435,'0'0'3112,"-5"11"-106,-32 61 1189,-34 78 352,64-131-4270,0 0 0,2 1 0,0 0 0,1 0 1,1 0-1,0 28 0,4-77 185,3-1 0,7-36 1,-2 22-243,-8 35-286,1 0 0,0 0 0,1 1 1,0-1-1,1 0 0,-1 1 0,2 0 0,-1 0 1,1 0-1,10-13 0,-4 10-68,0 1 0,0 0 0,1 0 1,1 1-1,23-13 0,-18 13 51,-13 7 138,-1 0-1,1 0 1,0-1 0,-1 1 0,1-1-1,-1 0 1,0 0 0,0-1-1,0 1 1,0-1 0,0 0 0,-1 0-1,4-5 1,-3 9 750,-1 11-683,-2-9-124,-1 0-1,0 0 1,1-1-1,-1 1 1,0 0-1,0 0 0,-1 0 1,1-1-1,0 1 1,0 0-1,-1 0 1,1 0-1,-1-1 0,0 1 1,0 2-1,-5 2 45,0 0 0,0-1 1,-1 1-1,1-1 0,-1-1 0,0 1 0,0-1 0,-1 0 0,1-1 0,-15 5 0,8-3-1,0-1-1,0-1 0,-1 0 0,1-1 1,-20 0-1,30-6-2333,9-4-366,9-5-1512,8 3-821,4-2-1617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15182,'0'-8'2851,"0"-21"-225,0 27-676,0 24-1278,5 67 351,3-1 1,29 118-1,-2-7-196,-26-121-686,-5-36-88,2 0-1,12 43 1,-17-105 568,-1-1 0,-2-23 0,-12-31-497,-3 1 1,-30-79-1,51 168-446,-4-13 248,1-1 1,-1 1-1,0-1 1,0 0-1,0 1 1,1-1-1,-1 0 0,1 0 1,-1 1-1,1-1 1,0 0-1,-1 0 1,1 0-1,0 1 0,0-1 1,0 0-1,0 0 1,0 0-1,0 0 0,0-1 1,0 1-1,0 0 1,0 0-1,0-1 1,0 1-1,1 0 0,-1-1 1,0 0-1,1 1 1,-1-1-1,0 0 1,1 1-1,2-1 0,-1 0-227,0 1-1,1-1 0,-1 0 1,1 0-1,-1 0 0,1 0 0,-1-1 1,1 0-1,-1 1 0,0-1 0,1-1 1,-1 1-1,0 0 0,0-1 0,4-2 1,0-1-1370,0-1 0,0 0 0,-1-1 0,9-10 0,-6 6-1381,11-11-5393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75 197 7239,'0'0'9726,"8"-6"-7574,-5 4-1997,2-2 182,1 1-1,-1-1 0,1 1 0,0 0 1,-1 1-1,1-1 0,0 1 0,1 0 1,-1 1-1,0-1 0,13 0 822,-28 4 738,-77 41-1387,79-38-428,0-1 0,-1 2 0,1-1 0,1 1 0,-1-1 0,1 2-1,0-1 1,1 1 0,-6 8 0,11-15-67,-1 0-1,1 1 1,0-1-1,-1 0 1,1 1-1,0-1 1,0 1-1,-1-1 1,1 0-1,0 1 1,0-1-1,0 1 1,0-1 0,0 1-1,0-1 1,0 1-1,0-1 1,-1 1-1,2-1 1,-1 0-1,0 1 1,0-1-1,0 1 1,0-1-1,0 1 1,0-1-1,0 1 1,1-1-1,-1 0 1,0 1-1,0-1 1,0 1-1,1-1 1,-1 0-1,0 1 1,1-1-1,0 1 1,19 0 167,28-16-38,23-23-7,-53 27-133,1 0 1,0 1 0,1 1 0,0 1-1,1 1 1,-1 0 0,30-4 0,-48 11-7,0-1 1,-1 1 0,1 0-1,0 1 1,0-1-1,0 0 1,0 0-1,0 1 1,-1-1 0,1 1-1,0 0 1,0-1-1,-1 1 1,1 0-1,0 0 1,-1 0 0,1 0-1,-1 1 1,1-1-1,-1 0 1,0 0 0,1 1-1,-1-1 1,0 1-1,0-1 1,0 1-1,0 0 1,0-1 0,-1 1-1,1 0 1,0 0-1,-1 0 1,1-1-1,-1 1 1,0 0 0,1 3-1,-1 1 67,1 0 0,-1 0 0,0 0 0,-1 1 0,1-1 0,-1 0 0,0 0 0,-1 0 0,1 0 0,-5 8 0,7-75 2536,3-133-1784,-3 193-859,-1 0-1,1 0 0,-1 0 1,1 0-1,0 0 0,-1 0 1,1 0-1,0 0 1,0 0-1,-1 0 0,1 0 1,0 0-1,0 1 0,0-1 1,0 0-1,0 1 0,0-1 1,0 1-1,0-1 0,1 1 1,-1 0-1,0-1 1,0 1-1,0 0 0,0 0 1,1-1-1,-1 1 0,0 0 1,2 1-1,49-1-3612,-31 0 374,13-3-2879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125 136 14061,'1'-9'2712,"-1"6"-2545,1-2 408,0-1 1,0 1 0,-1 0-1,0 0 1,0-1 0,-1 1-1,0-8 1,0 11-459,0 1 0,1-1 0,-1 1 1,0 0-1,1-1 0,-1 1 0,0 0 0,0-1 1,0 1-1,0 0 0,-1 0 0,1 0 0,0 0 0,0 0 1,-1 0-1,1 0 0,0 1 0,-1-1 0,1 0 0,-1 1 1,1-1-1,-1 1 0,1 0 0,-1-1 0,1 1 0,-1 0 1,1 0-1,-1 0 0,0 0 0,1 0 0,-1 0 0,1 0 1,-1 1-1,1-1 0,-3 1 0,1 0-88,-1 1 0,1-1 0,0 1 1,-1 0-1,1-1 0,0 2 0,0-1 0,0 0 0,0 0 0,1 1 0,-1 0 1,1-1-1,-1 1 0,1 0 0,0 0 0,0 1 0,1-1 0,-1 0 0,0 0 1,1 1-1,-2 5 0,-2 6-43,1 1 1,0-1 0,-3 28-1,6-35 7,1 0 1,-1 0-1,1 0 0,0 0 0,1 0 0,3 15 0,-4-21 8,1-1 0,0 1 0,-1 0-1,1-1 1,0 0 0,0 1 0,0-1-1,0 1 1,0-1 0,0 0 0,0 0 0,1 0-1,-1 0 1,0 0 0,1 0 0,-1 0 0,1 0-1,-1 0 1,1 0 0,-1-1 0,1 1-1,-1-1 1,1 1 0,0-1 0,-1 0 0,1 1-1,0-1 1,-1 0 0,1 0 0,0 0-1,-1-1 1,1 1 0,0 0 0,-1 0 0,1-1-1,0 1 1,-1-1 0,1 0 0,-1 1-1,3-3 1,5-1 104,-1 0 0,1-1 1,-1-1-1,0 1 0,-1-1 0,1-1 0,-1 1 0,-1-1 0,1 0 0,-1-1 0,7-10 0,4-8 213,-1-1 1,16-34-1,-26 49-211,0 0 56,0-1 1,-1 1-1,0-1 0,4-20 0,-11 68-296,-13 71 0,9-73-464,1-1 0,1 1 1,2 39-1,1-71 509,1-1-1,0 1 0,0 0 1,0 0-1,0-1 1,0 1-1,0 0 1,0 0-1,0-1 1,0 1-1,0 0 1,0 0-1,0-1 1,0 1-1,0 0 1,1 0-1,-1-1 1,0 1-1,1 0 1,-1-1-1,0 1 1,1 0-1,-1-1 1,1 1-1,-1 0 1,1-1-1,-1 1 1,1-1-1,0 1 1,-1-1-1,1 0 1,0 1-1,-1-1 1,1 0-1,0 1 1,-1-1-1,1 0 0,0 0 1,0 1-1,-1-1 1,1 0-1,0 0 1,0 0-1,0 0 1,-1 0-1,1 0 1,0 0-1,0 0 1,-1 0-1,1-1 1,0 1-1,0 0 1,-1 0-1,1-1 1,0 1-1,-1-1 1,1 1-1,1-1 1,3-2-546,-1-1 1,1 1-1,-1-1 1,0 0-1,0 0 0,6-9 1,18-32-4529,0-10-1810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 9641,'0'0'2221,"0"11"208,-5 43-341,-10 54 1,7-65-1248,1 0 1,3 1-1,2 75 1,2-117-825,0 1-1,1-1 1,-1 0-1,0 1 1,1-1-1,-1 1 1,1-1 0,0 0-1,0 0 1,0 0-1,0 1 1,0-1-1,1 0 1,-1 0 0,1 0-1,2 2 1,-3-3 6,0-1 0,0 1 0,1 0 0,-1-1 0,0 1 0,1-1 0,-1 1 1,0-1-1,1 0 0,-1 1 0,1-1 0,-1 0 0,1 0 0,-1 0 0,1 0 0,-1 0 1,1 0-1,-1-1 0,0 1 0,2-1 0,2-1 130,0 0 0,0 0 0,0-1 0,-1 1-1,1-1 1,-1 0 0,0-1 0,0 1 0,0-1 0,0 0 0,-1 0 0,7-8 0,4-12 137,-2-1 1,0-1-1,-1 0 0,-1 0 1,-2-1-1,7-40 1,-6 18-200,-2 0 0,-1-70 0,-12 476 165,6-353-241,0 1 1,1 0-1,-1 0 0,1-1 0,0 1 1,0-1-1,1 1 0,0-1 0,-1 1 1,1-1-1,1 0 0,-1 0 0,5 6 1,-6-9-126,0 1 1,1-1 0,-1 0 0,1 0 0,-1 0 0,1 0 0,-1 0 0,1 0 0,0 0 0,-1-1-1,1 1 1,0-1 0,0 1 0,0-1 0,-1 0 0,1 1 0,0-1 0,0 0 0,0 0 0,0 0 0,-1-1-1,1 1 1,0 0 0,0-1 0,0 1 0,-1-1 0,1 1 0,0-1 0,-1 0 0,1 0 0,0 0-1,-1 0 1,1 0 0,-1 0 0,0 0 0,1-1 0,-1 1 0,2-2 0,16-18-5320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1794,'0'0'5621,"0"-10"-3758,0 3-1436,1-44 2073,7 14 4919,-8 44-2939,1 12-3086,1 5-979,-3-2-8,4 55 120,-2-73-525,-1 1 0,1 0 1,0-1-1,0 1 0,1-1 0,0 1 1,-1-1-1,2 0 0,-1 0 1,0 0-1,1 0 0,-1 0 0,5 5 1,-5-8 7,0 0 1,0 1-1,0-1 1,0 0 0,0 0-1,1 0 1,-1 0-1,0 0 1,0 0-1,1-1 1,-1 1 0,0-1-1,1 0 1,-1 1-1,0-1 1,1 0-1,-1-1 1,1 1 0,-1 0-1,0-1 1,1 1-1,-1-1 1,0 1-1,0-1 1,1 0-1,-1 0 1,0 0 0,0-1-1,0 1 1,3-3-1,5-3 165,-1-1 0,1 0-1,-1-1 1,10-13 0,-2 1 115,26-45 0,-5 5 128,-34 62-622,0 12 102,2 24 80,-4-25 41,-1-6 9,0 3-23,1 0 0,0-1 0,0 0 0,5 13 0,-6-20-1,-1 0 0,0 0 0,1 0-1,-1 0 1,1 0 0,-1-1-1,1 1 1,0 0 0,-1 0-1,1 0 1,0 0 0,0-1 0,-1 1-1,1 0 1,0-1 0,0 1-1,0 0 1,0-1 0,0 1-1,0-1 1,0 0 0,0 1 0,0-1-1,0 0 1,0 1 0,0-1-1,0 0 1,0 0 0,0 0 0,0 0-1,1 0 1,-1 0 0,0 0-1,0-1 1,0 1 0,0 0-1,0-1 1,0 1 0,0 0 0,0-1-1,0 1 1,0-1 0,0 0-1,0 1 1,1-2 0,6-5 102,-1 0 0,0-1 0,0 0 0,-1 0 0,1 0 0,-2-1 0,8-14 0,-8 13-74,1 0-1,0 1 0,0 0 1,1 0-1,0 0 0,15-12 0,-22 20-50,1 1 0,-1-1-1,1 1 1,-1-1-1,1 1 1,-1-1 0,1 1-1,-1 0 1,1-1-1,0 1 1,-1 0 0,1-1-1,0 1 1,-1 0-1,1 0 1,0 0 0,0 0-1,-1 0 1,1 0-1,0 0 1,-1 0 0,1 0-1,0 0 1,0 0-1,-1 0 1,1 0 0,0 1-1,-1-1 1,1 0-1,0 0 1,-1 1 0,1-1-1,-1 0 1,1 1 0,0-1-1,-1 1 1,1-1-1,-1 1 1,1-1 0,-1 1-1,0-1 1,1 1-1,-1 0 1,1-1 0,-1 1-1,0-1 1,1 1-1,-1 0 1,0-1 0,0 1-1,0 0 1,0 0-1,1-1 1,-1 1 0,0 0-1,0-1 1,0 1-1,-1 0 1,1 1 0,1 57-2777,-2-47 1220,2-2 201,-3 17-7345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12524,'0'0'5637,"10"58"-5605,3-50-1249,-1-4-2146,-1-4-2979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13869,'0'0'2498,"0"13"-656,4 272 4195,23 12-4605,-26-292-1417,2 17-17,1-17 56,2-13 92,-1-11-76,0 0 0,-1-1 0,-1 1 1,-1-1-1,0 0 0,-2 0 0,-3-33 0,2 0-60,4 90-286,-3-34 273,1-1 1,-1 1 0,1 0 0,0-1 0,0 1 0,0-1-1,0 1 1,1-1 0,-1 1 0,1-1 0,-1 0 0,1 0-1,0 0 1,0 0 0,0 0 0,0 0 0,0 0 0,0-1-1,1 1 1,-1-1 0,0 1 0,1-1 0,-1 0 0,5 1-1,-3-1-6,1 0 0,0-1-1,0 0 1,0 0-1,0 0 1,0 0 0,0-1-1,0 0 1,0 0-1,-1 0 1,1-1 0,0 1-1,-1-1 1,1 0-1,-1-1 1,0 1 0,1-1-1,-1 0 1,-1 0-1,1 0 1,0 0-1,-1-1 1,1 1 0,4-9-1,-2 5 30,-1-1-1,0 0 0,0 0 1,-1-1-1,0 1 0,-1-1 0,0 0 1,0 0-1,-1 0 0,0 0 1,0 0-1,0-15 0,-2 24-20,0 0 0,0 0 0,0-1 1,0 1-1,0 0 0,0-1 0,0 1 0,0 0 0,0-1 0,0 1 0,0 0 0,0 0 0,0-1 0,0 1 0,0 0 0,0-1 0,0 1 0,-1 0 0,1 0 0,0-1 0,0 1 0,0 0 0,0 0 0,-1-1 0,1 1 0,0 0 0,0 0 0,0 0 0,-1-1 0,1 1 0,0 0 0,-1 0 0,1 0 0,0 0 0,0 0 0,-1 0 0,1-1 0,-12 7-67,-7 17-13,13-12 81,1 0 0,0 0 0,0 1 0,2 0 0,-1 0 0,1 0 0,1 0 0,1 0 0,-1 0 0,2 21 0,0-31 1,0-1 0,1 0 0,-1 0 1,1 0-1,-1 1 0,1-1 1,0 0-1,-1 0 0,1 0 1,0 0-1,0 0 0,0 0 0,0 0 1,0 0-1,0-1 0,0 1 1,0 0-1,0-1 0,0 1 1,0 0-1,0-1 0,0 1 0,1-1 1,-1 0-1,0 1 0,0-1 1,1 0-1,-1 0 0,2 0 1,43 2 125,-34-3-123,23 2 26,-22 0 101,1 0 1,-1-1-1,1-1 0,-1 0 0,1 0 0,-1-2 0,23-6 0,-33 7-4,-1 0 0,1 0 0,-1 0 0,0-1 0,0 1-1,0 0 1,0-1 0,0 0 0,0 1 0,-1-1 0,1 0 0,-1 0 0,0 0 0,0 0 0,0 0 0,0 0 0,-1 0 0,1 0 0,-1 0 0,1-1 0,-1 1 0,0 0 0,-1 0 0,1 0 0,-1-5 0,0-1 49,0 0 1,-1-1-1,0 1 1,0 0 0,-1 1-1,0-1 1,-6-13 0,-34-33-717,64 58-927,22 3-2933,-13-7-1600,-1-4-3812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16848,'0'0'6358,"14"-2"-4746,0-1-1350,-1 0 0,1-2 0,0 1 1,-1-1-1,0-1 0,0-1 0,-1 0 0,0 0 0,12-10 0,-6 2-138,-1 0 0,28-35-1,-41 45-99,0 1-1,0-1 1,0-1-1,-1 1 1,0 0-1,0-1 1,-1 0 0,1 1-1,-1-1 1,0 0-1,-1 0 1,0 0-1,0-1 1,0 1-1,0-11 1,-1 17-21,0-1 0,0 1 0,-1-1 0,1 1 0,0-1 0,0 1 0,0-1 0,0 1 0,-1-1 0,1 1 0,0-1 0,-1 1 0,1 0 0,0-1 0,-1 1 0,1-1 0,0 1 0,-1 0 0,1-1 0,-1 1 0,1 0 0,0 0 0,-1-1 0,1 1 0,-1 0 0,1 0 0,-1 0 0,1 0 0,-1-1 0,1 1 0,-1 0 0,1 0 0,-1 0 0,1 0 0,-1 0 0,1 0 0,-1 0 0,1 1 0,-1-1 0,1 0 0,-1 0 0,1 0 0,-1 0 0,1 1 0,-1-1 0,1 0 0,-1 0 0,1 1 0,-1-1 0,-23 17-63,9 1 42,2-1 0,-1 2-1,2 0 1,0 1-1,2 0 1,0 0-1,1 1 1,1 0-1,1 1 1,-7 39 0,13-58 11,1 0 0,-1 0 1,1-1-1,0 1 0,0 0 1,0 0-1,0-1 1,1 1-1,-1 0 0,1 0 1,0-1-1,-1 1 0,1-1 1,2 4-1,-3-5-39,1 0 0,0 0 0,0 0 0,0 0 0,0 0 0,0 0 0,0 0 1,0-1-1,1 1 0,-1 0 0,0 0 0,0-1 0,1 1 0,-1-1 0,0 1 0,0-1 0,1 0 0,-1 0 0,1 1 0,1-1 0,3-1-191,0 1-1,0-1 1,0 0 0,0-1-1,-1 1 1,1-1-1,0-1 1,-1 1 0,1-1-1,-1 0 1,6-4 0,12-8-2123,-1-1 0,32-31 1,-8-2-3994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13229,'0'0'3256,"-10"11"-736,-66 83 769,64-78-2685,1 0 0,0 1 1,1 0-1,-14 36 0,24-52-598,-1-1 1,1 0 0,0 1 0,0-1 0,0 1 0,-1-1 0,1 1-1,0-1 1,0 1 0,0-1 0,0 1 0,0-1 0,0 1 0,0-1-1,0 1 1,0-1 0,0 1 0,0-1 0,0 1 0,1-1 0,-1 1-1,0-1 1,0 1 0,0-1 0,1 0 0,-1 1 0,0-1 0,1 1-1,-1-1 1,0 0 0,1 1 0,15-2 144,27-20 25,-36 17-140,10-5-42,-1 0 0,2 2 0,-1 0 0,1 1 0,0 1 1,0 1-1,0 0 0,1 1 0,-1 1 0,33 1 0,-49 1-5,0 0 0,0 0 0,-1 0-1,1 0 1,0 1 0,0-1 0,-1 0-1,1 1 1,0-1 0,0 1 0,-1 0 0,1 0-1,-1 0 1,1-1 0,-1 1 0,1 1-1,-1-1 1,0 0 0,1 0 0,-1 0-1,0 1 1,0-1 0,2 3 0,-2-1 18,0-1 0,-1 1 0,1 0 0,-1-1 0,0 1 0,0-1 0,0 1 0,0 0 1,0-1-1,0 1 0,-1-1 0,1 1 0,-1-1 0,-1 4 0,-2 5 125,-1-2-1,0 1 1,0-1 0,0 1-1,-1-1 1,-13 14 0,-44 35 578,57-54-715,1 0 0,-1 0 0,0-1 0,-1 1 1,1-1-1,0-1 0,-1 1 0,0-1 0,-12 3 0,18-5-75,0 0-1,0 0 0,1 0 0,-1 0 1,0 0-1,0 0 0,0 0 0,0 0 0,0-1 1,0 1-1,0 0 0,0 0 0,1-1 1,-1 1-1,0 0 0,0-1 0,0 1 0,1-1 1,-1 1-1,0-1 0,1 0 0,-1 1 1,0-1-1,1 0 0,-1 1 0,1-1 0,-1 0 1,1 0-1,-1 1 0,1-1 0,-1 0 1,1 0-1,0 0 0,-1 0 0,1 1 0,0-1 1,0 0-1,0 0 0,0 0 0,0 0 1,0 0-1,0-1 0,7-43-5585,9 4-211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15599,'0'0'5669,"-1"8"-4286,-3 28-978,1 1 1,1 0 0,2 0 0,2 0-1,2-1 1,1 1 0,1-1-1,20 62 1,-17-76-646,-4-11-225,-1-1 1,0 0 0,-1 1-1,0 0 1,-1 0-1,2 16 1,-8-25-2603,-5-10 2158,-7-10 614,-13-24 273,15 24 656,1-1 0,1 0 0,1-1 0,0 0-1,2-1 1,-12-34 0,21 52-507,0 1-1,0-1 1,0 1 0,0-1 0,0 0-1,1 1 1,-1-1 0,1 1-1,0-1 1,0 1 0,0-1-1,0 1 1,0 0 0,0-1-1,1 1 1,-1 0 0,1 0-1,-1 0 1,1 0 0,0 0 0,0 0-1,0 0 1,0 1 0,0-1-1,0 1 1,0-1 0,1 1-1,-1 0 1,4-1 0,11-6-299,0 1 0,1 1 0,22-4 1,-12 2-402,18-7-2550,2-4-2594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10570,'0'0'14083,"-9"7"-13122,-1 0-641,0 0 1,1 1 0,0 0 0,-8 10 0,14-14-227,0 0 0,0-1-1,1 1 1,-1 0 0,1 0-1,0 1 1,0-1 0,0 0 0,1 1-1,-1-1 1,1 1 0,0 0-1,1-1 1,-1 1 0,1 0 0,0 6-1,0-10-81,1 0 0,0 1 0,-1-1-1,1 0 1,0 0 0,0 1 0,0-1-1,0 0 1,0 0 0,0 0 0,0 0 0,0 0-1,1-1 1,-1 1 0,0 0 0,0 0-1,1-1 1,-1 1 0,0-1 0,1 1 0,-1-1-1,1 0 1,-1 0 0,1 1 0,-1-1-1,1 0 1,-1 0 0,3-1 0,49 0 140,-49 0-176,5 0-87,-1-1-1,0 0 1,1-1-1,-1 0 1,0 0 0,8-5-1,21-7-341,-72 74-38,33-57 497,1-1 1,1 1-1,-1-1 0,0 1 1,0 0-1,1-1 1,-1 1-1,1 0 1,-1 0-1,1 0 0,0-1 1,-1 1-1,1 0 1,0 0-1,0 0 0,1 0 1,-1-1-1,0 1 1,1 0-1,-1 0 1,1 0-1,-1-1 0,1 1 1,0 0-1,0-1 1,-1 1-1,1 0 0,1-1 1,-1 1-1,0-1 1,0 0-1,0 1 1,1-1-1,-1 0 0,1 0 1,-1 0-1,1 0 1,-1 0-1,1 0 1,0 0-1,-1-1 0,1 1 1,0 0-1,0-1 1,-1 1-1,1-1 0,0 0 1,0 0-1,0 0 1,3 0-1,4 1-10,0-1 0,0-1 0,0 0 1,0 0-1,-1 0 0,1-1 0,0-1 0,-1 1 0,15-7 0,-15 5-67,-2 1 21,0 0 0,-1 0 0,1-1 0,0 1 0,-1-1-1,0 0 1,0-1 0,0 1 0,-1-1 0,1 0 0,3-7-1,-31 42-31,17-24 175,1 1 0,0 0 1,0 0-1,-7 13 1,7-8-16,1 1 1,1 0-1,1 0 1,-1 0-1,2 0 1,0 1-1,0-1 1,2 0-1,2 20 1,-2-14-86,0 0 0,-1 0 1,-5 31-1,4-45 47,-1 0-1,0 0 1,-1-1 0,1 1 0,-1-1-1,0 1 1,0-1 0,0 0 0,-1 0 0,1 0-1,-1 0 1,0-1 0,0 1 0,0-1-1,-1 0 1,1-1 0,-1 1 0,1-1 0,-1 1-1,0-2 1,0 1 0,0 0 0,0-1 0,0 0-1,0 0 1,-1 0 0,1-1 0,0 0-1,0 0 1,-9-1 0,12-1 9,0 1 0,0 0 0,-1-1 0,1 0 0,0 1 0,0-1 0,0 0 0,1 0 0,-1 0 0,0-1 0,1 1 0,0 0 0,-1 0 0,1-1 0,0 1 0,0-1 0,0 1 0,0-1 0,1 1 0,-1-1 0,1 0 0,0 1 0,-1-1 0,1 0 0,0 1 0,1-5 0,-1-3-94,0 1-1,1-1 0,0 1 1,0-1-1,1 1 0,4-13 1,-3 15-13,1 0 0,-1 0 0,1 0 1,1 1-1,-1 0 0,1 0 1,0 0-1,1 0 0,-1 1 0,1 0 1,0 0-1,1 1 0,6-5 1,11-3-1256,0 0 1,37-12-1,-22 9-2477,6-2-3492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15887,'2'-8'2781,"10"-47"2648,-1 94-2749,3 67-1549,14 84-628,-23-183 227,0-18-303,1-19 39,-3 4-369,-1-1-1,-1 1 1,-2-1 0,-1 0 0,0 1-1,-2 0 1,-9-32 0,5 43-139,5 20-163,5 28-71,-1-29 194,0-1 1,1 1 0,-1 0 0,1 0 0,-1-1 0,1 1-1,0-1 1,0 1 0,1-1 0,-1 0 0,1 0 0,-1 0-1,1 0 1,0 0 0,0-1 0,0 1 0,1-1 0,5 3-1,-3-2-304,0-1 0,0-1 0,0 1 0,0-1 0,0 0 0,1 0 0,-1-1 0,0 0 0,0 0 0,13-2 0,-1-1-1803,1-1 0,0-2-1,-1 0 1,0 0 0,-1-2 0,30-17-1,-5-1-6308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126 405 7976,'0'0'11077,"-8"3"-9294,0 2-1599,1-1 1,0 1-1,0 1 1,0-1-1,1 1 1,0 0-1,0 1 0,1-1 1,-1 1-1,1 0 1,-6 13-1,5-10 13,1 1 1,0-1-1,1 1 0,0 0 0,1 0 0,0 0 0,1 0 1,0 0-1,0 16 0,2-27-187,0 1 1,0-1-1,0 1 0,0-1 1,0 1-1,0-1 1,0 1-1,0-1 0,0 0 1,0 1-1,0-1 0,1 1 1,-1-1-1,0 1 1,0-1-1,1 0 0,-1 1 1,0-1-1,0 1 0,1-1 1,-1 0-1,0 1 1,1-1-1,-1 0 0,0 0 1,1 1-1,-1-1 0,1 0 1,-1 0-1,0 1 1,1-1-1,-1 0 0,1 0 1,-1 0-1,1 0 0,20-4 286,17-20 396,-22 7-604,0 0 0,-1-1 0,-1 0 0,0-1-1,-2-1 1,0 0 0,-1-1 0,-2 0 0,0 0 0,9-34 0,-23 91-489,1-1 1,1 60-1,3-92 335,-1 1-1,2 0 0,-1 0 0,0 0 0,1 0 0,0 0 0,0 0 1,0-1-1,0 1 0,1 0 0,3 6 0,-5-9 44,1 0 1,0-1-1,-1 1 0,1 0 0,0-1 0,0 1 1,-1-1-1,1 1 0,0-1 0,0 1 0,0-1 0,0 1 1,0-1-1,0 0 0,0 0 0,0 1 0,-1-1 1,1 0-1,0 0 0,2 0 0,-1 0 1,1-1 0,-1 1-1,1-1 1,-1 0 0,1 0-1,-1 0 1,1 0 0,-1 0-1,0 0 1,4-4 0,6-4 29,-2 0 1,1-1 0,-1-1-1,0 0 1,-1 0-1,-1-1 1,12-20 0,2-7 137,19-50 1,-27 53 70,-1-1 0,-2 0-1,-2 0 1,-1-1 0,-2 0 0,3-73 0,-11 129-170,-1 0 0,-9 32 0,-1 3 29,2-2 209,3 1 0,2-1 0,3 1 0,3 67 0,10-75-188,-10-43-92,0 0 1,0 0 0,1 0-1,-1 0 1,0 0-1,1 0 1,-1 0-1,0 0 1,1 0-1,-1 0 1,1 0-1,0 0 1,-1-1 0,1 1-1,0 0 1,-1 0-1,1-1 1,0 1-1,0 0 1,0-1-1,0 1 1,-1-1 0,1 1-1,0-1 1,0 1-1,0-1 1,0 0-1,0 0 1,0 1-1,0-1 1,0 0-1,0 0 1,0 0 0,0 0-1,0 0 1,0 0-1,0 0 1,0 0-1,1-1 1,0 0 9,-1 0 0,0 0 0,0-1 1,0 1-1,1 0 0,-1-1 0,-1 1 0,1-1 0,0 1 1,0-1-1,-1 1 0,1-1 0,0 0 0,-1 1 0,0-1 1,1 0-1,-1 1 0,0-1 0,0-2 0,1-40 48,-1 35-23,0-6-25,-1 1-1,0 0 0,-4-16 1,4 27-15,1 1 0,-1-1 0,1 0 0,-1 0 0,0 0 0,0 1 0,0-1 0,-1 1 0,1-1 0,0 1 0,-1-1 1,0 1-1,0 0 0,0-1 0,0 1 0,0 0 0,0 0 0,0 1 0,0-1 0,-1 0 0,1 1 0,-5-2 0,7 4-6,-1-1-1,1 1 1,-1 0-1,1 0 0,0 0 1,-1 0-1,1 0 1,0-1-1,0 1 1,0 0-1,-1 0 1,1 0-1,0 0 0,0 0 1,0 0-1,1 0 1,-1 0-1,0 0 1,0 0-1,0 0 0,1-1 1,-1 1-1,1 1 1,1 2-25,0 0 0,1 0 0,-1-1 0,1 1 0,0-1 0,0 0 0,0 0 0,0 0 0,1 0 0,-1 0 0,1-1 0,0 0 0,0 0 0,0 0 0,0 0 0,0 0 0,0-1 0,0 0 0,1 1 0,-1-2 0,0 1 0,1 0 0,-1-1 0,0 0 0,1 0 0,8-2 0,0 2-103,-1-2-1,1 1 1,0-2 0,-1 0-1,1 0 1,-1-1 0,0-1-1,13-7 1,-5 1 16,-1-2 0,27-22 0,-41 32 123,-1-1 1,0 0-1,1 0 1,-1-1 0,0 1-1,-1-1 1,1 0-1,-1 0 1,0 0 0,-1-1-1,1 1 1,-1 0-1,0-1 1,3-11 0,-5 17-7,0-1 0,0 1 1,0 0-1,0-1 0,0 1 1,-1-1-1,1 1 1,0-1-1,0 1 0,0 0 1,0-1-1,0 1 1,-1 0-1,1-1 0,0 1 1,0 0-1,0-1 0,-1 1 1,1 0-1,0-1 1,-1 1-1,1 0 0,0 0 1,-1-1-1,1 1 1,0 0-1,-1 0 0,1 0 1,0-1-1,-1 1 0,1 0 1,-1 0-1,1 0 1,-1 0-1,-21 0 10,-20 15 89,32-9-24,1 1 0,0 0 0,0 1 0,1 0 0,-1 0 0,2 1 0,0 0 0,0 0 0,0 1 0,1 0 0,1 0 0,-1 0 0,2 1 0,-1 0 0,2 0 0,-1 0 0,2 0 0,-1 1 0,1-1 0,1 1 0,0 12 0,1-22-120,0 0-1,1-1 1,-1 1-1,1 0 1,-1 0-1,1-1 0,-1 1 1,1 0-1,0-1 1,0 1-1,0-1 1,0 1-1,0-1 0,0 0 1,0 1-1,0-1 1,0 0-1,1 0 1,-1 0-1,1 1 1,-1-2-1,1 1 0,-1 0 1,1 0-1,-1 0 1,1-1-1,0 1 1,-1-1-1,1 1 0,0-1 1,0 0-1,-1 1 1,1-1-1,0 0 1,0 0-1,-1 0 0,1-1 1,0 1-1,0 0 1,3-2-1,2 1-929,1 0 1,-1-1-1,1 0 0,-1-1 1,0 0-1,0 0 0,0 0 0,10-7 1,19-18-8158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18033,'0'0'1895,"-10"2"299,9-2-2167,-51 18 1851,50-18-1867,1 1-1,-1-1 1,1 1 0,-1 0 0,1 0-1,0 0 1,-1-1 0,1 1-1,0 0 1,-1 1 0,1-1-1,0 0 1,0 0 0,0 0 0,0 1-1,0-1 1,0 1 0,0-1-1,1 1 1,-1-1 0,1 1 0,-1-1-1,1 1 1,-1-1 0,1 1-1,0 0 1,0-1 0,-1 1-1,1-1 1,0 1 0,1 0 0,-1-1-1,0 1 1,0 0 0,1-1-1,-1 1 1,2 2 0,1-1-251,1-1 1,-1 0-1,1 1 1,0-1-1,0-1 1,0 1 0,0 0-1,0-1 1,0 0-1,0 0 1,0 0-1,8 0 1,8 3-172,-11-1 357,7 1-163,1 2 0,-1 0 0,0 1 0,16 9 0,-30-14 267,1-1-1,-1 1 0,1 0 0,-1 0 0,0 0 0,1 0 0,-1 0 0,0 1 0,-1-1 0,1 1 0,0-1 1,-1 1-1,2 3 0,-2-4 76,-1 0 0,0 0 0,1 0 0,-1 0 0,0 0 0,0 0 0,0 0 0,-1 0 0,1 0 0,0 0 0,-1 0 0,1 0 0,-1-1 0,0 1 0,1 0 0,-1 0 0,0 0 0,0-1 0,0 1 0,-1 0 0,1-1 0,-2 3 0,-4 2 96,0 1 0,-1-1 0,0 0 0,0 0 0,0-1 0,-1 0 0,1-1 0,-1 0 0,0 0 0,-11 3 0,14-5-644,-1 0 0,0-1 0,1 0 0,-1 0 0,0 0 0,0-1 0,1 0 0,-1 0 0,-8-1 0,-4-7-5705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7143,'0'0'15033,"2"11"-13218,1 16-849,-1-1 1,-1 33 0,-1-4-40,0-52-894,0 1-1,0-1 0,1 1 1,-1-1-1,1 0 1,-1 1-1,1-1 0,0 0 1,1 1-1,-1-1 1,0 0-1,1 0 0,0 0 1,0 0-1,0 0 1,0 0-1,0-1 0,0 1 1,1-1-1,-1 1 0,1-1 1,0 0-1,0 0 1,0 0-1,0 0 0,0-1 1,0 1-1,0-1 1,0 0-1,7 2 0,-5-3-151,1 1-1,-1-1 1,1 0-1,-1 0 0,1 0 1,-1-1-1,1 0 1,-1 0-1,1 0 0,-1-1 1,0 1-1,0-1 1,0-1-1,0 1 0,0-1 1,0 0-1,0 0 1,-1 0-1,5-5 0,-1 1-702,-1-1 0,-1 1 0,1-1 0,-1-1 0,0 1 0,-1-1 0,0 0-1,0 0 1,-1-1 0,-1 1 0,1-1 0,2-16 0,3-31-5792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5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74 7559,'0'0'4228,"-42"-58"1249,27 45-1505,5 11 64,10 5-3524,0 10-383,8 1-97,7 3-32,5-4-1954,-2-4-3075,-2-8-8168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9385,'0'0'11755,"-22"63"-10378,22-43-95,0-1-610,8-2-352,11 0-191,5-7-1,7-7-64,5-3-353,-1 0-928,0-12-929,-4-8-1441,-6 0-2947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8360,'0'0'4997,"-35"49"-1698,10-13-641,0 8-736,-4 2-160,1 2-193,3 2-672,3-4-609,4-4-192,8-12-352,8-9-1698,2-16-2498,8-5-7751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5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7015,'0'0'16869,"-2"7"-16613,-3 3-220,1 0 0,-2 0 0,0-1-1,0 1 1,0-1 0,-1-1 0,-13 14 0,7-9-63,0 0 1,-1-2 0,-1 1-1,-20 12 1,35-24-93,-1 0-1,1 0 1,0 1-1,-1-1 1,1 0 0,0 0-1,-1 0 1,1 0 0,0 0-1,0 1 1,-1-1-1,1 0 1,-1 0 0,1 0-1,0 0 1,-1 0 0,1 0-1,0 0 1,-1 0-1,1 0 1,0 0 0,-1 0-1,1-1 1,0 1 0,-1 0-1,1 0 1,0 0-1,-1 0 1,1 0 0,0-1-1,0 1 1,-1 0 0,1 0-1,0 0 1,0-1-1,-1 1 1,1 0 0,0-1-1,0 1 1,0 0 0,-1 0-1,1-1 1,0 1-1,0 0 1,0-1 0,0 1-1,0 0 1,0-1 0,0 1-1,-1 0 1,1-1-1,0 1 1,0-1 0,0 1-1,1 0 1,-1-1-1,0 1 1,0 0 0,0-1-1,0 1 1,0 0 0,0-1-1,0 1 1,1 0-1,-1 0 1,0-1 0,1 0-1,-1-3-800,0-16-4696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10442,'0'0'6694,"4"8"-5765,0 1-737,0-1 0,1 1-1,0-1 1,0-1 0,0 1 0,1-1-1,1 0 1,-1 0 0,1-1 0,0 1 0,1-2-1,11 8 1,-10-8-200,19 12 408,-27-16-471,0 0 0,0-1 1,0 1-1,0 0 0,0 0 0,-1 0 0,1 0 0,0 0 0,-1 0 0,1 0 0,-1 0 0,1 0 1,-1 0-1,1 0 0,-1 0 0,0 0 0,1 0 0,-1 0 0,0 1 0,0-1 0,0 0 0,0 2 1,-1-2-256,0 0 0,0 0 0,0-1 1,0 1-1,0-1 0,0 1 0,0-1 1,-1 1-1,1-1 0,0 1 0,0-1 1,0 0-1,-1 0 0,1 0 0,0 0 1,0 1-1,0-2 0,-1 1 0,-1 0 0,-27-3-4513,24 1 4485,0-1 0,0 0 0,0 0 0,1 0 0,-1-1-1,1 0 1,-7-5 0,-35-38 7043,27 27-1336,45 27-496,7 2-4862,41 8 272,-23-12-2963,-20-5-2423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5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11403,'0'0'10025,"-11"10"-9192,-13 14-182,0 1 0,-28 39 0,46-56-559,0 0 1,0 1-1,1 0 1,1-1-1,-1 2 1,1-1-1,1 0 1,0 1-1,0 0 1,1-1-1,0 1 1,1 0-1,0 0 1,0 0-1,1 12 1,1-20-108,0 0 0,0 0 0,-1 0 0,1 1-1,0-1 1,1 0 0,-1 0 0,0-1 0,1 1 0,-1 0 0,1 0 0,-1-1 0,1 1 0,0-1 0,0 1 0,-1-1 0,1 0 0,0 1 0,0-1 0,0 0 0,1-1 0,-1 1 0,0 0 0,4 0 0,5 2-1337,0-1 1,1 0 0,18 0-1,4-2-4339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4:5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10154,'0'0'993,"8"0"-844,66-2 103,0-3 0,96-20 0,-1 0-100,640-27-83,-433 37 93,81-1 808,1764 20-730,-677-22 542,-935 8-790,-471 8 44,764-34 702,-890 35-660,16-2 361,1 0 1,-1-2 0,41-11-1,-69 16-453,0-1-1,-1 1 0,1 0 0,0 0 0,0 0 0,0 0 0,0 0 1,0 0-1,0-1 0,0 1 0,0 0 0,0 0 0,0 0 0,0 0 1,0 0-1,0-1 0,0 1 0,0 0 0,0 0 0,0 0 0,0 0 1,0-1-1,0 1 0,0 0 0,0 0 0,0 0 0,0 0 0,0 0 1,0-1-1,0 1 0,0 0 0,0 0 0,0 0 0,0 0 1,1 0-1,-1 0 0,0-1 0,0 1 0,0 0 0,0 0 0,0 0 1,-19-1-2504,17 1 2243,-27-2-3569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13997,'0'0'7842,"-11"1"-6715,5 0-1012,0 1 1,0 0 0,0 0 0,0 0 0,0 0-1,0 1 1,1 0 0,-1 0 0,1 1-1,0 0 1,0 0 0,0 0 0,1 0-1,-1 1 1,1-1 0,0 1 0,0 0-1,-3 7 1,-5 7 118,0 2 0,2-1 1,0 2-1,1-1 0,2 1 0,0 0 0,1 1 0,1 0 0,2 0 0,0 0 1,1 0-1,1 0 0,3 30 0,6-20-150,-8-32-75,1 0 0,-1 1 0,0-1 0,1 0 0,-1 0 0,1 0 0,-1 0 1,1 1-1,-1-1 0,1 0 0,0 0 0,0 0 0,0 0 0,0 0 1,-1-1-1,1 1 0,0 0 0,0 0 0,1 0 0,-1-1 0,0 1 0,2 0 1,-6-22 507,-6 1-523,0 1-1,-22-36 0,21 41-1,1 0 1,1-1-1,1 0 0,0-1 0,0 1 0,-3-20 1,10 35 5,0-1 1,0 1-1,0-1 0,0 0 1,0 1-1,0-1 1,0 1-1,0-1 1,0 1-1,0-1 1,1 1-1,-1-1 1,0 1-1,0-1 0,1 1 1,-1-1-1,0 1 1,1-1-1,-1 1 1,0 0-1,1-1 1,-1 1-1,1 0 1,-1-1-1,1 1 1,-1 0-1,1-1 0,-1 1 1,1 0-1,-1 0 1,1 0-1,-1-1 1,1 1-1,-1 0 1,1 0-1,-1 0 1,1 0-1,-1 0 0,2 0 1,29 0-100,-20 1 87,127-1-4026,-32 0-4198,-56 0 898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5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15150,'0'0'10901,"-4"10"-10394,1-5-469,-1 1-10,1 1 0,0 0 1,0 0-1,1 0 0,0 0 0,0 1 0,0-1 0,1 1 0,0-1 0,1 12 0,0-18-42,0 0-1,1 0 1,-1 0-1,1 0 0,-1 0 1,1 0-1,-1 0 0,1 0 1,0 0-1,-1 0 0,1-1 1,0 1-1,0 0 1,-1-1-1,1 1 0,0 0 1,0-1-1,0 1 0,0-1 1,0 1-1,0-1 0,0 0 1,0 1-1,0-1 0,0 0 1,0 0-1,0 1 1,0-1-1,0 0 0,0 0 1,0 0-1,0-1 0,0 1 1,2 0-1,-1 0-267,0 0 1,0-1-1,1 1 0,-1 0 1,0-1-1,0 0 0,0 1 1,0-1-1,0 0 0,0 0 1,0 0-1,0 0 0,0-1 0,0 1 1,-1 0-1,3-2 0,5-17-3930,0-4-2130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5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12075,'0'0'14382,"-13"17"-14350,29-8-673,-2-5-2337,1-1-2339,0-2-4549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0:5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13613,'0'0'10570,"11"4"-9545,-4-1-850,-5-1-139,0-1 1,0 0 0,1 0 0,-1 0 0,0 0 0,1 0-1,-1 0 1,1-1 0,-1 1 0,1-1 0,-1 0 0,1 0-1,-1 0 1,1 0 0,-1 0 0,1 0 0,-1-1-1,1 1 1,-1-1 0,1 1 0,-1-1 0,1 0 0,-1 0-1,0 0 1,0-1 0,4-2 0,10-12 57,0 0 0,-2-2 0,0 0 0,15-26 0,-39 62-130,2 0 0,0 0 1,0 1-1,-7 30 0,8 5-2428,7-53 1935,0-2 420,0 1 0,0 0 1,0 0-1,1 0 0,-1 0 0,0 0 0,0 0 0,0 0 0,0 0 1,0 0-1,0 0 0,0 0 0,0 0 0,0 0 0,0 0 0,0 0 1,1 0-1,-1 0 0,0 0 0,0 0 0,0 0 0,0 0 0,0 0 1,0 0-1,0 0 0,0 0 0,0 0 0,0 1 0,0-1 1,1 0-1308,-1 0 1308,0 1-1,0-1 0,0 0 0,0 0 0,0 0 0,0 0 0,0 0 1,0 0-1,0 0 0,0 0 0,0 0 0,0 0 0,6-8-6516</inkml:trace>
  <inkml:trace contextRef="#ctx0" brushRef="#br0" timeOffset="1">240 1 12332,'0'0'7591,"3"64"-5958,4-39-63,3 6-385,-2 3-448,-3 2-385,-2 2-256,-3-1 32,-3 5-64,-12-1-256,-11-1-641,-3 3-512,-5-5-929,-2-3-2018,4-3-8328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1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4516,'0'0'4869,"-2"58"-4709,-6-23-64,0-1 32,3 3-64,2-3 0,3-4 161,0-3-65,1-2-96,11-4-32,1-1-96,-3-2-1730,0 4-4932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1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3683,'0'0'3556,"-9"83"-2243,7-41 32,-1-1-768,3 1-481,0 0-384,0 1-1282,0-3-2305</inkml:trace>
  <inkml:trace contextRef="#ctx0" brushRef="#br0" timeOffset="1">8 540 6822,'0'0'449,"0"75"-385,-4-32-609,1 3-3234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1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1986,'0'0'-1089</inkml:trace>
  <inkml:trace contextRef="#ctx0" brushRef="#br0" timeOffset="1">23 1040 4676,'0'0'3876,"-8"87"-4677,5-47 481,3 2 192,-1 0-3363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3:1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6822,'0'0'2723,"-6"90"-2691,6-46-576,0-5-866,1-4-2209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18610,'0'0'6246,"0"49"-4357,0-35-864,5-2-640,5-3-1,2-5-192,3-4-64,-1 0-64,0-8 64,-4-6-31,-3 1-674,-6-3-960,-1 3-1602,-5-1-2979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13 110 22037,'0'0'7719,"-13"48"-6630,13-46-288,0-8-801,0-9-32,6-8-256,-2-3-801,0-2-1186,-1 2-1760,-3 7-2243,0 3-9737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0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 21236,'0'0'7687,"-17"35"-8327,24-45-385,-3-1-481,-3 1-736,-1 1-1345,0 5-3332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57 7976,'0'0'16324,"-9"-6"-14381,6 5-1832,1-1-28,-1 0 1,1 0-1,-1 0 0,0 1 1,1-1-1,-1 1 0,0 0 1,0 0-1,0 0 1,0 0-1,0 0 0,0 1 1,-1-1-1,1 1 1,0 0-1,0 0 0,0 0 1,0 0-1,0 1 0,-1-1 1,1 1-1,0 0 1,0 0-1,0 0 0,0 0 1,1 0-1,-5 3 0,2 0 11,0 0 0,0 0 0,1 1-1,0 0 1,-1 0 0,2 0 0,-1 0-1,1 1 1,-6 11 0,8-16-87,1 1 1,-1-1 0,0 1 0,1-1 0,0 0 0,-1 1-1,1 0 1,0-1 0,0 1 0,0-1 0,-1 1 0,2-1-1,-1 1 1,0-1 0,0 1 0,0-1 0,1 1 0,-1-1-1,1 1 1,-1-1 0,1 1 0,0-1 0,0 0 0,-1 1-1,1-1 1,0 0 0,0 0 0,0 1 0,0-1-1,0 0 1,1 0 0,-1 0 0,0 0 0,0-1 0,1 1-1,-1 0 1,1 0 0,-1-1 0,0 1 0,1-1 0,-1 1-1,1-1 1,0 0 0,-1 0 0,2 1 0,3 0 19,0-1-1,0 1 1,0-1 0,0-1 0,0 1 0,0-1-1,0 0 1,0 0 0,0 0 0,0-1 0,0 0 0,-1 0-1,1-1 1,-1 1 0,0-1 0,0 0 0,8-6 0,-10 6-34,0 1 0,0-1 1,0 0-1,0 0 0,0 0 1,-1-1-1,1 1 1,-1-1-1,0 1 0,0-1 1,0 1-1,-1-1 1,1 0-1,-1 0 0,0 0 1,0 0-1,0 0 1,-1 0-1,1 0 0,-1-1 1,0 1-1,0 0 0,-1 0 1,1 0-1,-1 0 1,-2-7-1,3 9-13,-1 1 0,0-1 0,0 1 0,0 0 0,0 0-1,0 0 1,0 0 0,0 0 0,0 0 0,-1 0 0,1 0 0,0 0 0,-1 0 0,1 0 0,0 1-1,-1-1 1,1 1 0,-1-1 0,1 1 0,-1-1 0,1 1 0,-1 0 0,0 0 0,1 0 0,-1 0-1,1 0 1,-1 0 0,1 0 0,-1 1 0,1-1 0,-1 0 0,1 1 0,-3 0 0,3-1-117,0 1 0,-1-1-1,1 1 1,0-1 0,0 1 0,-1 0 0,1 0 0,0-1 0,0 1 0,0 0 0,0 0 0,0 0 0,0 0-1,0 0 1,0 0 0,0 0 0,1 0 0,-1 1 0,0-1 0,1 0 0,-1 0 0,1 1 0,-1-1 0,1 2-1,1 16-8462,10-10 886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0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19571,'0'0'4420,"-9"53"-3523,9-49-769,8-4-128,6 0-96,3-1-673,0-11-480,1-1 256,-5 4-833,-4 4-2210,-4 5-3075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0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18514,'0'0'4964,"11"50"-3074,-6-41-1121,1-4-737,0-5-481,-1 0-1088,0-7-1154,-3-5-1729,-2 3-4869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20724,'0'0'3587,"6"-54"-22773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1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6022,'0'0'6443,"2"8"-4975,2 4-1028,0 0 0,0-1 0,1 0 0,0 0 0,1 0 0,14 18 0,8 13 1599,36 68-1,-39-63-1821,35 49 0,29 25-76,167 241 813,-182-247-591,129 153 0,103 136 155,-186-246-115,-69-95-319,60 98 0,43 59 7,-91-137-43,39 83 115,-14-20-108,199 264 671,-261-376-669,61 62-1,-59-68-33,-2 0 0,44 62 0,2 30 26,57 86-50,-76-123-31,51 110 1,-62-109 1,81 119 0,-80-146 9,3-1 0,60 56-1,-51-52 88,-3 2 0,-2 3 1,43 74-1,51 68 278,-81-132-283,3-2 1,3-4-1,90 69 0,-122-104-55,60 70 0,-60-62-7,94 93-127,-99-104-392,0-2-1,37 25 1,-50-40 378,6-8-869,-11-6-1987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1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166 191 10730,'6'-10'844,"0"-2"-596,36-68 2717,-37 71-2254,-1-1-1,0 1 1,-1-1 0,0 0 0,-1-1 0,3-19 0,-19 39 735,-14 21-1414,1 0 0,1 2 0,2 0 1,1 2-1,2 1 0,1 0 0,-27 71 0,43-96-56,1 0 1,1 1 0,-1-1-1,2 1 1,-1 11-1,2-20-28,-1 0-1,1 0 1,0 0 0,1 1-1,-1-1 1,0 0-1,1 0 1,-1 0-1,1 0 1,-1 0-1,1 0 1,0 0-1,0 0 1,0 0-1,0-1 1,0 1-1,1 0 1,-1 0-1,0-1 1,1 1-1,-1-1 1,1 1-1,0-1 1,-1 0 0,1 0-1,0 0 1,0 1-1,0-2 1,0 1-1,3 1 1,6 0-506,-1 0 1,1-1-1,0 0 1,0-1 0,0 0-1,-1-1 1,1 0-1,0 0 1,0-1-1,-1-1 1,15-5 0,33-15-4285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1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83 129 13004,'0'0'1527,"-10"2"117,7-2-1537,-2 1 147,0 0 0,-1 0 0,1 0 0,0 1 0,0-1 1,0 1-1,-6 4 0,9-5-221,0 0 0,1 1 1,-1-1-1,0 1 0,1-1 0,0 1 1,-1 0-1,1-1 0,0 1 1,0 0-1,0 0 0,0 0 0,0 0 1,0 0-1,1 0 0,-1 0 0,1 0 1,-1 0-1,1 0 0,0 0 0,0 0 1,0 1-1,0-1 0,0 0 0,0 0 1,1 3-1,0-4-34,-1 1 0,0-1 1,0 0-1,1 0 0,-1 1 0,1-1 1,-1 0-1,1 0 0,-1 0 0,1 0 1,0 0-1,-1 0 0,1 0 0,0 0 1,0 0-1,0 0 0,0 0 0,0 0 1,0 0-1,0-1 0,0 1 1,0 0-1,0-1 0,2 1 0,0 0 3,0 0 0,0-1 0,1 1-1,-1-1 1,0 0 0,0 0 0,0 0 0,1 0-1,4-2 1,3 0 50,-1-2-1,1 1 0,-1-1 1,18-9-1,60-47 180,-55 36-146,39-21-1,-72 45-74,0 0 0,1-1 0,-1 1 0,0 0 0,1-1 0,-1 1 0,0 0 0,1 0 0,-1-1 0,1 1 0,-1 0 0,0 0 0,1 0 0,-1-1-1,1 1 1,-1 0 0,1 0 0,-1 0 0,1 0 0,-1 0 0,0 0 0,1 0 0,-1 0 0,1 0 0,-1 0 0,1 0 0,-1 1 0,1-1 0,-1 0-1,0 0 1,1 0 0,-1 0 0,1 1 0,-1-1 0,0 0 0,1 0 0,-1 1 0,1-1 0,-1 0 0,1 1 0,-4 22 483,-23 33 197,25-53-674,-12 20 77,-15 33-7,26-53-85,1 1 0,-1 0 1,1 0-1,0-1 0,0 1 0,0 0 0,1 0 0,-1 0 0,1 0 0,0 0 0,1 6 1,-1-10-3,0 0 1,0 1 0,1-1-1,-1 1 1,0-1 0,0 0-1,1 1 1,-1-1 0,0 0 0,1 0-1,-1 1 1,1-1 0,-1 0-1,0 0 1,1 1 0,-1-1 0,1 0-1,-1 0 1,1 0 0,-1 0-1,0 0 1,1 0 0,-1 0 0,1 0-1,-1 0 1,1 0 0,-1 0-1,1 0 1,-1 0 0,0 0 0,1 0-1,-1 0 1,2-1 0,14-4 138,11-12 38,-1 0 1,-1-1 0,0-2-1,-2 0 1,22-24-1,13-12-98,-50 49-75,5-5 10,1 0-1,0 1 1,23-14-1,-36 26-9,-1-1 0,0 0 0,1 1 1,-1-1-1,0 0 0,0 1 0,0-1 0,1 0 0,-1 1 0,0-1 0,0 1 1,0-1-1,0 0 0,0 1 0,0-1 0,1 1 0,-1-1 0,0 1 0,0-1 1,0 0-1,-1 1 0,1-1 0,0 1 0,0-1 0,0 0 0,0 1 0,0-1 0,0 1 1,-1-1-1,1 0 0,0 1 0,0-1 0,0 0 0,-1 1 0,0 0 0,-6 19 163,-5 2-55,8-15-107,-1 1-1,1 0 1,0 0 0,1 0-1,0 0 1,0 0 0,1 1-1,-2 12 1,4-21-9,0 1 1,0-1-1,0 1 1,0-1-1,0 1 0,0-1 1,0 1-1,0-1 1,1 1-1,-1-1 1,0 1-1,0-1 1,0 1-1,1-1 0,-1 1 1,0-1-1,1 1 1,-1-1-1,0 1 1,1-1-1,-1 0 1,1 1-1,-1-1 0,0 0 1,1 1-1,-1-1 1,1 0-1,-1 0 1,1 1-1,0-1 1,22 0-62,21-15 107,-12-3 3,-2-1 1,45-36-1,17-12-11,-91 67-32,-1 0 0,0-1 0,0 1 0,0 0 0,1 0 0,-1-1 0,0 1-1,1 0 1,-1 0 0,0-1 0,0 1 0,1 0 0,-1 0 0,0 0 0,1 0 0,-1 0 0,0-1 0,1 1 0,-1 0 0,1 0 0,-1 0 0,0 0 0,1 0 0,-1 0 0,0 0 0,1 0 0,-1 0 0,1 0 0,-1 0 0,0 1 0,1-1 0,-1 0-1,0 0 1,1 0 0,-1 0 0,0 0 0,1 1 0,-1-1 0,0 0 0,0 0 0,1 1 0,-1-1 0,0 0 0,1 1 0,-4 21 247,-19 34 254,19-50-484,0 2 32,1-4-19,0 0 1,0 0-1,0 0 1,1 1-1,0-1 0,0 0 1,0 1-1,0-1 1,1 1-1,-1 5 0,2-10-33,-1 1-1,0-1 0,1 1 1,-1-1-1,1 1 0,-1-1 1,1 0-1,-1 1 0,1-1 1,-1 1-1,1-1 0,-1 0 1,1 0-1,-1 1 0,1-1 1,-1 0-1,1 0 0,0 0 1,-1 1-1,1-1 0,-1 0 1,1 0-1,0 0 0,-1 0 1,1 0-1,0 0 0,-1 0 1,1-1-1,-1 1 0,1 0 1,0 0-1,-1 0 0,1-1 1,0 1-1,23-8 32,27-25-1105,-23 6-2748,-9 3-3239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4228,'0'0'17515,"4"9"-17333,2 5-144,-4-8-35,1 1 0,0-1 0,0 0 1,0-1-1,0 1 0,7 7 0,-8-11-14,-1-1 0,1 1-1,0-1 1,0 1-1,-1-1 1,1 0 0,0 0-1,0 0 1,0 0 0,1 0-1,-1 0 1,0-1 0,0 1-1,0-1 1,1 1-1,-1-1 1,0 0 0,0 0-1,1 0 1,-1 0 0,0-1-1,0 1 1,1 0 0,-1-1-1,4-1 1,14-7 40,-1-1 0,-1-1-1,0-1 1,0 0 0,-1-2 0,0 1 0,20-24 0,20-15-31,-49 46 3,-2 1-4,0 0 1,0 0-1,1 1 0,0-1 0,8-2 0,-15 6 0,1 1-1,-1 0 1,1 0-1,-1 0 1,1 0-1,-1 0 1,1 1-1,-1-1 1,1 0-1,-1 0 1,1 0-1,-1 0 1,1 0-1,-1 1 1,0-1-1,1 0 1,-1 0-1,1 1 1,-1-1-1,0 0 1,1 1-1,-1-1 1,0 0-1,1 1 1,-1-1-1,0 0 1,0 1-1,1-1 1,-1 1-1,0-1 1,0 1-1,0-1 1,1 1-1,-1-1 1,0 1-1,0-1 1,0 0-1,0 1 1,0-1-1,0 1 1,0-1-1,0 1 0,0-1 1,0 1-1,0-1 1,-1 1-1,1-1 1,0 1-1,0-1 1,0 1-1,-1-1 1,-4 30 100,-2-10 13,0 0-1,-21 36 1,19-40-89,1 1-1,0 0 1,1 1 0,-6 24-1,14-42-24,-1 1-1,0-1 1,0 0-1,1 1 1,-1-1-1,0 0 1,1 1-1,-1-1 1,1 0-1,-1 0 1,0 0-1,1 1 1,-1-1-1,1 0 1,-1 0-1,1 0 1,-1 0-1,0 0 1,1 0-1,-1 0 1,1 0-1,-1 0 0,1 0 1,-1 0-1,1 0 1,-1 0-1,0 0 1,1 0-1,-1 0 1,1 0-1,-1-1 1,1 1-1,-1 0 1,0 0-1,1 0 1,-1-1-1,0 1 1,1-1-1,12-6-25,0-1-1,-1 0 1,0-1-1,-1-1 1,0 0-1,18-21 1,-15 16-508,1 0 1,28-21-1,-26 29-1070,-8 12-563,-8 28-2666,0-5 1682,7-14-485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8488,'0'0'12956,"-12"1"-12112,8-1-817,0 0 1,-1 1 0,1-1-1,0 1 1,0 0-1,-1 0 1,1 1 0,0-1-1,0 1 1,0 0-1,1 0 1,-7 4 0,5-1-25,0 0 1,0 0 0,1 0-1,-1 1 1,1-1-1,1 1 1,-1 0 0,1 0-1,-4 9 1,3-6-11,1 1 0,-1-1 0,2 1 0,0-1 0,0 1 0,0 0 0,1 0 0,1 15 0,0-23 3,0 0 1,1 1-1,-1-1 0,0 0 0,1 0 1,-1 0-1,1 0 0,0 0 0,0 0 1,0-1-1,0 1 0,0 0 0,0 0 1,0-1-1,1 1 0,-1 0 0,1-1 1,1 2-1,0-1 6,-1-1 0,0-1 0,1 1 0,-1 0-1,1-1 1,-1 1 0,1-1 0,-1 0 0,1 0 0,-1 0 0,1 0 0,-1 0 0,1 0-1,-1-1 1,1 1 0,-1-1 0,1 0 0,-1 0 0,4-1 0,0-1 15,0-1 0,0 1-1,0-1 1,-1 0 0,1 0 0,-1-1 0,0 0 0,0 0 0,-1 0 0,1-1 0,-1 1 0,0-1 0,-1 0 0,1 0-1,3-9 1,-3 5 32,0-1-1,0 1 0,-1-1 0,0 0 0,-1 0 1,0 0-1,0 0 0,-1-22 0,-1 32-43,0 1 0,0-1 0,0 0-1,0 0 1,0 1 0,-1-1 0,1 0 0,0 1-1,0-1 1,0 0 0,-1 1 0,1-1-1,0 0 1,0 1 0,-1-1 0,1 0 0,-1 1-1,1-1 1,-1 1 0,1-1 0,-1 1-1,1-1 1,-1 1 0,1 0 0,-1-1 0,1 1-1,-1-1 1,0 1 0,1 0 0,-1 0-1,0-1 1,1 1 0,-1 0 0,0 0 0,1 0-1,-1 0 1,0 0 0,0 0 0,1 0-1,-1 0 1,0 0 0,1 0 0,-2 0-1,0 1-15,0-1-1,0 1 0,0 0 0,0 0 0,0 0 0,0 0 0,0 0 0,1 0 0,-1 0 0,0 1 0,1-1 0,-1 1 0,-2 2 0,2-1-162,0 1-1,-1-1 1,1 0 0,1 1-1,-1-1 1,0 1-1,1-1 1,0 1 0,0 0-1,0 0 1,0-1-1,1 1 1,-1 0 0,1 0-1,0 0 1,0 0-1,0 0 1,1 4 0,0-7-26,-1 0-1,1 0 1,-1 0 0,1 1 0,0-1 0,0 0 0,-1 0 0,1 0 0,0 0 0,0 0 0,0 0 0,0-1 0,0 1 0,0 0 0,0 0 0,0-1 0,0 1 0,0 0 0,1-1-1,-1 0 1,1 1 0,2 0-181,-1-1 0,0 1 0,1-1 0,-1 0-1,0 0 1,1-1 0,-1 1 0,0-1 0,1 1-1,-1-1 1,5-2 0,6-3-809,-1-1-1,0 0 1,-1-1-1,14-11 1,17-14-3679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137 141 7399,'0'0'8589,"-10"10"-7569,-11 10-861,2 0 1,-18 27-1,31-39 21,0-1 1,1 2-1,0-1 1,0 1-1,1-1 0,0 1 1,1 1-1,0-1 0,0 0 1,1 1-1,-2 14 1,4-24-178,0 1 0,0-1 1,0 1-1,0-1 1,1 1-1,-1-1 1,0 1-1,0-1 1,0 1-1,0-1 1,1 1-1,-1-1 0,0 0 1,1 1-1,-1-1 1,0 0-1,1 1 1,-1-1-1,0 0 1,1 1-1,-1-1 1,1 0-1,-1 1 0,0-1 1,1 0-1,-1 0 1,1 0-1,-1 0 1,1 1-1,-1-1 1,1 0-1,-1 0 0,1 0 1,-1 0-1,1 0 1,-1 0-1,1 0 1,-1 0-1,1 0 1,-1 0-1,1-1 1,-1 1-1,1 0 0,-1 0 1,1 0-1,-1-1 1,0 1-1,1 0 1,-1 0-1,1-1 1,26-13 177,-3-6-42,0 0 0,-2-1 0,39-47 0,48-81 309,-75 94-245,-23 36-11,-19 32 326,-3 4-460,-76 139 106,79-139-175,1-1 1,1 2-1,1-1 1,0 1 0,1-1-1,1 1 1,-2 33 0,5-50 1,0 1 0,0 0 1,0 0-1,0 0 0,0-1 1,0 1-1,0 0 1,0 0-1,1 0 0,-1-1 1,1 1-1,-1 0 0,1-1 1,0 1-1,0 0 1,0-1-1,0 1 0,0-1 1,0 1-1,0-1 0,0 0 1,0 1-1,1-1 1,-1 0-1,0 0 0,1 0 1,-1 0-1,1 0 0,0 0 1,-1 0-1,1-1 1,0 1-1,-1 0 0,1-1 1,0 1-1,0-1 0,2 0 1,0 0-1,1 0 0,-1-1 1,1 0-1,-1 0 0,0 0 0,1 0 1,-1-1-1,0 1 0,0-1 0,0 0 0,0 0 1,-1-1-1,1 1 0,4-4 0,16-20-17,0 0-1,-2-1 0,36-58 1,-70 104 21,3-6 1,1-1 0,0 1-1,1 1 1,1-1 0,0 1-1,1 0 1,0 1-1,1-1 1,-4 29 0,7-42-19,1-1 1,1 1-1,-1-1 1,0 1 0,0-1-1,0 1 1,0-1-1,0 1 1,0-1 0,0 1-1,1-1 1,-1 1-1,0-1 1,0 0 0,1 1-1,-1-1 1,0 1-1,1-1 1,-1 0 0,0 1-1,1-1 1,-1 0-1,1 0 1,-1 1 0,0-1-1,1 0 1,-1 0-1,1 1 1,-1-1 0,1 0-1,-1 0 1,1 0-1,-1 0 1,1 0 0,-1 0-1,1 0 1,-1 0-1,1 0 1,-1 0-1,0 0 1,1 0 0,-1 0-1,1 0 1,-1 0-1,1 0 1,-1-1 0,1 1-1,25-12-1288,-3-6-132,-1-1 0,-1-2-1,-1 0 1,0-1-1,29-45 1,-41 56 777,40-55-3914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10346,'0'0'6956,"-11"14"-5381,-20 29-946,2 1 1,-27 56 0,45-79-612,2 0-1,0 1 1,1 1 0,1-1 0,1 1 0,2 0 0,0 1 0,-1 28-1,5-52-41,0 1 0,-1 0-1,1-1 1,0 1 0,0 0-1,0 0 1,0-1 0,0 1-1,0 0 1,0-1 0,0 1-1,0 0 1,0-1 0,1 1-1,-1 0 1,0 0 0,0-1 0,1 1-1,-1-1 1,0 1 0,1 0-1,-1-1 1,0 1 0,1-1-1,-1 1 1,1-1 0,-1 1-1,1-1 1,-1 1 0,1-1-1,0 1 1,-1-1 0,1 0-1,0 1 1,-1-1 0,1 0-1,0 0 1,-1 1 0,1-1-1,1 0 1,-1-1 8,1 1 1,-1-1-1,0 1 1,1-1-1,-1 0 1,0 0-1,0 0 1,1 0-1,-1 0 1,0 0 0,0 0-1,0 0 1,0 0-1,0 0 1,0-1-1,-1 1 1,1 0-1,1-3 1,27-87 9,-29 92 13,0 1 1,0 0-1,0 0 0,0-1 0,0 1 0,1 0 0,-1 0 1,0-1-1,1 1 0,-1 0 0,1-1 0,0 1 0,-1-1 1,1 1-1,0-1 0,0 1 0,0-1 0,0 1 0,1-1 1,-1 0-1,0 0 0,0 1 0,1-1 0,-1 0 0,1 0 1,-1 0-1,3 1 0,0-1 4,0 0 1,0-1-1,0 1 0,1-1 0,-1 1 1,0-1-1,0 0 0,0-1 1,0 1-1,1-1 0,4-1 1,5-3-9,0-1 1,0-1 0,0 0 0,-1 0-1,0-1 1,0-1 0,-1 0 0,21-21-1,4-1-74,-55 61 527,9-13-261,0-3-57,1 1 0,0-1-1,1 1 1,0 1-1,1-1 1,1 1-1,1 0 1,0 1 0,1-1-1,1 0 1,0 1-1,1 25 1,1-40-135,1 0 1,-1 1 0,0-1-1,1 0 1,-1 0-1,1 1 1,0-1 0,0 0-1,0 0 1,0 0-1,0 0 1,0 0-1,1 0 1,-1 0 0,1 0-1,-1-1 1,1 1-1,0 0 1,-1-1 0,1 0-1,2 2 1,3 0 14,-1 0-1,1 0 1,0-1 0,0 0 0,9 2 0,30 10-134,-44-13 90,0 0 0,-1 0-1,1 1 1,0-1 0,-1 0 0,1 1 0,-1-1-1,0 1 1,1-1 0,-1 1 0,0 0-1,0-1 1,0 1 0,0 0 0,0 0 0,-1 0-1,1 0 1,0 0 0,-1 0 0,1 3-1,0 7 21,-1-1-1,-1 1 0,0-1 0,0 0 1,-1 1-1,-1-1 0,0 0 0,0 0 1,-1 0-1,-10 19 0,4-9 64,-1-2-1,-2 1 1,0-2-1,-24 28 1,37-45-4,-1 0 1,0 0 0,0 0 0,1-1-1,-1 1 1,0 0 0,0 0 0,0-1-1,0 1 1,0 0 0,0-1-1,0 1 1,0-1 0,0 1 0,0-1-1,0 0 1,0 1 0,-2-1 0,2 0-17,1 0 1,-1-1-1,1 1 1,-1 0-1,1-1 1,-1 1-1,1 0 1,-1-1-1,1 1 1,-1-1-1,1 1 1,0 0-1,-1-1 1,1 1-1,0-1 1,0 1-1,-1-1 1,1 0-1,0 1 1,0-1-1,0 1 1,-1-1-1,1 1 1,0-1-1,0 0 1,0-48 876,0 43-979,4-23-43,0 0 0,2 0 0,2 0 0,0 1-1,2 0 1,1 1 0,1 0 0,2 1 0,0 0 0,2 1 0,35-43 0,-41 58-536,-1 0 0,2 1 0,14-10 0,16-5-4398,-15 14-798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8:5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11243,'0'0'6438,"-3"8"-3972,-26 60 1036,19-51-2959,2 1 0,0 0 0,1 1 0,1 0 0,1 0 0,-6 35 0,11-52-533,0 0 0,0-1-1,0 1 1,0 0 0,0 0 0,0-1 0,0 1 0,1 0-1,-1-1 1,1 1 0,-1 0 0,1-1 0,-1 1 0,1-1-1,0 1 1,0-1 0,0 1 0,0-1 0,0 1 0,0-1-1,0 0 1,1 0 0,1 2 0,0-2 8,-1 0-1,0 0 1,1 0 0,-1-1 0,0 1-1,1-1 1,-1 1 0,1-1-1,-1 0 1,1 0 0,-1 0 0,1-1-1,-1 1 1,5-2 0,1 0 5,1-1 0,-1 0 0,0 0 0,0-1 0,0 0 1,0 0-1,-1-1 0,11-9 0,-4 1-99,-2-1 1,0 1-1,0-2 0,-2 0 0,0 0 1,0-1-1,-2 0 0,0-1 1,0 0-1,9-35 0,-29 62 219,-4 12-72,1 2 104,1 0 1,-17 42-1,28-57-137,0 0 1,0 0-1,0 0 1,1 0-1,1 0 1,0 1-1,0-1 1,1 0-1,0 1 0,0-1 1,3 17-1,-1-23-100,-1 0 1,0 0-1,0 0 0,1-1 0,0 1 0,-1 0 0,1-1 1,0 1-1,0-1 0,1 1 0,-1-1 0,0 0 0,1 0 1,-1 0-1,1 0 0,0-1 0,0 1 0,5 1 0,35 9-7427,-20-11-1132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14382,'0'0'5578,"1"13"-4590,1 23-764,-2 0 0,-1 1 0,-9 52 1,8-82-222,-1 14 3,-1-1 0,2 1-1,1 34 1,1-55-8,1 1 0,-1-1 0,1 0 0,-1 1 0,1-1 0,-1 0 0,1 1 1,0-1-1,-1 0 0,1 0 0,-1 0 0,1 0 0,0 1 0,-1-1 0,1 0 0,-1 0 0,1 0 0,0 0 0,-1 0 0,1 0 0,-1-1 0,1 1 0,0 0 0,-1 0 0,1 0 0,-1-1 0,1 1 0,-1 0 0,1 0 0,0-1 0,-1 1 0,1 0 0,-1-1 0,1 0 0,12-10 58,-1-1 1,0 0-1,-1-1 1,0 0-1,-1-1 0,16-28 1,2-3-30,7-10-11,-26 37 175,2 1 0,0 1-1,23-26 1,-51 92 44,13-41-218,-2 2-9,2 0-1,-1 0 1,2 0-1,-1 1 0,2-1 1,-3 14-1,5-24-9,0-1 0,0 0-1,0 1 1,0-1-1,0 0 1,0 1-1,0-1 1,0 0-1,0 1 1,0-1 0,0 0-1,0 1 1,0-1-1,1 0 1,-1 1-1,0-1 1,0 0 0,0 1-1,0-1 1,1 0-1,-1 0 1,0 1-1,0-1 1,1 0 0,-1 0-1,0 1 1,0-1-1,1 0 1,-1 0-1,0 0 1,0 0-1,1 1 1,-1-1 0,0 0-1,1 0 1,-1 0-1,0 0 1,1 0-1,-1 0 1,0 0 0,1 0-1,-1 0 1,0 0-1,1 0 1,-1 0-1,0 0 1,1 0-1,-1 0 1,0 0 0,1 0-1,-1-1 1,0 1-1,1 0 1,-1 0-1,0 0 1,0 0 0,1-1-1,-1 1 1,21-14 38,-21 14-35,25-21 84,31-34 1,-39 36-82,2 1 0,0 0 0,32-22-1,-51 40-23,1 0-1,-1-1 0,0 1 1,1 0-1,-1-1 0,0 1 1,1 0-1,-1 0 0,1-1 1,-1 1-1,0 0 0,1 0 1,-1-1-1,1 1 0,-1 0 1,1 0-1,-1 0 0,1 0 0,-1 0 1,1 0-1,-1 0 0,1 0 1,-1 0-1,1 0 0,-1 0 1,0 0-1,1 0 0,-1 0 1,1 1-1,-1-1 0,1 0 1,-1 0-1,1 0 0,-1 1 1,0-1-1,1 1 0,-1 19-357,-18 34 162,17-50 182,-4 8-86,-1 1-458,1 0-1,1 0 1,0 1-1,0 0 1,1-1-1,-1 27 1,4-40 473,0 1 1,0-1-1,0 1 1,0-1-1,0 1 1,0 0-1,1-1 1,-1 1-1,0-1 1,0 1-1,1-1 1,-1 0-1,0 1 1,1-1-1,-1 1 1,0-1-1,1 1 1,-1-1-1,1 0 1,-1 1-1,0-1 0,1 0 1,-1 0-1,1 1 1,-1-1-1,1 0 1,-1 0-1,1 0 1,-1 1-1,1-1 1,0 0-1,-1 0 1,1 0-1,-1 0 1,1 0-1,-1 0 1,1 0-1,-1 0 1,1 0-1,-1 0 1,1-1-1,-1 1 1,1 0-1,0-1 1,27-10-2048,2-16-992,2-11-3145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98 4773,'0'0'12513,"-6"9"-11424,3-5-1027,-25 39 1045,26-41-1024,1 1 0,0 0 0,0-1 0,-1 1 1,2 0-1,-1 0 0,0 0 0,1 0 0,-1 0 0,1 0 1,0 0-1,0 0 0,0 0 0,0 0 0,0 0 0,1 0 1,0 0-1,0 3 0,1-5-80,-1 0 1,1 0-1,-1 0 1,1 0-1,-1-1 1,1 1-1,-1 0 0,1-1 1,0 1-1,-1-1 1,1 1-1,0-1 1,-1 0-1,1 0 0,0 0 1,0 0-1,-1 0 1,1 0-1,2-1 1,35-3-137,6-4 15,-45 8 141,1 0-1,-1 0 1,1 1-1,-1-1 1,1 0-1,-1 0 1,1 1-1,-1-1 0,0 0 1,1 1-1,-1-1 1,1 0-1,-1 1 1,0-1-1,1 1 1,-1-1-1,0 1 0,1-1 1,-1 1-1,0-1 1,0 1-1,0-1 1,1 1-1,-1-1 1,0 1-1,0-1 0,0 1 1,0-1-1,0 1 1,0-1-1,0 1 1,0 0-1,0-1 1,0 1-1,0-1 0,-1 1 1,1-1-1,0 2 1,2-5 305,2-7-165,23-65 1929,-20 53-1773,1 0 0,1 1 0,20-36 1,-29 56-352,0 0 1,1 0 0,-1 0 0,1 0 0,-1 1 0,1-1 0,0 0 0,-1 0-1,1 0 1,0 1 0,-1-1 0,1 0 0,0 1 0,0-1 0,-1 1-1,1-1 1,0 1 0,0-1 0,0 1 0,0-1 0,0 1 0,0 0-1,0 0 1,0-1 0,0 1 0,0 0 0,2 0 0,14 17-3554,-3-2-2315,-5-10 572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52 3812,'0'-8'8205,"1"2"-6580,0 4-1182,0-1 1,-1 1-1,1-1 0,-1 0 1,0 1-1,0-1 0,0 1 0,0-1 1,0 0-1,-1 1 0,1-1 1,-2-4-1,-18 48 1078,2 12-1209,-40 132 528,50-153-787,1 0 1,2 1 0,-2 58 0,7-90-54,-1-1-1,1 1 1,0-1-1,0 1 1,0 0-1,0-1 1,0 1-1,0-1 1,0 1-1,0-1 1,0 1-1,0 0 1,0-1-1,0 1 1,1-1-1,-1 1 1,0-1-1,0 1 1,1-1-1,-1 1 1,0-1-1,1 1 1,-1-1 0,0 1-1,1-1 1,-1 1-1,0-1 1,1 0-1,-1 1 1,1-1-1,-1 0 1,1 1-1,-1-1 1,1 0-1,-1 0 1,1 1-1,0-1 1,-1 0-1,1 0 1,-1 0-1,1 0 1,-1 0-1,1 0 1,0 0-1,-1 0 1,1 0-1,-1 0 1,1 0-1,-1 0 1,1 0 0,0-1-1,-1 1 1,1 0-1,0-1 1,2 0 22,-1 0 0,1-1 1,0 0-1,-1 1 1,1-1-1,-1 0 0,1 0 1,-1-1-1,2-1 1,21-34 191,-1 0 0,30-69 1,19-31-1141,-71 135 957,-10 12-13654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8232,'0'0'10153,"-2"48"-7943,2-35-832,12-3-321,3-2-673,3 0-320,4-7-576,-3-1-1602,-2 0-1762,-3-10-3075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9417,'0'0'10351,"9"3"-9705,-3-1-605,0-1 0,0 1-1,0-1 1,0 0 0,0 0 0,0-1-1,0 0 1,0 0 0,0 0 0,0-1-1,0 0 1,1 0 0,-2 0 0,1-1-1,0 0 1,0 0 0,0 0 0,-1-1 0,0 0-1,1 0 1,5-5 0,-7 5-3,1-1 1,-1 0 0,0 0-1,-1 0 1,1 0 0,-1 0-1,0-1 1,0 0-1,0 1 1,0-1 0,-1 0-1,0 0 1,0-1 0,0 1-1,-1 0 1,1-7-1,-2 12-26,0-1-1,-1 1 0,1-1 0,0 1 0,-1-1 1,1 1-1,-1-1 0,1 1 0,0-1 0,-1 1 0,1-1 1,-1 1-1,1-1 0,-1 1 0,0 0 0,1-1 1,-1 1-1,1 0 0,-1 0 0,1 0 0,-1-1 0,0 1 1,1 0-1,-1 0 0,0 0 0,1 0 0,-1 0 1,0 0-1,1 0 0,-1 0 0,0 0 0,1 0 0,-1 1 1,1-1-1,-1 0 0,0 0 0,1 0 0,-1 1 1,1-1-1,-1 0 0,1 1 0,-1-1 0,1 1 0,-2 0 1,-28 15-115,24-9 104,0-1 0,1 1 0,-1 0 1,1 0-1,1 1 0,-1-1 0,2 1 0,-1 0 1,1 0-1,0 1 0,0-1 0,1 1 0,0-1 0,1 1 1,0 0-1,0-1 0,1 14 0,0-20 1,1-1 0,-1 0 0,0 0 0,1 0 0,-1 0 0,0 0 0,1 0 1,-1 0-1,1-1 0,0 1 0,-1 0 0,1 0 0,0 0 0,-1 0 0,1-1 0,0 1 0,0 0 0,0-1 0,-1 1 0,1 0 0,0-1 0,0 1 0,0-1 0,0 0 0,0 1 0,0-1 0,0 0 0,0 1 0,1-1 1,-1 0-1,0 0 0,0 0 0,0 0 0,0 0 0,0 0 0,0 0 0,1-1 0,3 0 24,0 1 1,0-2-1,0 1 0,0 0 1,-1-1-1,1 0 0,6-3 0,7-7 34,-1 0-1,0-2 1,-1 0-1,-1 0 1,23-29-1,59-91 81,-14-5 109,-72 117-401,0 0-1,-2-1 1,0-1 0,7-33-1,-17 47 7,-7 17 84,-8 15 9,1 7 27,1-1-1,1 2 1,2 0 0,1 0-1,1 1 1,1 1 0,2-1 0,1 1-1,2 0 1,1 0 0,2 0-1,4 43 1,-1-60 265,1-2-5369,-11-31-3506,-2-4 4461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5765,'0'0'15439,"72"-14"-14286,-22 14-416,8 0-385,8-6-320,0-12-1729,-5-8-3396,-8-8-6278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3123 6150,'0'0'8856,"11"-6"-8253,249-127 432,-101 57-1018,472-246-409,499-250 1606,16 33 607,-165 110-2200,549-244 2178,-1480 650-1771,114-51-61,172-105 0,-328 174-169,35-26-172,-41 30 181,0 0 0,-1-1 0,1 1-1,-1-1 1,1 0 0,-1 1 0,0-1 0,0 0-1,0 0 1,0 0 0,0 0 0,0 0-1,0 0 1,-1 0 0,1 0 0,-1 0-1,1-1 1,-1 1 0,0 0 0,0-3 0,-6-13-5194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4:4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 1 17008,'0'0'-59,"-10"9"-47,-66 64 301,3 3 1,-76 102 0,145-173-151,-140 210 1162,122-177-1124,1 1 0,2 1 1,-25 75-1,40-104-79,2 0 0,-1 0 0,1 0 0,1 1 0,-1 13 0,2-23-1,0 0 0,0 0-1,0 0 1,1 0 0,-1 0-1,0 0 1,1 0 0,-1 0-1,1 0 1,0-1 0,0 1-1,0 0 1,0 0 0,0 0-1,0-1 1,0 1 0,0 0-1,1-1 1,-1 1 0,1-1-1,-1 0 1,1 1 0,-1-1-1,1 0 1,0 0 0,0 0-1,-1 0 1,1 0 0,0-1-1,0 1 1,0-1 0,0 1-1,0-1 1,3 1 0,8-1 41,-1 0-1,1 0 1,-1-1 0,1-1 0,-1 0-1,0-1 1,1 0 0,13-7 0,101-47 217,-78 33-233,297-142-210,-117 48-3640,-69 29-3022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0 882 512,'0'0'13106,"13"-4"-11584,21-8-548,-1-1 0,61-33 0,73-55 83,-65 38-856,844-524 1000,-928 575-1335,-12 9-127,0 0 0,-1-1 0,1 0 0,-1 0 1,0-1-1,0 1 0,6-8 0,-39 8-5718,-13 4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0 9769,'-9'1'929,"2"0"-626,0 0-1,0 0 1,1 1-1,-1 0 1,1 0-1,-1 1 1,1-1-1,0 1 1,0 0-1,0 1 1,0 0-1,1 0 1,-1 0-1,1 0 1,0 1-1,0 0 1,-6 9-1,-163 230 1119,-56 75-66,200-280-1027,14-22-161,2 1 1,0 1-1,1 1 0,1 0 0,0 0 0,2 1 1,-10 27-1,20-47-167,-1 1 1,1-1-1,-1 0 1,1 1-1,0-1 0,0 0 1,0 1-1,0-1 1,0 1-1,0-1 0,0 0 1,0 1-1,1-1 1,-1 1-1,0-1 1,1 0-1,-1 1 0,1-1 1,0 0-1,-1 0 1,1 0-1,0 1 1,0-1-1,0 0 0,0 0 1,2 2-1,-1-2 4,1 0 0,0 1-1,0-1 1,-1 0-1,1 0 1,0 0 0,0-1-1,0 1 1,0-1 0,0 0-1,6 0 1,9-1 19,1-1 1,-2-1-1,23-6 1,-40 9-24,281-87 669,-74 21-569,-188 61-142,185-57-2418,-71 14-4289,-26 3-4670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26 16111,'0'0'6294,"-9"-3"-4559,5 2-1660,0-1 18,0 0 0,0 1 0,0 0 0,-1 0 0,1 0 0,0 0 0,0 1 0,-1 0 1,1-1-1,0 2 0,-1-1 0,1 0 0,0 1 0,-1 0 0,1 0 0,0 0 0,0 1 0,0-1 0,0 1 0,0 0 0,0 0 1,-6 5-1,9-7-83,-3 3 65,1-1 1,-1 1-1,1 0 1,0 0-1,0 0 0,0 0 1,0 0-1,1 1 1,-1-1-1,1 1 1,0 0-1,0-1 0,0 1 1,0 0-1,-1 8 1,3-11-59,1-1 0,-1 0 0,1 1 0,0-1 1,-1 0-1,1 1 0,0-1 0,-1 0 0,1 0 1,0 1-1,-1-1 0,1 0 0,0 0 0,-1 0 1,1 0-1,0 0 0,-1 0 0,1 0 0,0 0 0,-1 0 1,1 0-1,0-1 0,-1 1 0,1 0 0,0 0 1,-1-1-1,1 1 0,1-1 0,21-7 253,22-14-102,-27 12-204,1 1-1,0 0 1,1 1-1,0 1 1,0 1 0,0 1-1,1 1 1,27-3-1,-48 7 29,1 0 0,-1 0 0,1 0 0,-1 0 0,1 0 0,-1 0 0,1 0 0,-1 1 0,1-1 0,-1 0 0,1 0 0,-1 0 0,0 0 0,1 1 0,-1-1 0,1 0 0,-1 0 0,0 1 0,1-1 0,-1 0 0,0 1 0,1-1 0,-1 0 0,0 1 0,1-1 0,-1 1 0,0-1 0,0 0 0,1 1 0,-1-1 0,0 1 0,0-1-1,0 1 1,0 0 0,-3 21-30,-15 17 165,17-38-126,0 0 1,0 0-1,1 1 0,-1-1 1,1 0-1,-1 0 0,1 1 1,-1-1-1,1 0 0,0 0 1,0 1-1,0-1 0,-1 1 0,1-1 1,1 2-1,-1-2 2,0 0 0,0-1-1,1 1 1,-1-1 0,0 1-1,1-1 1,-1 1 0,1-1 0,-1 1-1,1-1 1,-1 1 0,1-1 0,-1 0-1,1 1 1,-1-1 0,1 0 0,-1 1-1,1-1 1,-1 0 0,1 0-1,0 0 1,-1 1 0,2-1 0,3 0 6,1 0 1,-1 0 0,1 0 0,0 0-1,-1-1 1,10-2 0,20-8-409,-1-1 0,0-1 0,36-21 0,-69 34 395,-1 0 1,1 1-1,-1-1 0,0 0 1,1 1-1,-1-1 0,0 1 1,0-1-1,1 1 1,-1-1-1,0 1 0,0-1 1,1 1-1,-1-1 1,0 1-1,0-1 0,0 1 1,0-1-1,0 1 0,0-1 1,0 1-1,0-1 1,0 1-1,0-1 0,0 1 1,0-1-1,0 1 1,-1-1-1,1 1 0,0 0 1,-4 33 164,3-17-98,0-15-45,1 0-1,0 0 1,1 0 0,-1 1 0,0-1 0,1 0-1,-1 0 1,1 0 0,0 0 0,0 0-1,-1 0 1,1 0 0,0 0 0,1 0-1,-1-1 1,0 1 0,1 0 0,-1-1 0,1 1-1,-1-1 1,1 1 0,2 1 0,-1-1 3,1-1 0,0 1 0,-1-1 0,1 1 0,0-1 0,0-1 0,0 1 0,0 0 0,0-1 0,0 0 0,6 0 0,-1 0-2,1-1 1,0-1-1,-1 0 0,1 0 1,-1-1-1,0 0 0,0 0 0,0-1 1,14-8-1,-18 9-3,-1 0 0,0 0-1,0-1 1,0 1 0,0-1 0,-1 0-1,1 0 1,-1 0 0,0 0 0,0 0-1,-1-1 1,1 0 0,-1 1-1,0-1 1,0 0 0,-1 0 0,1 0-1,-1 0 1,1-8 0,-2 12-13,-1 1 0,1 0 0,0-1 0,0 1-1,-1 0 1,1-1 0,0 1 0,0 0 0,-1 0 0,1-1 0,0 1 0,-1 0 0,1 0-1,0 0 1,-1-1 0,1 1 0,-1 0 0,1 0 0,0 0 0,-1 0 0,1 0 0,-1 0-1,1 0 1,0 0 0,-1 0 0,1 0 0,-1 0 0,1 0 0,0 0 0,-1 0 0,1 0-1,-1 0 1,1 0 0,0 0 0,-1 1 0,1-1 0,0 0 0,-1 0 0,1 1 0,0-1-1,-1 0 1,1 0 0,0 1 0,0-1 0,-1 0 0,1 1 0,0-1 0,0 0 0,-1 1-1,1-1 1,0 0 0,0 1 0,0-1 0,0 0 0,0 1 0,0-1 0,-1 1 0,1-1-1,0 0 1,0 2 0,0-2-5,0 0 0,0 1 0,0-1 1,0 1-1,-1-1 0,1 1 0,0-1 0,0 1 0,0-1 0,0 1 0,0-1 0,0 1 1,1-1-1,-1 1 0,0-1 0,0 1 0,0-1 0,0 1 0,0-1 0,1 1 0,-1-1 1,0 1-1,0-1 0,1 1 0,-1-1 0,0 0 0,1 1 0,-1-1 0,1 0 0,-1 1 1,0-1-1,1 0 0,-1 0 0,1 1 0,-1-1 0,1 0 0,-1 0 0,1 0 0,-1 1 1,1-1-1,-1 0 0,1 0 0,-1 0 0,1 0 0,-1 0 0,1 0 0,-1 0 0,1 0 1,-1 0-1,1 0 0,-1 0 0,1-1 0,-1 1 0,1 0 0,28-19-5871,-16 10-2035,1 1-5155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10730,'0'0'10794,"22"78"-9833,-20-32-192,1 6-257,4 4-255,2-2-193,3 0 0,2-4-32,1-3-128,2-10-577,0-6-416,-3-10-544,-2-10-1506,-4-11-2883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49 10858,'0'0'2685,"2"-8"871,3-25-439,-5 33-3057,0 0-1,0 0 1,0-1-1,0 1 1,0 0-1,0-1 1,0 1-1,0 0 1,0 0-1,0-1 1,0 1-1,0 0 1,0 0-1,0-1 0,0 1 1,0 0-1,-1 0 1,1-1-1,0 1 1,0 0-1,0 0 1,0-1-1,-1 1 1,1 0-1,0 0 1,0 0-1,0 0 0,-1-1 1,1 1-1,0 0 1,0 0-1,-1 0 1,1 0-1,0 0 1,0 0-1,-1-1 1,1 1-1,0 0 1,0 0-1,-1 0 1,1 0-1,0 0 0,-1 0 1,1 0-1,0 0 1,0 0-1,-1 0 1,1 1-1,0-1 1,0 0-1,-1 0 1,-12 5 696,2 3-502,0 1-1,0 0 0,0 0 0,2 1 0,-1 1 1,-12 17-1,-46 74 99,67-100-348,-4 5 4,0 0 1,1 0-1,0 1 1,0-1-1,0 1 0,1 0 1,1 0-1,-1 0 0,1 1 1,-1 10-1,3-18-14,1 1 0,-1-1-1,1 0 1,-1 0 0,1 1-1,0-1 1,-1 0 0,1 0-1,0 0 1,0 0 0,-1 0-1,1 0 1,0 0 0,0 0-1,0-1 1,0 1 0,0 0-1,1 0 1,-1-1 0,0 1-1,0-1 1,0 1 0,1-1-1,-1 1 1,0-1 0,0 0-1,1 0 1,-1 0 0,0 1-1,1-1 1,-1 0 0,0-1-1,1 1 1,0 0 0,54-4-488,58-18-1310,-73 13 1357,1 1 0,80-4 1,-122 12 462,1 0 0,0 0 0,0 0-1,-1 0 1,1-1 0,0 1 0,-1 1 0,1-1 0,0 0 0,-1 0 0,1 0 0,0 0 0,0 0 0,-1 1 0,1-1 0,0 0 0,-1 1 0,1-1 0,-1 0 0,1 1 0,-1-1 0,1 1 0,0-1 0,-1 1 0,1-1 0,-1 1 0,0-1 0,1 1 0,-1-1 0,1 1 0,-1 0 0,0-1 0,0 1 0,1 0 0,-1-1 0,0 1 0,0 0 0,0-1 0,0 1 0,0 0 0,1-1 0,-1 1 0,-1 0 0,1 0 0,0-1 0,0 1 0,0 0 0,0-1 0,0 1 0,-1 0 0,1-1 0,0 1 0,-1 1 0,-1 2 138,0 0 0,0 0 1,0 0-1,-1 0 0,0-1 1,0 1-1,-5 5 1,-21 17 561,-2-1 0,-42 26 0,54-39-520,0-1 1,-1-1-1,0 0 0,-1-2 0,-33 9 0,53-16-306,0-1 0,0 1 0,0-1 0,0 1 0,0-1 0,0 0 0,0 1-1,0-1 1,0 0 0,0 0 0,-1 0 0,1 0 0,0 0 0,0 0 0,0 0-1,0 0 1,0-1 0,0 1 0,0 0 0,0 0 0,-1-1 0,1 1 0,0-1-1,0 1 1,0-1 0,1 0 0,-1 1 0,0-1 0,0 0 0,0 0 0,0 1 0,0-3-1,1 1-440,0 0-1,0 0 0,0 0 1,1 0-1,-1 0 0,1 0 0,0 0 1,0 0-1,-1 0 0,1 1 1,0-1-1,0 0 0,1 0 0,-1 1 1,0-1-1,1 1 0,1-3 1,23-23-9859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19442,'0'0'6855,"66"3"-6567,-24-17-288,6-3 0,-1-3-1025,-3-2-1601,-4-2-545,-9 1-3556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97 11755,'2'-8'2867,"-1"5"-2630,11-43 3439,-7 8 1838,-6 38-5412,0-1-1,1 1 1,-1 0-1,0 0 1,0 0-1,1 0 0,-1 0 1,0 0-1,0 0 1,1 0-1,-1 0 1,0 0-1,0 0 0,1 1 1,-1-1-1,0 0 1,0 1-1,1-1 1,-2 1-1,-5 4-70,1 1-1,-1-1 1,1 1 0,0 1-1,1-1 1,0 1 0,0 0 0,0 0-1,1 1 1,-5 9 0,-1 5-7,1 0 1,-10 36-1,17-49-61,0 0 0,0 0 1,0 0-1,1 1 0,1-1 0,-1 1 0,2-1 0,-1 0 1,4 16-1,-3-22 4,0 0 1,0 1-1,1-1 0,-1 0 1,1 0-1,0 0 1,0 0-1,0 0 0,0 0 1,0-1-1,1 1 1,-1-1-1,1 1 1,0-1-1,-1 0 0,1 0 1,0 0-1,0-1 1,1 1-1,-1-1 0,0 1 1,0-1-1,1 0 1,-1 0-1,1-1 1,-1 1-1,1-1 0,4 1 1,0-1-380,0 0 1,1 0 0,-1 0-1,0-1 1,0 0 0,0-1-1,0 0 1,0 0 0,-1-1-1,1 0 1,7-4 0,-5 2-1014,0-1 0,-1-1 1,1 0-1,10-10 0,17-20-6790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51 12107,'0'0'1960,"-9"12"469,3-4-2060,-43 64 2411,45-66-2492,1 0 0,0 0 0,0 1 0,1 0-1,-1-1 1,1 1 0,1 0 0,-1 0 0,1 0 0,1 0-1,-1 13 1,2-19-277,-1 0-1,1 0 1,-1 0-1,1 0 1,-1 0-1,1 0 1,0-1-1,0 1 1,-1 0 0,1 0-1,0 0 1,0-1-1,0 1 1,0 0-1,0-1 1,0 1-1,0-1 1,0 1-1,0-1 1,0 0-1,0 1 1,0-1 0,0 0-1,0 0 1,1 1-1,-1-1 1,0 0-1,0 0 1,0 0-1,0-1 1,0 1-1,0 0 1,1 0-1,-1-1 1,2 0-1,42-14 188,-35 9-214,-1 0 1,0-1 0,0 0 0,-1 0-1,0-1 1,-1 0 0,1-1-1,-2 0 1,1 0 0,-1 0-1,0-1 1,-1 0 0,0 0-1,4-14 1,-21 56 186,5-14-86,0 0 1,1 0-1,-5 33 1,10-50-62,1 0 1,0 1 0,0-1-1,-1 0 1,1 1-1,0-1 1,0 0 0,0 1-1,1-1 1,-1 0-1,0 1 1,0-1 0,1 0-1,-1 1 1,1-1 0,-1 0-1,1 0 1,-1 0-1,1 1 1,0-1 0,0 0-1,-1 0 1,1 0 0,0 0-1,0 0 1,0 0-1,0 0 1,0-1 0,0 1-1,1 0 1,-1 0-1,1 0 1,1-1 5,1 1-1,-1-1 1,0 0 0,0 0-1,1-1 1,-1 1 0,0 0-1,0-1 1,0 0 0,0 0-1,0 0 1,0 0 0,4-2-1,11-7-16,0 0-1,-1-1 1,0-1-1,26-25 0,17-12-367,-60 49 359,1-1 0,-1 1-1,1 0 1,-1-1 0,0 1 0,1 0 0,-1 0 0,1-1 0,-1 1-1,1 0 1,-1 0 0,1 0 0,-1 0 0,1 0 0,-1 0 0,1 0-1,-1 0 1,1 0 0,-1 0 0,1 0 0,-1 0 0,1 0 0,-1 0-1,1 0 1,-1 1 0,1-1 0,-1 0 0,0 0 0,1 0-1,-1 1 1,1-1 0,-1 0 0,0 1 0,1-1 0,-1 0 0,1 1-1,-1-1 1,0 0 0,0 1 0,1-1 0,-1 1 0,0-1 0,0 1-1,1-1 1,-1 1 0,0-1 0,0 0 0,0 1 0,0-1 0,0 1-1,0-1 1,0 1 0,0-1 0,0 1 0,0-1 0,0 1 0,0-1-1,0 1 1,0 0 0,-1 44 603,1-32-479,0-12-114,0-1-1,0 0 1,0 1 0,0-1-1,0 0 1,0 1-1,0-1 1,1 0 0,-1 1-1,0-1 1,0 0-1,0 1 1,0-1 0,1 0-1,-1 1 1,0-1-1,0 0 1,1 0 0,-1 1-1,0-1 1,1 0-1,-1 0 1,0 0 0,0 0-1,1 1 1,-1-1-1,0 0 1,1 0 0,-1 0-1,1 0 1,-1 0-1,0 0 1,1 0 0,-1 0-1,0 0 1,1 0-1,-1 0 1,0 0 0,1 0-1,-1 0 1,0 0-1,1 0 1,-1 0 0,0 0-1,1-1 1,-1 1-1,0 0 1,1 0 0,-1 0-1,0-1 1,1 1-1,-1 0 1,19-13 755,-11 3-703,0 1 1,-1-1-1,0-1 1,-1 0-1,0 1 1,0-2-1,-2 1 1,1-1-1,-1 0 1,2-13-1,1-38-8506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39 243 10666,'0'0'11819,"-3"9"-10511,-6 13-717,5-14-475,0 0 0,1 0 0,0 0 1,0 0-1,0 0 0,1 1 1,1-1-1,-1 1 0,1-1 0,1 1 1,0 11-1,1-18-110,0-1 0,0 1 0,1-1 0,-1 1 0,0-1 0,1 0 0,-1 1 0,1-1 0,0 0 0,-1 0 0,1 0 0,0 0 0,0 0 0,-1-1 0,1 1 0,0-1 0,0 1 0,0-1 0,0 1 0,0-1 0,0 0 0,0 0 0,0 0 0,0 0 0,0 0 0,0-1 0,0 1 0,-1 0 0,5-2 0,4 0 12,0 0-1,1-1 0,-1 0 1,12-5-1,-1-3 0,-1-1 1,0 0-1,35-31 1,-49 38 2,0 1-1,-1-2 1,0 1 0,0 0 0,0-1-1,-1 0 1,0 0 0,0 0 0,0-1-1,-1 1 1,0-1 0,0 0 0,-1 0-1,1 0 1,-2 0 0,3-12 0,-5 18-7,1-1 0,0 0 1,0 1-1,-1-1 0,1 1 1,-1-1-1,1 1 0,-1-1 1,0 1-1,1 0 0,-1-1 1,0 1-1,0 0 1,0-1-1,0 1 0,0 0 1,0 0-1,0 0 0,-1 0 1,1 0-1,0 0 0,-1 0 1,1 1-1,0-1 0,-1 0 1,1 1-1,-1-1 0,1 1 1,-1-1-1,1 1 0,-1 0 1,0 0-1,1-1 0,-1 1 1,1 0-1,-1 1 0,1-1 1,-1 0-1,0 0 1,1 1-1,-1-1 0,1 1 1,-1-1-1,1 1 0,-2 0 1,2 0-8,1-1 1,-1 0 0,1 0 0,-1 1 0,1-1-1,0 0 1,-1 0 0,1 1 0,-1-1-1,1 1 1,0-1 0,-1 0 0,1 1 0,0-1-1,-1 1 1,1-1 0,0 1 0,0-1 0,-1 0-1,1 1 1,0-1 0,0 1 0,0-1-1,0 1 1,0 0 0,0-1 0,0 1 0,0-1-1,0 1 1,0-1 0,0 1 0,0-1 0,0 1-1,0-1 1,0 1 0,0-1 0,1 1-1,-1-1 1,0 1 0,0-1 0,1 0 0,-1 1-1,0-1 1,1 1 0,19 14 104,-5-12-57,-1 0 0,1-2 1,-1 0-1,1 0 0,0-1 0,-1-1 1,1-1-1,-1 0 0,1-1 0,-1 0 1,0-1-1,0 0 0,0-2 0,-1 1 1,1-2-1,-1 0 0,-1 0 0,0-1 1,0-1-1,0 0 0,-1-1 0,0 0 0,-1 0 1,13-17-1,-21 23-13,0 1 0,0 0 0,0 0 0,0-1 0,0 1 0,-1-1-1,0 1 1,1-1 0,-2 0 0,1 0 0,0 1 0,-1-1 0,1 0 0,-1-4 0,-1 7-35,1 0 0,-1 0 1,0 0-1,0 0 0,0 1 0,1-1 1,-1 0-1,0 0 0,0 1 0,0-1 1,0 1-1,0-1 0,0 1 0,0-1 0,0 1 1,0-1-1,-1 1 0,1 0 0,0 0 1,0 0-1,0-1 0,0 1 0,0 0 1,0 1-1,-1-1 0,1 0 0,0 0 1,0 0-1,0 1 0,0-1 0,0 0 1,0 1-1,-2 0 0,-41 13 118,34-8-100,0 1 1,0-1-1,1 2 0,0-1 0,1 1 0,0 1 1,-14 17-1,19-21-14,-1-1 0,1 0 1,1 1-1,-1-1 0,1 1 1,0 0-1,0 0 1,0 0-1,1 0 0,-1 0 1,1 0-1,1 0 0,-1 1 1,1-1-1,0 0 0,0 1 1,0-1-1,1 0 1,-1 0-1,3 7 0,-1-9-3,0 1 0,1 0 0,-1 0-1,1-1 1,0 1 0,0-1 0,0 0-1,1 0 1,-1 0 0,1-1 0,-1 1-1,1-1 1,0 1 0,0-1 0,0-1-1,0 1 1,0 0 0,1-1 0,-1 0-1,0 0 1,8 0 0,12 3-47,1-2 0,39 0-1,-53-2-45,19 0-1466,57-9 1,-12-12-4379,-17-5-3487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8:45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1386 13196,'-28'22'364,"-47"41"1662,68-57-1731,1 0-1,0 1 1,0 0-1,0 1 0,1-1 1,0 1-1,1 0 1,-4 9-1,8-17-257,0 0 0,-1 0 1,1 1-1,0-1 0,0 0 0,0 0 1,0 1-1,0-1 0,0 0 0,0 0 0,0 0 1,0 1-1,0-1 0,0 0 0,0 0 1,0 1-1,0-1 0,0 0 0,1 0 1,-1 1-1,0-1 0,0 0 0,0 0 0,0 0 1,0 1-1,0-1 0,1 0 0,-1 0 1,0 0-1,0 0 0,0 1 0,1-1 0,-1 0 1,0 0-1,0 0 0,0 0 0,1 0 1,-1 0-1,0 0 0,1 1 0,14 0 574,18-8 135,276-112 2093,-182 65-2086,1259-478 612,-510 203-2217,-849 318 830,505-202-309,-23-39 1250,-496 245-844,-11 6-56,1 0 0,-1 0 0,0 0 0,0 0 0,0 0 0,0 0 0,0-1 0,0 1 0,0-1 0,-1 1 0,1-1 0,-1 0 0,1 0 0,-1 0 0,3-3 0,-12 2 120,-9 3-506,0 1 0,0 1 1,0 1-1,0 0 0,-19 7 1,-27 5-3995,8-6-1837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12492,'0'0'13645,"-12"0"-12909,0 0-560,1 1-1,-1 0 0,0 1 1,0 0-1,1 1 0,-1 0 0,1 1 1,0 0-1,0 1 0,0 0 0,-14 9 1,25-13-181,-1-1-1,1 0 1,-1 1 0,0-1 0,1 1 0,-1-1-1,1 1 1,-1-1 0,1 1 0,-1-1 0,1 1 0,0-1-1,-1 1 1,1 0 0,0-1 0,-1 1 0,1 0 0,0-1-1,0 1 1,0 0 0,-1-1 0,1 1 0,0 0-1,0 0 1,0-1 0,0 1 0,0 0 0,0-1 0,1 2-1,17 9-211,36-5-440,-49-5 523,46 1-685,-23-2 729,-1 1-1,0 2 1,0 1 0,48 12-1,-74-16 142,-1 0-1,1 0 1,0 0-1,0 1 0,0-1 1,0 0-1,-1 0 0,1 1 1,0-1-1,0 0 1,0 1-1,-1-1 0,1 1 1,0-1-1,-1 1 1,1-1-1,0 1 0,-1 0 1,1-1-1,-1 1 0,1 0 1,-1-1-1,1 1 1,-1 0-1,0 0 0,1-1 1,-1 1-1,0 0 1,1 0-1,-1 0 0,0-1 1,0 3-1,-1-2 29,0 1 1,0-1-1,0 1 0,0-1 0,0 1 1,0-1-1,0 0 0,-1 1 0,1-1 1,-1 0-1,1 0 0,-1 0 0,1 0 1,-3 0-1,-58 25 1287,42-20-1804,-97 26 2234,77-26-4300,3-7-4086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13261,'0'0'9705,"13"51"-8712,-24-16-545,-3 3-320,4-1-96,0-2-32,5-5-32,-2 0-737,3-10-608,0-6-481,-1-8-1024,-2-6-2756,-3 0-3138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57 14478,'0'0'1895,"-1"-8"598,0 6-2363,1 0 1,-1 0 0,1 0-1,0 0 1,0 1-1,0-1 1,0 0-1,0 0 1,0 0 0,0 0-1,1 0 1,-1 0-1,1 0 1,-1 1 0,1-1-1,0 0 1,0 0-1,1-1 1,0 1-31,1 1 0,0-1-1,-1 1 1,1 0 0,0 0 0,0 0 0,0 0 0,0 1-1,0-1 1,0 1 0,0-1 0,0 1 0,0 0 0,0 0 0,4 1-1,31 2 311,0 1 0,0 2 0,0 1-1,0 2 1,-1 2 0,-1 1-1,57 28 1,-82-35-414,-1 1 0,1 0-1,-1 1 1,0 0 0,-1 0-1,1 1 1,-2 0 0,1 1-1,12 16 1,-18-21 29,-1 0 0,1 0 0,-1 0 1,0 0-1,-1 0 0,1 0 0,-1 1 0,0-1 0,0 0 0,0 1 0,0-1 0,-1 1 0,0-1 1,0 1-1,0-1 0,0 1 0,-1-1 0,0 0 0,0 1 0,0-1 0,0 0 0,-1 1 0,0-1 1,1 0-1,-2 0 0,1 0 0,0-1 0,-1 1 0,-3 3 0,-5 7 174,-2-2 0,0 1-1,0-2 1,-2 0 0,1 0 0,-1-1-1,0-1 1,-1-1 0,0 0 0,-1-1-1,-18 5 1,6-2 152,0-2 0,-1-2-1,0-1 1,0-1 0,-51 1 0,79-5-452,0 0 1,0 0 0,1 0 0,-1 0-1,0 0 1,0 0 0,0 0 0,1-1-1,-1 1 1,0 0 0,0-1-1,1 0 1,-1 1 0,0-1 0,1 0-1,-1 0 1,1 0 0,-1 0 0,1 0-1,0 0 1,-1 0 0,1-1-1,0 1 1,0 0 0,0-1 0,0 1-1,0-1 1,0 1 0,0-1-1,0 0 1,1 1 0,-1-1 0,0 0-1,1 1 1,0-1 0,-1-3 0,1 2-180,1-1 0,-1 1 0,1 0 0,0 0 0,0-1 0,0 1 0,0 0 0,0 0 0,1 0 0,-1 0 0,1 0 0,0 1 0,0-1 0,0 0 0,0 1 0,0 0 0,1-1 0,-1 1 0,4-2 0,11-7-3192,0 1 0,24-11 0,3 2-2587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11563,'0'0'3817,"10"2"-144,5 1-1999,9 2 123,-1-1 1,1-1-1,30 0 1,-50-2-1742,1-1 1,-1 0 0,1 0 0,-1-1 0,1 1-1,-1-1 1,0 0 0,1 0 0,-1 0-1,0-1 1,0 1 0,0-1 0,0 0 0,0-1-1,0 1 1,0-1 0,-1 1 0,1-1 0,-1 0-1,0 0 1,0-1 0,0 1 0,0-1 0,0 1-1,2-7 1,-4 9-57,0 0 1,0 0-1,-1 0 0,1 0 0,-1-1 0,1 1 1,-1 0-1,0 0 0,1 0 0,-1-1 0,0 1 1,0 0-1,0 0 0,0-1 0,0 1 1,0 0-1,0 0 0,0-1 0,-1 1 0,1 0 1,0 0-1,-1 0 0,1 0 0,-1-1 0,1 1 1,-1 0-1,1 0 0,-1 0 0,0 0 0,0 0 1,0 0-1,1 0 0,-1 0 0,0 1 1,0-1-1,0 0 0,0 0 0,0 1 0,-1-1 1,1 1-1,0-1 0,0 1 0,0-1 0,0 1 1,-1 0-1,1-1 0,-2 1 0,-1 0-23,0 0 0,0 0-1,1 0 1,-1 0 0,0 1-1,1-1 1,-1 1 0,0 0-1,1 0 1,-1 1 0,1-1-1,-1 1 1,1-1 0,0 1-1,-4 3 1,2-1 15,0 0 1,1 0-1,-1 0 0,1 0 0,0 1 1,1 0-1,-1 0 0,1 0 0,0 0 1,0 0-1,0 1 0,1-1 1,0 1-1,0 0 0,1 0 0,-1-1 1,1 1-1,0 0 0,0 9 0,2-13 14,0-1 0,-1 1-1,1 0 1,0 0 0,0 0-1,0-1 1,0 1 0,0 0-1,1-1 1,-1 1 0,0-1-1,1 0 1,-1 1 0,1-1-1,0 0 1,-1 0 0,1 0-1,0 0 1,0 0 0,-1 0-1,1 0 1,0-1 0,0 1-1,0-1 1,0 1 0,0-1-1,0 0 1,0 0 0,3 0-1,72 0 188,-64 0-161,14-4-10,0 0 0,0-1 0,-1-2 0,0-1-1,48-21 1,-11 4 40,-63 25-57,0 0 0,0 0 0,1 0 0,-1-1 0,0 1 0,0 0 0,1 0 0,-1 0 0,0 0 1,1 0-1,-1-1 0,0 1 0,1 0 0,-1 0 0,0 0 0,1 0 0,-1 0 0,0 0 0,0 0 1,1 0-1,-1 0 0,0 0 0,1 0 0,-1 0 0,0 1 0,1-1 0,-1 0 0,0 0 0,1 0 1,-1 0-1,0 0 0,0 1 0,1-1 0,-1 0 0,0 0 0,0 0 0,1 1 0,-1-1 0,0 0 1,0 0-1,0 1 0,0-1 0,1 0 0,-1 1 0,0-1 0,0 0 0,0 1 0,0-1 1,0 0-1,0 0 0,0 1 0,0-1 0,0 1 0,-5 25 294,-2 6-7,6-32-287,1 1 1,0 0 0,0-1-1,0 1 1,0 0-1,0-1 1,0 1-1,0-1 1,1 1 0,-1 0-1,0-1 1,0 1-1,0-1 1,0 1 0,1 0-1,-1-1 1,0 1-1,1-1 1,-1 1 0,0-1-1,1 1 1,-1-1-1,1 1 1,-1-1-1,1 0 1,-1 1 0,1-1-1,-1 1 1,1-1-1,-1 0 1,1 0 0,0 1-1,-1-1 1,1 0-1,-1 0 1,2 0 0,14 1 34,1-1 0,-1 0 0,1-2 0,-1 0 0,1-1 0,-1 0 0,0-2 0,0 0 0,15-7 0,44-11 51,-74 22-89,0 1 0,0 0 0,0-1 0,0 1 0,0 0 0,0 0 0,0 0 0,-1-1 0,1 1 0,0 0 0,0 0 0,0 0 0,0 1 0,0-1 0,0 0 0,0 0 0,0 0 0,0 1 0,0-1 0,0 0 0,-1 1 0,1-1 0,0 1 0,0-1 0,0 1 0,-1 0 0,1-1 0,0 1 0,-1 0 0,1-1 0,0 1 0,-1 0 0,1 0 0,-1-1 0,1 1 0,-1 0 0,1 0 0,-1 0 0,1 1 0,-1 0-4,1-1 1,-1 0-1,1 1 1,0-1-1,-1 0 0,1 1 1,0-1-1,0 0 1,0 0-1,0 0 0,0 0 1,0 0-1,0 0 0,0 0 1,1 0-1,-1-1 1,0 1-1,0 0 0,1-1 1,-1 1-1,0-1 1,1 1-1,-1-1 0,1 0 1,-1 1-1,1-1 1,-1 0-1,1 0 0,1 0 1,18 0-1661,1-1-1,26-4 1,41-15-9441,-52 10 4590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9:0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170 231 9737,'0'0'12716,"-10"-2"-10991,3 1-1509,-1 0 0,1 1 0,-1 0 0,0 0 0,1 1 1,-1 0-1,1 0 0,-1 0 0,-7 3 0,11-2-128,-1-1-1,0 1 1,1 0-1,-1 0 0,1 0 1,0 1-1,0-1 0,0 1 1,0 0-1,0 0 1,1 1-1,-1-1 0,1 1 1,0-1-1,0 1 1,0 0-1,1 0 0,-3 6 1,4-10-84,1 1 1,-1 0-1,1 0 0,0 0 1,-1 0-1,1 0 0,0 0 1,0 0-1,0 0 1,-1 0-1,1 0 0,0 0 1,0 0-1,1 0 1,-1 0-1,0 0 0,0 0 1,0 0-1,1-1 0,-1 1 1,0 0-1,1 0 1,-1 0-1,1 0 0,-1 0 1,1 0-1,-1-1 0,1 1 1,1 1-1,0-1-8,0 1 0,1-1 1,-1 0-1,0 0 0,1 0 0,-1 0 0,1 0 0,-1-1 0,1 1 0,0-1 0,2 0 1,7 1-83,-1-1 1,1 0 0,-1-1-1,17-4 1,-18 2 28,0-1 0,0-1 0,0 1 0,-1-2 0,0 1 1,0-1-1,0-1 0,15-14 0,22-15 793,-45 35-266,-6 12 363,-6 5-592,8-13-136,0 0 1,1 1-1,0-1 1,0 1-1,0-1 1,0 1-1,0 0 1,1 0-1,0 0 1,0 0-1,0 0 1,-1 7-1,2-10-95,1-1 0,-1 1 0,0 0 0,1-1 0,-1 1 0,0-1 0,1 1 0,-1 0 0,1-1 0,-1 1 0,1-1 1,0 1-1,-1-1 0,1 1 0,-1-1 0,1 0 0,0 1 0,-1-1 0,1 0 0,0 0 0,0 1 0,-1-1 0,1 0 0,0 0 0,0 0 0,-1 0 0,1 0 0,0 0 0,0 0 0,0 0 0,34 0 141,-24-1-95,3 0-86,0-1-1,1 0 1,-1-1 0,0-1-1,-1-1 1,26-10-1,-26 9-78,0 0 0,0 1 0,1 1 0,-1 0-1,1 1 1,27-2 0,-39 47-1690,-1-41 1590,0 1-1,1-1 1,-1 0 0,0 0-1,0 0 1,0 0 0,1-1 0,-1 1-1,0 0 1,1 0 0,-1-1-1,1 1 1,-1-1 0,1 1-1,-1-1 1,1 0 0,-1 0-1,1 0 1,1 1 0,36-1-3108,-26-1 1969,7 1-1382,0-2 1,-1 0-1,1-1 0,24-8 1,16-14 190,-36 8 5598,-5-4 4127,-19 21-6873,1-1 0,-1 1 0,0 0 0,1-1-1,-1 1 1,0 0 0,1-1 0,-1 1-1,0-1 1,1 1 0,-1-1 0,0 1 0,0-1-1,0 1 1,0 0 0,1-1 0,-1 1 0,0-1-1,0 0 1,0 1 0,0-1 0,0 1 0,0-1-1,0 1 1,0-1 0,0 1 0,-1-1-1,1 1 1,0-1 0,0 1 0,0 0 0,-1-1-1,1 1 1,0-1 0,-19 0 2548,-21 16-2288,36-12-429,1-1 0,-1 1 0,1 0 0,0 0 0,1 0 0,-1 1 0,0-1 0,1 0 0,0 1 0,0 0 0,0 0 0,0-1 0,0 1 0,-1 7 0,3-10-119,0 0 1,0 0-1,0 1 1,0-1-1,0 0 1,0 0-1,0 0 0,0 0 1,0 0-1,1 1 1,-1-1-1,0 0 0,1 0 1,-1 0-1,1 0 1,0 0-1,-1 0 0,1 0 1,0 0-1,-1 0 1,2 0-1,0 1-15,1-1 0,-1 1 0,0-1 1,0 0-1,1 0 0,-1 0 0,1 0 0,-1-1 0,1 1 1,-1-1-1,1 1 0,-1-1 0,5 0 0,11 0-44,1-2-1,-1 0 0,0-1 1,1 0-1,-1-2 0,-1 0 1,1-1-1,-1-1 0,0 0 1,0-2-1,21-13 1,-15 6-117,0 0 1,0-1 0,-2-1-1,0-1 1,-2-1 0,34-43-1,-50 58 169,1 1-4,-1 0 0,0 0 0,0 0 0,0 0 0,-1 0 0,0-1 0,0 1 0,0-1 0,0 0 0,-1 1 0,1-1 0,-1 0 0,1-10 0,-3 15 4,0-1 1,0 0-1,0 1 1,0-1-1,0 1 1,0-1-1,0 1 1,0 0-1,-1-1 1,1 1-1,0 0 1,0 0-1,0 0 1,0 0-1,0 0 0,0 0 1,-1 0-1,1 0 1,0 0-1,0 0 1,0 1-1,0-1 1,0 0-1,0 1 1,-2 0-1,-4 3 23,0 0 0,0 0 1,0 0-1,1 1 0,0 0 0,0 0 0,0 1 0,1 0 0,0 0 0,0 0 1,0 0-1,1 1 0,-7 13 0,6-11 25,0 0-1,1 1 1,0 0 0,1 0 0,0 0-1,1 1 1,0-1 0,0 1 0,1 20-1,1-27-61,1 1 1,0 0-1,0 0 0,0-1 0,0 1 0,1-1 0,0 1 0,0-1 0,0 0 0,1 0 0,-1 1 0,1-2 0,0 1 0,0 0 0,1-1 0,-1 1 1,0-1-1,1 0 0,0 0 0,0 0 0,0-1 0,0 1 0,1-1 0,-1 0 0,6 2 0,2 0-548,-1 0 1,1-1-1,20 3 0,34-1-6494,-7-5-5790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3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1614 4612,'0'0'8707,"10"-1"-8402,231-5 1992,-38 4-676,311 10 1496,-161 5-3042,488-35 26,-494 9-58,-49 1 70,280-5 76,0 38 433,697 16 630,-692-35-1153,-67 22-94,-35-1 0,873-14 33,182 5 15,-1377-9-54,712 9-40,-617-22 17,357-57-1,354-114 399,-607 95 520,-311 69-873,-1-1 0,-1-3 0,-1-1 0,0-3 0,58-39 0,-88 51-49,-1 0 0,0-1 0,-1 0 0,-1-1 0,0-1 0,-1 1 0,0-2 0,-1 1 0,0-1 0,-1-1 0,-1 0 0,-1 0 0,0 0 0,-1 0 0,-1-1 0,3-19 0,0-25-113,-2 0 0,-3-1 0,-8-73 1,2 1 122,4 111-160,1 0 0,1 0 0,1 0 0,1 1 0,1-1 0,1 1 0,1 0 0,12-24 0,-18 43 169,1 0 0,-1 1 0,0-1 0,0 0 0,0 0 0,0 0 0,-1 0 0,1 1 0,-1-1 0,0 0 0,0 0 0,0 0 0,0 0-1,0 0 1,0 0 0,-1 0 0,0 0 0,1 0 0,-1 0 0,0 1 0,-1-1 0,1 0 0,0 0 0,-1 1 0,1-1 0,-1 1 0,0 0 0,0-1 0,-2-1 0,-5-3 212,-1 1-1,1 0 1,-1 0 0,0 1-1,-1 0 1,-15-5 0,-208-70 393,187 68-606,0 1-1,0 3 1,-56-3 0,-327 7-243,-75-5-813,-164-3 971,-2 45 96,339-14 8,-464 34 81,97-6 39,229-19-65,-1232 46 11,-424-75 450,823-5-287,575-14-258,155 2 13,286 9-19,-393-62-1,603 58-4,23 2-84,0 3 0,0 2 0,-73 1 0,123 6 113,0 0 0,1 0 0,-1 0 0,1 1 1,-1-1-1,1 1 0,-1 0 0,1 0 0,0 0 0,0 0 1,0 0-1,0 1 0,0 0 0,1-1 0,-1 1 0,1 0 1,0 0-1,0 0 0,0 1 0,-3 6 0,-5 8 43,2 1 1,-9 30-1,14-40-35,-77 265 148,31-98-84,-54 206-76,84-291 5,4 0-1,-4 118 0,18-175-174,2 1-1,5 38 0,-5-61-141,2 0 0,-1 0 0,2-1 0,-1 1 0,2-1 0,-1 0 0,1 0 0,1-1 0,10 16 0,-10-20-1103,-1 0 0,1 0 0,0 0 0,11 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5:1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9513,'0'0'3812,"9"0"-3305,700 34 3182,129 23-2763,546 18-486,647-60-146,-303-40-187,-1446 13-77,1406-41 68,984 41 1103,-2668 9-614,-11-4-1264,-9-3-7545,14 3 1202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48.8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12812,'0'0'2285,"9"6"-2066,2 0-146,0 0 0,1-1 0,-1 0 0,1-1 0,0 0 0,0-1 0,0-1-1,0 0 1,0 0 0,1-1 0,15-1 0,1392-7 1017,-983 2-898,842-26 2703,-994 22-2331,616 10 377,-709 11-705,-1 8 0,316 76 0,-490-92-235,-12-3 1,1-1 1,-1 1-1,1 1 1,-1-1-1,0 1 1,1 0-1,-1 0 1,0 1-1,0-1 0,-1 1 1,1 0-1,0 0 1,-1 1-1,5 4 1,-9-7 2,1-1 1,-1 1-1,0-1 1,0 0-1,0 1 1,0-1-1,0 1 1,0-1-1,0 0 1,0 1 0,0-1-1,0 1 1,-1-1-1,1 0 1,0 1-1,0-1 1,0 1-1,0-1 1,-1 0-1,1 1 1,0-1-1,0 0 1,-1 1-1,1-1 1,0 0-1,0 1 1,-1-1 0,1 0-1,0 0 1,-1 1-1,1-1 1,-1 0-1,1 0 1,0 0-1,-1 0 1,1 1-1,0-1 1,-1 0-1,1 0 1,-1 0-1,-21 6 211,19-6-178,-72 11 91,-1-3 1,-139-5-1,105-3-111,-958 67-989,8 79 725,-1219 151 283,2159-287-24,-144-6 1,262-4-23,1 0 0,0 0 0,-1 1 0,1-1 0,-1 0 0,1 0-1,0 0 1,-1-1 0,1 1 0,0 0 0,-1 0 0,1-1 0,0 1 0,-1-1 0,1 1 0,0-1 0,0 0 0,-1 1 0,1-1 0,0 0 0,0 0 0,0 0 0,0 0 0,0 0 0,0 0 0,-1-1 0,3 0-28,0 1 0,0 0 0,0 0 1,1 0-1,-1 0 0,0 0 0,0 0 1,1 0-1,-1 0 0,0 0 1,1 0-1,-1 1 0,1-1 0,-1 1 1,1-1-1,-1 1 0,1 0 0,0-1 1,-1 1-1,1 0 0,-1 0 1,3 0-1,58-5-268,110 3 0,-79 4 98,12-2-74,725-24-7627,-581 0 2634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6:2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3938 447 7303,'-14'-8'2429,"-66"-36"-1965,-103-39 1,-90-36-249,159 68 160,47 24-142,0 4-1,-1 2 1,-2 3-1,0 4 0,-100-9 1,-362 9 973,431 15-916,-82 4-3,0 7-1,2 9 1,0 8-1,1 7 1,3 8-1,-246 96 1,374-120-201,2 1 1,1 3 0,1 1 0,1 3 0,1 1 0,1 2 0,2 2-1,2 2 1,1 1 0,-49 62 0,73-79-47,0 1-1,2 0 1,0 0 0,1 1 0,1 0-1,1 1 1,1 0 0,1 0-1,1 1 1,1-1 0,1 1 0,0 0-1,2 0 1,4 42 0,-1-39-30,2 0 0,2 0 1,0 0-1,1-1 0,2 0 1,0-1-1,2 0 0,0 0 1,2-1-1,1 0 0,0-1 1,30 33-1,-7-17 18,2-2-1,1-2 1,2-1-1,1-2 1,2-2 0,94 45-1,-24-24-26,220 63-1,-184-73 14,2-6 0,1-8 0,0-6 0,192 0 0,-131-21-37,234-33 1,826-197-214,-924 123 77,-298 87 40,-2-2 0,-1-2 0,-1-3 0,68-49 1,-107 69 107,0 0 0,-1 0 0,0-1 1,0-1-1,-1 1 0,0-1 0,-1 0 1,0-1-1,-1 0 0,0 0 0,0 0 1,-1-1-1,-1 0 0,0 0 1,-1 0-1,0 0 0,-1-1 0,0 1 1,-1-1-1,0 1 0,-1-1 0,0 0 1,-1 1-1,-1-1 0,0 1 0,-1-1 1,0 1-1,-1 0 0,0 0 1,0 1-1,-2-1 0,1 1 0,-12-16 1,-6-7-1,-2 2 1,-1 0-1,-1 2 1,-2 0-1,-1 2 1,-47-33-1,-215-126 114,70 67-141,-466-177-1,572 258-166,-2 5-1,-2 6 1,0 4-1,-2 6 1,0 6-1,-1 4 1,1 6-1,-1 6 1,0 4-1,1 6 1,1 6-1,-123 35 1,-123 57-4793,203-58-1783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6:3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96 641,'0'0'7778,"-1"-4"-7720,1 3-44,0 0 0,-1 0-1,1 0 1,0 0 0,0 0-1,0 0 1,0 0 0,0 0 0,0 0-1,0 0 1,0 0 0,1 0-1,-1 0 1,0 0 0,1 0-1,-1 0 1,0 0 0,1 0-1,-1 0 1,1 0 0,0 1 0,-1-1-1,1 0 1,0 0 0,-1 1-1,1-1 1,0 0 0,0 1-1,-1-1 1,1 1 0,0-1-1,0 1 1,0-1 0,1 1 0,44-5 1407,-10 7 352,65 11 0,-64-7-1173,56 3 0,121-1-373,-96-1 25,222-17 0,338-33-97,-661 43-149,774 8 228,-193 9 91,-76-5 444,1141 0-139,-929 8-566,-447 0-208,385-21 0,-120-7 221,-107 5-84,-237-6 33,112-3 97,-279 12-114,15 1 78,-44-1 25,-19-1 70,-241-30-860,-221 19 657,200 11 68,-295-5-47,-404-17-907,-276-9-214,-2 65 640,847-22 327,-213 10 156,5 33 204,513-40-196,-143 41 1,207-42 24,24-3-242,20 0-550,46 6 548,0-3-1,1-2 0,120 5 0,-87-8 227,271 25 295,1108 69 358,436 0 804,-1440-51-1403,263 24 541,1-53-4979,-480-35-1585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6:3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1563 541 6951,'7'-15'2722,"-2"7"-2531,33-64 346,55-144 0,-90 207-570,-1 0 0,0 0 0,0 0 0,-1-1-1,0 1 1,-1 0 0,0-1 0,0 1 0,-3-16-1,1 20 42,1 0 0,-1 0 0,0 0 0,0 1 0,-1-1 0,1 1 0,-1 0 0,0-1 0,0 1 0,0 0 0,-1 1-1,1-1 1,-1 1 0,0-1 0,0 1 0,-1 0 0,1 1 0,-9-5 0,-6-1 45,0 1 0,0 0 0,0 2-1,-1 0 1,0 2 0,0 0 0,-21 0 0,-1 2 244,0 2-1,-59 8 1,53-1 15,0 3-1,1 2 1,1 2-1,0 1 1,1 3-1,1 2 1,0 2-1,2 1 1,-43 33-1,23-8-92,1 2-1,2 3 0,3 2 0,-90 118 1,124-145-98,2 0 1,1 2 0,1 1-1,2 0 1,2 1 0,0 0 0,2 1-1,-14 69 1,24-88-120,1 0 1,0 1-1,0-1 1,2 0 0,0 1-1,1-1 1,0 0-1,1 0 1,1 0-1,7 17 1,-6-20-8,1 0 0,0-1 1,1 0-1,0-1 0,1 1 0,0-1 1,1-1-1,0 0 0,0 0 1,1 0-1,0-1 0,1-1 0,19 11 1,-7-7 29,0-1 0,0 0 0,1-2 1,1-1-1,-1-1 0,1-1 0,39 2 0,11-3 107,96-8-1,-75-4-182,1-5-1,-2-4 1,0-4 0,135-48-1,-121 28 174,-2-6 0,-2-3-1,138-91 1,-184 102-111,-3-2 1,52-49 0,-87 70-23,0-1 1,-2-1-1,0 0 1,-2-1 0,0-1-1,-2-1 1,20-41 0,-31 57 17,-1 0 1,1 0 0,-1 0-1,-1-1 1,0 1-1,0-1 1,-1 1 0,0-1-1,0 0 1,-1 0 0,-1 0-1,0 1 1,0-1-1,-1 0 1,0 1 0,0-1-1,-1 1 1,-1 0 0,1 0-1,-1 0 1,-1 0-1,0 1 1,0 0 0,-1 0-1,0 0 1,0 0 0,-13-11-1,-1 2-6,-1 2 1,-1 0-1,0 1 0,-1 2 0,0 0 0,-1 1 1,0 1-1,-1 2 0,-28-7 0,-12 1 6,-1 2 0,-93-4-1,59 11 19,-1 5 0,0 4 0,1 4 0,0 5 0,-149 39 0,71-1-91,3 7 0,-283 137 0,430-181 176,1 0-1,0 3 1,1 0-1,1 1 1,1 2-1,-37 36 0,55-49-88,0 0-1,0 0 1,1 1-1,0 0 1,0 0-1,1 0 1,0 1-1,0-1 1,1 1-1,0 0 0,0 0 1,1 0-1,0 0 1,1 0-1,0 1 1,1-1-1,0 0 1,0 0-1,1 1 1,0-1-1,0 0 1,1 0-1,1 0 0,-1 0 1,2 0-1,5 13 1,1-5-41,1 1 1,0-2 0,1 1 0,1-2-1,1 0 1,0 0 0,1-1-1,0-1 1,1 0 0,1-2-1,22 14 1,6-1-172,0-1-1,2-3 0,66 21 1,-63-26 47,1-2 1,0-3 0,0-1-1,71 1 1,-85-9 138,1-2 0,-1-2-1,0-2 1,0-1 0,-1-1 0,68-24 0,-1-13 160,-1-5-1,-3-4 1,-3-4 0,-2-4 0,131-112 0,-54 16-279,-152 135 104,0 0 1,-1-1 0,-1 0-1,-1-2 1,24-49-1,-37 66 21,1 0 0,-2 0 0,1 0 0,-1 0 0,-1 0 0,1-1-1,-1 1 1,-1-1 0,0-12 0,0 17-20,-1-1 0,0 1 0,0-1 0,-1 1 0,1 0 0,-1-1 0,0 1 0,0 0 0,0 0 0,-1 0 0,1 1 0,-1-1 0,0 1 0,0-1 0,0 1 0,-1 0 0,1 0 0,-6-3 0,-4-3-151,0 2 0,0 0 0,-1 1 0,0 0-1,0 1 1,0 0 0,-1 2 0,-19-4 0,-15 1-564,-59 1 1,101 5 683,-68 0-17,1 5 0,0 2 1,1 3-1,-1 4 0,-121 39 0,97-18 97,1 4-1,2 4 1,-136 85-1,126-58-1572,20-6-1574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6:3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4068,'0'0'6230,"9"5"-6188,4 2-33,0 0-1,1-1 0,0 0 1,0-1-1,1-1 0,0 0 1,-1-1-1,27 2 0,209-1 168,124 12-42,-159 5 374,279-7-1,214-60 437,349 4 150,-848 41-687,796 11 948,258-32-1013,-689-11-109,321-30 495,-253 6-919,-367 41-3056,-217 13 1117,-4-1-657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6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35 197 4260,'0'0'7565,"-8"1"-7395,-1 0-389,-9 3 1297,48-2 247,-4-4-1071,1-1 0,-1-1 1,31-10-1,35-4 592,-9 6-414,37-6 64,1 5 1,181 4 0,-252 14-253,82 20 1,11 2-88,119-5 14,64 9 197,-142-11-326,0-7 1,1-9 0,295-31 0,-102 0-20,-80 7-116,-283 19 60,3 0-116,-1 0 1,0-1 0,0-1-1,-1-1 1,26-8 0,-42 11 147,1 1 1,-1 0 0,1 0 0,-1-1-1,0 1 1,1 0 0,-1 0 0,0-1-1,1 1 1,-1-1 0,0 1 0,1 0-1,-1-1 1,0 1 0,0 0 0,0-1-1,1 1 1,-1-1 0,0 1 0,0-1-1,0 1 1,0-1 0,0 1-1,0 0 1,0-1 0,0 1 0,0-1-1,0 1 1,0-1 0,0 1 0,0-1-1,0 1 1,0-1 0,0 1 0,0-1-1,-1 1 1,1 0 0,0-1 0,0 1-1,-1-1 1,1 1 0,0 0 0,0-1-1,-1 1 1,1 0 0,0-1 0,-1 1-1,1 0 1,-1 0 0,1-1 0,0 1-1,-1 0 1,0-1 0,-25-17 50,24 18-60,-27-16 5,0 3 0,-1 0 0,-1 2 1,0 1-1,-55-10 0,-166-11-30,-212 23-35,-2 33-11,294-14 72,-220 20 22,-301 10 44,12 3 295,842-42-534,-74 0 193,170 7-19,61 1-5,665-68-13,-839 45 25,798-14-5106,-469 24 680,-311-1-4179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7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59 150 2274,'-10'12'7821,"-8"-3"-5998,16-9-1824,1 0 1,-1 1-1,1-1 0,-1 1 1,1-1-1,-1 1 0,1-1 0,0 1 1,-1 0-1,1 0 0,0 0 0,-1 0 1,1 0-1,0 0 0,0 0 1,0 0-1,0 0 0,0 0 0,0 1 1,1-1-1,-1 0 0,0 1 0,1-1 1,-1 1-1,0 1 0,1-2 11,1 0 0,-1-1 0,1 1 0,0 0 0,-1-1 0,1 1 0,-1-1 0,1 1 0,0-1-1,0 1 1,-1-1 0,1 1 0,0-1 0,0 0 0,0 1 0,-1-1 0,1 0 0,0 0 0,0 0 0,0 1 0,0-1 0,0 0-1,-1 0 1,1 0 0,2-1 0,28 2 743,-26-2-579,96 2 1156,-23 1-1031,-1-3 0,121-18-1,8-16-113,2 9-1,1 9 0,258 12 0,425-12 8,-443-9-167,242-22-23,-481 34 3,-814 35-214,44 0 248,-1142-20 329,1482 8-85,184-4-758,-1 0 0,1 2 0,-67 23-1,103-30 430,0 0-1,0 0 1,1 0 0,-1 0-1,0 0 1,0 0-1,0 0 1,0 0-1,0 0 1,1 1-1,-1-1 1,0 0-1,0 0 1,0 0-1,0 0 1,1 0-1,-1 0 1,0 0 0,0 0-1,0 0 1,0 0-1,0 1 1,0-1-1,0 0 1,1 0-1,-1 0 1,0 0-1,0 0 1,0 1-1,0-1 1,0 0-1,0 0 1,0 0 0,0 0-1,0 1 1,0-1-1,0 0 1,0 0-1,0 0 1,0 0-1,0 0 1,0 1-1,0-1 1,0 0-1,0 0 1,0 0 0,0 0-1,0 1 1,0-1-1,0 0 1,0 0-1,-1 0 1,1 0-1,0 0 1,0 0-1,0 1 1,0-1-1,0 0 1,15 3-314,145 9 684,187-10 0,-203-4-268,1029-75-1896,-1066 67 958,110-11-2476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7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2627 227 8392,'-16'-8'2301,"-54"-29"-1813,-124-59 310,157 80-913,0 2 1,-1 2-1,-63-13 0,20 16 131,0 2-1,0 4 1,0 4 0,-1 4-1,-101 17 1,-394 113 253,472-105-248,2 5-1,-145 71 1,194-78-8,1 2-1,2 2 1,0 3 0,3 2 0,-85 83 0,120-106 9,0 1 1,1 0-1,1 1 1,1 0-1,0 0 1,0 1-1,2 0 0,0 1 1,-8 28-1,13-32-16,0 1-1,1-1 0,1 0 1,0 1-1,1-1 0,0 1 1,1-1-1,1 0 0,0 1 1,1-1-1,1 0 0,0 0 1,8 17-1,6 6-14,1-1 0,2-1 1,1-1-1,2-1 0,1 0 0,42 40 1,-18-26 48,2-1 1,2-3 0,63 39-1,-67-54 54,1-2 0,1-2 0,0-2 0,2-3 0,1-2 0,0-2 0,89 12 0,402 10 61,-415-33-122,467 3 257,-2-50-196,-318 1-47,-1-12 0,-3-12-1,400-152 1,-638 205 75,-1-2 0,0-1 0,-1-2 0,36-25 0,-61 37-56,0-1 0,0 0 0,0 0 0,-1-1 0,1 0-1,-2 0 1,0 0 0,0-1 0,0 0 0,-1 0 0,0-1 0,-1 0-1,0 1 1,-1-1 0,0-1 0,0 1 0,-1 0 0,0-1-1,0-12 1,-3 3 37,-1 0-1,0 0 1,-2 0-1,0 0 1,-1 1-1,-1 0 1,-1 0 0,0 0-1,-2 1 1,0 0-1,-1 1 1,-1 0-1,0 0 1,-1 1-1,-17-16 1,-6-6-113,-2 3 0,-1 0 0,-2 3 0,-80-50 0,56 46 23,-1 3 0,-2 3 1,-1 2-1,-1 4 0,-126-27 0,-370-26 74,167 50-1966,-420 27 1,507 20-469,-581 115 0,677-85-114,15 1-1714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7:2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1319 186 2947,'1'0'152,"-1"0"1,1 0 0,-1-1 0,1 1-1,-1 0 1,1 0 0,-1-1-1,1 1 1,-1 0 0,0 0-1,1-1 1,-1 1 0,1 0-1,-1-1 1,0 1 0,1-1-1,-1 1 1,0-1 0,1 1 0,-1-1-1,0 1 1,0 0 0,1-1-1,-1 0 1,0-1-73,0 0 0,0 1 0,0-1 0,0 0-1,0 1 1,-1-1 0,1 0 0,0 1 0,-1-1 0,1 0 0,-1 1 0,0-1 0,-1-1 0,1 0-4,-1 0 0,1 1 0,-1-1 0,0 1 0,0-1 0,0 1 1,0 0-1,0 0 0,0 0 0,-1 0 0,1 0 0,-5-3 0,-16 1 285,1 1-1,0 1 0,-43 2 1,-4-1 333,41-1-607,-1 1 1,0 1-1,1 2 1,-1 1-1,1 1 1,0 2 0,0 0-1,0 2 1,-29 12-1,-40 22 312,-164 96 0,221-113-282,1 2-1,2 1 0,0 2 1,2 2-1,2 1 0,-45 55 0,62-63-115,0 0-1,2 1 1,1 1-1,1 0 0,1 1 1,1 0-1,2 1 0,1 0 1,1 0-1,1 0 1,2 1-1,1-1 0,4 56 1,0-71 7,1 0 1,0 0 0,1 0-1,1-1 1,0 1 0,1-1-1,1 0 1,0-1 0,11 17-1,3-1-1,1 0 0,42 42 0,-45-53-3,1-1 0,0-1 1,1-1-1,1 0 1,0-2-1,1-1 1,0 0-1,1-2 1,0 0-1,38 7 0,20-1 35,157 8 0,-140-17-32,893 12 20,-812-30-73,243-48 0,171-70 109,-91 18 3,-308 72-400,210-71 1,-342 90 249,-2-4 1,0-1 0,-2-4-1,-1-2 1,-2-2-1,-1-3 1,66-57-1,-114 87 141,1 0 0,-1-1 0,0 0 0,-1 0 0,1 0 0,-2-1 0,1 0 0,-1 0 0,6-16 0,-10 20-28,1 0 0,-1-1 0,0 1 1,-1 0-1,1 0 0,-1 0 0,0-1 0,0 1 0,-1 0 0,1-1 0,-1 1 0,-1 0 0,1 0 0,-1 0 0,1 0 0,-1 0 0,-1 0 0,1 1 0,-1-1 0,-5-6 0,-8-9-31,-2 0 0,0 2 0,-1 0 0,-1 1 0,0 1-1,-1 0 1,-1 2 0,-35-17 0,-23-7 137,-94-30 0,-2 6-35,-3 7-1,-2 9 1,-2 7 0,-1 9-1,-341-13 1,-283 64-203,562 0 157,-309 67 0,414-56-191,2 6-1,1 6 1,-156 74 0,277-110 18,0 0 1,1 1-1,0 1 1,0 0 0,-15 15-1,26-20-64,0-1-1,1 1 0,0 0 1,0 1-1,0-1 1,1 1-1,0-1 1,0 1-1,0 0 1,1 1-1,-1-1 0,2 0 1,-1 0-1,1 1 1,0-1-1,0 1 1,0 10-1,1 4-2517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7:4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1922,'0'0'52,"0"0"-1,0 0 1,0 0 0,-1 0-1,1 0 1,0 0 0,0 0-1,0 0 1,-1 0 0,1 0 0,0 0-1,0 0 1,0 0 0,0-1-1,-1 1 1,1 0 0,0 0 0,0 0-1,0 0 1,0 0 0,0 0-1,-1 0 1,1 0 0,0-1 0,0 1-1,0 0 1,0 0 0,0 0-1,0 0 1,-1-1 0,1 1 0,0 0-1,0 0 1,0 0 0,0 0-1,0-1 1,0 1 0,0 0-1,0 0 1,0 0 0,0-1 0,0 1-1,0 0 1,0 0 0,0 0-1,0 0 1,0-1 0,0 1 0,0 0-1,0 0 1,1-1 0,7-13 1324,14-9 1130,-19 21-2348,1 0 0,-1 1-1,1-1 1,-1 1-1,1 0 1,-1 0 0,1 0-1,0 0 1,0 1-1,-1-1 1,8 1-1,51 5 233,-18-2 612,-27-1-915,0 0-1,-1 0 0,1 2 0,20 6 0,-19-4 12,1-2 0,-1 0 0,23 2 0,56-1 199,215 7 302,-32-25-123,178 15-35,-175 3-124,-236-2-214,61 9 0,-61-5-65,62 1 1,231 0 48,63-1-196,-363-10 111,-1-1-1,1-2 0,43-12 1,-92 13-2,-10 2 80,-1069 44-806,476-3 181,298-19 555,-159 3 610,117-3-29,354-19-584,-27 3 427,27-2-404,18 0-78,471-27 490,-155 4-441,433-35 21,-532 36 26,457-14 5,-667 34-79,209 1 49,-195 2-143,1 2 0,-1 2 0,0 1 0,39 13 0,-85-21 116,-1 0-1,0 0 1,0 1 0,0 0-1,-14 2 1,-11 0 19,-1525-29-84,1347 23 10,-417 45 0,548-31 83,4-1 60,-135 32 1,180-28-140,32-13 53,0 0-1,0 1 1,0-1 0,0 0-1,0 1 1,1-1 0,-1 0-1,0 1 1,0-1 0,0 1-1,1 0 1,-1-1 0,0 1-1,1-1 1,-1 1 0,1 0-1,-1 0 1,0-1 0,1 1 0,0 0-1,-1 0 1,1 0 0,-1 0-1,1-1 1,0 1 0,0 0-1,-1 0 1,1 0 0,0 0-1,0 0 1,0 0 0,0 0-1,0 1 1,2-1-2,-1 0 0,0 0 1,0 0-1,0 0 0,0 0 0,1 0 0,-1 0 0,1 0 0,-1-1 0,0 1 1,1-1-1,-1 1 0,1-1 0,-1 0 0,1 1 0,-1-1 0,3 0 1,34 2-65,-29-2 61,125-2 47,0-6 0,160-30-1,-68 7-3,1095-72-16,-794 71-3,-494 30-3,-9-1-70,0 1 0,0 1 0,0 1 0,-1 1-1,1 1 1,45 11 0,-69-13 51,0 0 0,0 0 0,0 0 0,0 0 0,0 0 0,0 0 0,0 0 0,0 0 0,0 0 0,-1 0 0,1 0 0,0 0 0,0 0 0,0 0 0,0 0 0,0 0 0,0 0 0,0 0 0,0 0 0,0 1 0,0-1 0,0 0 0,0 0 0,0 0 0,0 0 0,0 0 0,0 0 0,-1 0 0,1 0 0,0 0 0,0 0 0,0 1 0,0-1 0,0 0 0,0 0 0,0 0 0,0 0 0,0 0 0,0 0 0,0 0 0,0 0 0,1 0 0,-1 0 0,0 1 0,0-1 1,0 0-1,0 0 0,0 0 0,0 0 0,0 0 0,0 0 0,0 0 0,0 0 0,0 0 0,0 0 0,0 0 0,0 0 0,0 0 0,0 0 0,1 1 0,-1-1 0,0 0 0,0 0 0,0 0 0,-14 4-90,-18 3-89,-169 8-9,-270-12 1,445-4 177,-404-11 306,-311-4-70,633 15-202,-133 3-10,188 1 32,1 2-1,-79 19 0,131-24-40,-16 4-2,0 1 0,0 0 0,-16 9 0,29-13-9,0 0 0,0 1 0,0-1 0,0 1 0,1 0 0,-1-1 0,1 1 0,-1 1 0,1-1 0,0 0 0,0 1 0,0-1 0,0 1 0,0-1 0,0 1 0,1 0 0,-1 0 0,1 0 0,0 0 0,0 0 0,0 0 0,0 0 0,0 6 0,1-8 3,0 0 0,1 0 0,-1 1 0,1-1 0,-1 0 0,1 0 1,0 0-1,-1 1 0,1-1 0,0 0 0,0 0 0,0 0 0,0 0 0,0 0 0,0-1 0,0 1 0,0 0 0,0 0 0,0-1 0,0 1 0,1 0 0,-1-1 0,0 0 0,0 1 0,1-1 0,2 1 0,40 7-122,-42-8 128,135 8-147,185-13 0,-305 4 116,1100-77-282,-741 26 491,62-6 182,-409 55-180,-47 3 150,-18 1-156,-890 36-318,879-34 169,-301 21 34,-415 16-66,226-47 282,528 6-225,-32 3-169,40-1 113,0-1 1,0 1 0,0-1 0,0 1 0,0-1 0,0 1 0,0 0 0,0-1 0,1 1 0,-1 0 0,0 0 0,1-1 0,-1 1 0,0 0 0,1 0 0,-1 0-1,1 0 1,-1 0 0,1 0 0,0 0 0,-1 0 0,1 0 0,0 0 0,0 0 0,-1 0 0,1 0 0,0 0 0,0 0 0,0 0 0,1 0 0,-1 0 0,0 1-1,0-1 1,1 1 0,0-1 8,-1 0 0,1 0 0,0 0 1,-1 0-1,1 0 0,0 0 0,0-1 0,0 1 0,0 0 0,0-1 0,0 1 0,0 0 0,0-1 0,0 1 0,0-1 0,0 0 0,0 1 0,1-1 0,-1 0 1,0 0-1,2 1 0,31 3-4,-33-4 4,635-9 518,-380-3-499,223-5-5,694-27 71,-1083 40-48,-91 4-26,1-1 1,0 1 0,0 0 0,0 0-1,0 0 1,-1 0 0,1 0 0,0-1 0,0 1-1,0 0 1,0 0 0,0 0 0,0-1-1,0 1 1,0 0 0,0 0 0,-1 0-1,1-1 1,0 1 0,0 0 0,0 0-1,0 0 1,0-1 0,0 1 0,0 0-1,0 0 1,0 0 0,1-1 0,-1 1 0,0 0-1,0 0 1,0 0 0,0-1 0,0 1-1,0 0 1,0 0 0,0 0 0,0-1-1,1 1 1,-1 0 0,0 0 0,0 0-1,0 0 1,0 0 0,1-1 0,-1 1 0,0 0-1,0 0 1,0 0 0,1 0 0,-1 0-1,0 0 1,0 0 0,-19-10 205,-30 3-222,1 1 1,-1 3-1,0 1 0,-90 10 0,-4-1-25,-229-4 55,-548 11 76,677-10-102,-196 10 0,434-14-21,0 1 0,0-1 0,0 1 0,0 1 0,0-1 0,-7 4 0,11-5 17,0 1-1,0-1 0,0 1 0,0-1 0,0 1 0,0 0 0,0 0 0,0-1 0,1 1 0,-1 0 0,0 0 0,0 0 0,1 0 0,-1 0 0,0 0 0,1 0 1,-1 0-1,1 0 0,-1 0 0,1 0 0,0 1 0,-1-1 0,1 0 0,0 0 0,0 0 0,0 0 0,0 1 0,0-1 0,0 0 0,0 0 0,0 0 1,1 2-1,1-2 1,0 0 1,0 0 0,0 0-1,0 0 1,1 0 0,-1-1 0,0 1-1,0-1 1,1 1 0,-1-1-1,0 0 1,4 0 0,-3 0 3,122 5 93,238-23 0,-158 3-146,1196-37 304,-1361 52-117,-30-1-24,-28 0-23,-196-7-50,-349-6 25,1 36-43,-420 32 13,909-56-144,73 2-11,0 2 117,1 0-1,-1 0 1,1-1 0,-1 1 0,1 0-1,0-1 1,-1 1 0,1-1-1,0 1 1,0-1 0,0 1 0,0-1-1,1 0 1,-1 1 0,0-1 0,1 0-1,-1 0 1,0 0 0,1 0 0,0 0-1,-1 0 1,1 0 0,-1-1 0,1 1-1,0-1 1,-1 1 0,1-1-1,0 0 1,0 1 0,-1-1 0,5 0-1,70 2 21,-56-3 2,989-14 75,-699 16-112,770-10 31,-1067 9 2,-8 1-2,0-1 0,0 0-1,0 0 1,0 0 0,0 0 0,0-1-1,0 0 1,0 0 0,0 0 0,-1-1-1,1 0 1,5-2 0,-10 3-4,1 1 0,-1 0-1,0-1 1,0 1 0,0-1 0,0 1 0,0 0-1,0-1 1,0 1 0,0-1 0,0 1 0,0 0-1,0-1 1,0 1 0,0-1 0,0 1 0,0 0 0,0-1-1,-1 1 1,1-1 0,0 1 0,0 0 0,0-1-1,-1 1 1,1 0 0,0-1 0,0 1 0,-1 0 0,1 0-1,0-1 1,-1 1 0,1 0 0,0 0 0,-1-1-1,1 1 1,0 0 0,-1 0 0,1 0 0,-1 0 0,1-1-1,0 1 1,-1 0 0,1 0 0,-1 0 0,1 0-1,0 0 1,-2 0 0,-24-5-17,24 4 15,-109-10-20,-216 7-1,170 6 29,-79-3-92,-222 2 279,2 34-1546,149 8-5219,166-28-470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995 150 4292,'-1'-10'3096,"0"5"-3048,1 1-1,-1-1 1,0 1-1,0-1 0,0 1 1,-1-1-1,1 1 1,-1 0-1,0 0 0,0 0 1,-1 0-1,1 0 1,-1 0-1,0 1 0,0-1 1,0 1-1,0 0 1,-1 0-1,1 0 0,-1 0 1,0 0-1,0 1 1,0 0-1,-4-2 0,-9-2 352,0 0 0,0 2 0,0 0-1,-1 1 1,1 1 0,-1 0-1,0 2 1,0 0 0,1 1 0,-1 0-1,0 2 1,-22 5 0,3 2 170,1 1 0,1 2 0,0 1 0,-60 35 0,53-24-414,1 1-1,1 2 0,2 2 0,0 2 0,-57 63 0,79-76-154,0 1-1,2 0 1,0 1 0,1 1-1,2 0 1,0 0-1,1 1 1,1 0-1,2 1 1,0 0-1,1 1 1,2-1-1,-2 29 1,4-20-7,2-1 0,1 1 1,1 0-1,2-1 0,2 0 1,17 59-1,-17-74-57,1 1 0,1-1 0,1 0-1,0-1 1,1 0 0,1 0 0,0-1 0,1-1 0,1 0-1,0 0 1,1-2 0,0 1 0,22 13 0,-17-14 37,0-1 0,1-1 0,1-1 0,-1 0 0,1-2 0,0 0 0,1-2 0,0 0 0,34 3 0,-26-7 60,-1-1 1,1-1 0,-1-2-1,0-1 1,1-1 0,40-13-1,-5-5 440,-1-4 0,-1-2 0,-1-3 0,-2-2-1,77-59 1,-82 54 132,-1-2-1,-2-3 0,-3-2 0,68-79 0,-100 103-388,-1-1 1,-1-1-1,-1 0 0,-1-1 0,16-45 0,-22 50-138,-2 1-1,-1-1 0,0 0 0,-1 0 0,-2 0 0,0-1 1,-1 1-1,-4-38 0,1 44-72,0-1-1,0 1 1,-2 0-1,0 0 1,0 0-1,-1 0 1,-1 1-1,0 0 1,-1 0 0,0 1-1,-1 0 1,-1 1-1,0 0 1,0 0-1,-1 1 1,0 0-1,-1 1 1,0 0-1,0 1 1,-1 0-1,0 1 1,-15-5 0,-6-2-118,-1 3 1,-1 0-1,0 2 1,0 2-1,-1 2 1,1 1-1,-65 1 1,31 7-339,0 4 1,0 3 0,-71 20-1,-8 1-1580,134-29 1307,0 0 1,0-1 0,-1-1-1,1-1 1,-20-1 0,1-9-3874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7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80 4100,'0'0'2792,"0"-9"-1660,0 5-1166,-5-36 1811,5 39-1698,0-1 1,-1 1 0,0-1-1,1 1 1,-1 0-1,0-1 1,1 1 0,-1 0-1,0-1 1,0 1 0,0 0-1,0 0 1,0 0-1,-1 0 1,1 0 0,0 0-1,0 0 1,-1 1 0,1-1-1,0 0 1,-1 1-1,1-1 1,-1 1 0,1-1-1,-1 1 1,1 0 0,-1-1-1,1 1 1,-3 0 0,-1 1-70,1-1 1,-1 1 0,0 0-1,1 0 1,-1 0 0,0 1-1,1 0 1,0-1 0,-1 2-1,1-1 1,0 0 0,0 1-1,0 0 1,0 0 0,1 0-1,-6 6 1,-5 7 5,1 0 0,-17 30-1,8-14 7,1-3 23,-6 9-40,-44 79 1,66-107 33,0 1 0,0-1 0,1 1 0,0 0 0,1 0 0,1 1 1,0-1-1,0 1 0,1-1 0,0 1 0,1-1 0,1 1 0,1 14 1,0-20-31,0-1 1,1 1-1,-1-1 1,1 0-1,0 0 0,0 0 1,1 0-1,-1 0 1,1-1-1,0 1 1,0-1-1,1 0 1,-1 0-1,1-1 1,0 0-1,0 1 1,0-2-1,0 1 0,1 0 1,-1-1-1,1 0 1,-1-1-1,1 1 1,9 1-1,11 1 57,0 0 0,1-1 0,-1-2 0,28-2 0,-40 0-46,0-1 0,0-1 0,0 0 0,0-1 0,-1-1 1,1 0-1,-1 0 0,0-1 0,-1-1 0,1 0 1,-1-1-1,-1-1 0,1 1 0,11-14 0,-7 7 122,-1-1 0,-1 0 0,-1-1 0,0 0 0,-1-1 0,-1-1 0,0 0 0,13-36 0,-21 47-65,-1-1 0,1 1 0,-2-1 0,1 0 0,-1 0 0,0 0 1,-1 0-1,0 0 0,0 0 0,-1 0 0,0 0 0,-1 1 0,0-1 1,0 0-1,-1 1 0,0-1 0,-1 1 0,0 0 0,0 0 0,0 0 1,-1 1-1,-7-9 0,4 7-69,0 1 0,0 0 0,-1 0 0,0 1 0,-1 0 0,1 0 0,-1 1 0,-1 1 0,1 0 0,-1 0 0,0 1 1,0 0-1,0 1 0,0 0 0,-1 1 0,-18-1 0,11 3-761,-1 0 1,-34 7-1,2-1-4863,36-5-1079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8:4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653 229 3043,'63'-5'4375,"32"-15"-3624,9-2-843,4 13 775,122 4 0,-111 5-26,744 14 423,-780-12-1049,395 1 478,672-81 1,-943 54-8,-270 11 1009,-357 6-1719,347 9 325,-326 11 655,-148 1-332,-331-45-857,-895-31 135,2171 75 386,-16 1 117,1590 30 617,-1831-38-801,992 50 104,-4 43-297,-918-70 161,-379-36 1276,-1180-19-444,978 27-921,-583 20-3693,657-12 956,3-1-398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9:2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81 119 2434,'0'0'3518,"-10"8"-2103,-3 2-1249,6-5-107,0 1-1,0-1 1,1 1 0,-1 0-1,-5 8 1,11-12-11,0 0 1,-1 0-1,1 0 1,0 0-1,0 0 0,0 0 1,0 0-1,1 1 1,-1-1-1,1 0 1,-1 0-1,1 0 0,0 1 1,-1-1-1,1 0 1,0 1-1,1-1 1,-1 0-1,0 0 0,1 1 1,-1-1-1,1 0 1,0 0-1,0 0 1,0 1-1,0-1 1,0 0-1,0-1 0,0 1 1,1 0-1,-1 0 1,1 0-1,-1-1 1,1 1-1,0-1 0,-1 1 1,5 1-1,5 6 92,0-1 1,0-1-1,1 0 0,24 10 0,-3-5 16,0-1 0,1-2 0,-1-1 0,37 3 0,144 5 60,-121-11-139,184 14 140,638 24 2886,-430-41-2203,539-4 58,-329-48-1113,-660 42 331,-31 1 356,-20-3 170,-45-13-725,-2 2 1,-1 4 0,0 2 0,-1 2 0,-82-4 0,51 13-77,0 4 0,1 4 0,-98 18 0,-601 114 214,-488 59 106,1107-182-187,-199 24 285,515-35-730,515-100 476,-601 87-66,1124-276 4,-436 94-108,-490 139-192,-196 45-563,1 3 0,83 1 0,-141 5 875,-1 0 0,1 0 0,0 0 0,0 0 0,0 1 0,0-1 0,-1 0 0,1 0 0,0 1 0,0-1 0,0 0 0,0 0 0,0 0 0,0 1 0,0-1 0,-1 0-1,1 0 1,0 1 0,0-1 0,0 0 0,0 0 0,0 1 0,0-1 0,0 0 0,0 1 0,1-1 0,-1 0 0,0 0 0,0 1 0,0-1 0,0 0 0,0 0 0,0 0 0,0 1 0,1-1 0,-1 0 0,0 0 0,0 0 0,0 1 0,0-1 0,1 0 0,-1 0 0,0 0 0,0 0 0,0 1 0,1-1 0,-1 0 0,0 0 0,0 0 0,1 0 0,-1 0 0,0 0-1,0 0 1,1 0 0,-1 0 0,0 0 0,1 0 0,-22 13 852,-16-2-483,-1-1 0,0-1-1,-46 3 1,-122 2-313,92-8-150,-718 98-681,6 57 738,-132 23-776,915-178 508,11-2 115,0 1 0,1 1 0,-35 13 1,59-16-88,0-1 0,0 1 0,0 1 0,0-1 1,0 1-1,1 1 0,0-1 0,0 1 0,0 0 1,0 0-1,1 1 0,0 0 0,0 0 1,0 0-1,1 0 0,0 1 0,0-1 0,-3 10 1,-6 28-2825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07:29:3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24 4773,'0'0'4980,"-8"0"-3704,-28 1-1110,29 0-57,10 3-103,12 1-25,56 2 199,1-3 0,0-3 1,93-10-1,-105 5-181,435-12 296,-364 19 62,234 36 0,-245-17-286,156 29-66,339 17-1,179-65 40,-398-6 83,-381 0 710,-31-5 22,-32-4-163,-493-54-81,349 49-515,-1401-78-986,856 95 434,2 34-4707,619-25 2229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348 171 7079,'5'-10'1617,"9"-13"-878,28-50 3739,-23 23 3342,-19 49-7647,0 1 1,0-1 0,-1 0 0,1 0-1,-1 1 1,1-1 0,-1 0 0,1 1 0,-1-1-1,1 1 1,-1-1 0,1 0 0,-1 1-1,0-1 1,1 1 0,-1 0 0,0-1 0,0 1-1,1 0 1,-1-1 0,0 1 0,0 0-1,1 0 1,-1-1 0,0 1 0,0 0 0,0 0-1,1 0 1,-1 0 0,0 0 0,-1 1-1,-29-3 817,15 2-875,0 1 0,0 1 1,1 0-1,-1 1 0,1 1 1,-1 0-1,1 2 0,0-1 1,1 2-1,0 0 0,0 0 0,0 2 1,1 0-1,-16 12 0,10-6-116,1 0 0,0 1 0,-21 24 0,34-35-16,1 0 0,0 1-1,0-1 1,0 1 0,1 0-1,0 0 1,0 0 0,0 0-1,1 1 1,0-1 0,0 1-1,0 0 1,1-1-1,0 1 1,1 0 0,0 11-1,1-14 15,0 0-1,1 0 1,-1 0-1,1-1 0,0 1 1,0 0-1,1-1 0,-1 1 1,1-1-1,0 0 0,-1 0 1,1 0-1,1 0 0,-1 0 1,0-1-1,1 1 1,-1-1-1,1 0 0,0 0 1,0 0-1,0-1 0,0 1 1,6 1-1,6 1 17,1 0 0,-1 0 1,0-1-1,29 0 0,-44-3-10,15 1 19,0-1 0,0-1-1,23-5 1,-37 6-1,1 0-1,-1 0 0,1-1 0,-1 1 0,1-1 0,-1 0 1,0 0-1,1 0 0,-1 0 0,0 0 0,0-1 0,0 1 1,0 0-1,0-1 0,0 0 0,0 1 0,0-1 0,0 0 0,-1 0 1,1 0-1,-1 0 0,0-1 0,1 1 0,-1 0 0,0 0 1,0-1-1,-1 1 0,1-1 0,0 1 0,0-5 0,-2 5-7,0 0 0,0 0-1,0 0 1,0 0 0,0 0-1,0 1 1,0-1 0,-1 0-1,1 1 1,-1-1-1,1 1 1,-1 0 0,1-1-1,-1 1 1,0 0 0,0 0-1,0 0 1,0 0-1,0 0 1,0 1 0,0-1-1,0 0 1,0 1 0,-2-1-1,-55-10-66,34 9-288,43 2-10,29 1 320,-31-2-91,0-2 0,0 0-1,-1-1 1,1 0 0,-1-1 0,20-10 0,20-6-392,-55 21 503,1 0 1,-1 0 0,0-1 0,0 1-1,0 0 1,0 0 0,1 0 0,-1 0-1,0 0 1,0 0 0,0 0-1,0 0 1,1 0 0,-1 0 0,0 0-1,0 0 1,0 0 0,1 0 0,-1 0-1,0 0 1,0 0 0,0 0 0,0 1-1,1-1 1,-1 0 0,0 0-1,0 0 1,0 0 0,0 0 0,0 0-1,1 0 1,-1 1 0,0-1 0,0 0-1,0 0 1,0 0 0,0 0-1,0 0 1,0 1 0,0-1 0,0 0-1,1 0 1,-1 0 0,0 0 0,0 1-1,0-1 1,-2 13-131,-9 14 152,-8 5 8,13-24-20,1 0 0,0 0 1,0 1-1,1 0 0,0 0 0,1 0 0,0 1 0,0-1 1,-1 12-1,4-21-94,0 1 0,0-1 0,0 0 1,0 1-1,0-1 0,1 1 0,-1-1 1,0 0-1,0 1 0,0-1 1,1 0-1,-1 1 0,0-1 0,1 0 1,-1 1-1,0-1 0,1 0 0,-1 0 1,0 1-1,1-1 0,-1 0 0,0 0 1,1 0-1,-1 1 0,1-1 0,-1 0 1,0 0-1,1 0 0,-1 0 0,1 0 1,-1 0-1,0 0 0,1 0 0,-1 0 1,1 0-1,-1 0 0,1 0 0,-1 0 1,1-1-1,20-4-4055,6-11-2864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10922,'0'0'2915,"-35"48"-993,12-17-609,0 4-352,2 0 352,1-1-480,7-4-705,2-4-192,5-6-929,-1-3-672,3-4-1026,-1-7-1377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62 4773,'0'0'14424,"6"-8"-12166,-3 3-2146,1 1-1,0 0 1,0 0-1,0 0 1,0 1-1,0-1 1,1 1-1,-1 0 1,1 0-1,0 1 1,0 0-1,0-1 1,0 1 0,1 1-1,-1-1 1,0 1-1,1 0 1,8 0-1,4 0-116,0 0 0,0 2 0,0 0 0,0 1 0,-1 1 0,1 1 0,-1 0 0,18 8 0,-30-11-1,0 1 0,-1 0 0,1 0 0,-1 0 0,0 1 0,1-1 1,-1 1-1,0 0 0,-1 0 0,1 1 0,-1-1 0,1 1 0,-1 0 1,0-1-1,0 2 0,-1-1 0,1 0 0,-1 0 0,0 1 0,0-1 0,0 1 1,-1 0-1,1-1 0,-1 1 0,0 0 0,-1 0 0,1 0 0,-1 0 1,0 0-1,0 0 0,-1-1 0,1 1 0,-1 0 0,-2 6 0,1-5 126,-1 0 0,1-1 0,-2 1 0,1-1 0,0 0 0,-1 1 1,0-2-1,0 1 0,-1 0 0,1-1 0,-1 0 0,0 0 0,0 0 0,0 0 0,-1-1 0,-6 3 0,-12 6 317,0-1 0,-38 11 1,25-10-75,-44 6-1,67-15-424,0-1-1,0-1 1,-1 0 0,1-1-1,0-1 1,-21-3-1,34 4-46,1 0 0,-1 0 0,0 0 0,1 0-1,-1 0 1,0 0 0,0-1 0,1 1 0,-1 0 0,0 0-1,1-1 1,-1 1 0,1-1 0,-1 1 0,0 0 0,1-1 0,-1 1-1,1-1 1,-1 1 0,1-1 0,-1 1 0,1-1 0,0 0-1,-1 1 1,1-1 0,0 0 0,-1 1 0,1-1 0,0 0-1,0 1 1,0-1 0,-1 0 0,1 1 0,0-1 0,0 0 0,0 1-1,0-1 1,0 0 0,0 0 0,1 1 0,-1-1 0,0 0-1,0 1 1,0-1 0,1 0 0,-1 1 0,0-1 0,1 0-1,-1 1 1,0-1 0,1 1 0,-1-1 0,1 0 0,-1 1 0,1-1-1,-1 1 1,1 0 0,-1-1 0,1 1 0,0-1 0,35-28-7684,-1 10 1366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279 120 19026,'0'0'6919,"-64"75"-5894,47-41-673,1 1-160,2 0-96,6-2-64,0-2-32,1-3-160,4-3-737,-3-3-512,2-8-1218,-4-5-1505,1-9-4772</inkml:trace>
  <inkml:trace contextRef="#ctx0" brushRef="#br0" timeOffset="1">0 53 14029,'0'0'3331,"12"-9"-325,-5 4-2727,1 0-1,-1 0 1,1 1 0,-1 0-1,1 0 1,0 1 0,1 0-1,-1 0 1,1 1 0,-1 0-1,1 1 1,-1 0 0,1 0-1,9 1 1,-4 1-217,-1 1 0,0 1 0,0 0 0,1 1-1,-2 1 1,1 0 0,19 11 0,85 58 234,-63-38-254,-48-32-45,39 28-76,-42-30 81,-1 0 0,0 0 0,1 0 1,-1 1-1,0-1 0,0 1 0,-1-1 1,1 1-1,-1 0 0,1 0 1,-1 0-1,0 0 0,0 0 0,1 4 1,-2-6 46,0 1 1,-1-1 0,1 1 0,0 0 0,-1-1 0,1 1-1,-1-1 1,0 1 0,1-1 0,-1 0 0,0 1-1,0-1 1,0 0 0,0 1 0,0-1 0,0 0-1,0 0 1,0 0 0,-1 0 0,1 0 0,0 0 0,-1 0-1,1-1 1,-1 1 0,1 0 0,-1-1 0,1 1-1,-3 0 1,-53 14 982,45-13-882,-38 9 239,-90 8 0,123-19-1317,0 0-1,-28-4 1,38-1-5329,6-7-6453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4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 5445,'4'2'10976,"8"-2"-5952,37 1-5778,-37-2 2041,102 1-38,-312 11 2728,197-11-3784,43 0-263,115-17-165,-271 41 1609,87-18-7045,41-13-340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13004,'0'0'10085,"10"3"-8543,-6-1-1438,-1-1 1,1 0-1,-1 0 0,1 0 0,-1 0 0,1-1 0,-1 1 0,1-1 0,0 0 0,-1 0 0,1 0 0,-1-1 1,1 1-1,0-1 0,-1 0 0,1 0 0,-1 0 0,0 0 0,1-1 0,-1 1 0,0-1 0,0 0 1,0 0-1,0 0 0,4-4 0,-3 3-60,1-1 1,-1 0-1,0 0 0,0 0 1,-1-1-1,1 1 1,-1-1-1,0 0 0,0 0 1,-1 0-1,1 0 1,-1 0-1,0-1 0,0 1 1,-1-1-1,0 1 1,0-1-1,0-7 0,-1 12-48,0 1-1,0-1 1,0 1-1,0-1 1,-1 1-1,1-1 1,0 1-1,0 0 1,-1-1-1,1 1 1,0 0-1,-1-1 1,1 1-1,-1 0 0,1-1 1,0 1-1,-1 0 1,1-1-1,-1 1 1,1 0-1,0 0 1,-1 0-1,1 0 1,-1-1-1,1 1 1,-1 0-1,1 0 1,-1 0-1,1 0 1,-1 0-1,1 0 1,-1 0-1,1 0 0,-1 0 1,1 0-1,-1 1 1,1-1-1,-1 0 1,1 0-1,0 0 1,-1 0-1,1 1 1,-1-1-1,-22 12-260,17-6 260,-1 1-1,2 0 1,-1 1 0,1 0-1,0 0 1,0 0 0,1 0-1,1 0 1,-1 1 0,1 0-1,1 0 1,-1 0-1,1 0 1,0 12 0,2-20 3,0 0 0,0 0 0,0 0 0,0 1 0,1-1 0,-1 0 1,0 0-1,1 0 0,-1 0 0,1 0 0,-1 0 0,1 0 0,-1 0 0,1 0 0,0 0 1,-1-1-1,1 1 0,0 0 0,0 0 0,0 0 0,0-1 0,0 1 0,0-1 0,1 2 0,33 6-829,39-12-3703,-26-7-1290,2-6-3914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1659 157 6054,'0'0'2188,"-11"-8"-1755,0 1-277,1 0 0,-1 1 0,0 0 0,-1 1 1,1 1-1,-1 0 0,-21-5 0,-126-11 1115,-311 0-1,435 22-1253,1 2 0,0 1 0,0 1 0,0 2 0,1 1 1,-57 25-1,23-4 87,2 4 0,-71 47 1,110-63-103,1 0-1,1 2 1,1 1 0,0 0 0,2 2 0,0 0 0,2 2 0,0 0 0,-16 31 0,18-23-12,1 1 1,2 1-1,1 0 0,2 1 0,1 0 0,2 1 1,-4 46-1,7-33-7,2 0 0,6 86 0,-1-111 10,2 0 0,0-1 0,2 0 0,1 0 0,1 0 0,1-1 0,17 34 0,16 12 44,3-1 1,3-2-1,3-2 1,2-3-1,3-2 0,115 93 1,-139-129 16,1 0 0,0-2 1,2-2-1,1-1 1,0-2-1,56 18 1,-40-20 117,1-2 0,0-3 0,0-2 0,63 1 0,13-11 97,1-6 0,-2-5 0,152-37-1,31-18-197,372-133 0,-498 134-57,-4-9 0,-2-7 0,203-132 0,-195 85 14,-166 114-22,-2 0 0,0-1 0,0-1 0,-2-1 0,-1-1 0,23-36-1,-35 50-1,0-1 0,0 0-1,-1 0 1,0 0 0,0-1-1,-1 1 1,0 0 0,0-1-1,-1 0 1,0 1 0,-1-1-1,0 0 1,-2-13 0,0 12 1,0 0 1,-1 0-1,-1 1 1,0-1-1,0 1 1,-1 0-1,0 0 1,0 0-1,-1 0 1,-1 1-1,-7-8 1,-24-24 9,-2 1-1,-2 2 1,-2 2 0,-1 2-1,-70-40 1,16 20 21,-183-69 0,100 57-164,-3 9 0,-3 7 0,-1 9 1,-200-16-1,218 43-136,0 7 0,0 8 0,0 7 0,-302 55 0,161 10-3841,179-39-209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17200,'0'0'2669,"-8"6"-539,-30 25-1131,1 1-1,2 2 0,-31 38 0,-40 60-1590,106-155-6304,0 4 4049,11-46-5138,-1 19 6105,-1 8 4205,2 4 4836,-8 33-2298,1 9-2524,8 22-2108,2 3-297,-11-27-146,1 0-1,0 0 1,0-1-1,1 0 0,0 0 1,0 0-1,0 0 1,7 4-1,31 12-8278,-14-14-3750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16624,'0'0'934,"-7"12"208,-7 18-274,0 0-1,2 1 1,-16 62-1,19-30-30,2 0-1,1 99 0,7-169-586,0-1 0,0 1 0,1-1 0,0 1 0,5-13 0,4-15-111,4-35-11,-8 31-465,2-1-1,1 2 0,31-73 1,-41 110 282,1-1 1,-1 1-1,1 0 0,-1-1 1,1 1-1,-1 0 1,1 0-1,0 0 0,0-1 1,0 1-1,0 0 1,0 0-1,0 0 1,0 0-1,0 0 0,0 1 1,0-1-1,0 0 1,1 0-1,-1 1 1,0-1-1,1 1 0,-1-1 1,0 1-1,3-1 1,-3 2-9,0 0-1,0 0 1,0-1 0,0 1 0,0 0 0,0 0 0,0 0 0,0 0 0,0 1 0,-1-1 0,1 0 0,0 0 0,-1 0 0,1 1 0,-1-1 0,1 0-1,-1 0 1,0 1 0,0-1 0,1 0 0,-1 1 0,0-1 0,0 1 0,0-1 0,-1 2 0,2 3 49,-1 1 1,0-1-1,-1 0 0,1 0 1,-1 0-1,0 0 0,-1 0 1,0 0-1,0 0 1,0 0-1,0 0 0,-6 8 1,3-7 426,-1 0 0,1 0 0,-2-1 0,1 0-1,-1 0 1,0 0 0,0-1 0,-10 6 0,14-9-301,0 0-90,0 0 1,0 0-1,1 0 0,-1-1 1,-1 0-1,1 1 0,0-1 1,0 0-1,0-1 1,-5 2-1,10-12-6450,9-3-1227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15727,'0'0'9961,"4"1"-9779,-3-1-165,0 0 1,0 0-1,0 0 1,1 0-1,-1 0 1,0 0-1,0-1 0,0 1 1,0 0-1,0-1 1,1 1-1,-1-1 1,0 1-1,0-1 1,0 1-1,0-1 1,0 0-1,0 1 0,-1-1 1,1 0-1,0 0 1,0 0-1,0 0 1,-1 0-1,1 0 1,0 0-1,-1 0 0,1 0 1,-1 0-1,1 0 1,-1 0-1,0 0 1,0 0-1,1-1 1,-1 1-1,0 0 1,0 0-1,0 0 0,0 0 1,0-1-1,0 1 1,0 0-1,-1 0 1,1 0-1,0 0 1,-1-1-1,1 1 1,-1 0-1,1 0 0,-1 0 1,0-1-1,0 1-15,1 0 0,-1 0-1,1 1 1,-1-1 0,0 0-1,1 0 1,-1 1 0,0-1-1,0 0 1,0 1 0,1-1-1,-1 1 1,0-1-1,0 1 1,0-1 0,0 1-1,0 0 1,0-1 0,0 1-1,0 0 1,0 0 0,0 0-1,0-1 1,0 1 0,0 0-1,0 1 1,0-1 0,0 0-1,0 0 1,0 0 0,0 1-1,0-1 1,0 0 0,0 1-1,0-1 1,-1 2-1,-32 18-94,3 18 119,29-37-16,1 1 1,0 0 0,0 0 0,-1 0-1,1 1 1,0-1 0,1 0 0,-1 0-1,0 0 1,1 1 0,-1-1 0,1 0-1,-1 1 1,1-1 0,0 0 0,0 1-1,1 3 1,1-5 16,1 1 0,-1-1 0,0-1 0,1 1 0,-1 0 0,1 0 0,0-1 0,-1 0 0,1 1-1,-1-1 1,1 0 0,-1 0 0,1-1 0,0 1 0,4-1 0,-3 0 33,7 0-24,0-1 0,-1-1 0,1 0 0,-1-1 0,0 1 0,0-2 0,11-6 0,-13 7-45,-1 0 0,1 0 0,0 0 1,-1 1-1,2 1 0,-1-1 0,0 1 0,0 0 0,1 1 0,-1 0 1,16 0-1,-23 2 1,-1-1 0,1 1 0,0-1 0,-1 1 1,1-1-1,-1 1 0,1 0 0,0-1 0,-1 1 0,1-1 0,-1 1 1,0 0-1,1 0 0,-1-1 0,0 1 0,1 0 0,-1 0 0,0-1 0,0 1 1,1 0-1,-1 0 0,0 0 0,0-1 0,0 1 0,0 0 0,0 1 1,-1 29 83,1-23-63,0 2 29,0-7-60,-1 0 0,1 0 1,0 0-1,1 0 0,-1 0 0,0 0 1,1 0-1,-1-1 0,1 1 0,2 4 1,-2-6-42,0 0 1,0 0-1,1 0 1,-1 0-1,0 0 0,1-1 1,-1 1-1,1 0 1,-1-1-1,1 1 1,-1-1-1,1 0 0,-1 1 1,1-1-1,-1 0 1,1 0-1,-1 0 1,1 0-1,0 0 0,-1 0 1,1-1-1,-1 1 1,3-1-1,7-3-1096,0 1 0,0-2 0,-1 1 0,0-2 0,0 1 0,0-1 0,-1-1 0,1 0 0,-2 0 0,12-12 0,12-10-5305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89 9897,'0'0'5467,"-10"6"-2478,-5 3-2023,1 1-1,0 0 1,-18 17-1,28-23-693,-1 0 0,1 1 0,0-1-1,1 1 1,-1 0 0,1 0 0,0 0 0,0 0-1,0 1 1,1-1 0,-1 1 0,1-1-1,1 1 1,-1 0 0,0 10 0,2-15-267,0 0 0,0-1-1,0 1 1,0 0 0,0 0 0,0-1 0,1 1 0,-1-1 0,0 1-1,0 0 1,1-1 0,-1 1 0,0 0 0,1-1 0,-1 1 0,1-1 0,-1 1-1,1-1 1,-1 1 0,1-1 0,-1 1 0,1-1 0,-1 0 0,1 1 0,0-1-1,-1 0 1,1 0 0,0 1 0,0-1 0,28 2 192,-22-3-150,1-1 0,0 1 0,-1-1-1,1-1 1,8-3 0,2-5 1,-1 0 0,-1-2 0,0 1 0,0-2-1,24-28 1,-13 10 49,40-65 0,-62 84-59,-18 21 63,-19 22 21,18-13 76,1 0 0,1 0 1,-12 20-1,20-28-111,0-1 1,0 0 0,1 1 0,0 0 0,0-1 0,1 1 0,1 0 0,-1 0-1,0 16 1,3-23-82,-1 0 0,0-1 0,0 1-1,1 0 1,-1-1 0,1 1 0,0 0-1,-1-1 1,1 1 0,0-1 0,0 0-1,0 1 1,0-1 0,0 0 0,0 1-1,0-1 1,1 0 0,-1 0 0,0 0 0,1 0-1,-1 0 1,1 0 0,-1 0 0,1-1-1,-1 1 1,1-1 0,-1 1 0,1-1-1,0 1 1,-1-1 0,1 0 0,0 0-1,-1 0 1,1 0 0,0 0 0,-1 0-1,1 0 1,3-1 0,2 0 15,-1 1 1,1-2-1,-1 1 0,1-1 1,-1 0-1,0 0 0,1-1 0,10-6 1,-6 1-61,0-1 0,-1 0 0,0-1 0,-1 0 0,0-1 0,-1 0 0,0 0 0,0 0 0,7-18 0,-38 66-265,19-32 335,0 0 0,0 1 0,1 0 1,-1-1-1,1 1 0,0 0 0,1 1 0,-1-1 1,2 0-1,-1 1 0,0-1 0,0 12 0,2-17-30,0 0 0,0 0 0,0 0-1,1 0 1,-1 0 0,0-1 0,0 1-1,1 0 1,-1 0 0,1 0-1,-1 0 1,1 0 0,-1-1 0,1 1-1,-1 0 1,1-1 0,0 1 0,-1 0-1,1-1 1,0 1 0,0-1-1,0 1 1,-1-1 0,1 1 0,1 0-1,31 6-801,5-7-2110,-9-4-3400,7-7-3901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13901,'0'0'8728,"-3"10"-7521,-130 365 1227,129-344-2221,16-46 432,20-48-163,-16 24-589,15-49 1,-40 125-36,6-28 143,0 0 0,1 0 0,0 0 0,0 1-1,1-1 1,0 1 0,1-1 0,0 1-1,2 13 1,-1-22 21,0 1-1,-1-1 1,1 0-1,0 0 1,0 0-1,0 0 1,0 0-1,1 0 1,-1 0-1,0 0 1,0 0-1,0 0 1,1-1-1,-1 1 1,0 0-1,1-1 1,-1 1-1,1-1 1,-1 0 0,1 1-1,-1-1 1,1 0-1,-1 0 1,1 0-1,-1 0 1,1 0-1,-1 0 1,1 0-1,-1-1 1,0 1-1,1 0 1,1-2-1,45-14 945,-38 10-843,-1 0-1,0-1 0,0 0 0,-1-1 1,0 0-1,-1 0 0,1-1 0,-2 0 1,11-16-1,-22 35-706,0-2 535,0 1-1,1-1 1,0 1-1,1 0 1,0 0-1,0 0 1,1 1-1,0-1 1,-1 18 0,3-27 55,1 1 1,-1 0 0,1-1 0,-1 1 0,1-1 0,-1 1 0,1-1 0,0 1-1,-1-1 1,1 1 0,0-1 0,-1 0 0,1 1 0,0-1 0,0 0 0,-1 1 0,1-1-1,0 0 1,0 0 0,-1 0 0,1 0 0,0 0 0,0 0 0,-1 0 0,1 0 0,0 0-1,0 0 1,0 0 0,-1 0 0,1-1 0,0 1 0,0 0 0,-1 0 0,1-1-1,0 1 1,0-2 0,29-10 251,-15 2-201,-2 0 1,1-1-1,-1-1 1,-1 0-1,0-1 0,-1 0 1,16-24-1,-31 43-111,1 1 0,-1-1 1,1 1-1,1 0 0,-1 0 0,1 0 0,1 0 0,-1 0 1,1 1-1,0-1 0,1 11 0,4-16 101,1-1-1,-1 0 1,1 0 0,-1 0-1,1-1 1,-1 0-1,1 0 1,0 0-1,-1 0 1,8-2 0,4-1-36,1-1 1,-1 0 0,-1-1 0,20-8-1,-25-34 1078,-9 45-1097,0 0-1,0 0 0,0 0 0,1 0 0,-1 0 1,1 0-1,-1 0 0,1 0 0,0 1 0,-1-1 1,1 1-1,0-1 0,0 1 0,0 0 0,0 0 0,0 0 1,0 0-1,1 0 0,-1 0 0,0 1 0,0-1 1,1 1-1,-1-1 0,0 1 0,3 0 0,12-1-50,-1 0 0,29 4 0,-11-2 118,-26-1-41,1 0 0,0-1 0,0 0-1,0 0 1,-1-1 0,1-1-1,11-4 1,-17 6-3,1-1 0,-1 1 0,0-1 0,-1 0 0,1 0 0,0 0 0,-1 0 0,1 0 0,-1-1 0,1 1 0,-1-1 0,0 1 0,0-1 0,0 0-1,-1 0 1,1 0 0,-1 0 0,1 0 0,-1 0 0,0-1 0,0 1 0,0-5 0,-1 7-17,0 0 1,0 1-1,0-1 0,0 0 0,0 1 0,0-1 0,0 1 1,0-1-1,0 0 0,0 1 0,-1-1 0,1 1 1,0-1-1,-1 0 0,1 1 0,0-1 0,-1 1 0,1-1 1,0 1-1,-1-1 0,1 1 0,-1-1 0,1 1 0,-1 0 1,1-1-1,-1 1 0,1 0 0,-1-1 0,0 1 1,-25-5-68,-25 12-80,46-5 134,1 0-1,-1 1 1,1-1-1,0 1 1,0 0-1,0 1 1,0-1 0,1 1-1,-1-1 1,1 1-1,0 0 1,0 0 0,0 1-1,-3 6 1,5-9 15,0 0 1,0 1-1,0-1 0,0 0 1,1 0-1,-1 1 0,1-1 1,0 0-1,-1 1 0,1-1 1,0 0-1,0 1 0,0-1 1,1 0-1,-1 1 1,1-1-1,-1 0 0,1 0 1,0 1-1,0-1 0,0 0 1,0 0-1,0 0 0,0 0 1,0 0-1,1 0 1,-1 0-1,1-1 0,0 1 1,-1 0-1,1-1 0,0 0 1,2 2-1,25 12 40,6 3-1364,-19-3-3013,-14-10 237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17617,'0'0'192,"0"6"-4260,0 3-8071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83 13485,'0'0'1996,"1"-10"786,2-33 52,-3 41-2673,-1 1 0,1 0-1,0-1 1,-1 1 0,1-1 0,-1 1-1,0 0 1,1-1 0,-1 1-1,0 0 1,0 0 0,1 0-1,-1-1 1,0 1 0,0 0 0,0 0-1,-1 0 1,1 1 0,0-1-1,0 0 1,0 0 0,-1 1 0,1-1-1,0 0 1,-1 1 0,1-1-1,-1 1 1,1 0 0,0 0 0,-1-1-1,1 1 1,-1 0 0,1 0-1,-1 0 1,1 0 0,-1 1-1,1-1 1,-2 1 0,-4-1 68,1 1-1,0 0 1,-1 0 0,1 1 0,0 0-1,-11 4 1,10-1-178,1-1 0,-1 1 0,1 1 1,0-1-1,0 1 0,1 0 0,-1 0 0,-4 9 0,7-11-67,0 0-1,1 0 1,0 0 0,0 0-1,0 0 1,1 0-1,-1 0 1,1 1 0,0-1-1,0 1 1,1-1 0,-1 0-1,1 1 1,0 0-1,0-1 1,1 8 0,0-11 14,0 0 1,0 0 0,0 0 0,0 0-1,0 0 1,0 0 0,0 0 0,0 0 0,0 0-1,0 0 1,1-1 0,-1 1 0,0 0 0,0-1-1,1 1 1,-1-1 0,0 0 0,1 1-1,-1-1 1,1 0 0,-1 0 0,0 0 0,1 0-1,-1 0 1,1 0 0,-1 0 0,0 0-1,1 0 1,-1-1 0,1 1 0,-1-1 0,2 0-1,45-16 203,-34 8-133,0-1 0,-1-1 0,-1 0 0,19-22 0,-3 4 104,-31 80-1143,-2-29 809,1-8-295,0 0 0,1 0 0,1 1 0,0-1 0,1 1 1,0-1-1,3 23 0,-1-36 230,-1 1 1,1-1 0,0 0-1,0 0 1,-1 1 0,1-1-1,0 0 1,0 0 0,0 0-1,0 0 1,0 0 0,1 0-1,-1-1 1,0 1-1,0 0 1,1-1 0,-1 1-1,0 0 1,1-1 0,-1 0-1,0 1 1,1-1 0,-1 0-1,1 0 1,-1 1 0,0-1-1,1 0 1,-1 0 0,1-1-1,-1 1 1,1 0 0,-1 0-1,0-1 1,3 0 0,16-5-6122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131 103 4548,'-1'-8'7474,"0"-5"-6171,0 2-437,0 0-1,1 0 1,0 0 0,0 0-1,4-16 1,-4 27-801,0 0 0,0 1 0,0-1 0,0 0 0,0 0 0,1 1 0,-1-1 0,0 0 0,0 0 0,0 0 0,0 1 0,0-1 0,1 0 0,-1 0 0,0 0 0,0 0 0,0 1 0,0-1 0,1 0 0,-1 0 0,0 0 0,0 0 0,1 0 0,-1 0 0,0 0 0,0 1 0,1-1 0,-1 0 0,0 0 0,0 0 0,0 0 0,1 0 0,-1 0 0,0 0 0,0 0 0,1 0 0,-1-1 0,0 1 0,0 0 0,1 0 0,-1 0 0,0 0 0,0 0 0,0 0 0,1 0 0,-1 0 0,0-1 0,0 1 0,0 0 0,1 0 0,-1 0 0,0 0 0,0-1 0,0 1 0,0 0 0,0 0 0,1-1 0,-1 1 0,0 0 0,6 21 882,-5 19-608,-2 0 1,-1 1-1,-2-1 0,-2-1 1,-12 43-1,-68 192 1869,55-182-1984,39-142 193,2 17-498,14-46 308,46-103 1,-61 162-454,1 0 0,1 0 1,1 1-1,0 1 0,2 0 1,0 1-1,1 0 0,0 1 0,2 0 1,21-15-1,-212 105-1279,144-59 1874,19-8-826,17-6-2600,5-5 1791,-1 1 0,1-1 0,-1-1-1,0 0 1,16-10 0,-6 3-1520,21-12-3166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9129,'0'0'11456,"3"8"-10362,-2-2-934,0 0 1,0 0-1,0 0 0,-1 0 0,0 0 0,0 0 1,-1 1-1,1-1 0,-1 0 0,-1-1 0,1 1 1,-1 0-1,-3 6 0,-41 85 762,20-46-665,22-44-205,-6 13 1,0 0-1,1 0 0,1 1 1,1 1-1,0-1 0,2 1 1,1 0-1,-2 27 0,7-54 20,0 1 0,0 0 0,1-1 0,0 1 0,0 0 0,0 0-1,5-8 1,5-9 15,50-144 126,-37 93 44,40-81-1,-65 152-257,1-1-1,0 1 1,0-1-1,-1 1 1,1-1-1,0 1 1,0 0-1,1-1 1,-1 1-1,0 0 1,0 0-1,0 0 1,1 0-1,-1 0 1,4-2-1,-5 3-7,1 0-1,-1 0 1,1 0 0,0 0 0,-1 0-1,1 0 1,0 0 0,-1 1-1,1-1 1,-1 0 0,1 0 0,0 0-1,-1 1 1,1-1 0,-1 0-1,1 1 1,-1-1 0,1 0 0,-1 1-1,1-1 1,-1 1 0,1-1-1,-1 1 1,0-1 0,1 1 0,-1-1-1,1 2 1,1 2-25,0 1 0,0 0 0,0 0 1,0 0-1,-1 0 0,1 1 0,0 8 0,-2-6 92,1 0-1,-1 0 1,0 0-1,-1 0 1,0 0 0,0 1-1,-1-1 1,0-1 0,0 1-1,-1 0 1,-6 14-1,7-19-28,-1 1-1,1-1 0,-1 0 1,0 1-1,1-1 0,-1 0 0,-1-1 1,1 1-1,0 0 0,-1-1 1,1 0-1,-1 0 0,0 0 0,0 0 1,0-1-1,0 1 0,0-1 1,0 0-1,0 0 0,0-1 1,0 1-1,0-1 0,-1 0 0,-7-1 1,11 1-156,0 0 0,0 0 0,0-1 0,0 1 0,0 0 0,0-1 0,0 1 1,0-1-1,0 1 0,1-1 0,-1 0 0,0 1 0,0-1 0,1 0 0,-1 0 0,0 1 0,1-1 1,-1 0-1,0 0 0,1 0 0,-1 0 0,1 0 0,0 0 0,-1 0 0,1 0 0,0 0 1,-1 0-1,1 0 0,0 0 0,0 0 0,0 0 0,0 0 0,0 0 0,0 0 0,0 0 0,1-2 1,-1 0-565,1 0 1,-1-1 0,1 1-1,0 0 1,0 0-1,0 0 1,0-1 0,0 1-1,1 0 1,3-5 0,13-9-5556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8264,'0'0'17083,"-3"10"-16309,-26 61-38,20-53-645,1 1 0,0 0 0,1 0-1,1 1 1,1 0 0,-4 33 0,10-54-51,0 1 0,0 0 1,0-1-1,0 1 0,0-1 1,0 1-1,0-1 0,0 0 1,0 0-1,0 1 0,0-1 1,0 0-1,0 0 0,-1 0 1,1 0-1,0 0 0,0-1 1,8-14-14,-2-1 0,0 0 0,-1-1 1,0 1-1,-2-1 0,0 0 0,-1 0 1,-1 0-1,1-22 0,-6 63-1177,3 6-2798,0-28 3703,1 0 0,0 0 0,0 0-1,-1 0 1,1 0 0,0 0 0,0 0 0,0 0 0,0 0 0,0-1-1,0 1 1,0 0 0,1-1 0,-1 1 0,0-1 0,0 1 0,0-1-1,1 0 1,-1 1 0,0-1 0,1 0 0,-1 0 0,0 0-1,2 0 1,17 1-4831,1-1-1827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0 545,'0'0'16399,"0"10"-15838,-13 105 2468,6-64-1634,0 54-1,7-105-1363,-1 0-1,1 0 0,0 1 0,0-1 0,0 0 0,0 0 0,0 1 0,0-1 0,0 0 0,0 0 1,0 1-1,0-1 0,1 0 0,-1 0 0,0 1 0,0-1 0,0 0 0,0 0 0,0 1 0,0-1 1,0 0-1,1 0 0,-1 0 0,0 1 0,0-1 0,0 0 0,1 0 0,-1 0 0,0 0 1,0 1-1,0-1 0,1 0 0,-1 0 0,0 0 0,0 0 0,1 0 0,-1 0 0,0 0 0,0 0 1,1 0-1,12-6 675,8-13 62,24-49-48,-35 52-652,-1 1-1,2-1 1,0 2-1,18-18 1,-29 31-64,0 1 1,1 0-1,-1-1 1,0 1-1,0 0 1,1 0-1,-1 0 1,0-1-1,0 1 1,1 0-1,-1 0 1,0 0-1,1 0 1,-1-1-1,0 1 1,1 0-1,-1 0 1,0 0-1,1 0 1,-1 0-1,0 0 1,1 0-1,-1 0 1,0 0-1,1 0 1,-1 0-1,0 0 1,1 0-1,-1 0 1,0 1-1,1-1 1,-1 0-1,0 0 1,1 0-1,-1 0 1,0 1-1,0-1 1,1 0-1,-1 0 1,0 0-1,0 1 1,1-1-1,-1 0 1,0 0-1,0 1 1,0-1-1,1 0 1,-1 1 0,0-1-1,0 0 1,0 1-1,0-1 1,0 0-1,0 1 1,0-1-1,0 0 1,0 1-1,0-1 1,0 0-1,0 1 1,0-1-1,0 0 1,0 1-1,0-1 1,0 1-1,0 32 150,-1-24-100,0 19 63,0-21-110,0 1-1,1-1 1,-1 1-1,2-1 1,-1 0-1,1 1 1,2 7 0,-2-14-5,-1-1 1,0 0-1,1 1 1,-1-1-1,1 1 1,-1-1-1,0 0 1,1 1-1,-1-1 1,1 0-1,-1 0 1,1 1-1,-1-1 1,1 0 0,0 0-1,-1 0 1,1 0-1,-1 0 1,1 0-1,-1 0 1,1 0-1,-1 0 1,1 0-1,0 0 1,-1 0-1,1 0 1,-1 0 0,1 0-1,-1 0 1,1-1-1,-1 1 1,1 0-1,-1 0 1,1-1-1,-1 1 1,1 0-1,0-1 1,19-12 164,-3-4-17,29-34 0,-33 35 41,0 1 0,1 0-1,28-22 1,-42 36-169,1 1 0,-1 0 1,0-1-1,1 1 0,-1 0 0,1 0 1,-1-1-1,0 1 0,1 0 1,-1 0-1,1-1 0,-1 1 0,1 0 1,-1 0-1,1 0 0,-1 0 1,1 0-1,-1 0 0,1 0 0,-1 0 1,1 0-1,-1 0 0,1 0 1,-1 0-1,1 0 0,-1 0 0,0 1 1,1-1-1,-1 0 0,1 0 1,-1 0-1,1 1 0,6 18 431,-7 37-16,0-42-339,-3 70-1085,3-84 704,0 1 0,0-1-1,0 0 1,0 1 0,1-1 0,-1 0 0,0 0-1,0 1 1,0-1 0,0 0 0,1 0 0,-1 1-1,0-1 1,0 0 0,0 0 0,1 0 0,-1 0-1,0 1 1,1-1 0,-1 0 0,0 0 0,0 0-1,1 0 1,-1 0 0,0 0 0,1 0 0,-1 0-1,0 0 1,0 0 0,1 0 0,-1 0 0,0 0-1,1 0 1,-1 0 0,0 0 0,1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11050,'0'0'8248,"-11"-1"-6646,4 1-1443,0 1 1,0 0-1,0 0 0,0 1 1,0-1-1,1 2 1,-1-1-1,0 1 0,1 0 1,0 0-1,-1 0 0,1 1 1,1 0-1,-1 0 1,0 1-1,1 0 0,0 0 1,0 0-1,1 0 1,-8 12-1,8-13-52,1 0 0,-1 1 0,1 0 0,0-1 0,0 1 1,1 0-1,-1 1 0,1-1 0,0 0 0,1 1 0,-1-1 0,1 1 0,0 0 0,0-1 0,1 11 1,0-15-96,1 0 1,0 0 0,0 0-1,-1 0 1,1 0 0,0 0-1,0 0 1,0-1 0,0 1-1,0 0 1,0-1 0,0 1 0,0 0-1,0-1 1,0 0 0,1 1-1,-1-1 1,0 1 0,0-1-1,0 0 1,1 0 0,-1 0-1,0 0 1,0 0 0,0 0 0,1 0-1,-1 0 1,0 0 0,2-1-1,39-8 430,-32 5-389,-1-1-1,1-1 1,-1 0 0,0 0 0,0-1 0,-1 0 0,1 0 0,10-15-1,-14 17-28,0-1 0,0 0 0,-1 0 0,0 0 0,0-1 0,-1 0 0,0 1 0,0-1 0,-1 0 0,1-1 0,-2 1 0,1 0 0,1-12 0,-3 19-34,0 0 0,0-1 0,0 1 0,0 0 0,0 0 0,0 0 0,0 0 0,0-1 0,0 1-1,0 0 1,0 0 0,-1 0 0,1 0 0,0 0 0,0-1 0,0 1 0,0 0 0,0 0 0,0 0 0,0 0 0,0 0 0,0 0 0,0 0 0,-1-1 0,1 1-1,0 0 1,0 0 0,0 0 0,0 0 0,0 0 0,0 0 0,-1 0 0,1 0 0,0 0 0,0 0 0,0 0 0,0 0 0,0 0 0,-1 0 0,1 0-1,0 0 1,0 0 0,0 0 0,0 0 0,0 0 0,-1 0 0,1 0 0,0 0 0,0 0 0,0 0 0,0 0 0,0 0 0,-1 0 0,1 0 0,0 0 0,-13 9-248,-7 11 108,19-19 153,0-1 1,0 1-1,0 0 1,1-1-1,-1 1 1,0 0 0,0 0-1,1 0 1,-1 0-1,1 0 1,-1 0 0,1-1-1,-1 1 1,1 0-1,0 0 1,-1 1 0,1-1-1,0 1 1,6 1-2455,8-2-5405,-9-1-168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52 15599,'0'0'5915,"-6"-9"-3406,3 5-2269,0 0 0,0 0 0,-1 0 0,1 1 0,-1-1 0,0 1 0,0 0 0,-6-4 0,8 6-206,0 0 0,-1 0-1,1 0 1,0 0 0,-1 0 0,1 1 0,-1 0-1,1-1 1,-1 1 0,1 0 0,-1 0 0,0 0-1,1 0 1,-1 1 0,1-1 0,-1 1 0,1 0 0,0-1-1,-1 1 1,1 0 0,0 0 0,-1 1 0,1-1-1,-3 3 1,-1 0-49,0 1-1,0 0 1,1 0-1,-1 0 1,1 1-1,1-1 1,-1 1-1,1 1 0,0-1 1,0 1-1,1-1 1,0 1-1,0 0 1,0 0-1,1 0 1,0 0-1,1 1 1,0-1-1,0 1 1,0-1-1,1 10 1,1-16 19,-1 0 1,1 0-1,0 1 1,0-1-1,-1 0 1,1 0 0,0 0-1,0 0 1,0 0-1,0 0 1,0 0-1,1 0 1,-1-1 0,0 1-1,0 0 1,0-1-1,1 1 1,-1-1-1,0 1 1,1-1 0,-1 1-1,0-1 1,1 0-1,-1 0 1,1 0-1,-1 0 1,0 0 0,1 0-1,2-1 1,44-6 322,-35 1-285,-1-1 1,1 0-1,-1-1 0,-1 0 1,0 0-1,0-1 0,12-13 0,40-50 116,-69 80-271,0 0 1,1 0-1,-1 1 0,2 0 0,0 0 0,0 0 0,0 0 0,1 1 0,0 0 0,1-1 0,-1 15 0,3-24-74,0 1 1,1 0 0,-1 0 0,0-1 0,1 1-1,-1 0 1,1-1 0,-1 1 0,1-1 0,-1 1-1,1-1 1,0 1 0,-1-1 0,1 1-1,0-1 1,-1 1 0,1-1 0,0 0 0,-1 1-1,1-1 1,0 0 0,0 0 0,-1 1 0,1-1-1,0 0 1,0 0 0,0 0 0,-1 0 0,1 0-1,0 0 1,0 0 0,0-1 0,-1 1 0,1 0-1,0 0 1,0-1 0,1 1 0,34-11-6704,-6-5-535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163 163 14830,'0'0'2461,"-11"5"-443,-5 3-1260,1 1 0,0 1 1,-27 22-1,36-27-531,0 0-1,1 0 1,0 1 0,0 0 0,0 0 0,1 0 0,0 1-1,0-1 1,0 1 0,1 0 0,0 0 0,0 0 0,-3 14-1,6-20-220,0 0 0,0 0 0,-1 1 0,1-1 0,0 0-1,0 0 1,0 0 0,1 0 0,-1 0 0,0 1-1,0-1 1,1 0 0,-1 0 0,0 0 0,1 0-1,-1 0 1,1 0 0,0 0 0,-1 0 0,1 0-1,0 0 1,-1 0 0,1 0 0,0-1 0,0 1-1,1 1 1,0-1 10,1 0 0,-1 0 1,0-1-1,1 1 0,-1 0 0,1-1 0,-1 0 0,1 1 0,-1-1 0,1 0 1,4-1-1,0 0 25,1 0 0,-1 0 0,0-1 0,1 0 0,-1-1 0,0 1-1,12-8 1,3-6-20,1-2-1,-2-1 1,-1 0-1,0-2 0,-1 0 1,-2-1-1,0 0 1,-1-2-1,-2 0 0,17-35 1,-29 53-47,1 1 0,-1-1 0,0 1 1,-1-1-1,1 0 0,-1 0 0,1-12 1,-2 18 15,0-1 1,0 0 0,-1 1-1,1-1 1,0 0 0,0 0-1,0 1 1,0-1 0,-1 0-1,1 1 1,0-1 0,-1 0-1,1 1 1,-1-1 0,1 1-1,0-1 1,-1 1 0,1-1-1,-1 1 1,1-1 0,-1 1-1,0-1 1,1 1 0,-1-1-1,-1 1 1,0-1-11,0 1 1,0 0-1,0 0 1,0 0-1,0 0 1,0 0-1,0 0 0,0 1 1,0-1-1,0 1 1,0 0-1,0-1 1,1 1-1,-3 1 1,-14 7 96,1 2 1,1-1 0,0 2-1,0 0 1,1 1 0,0 1 0,2 0-1,-14 16 1,27-29-72,-1-1-1,1 0 1,-1 1-1,1-1 1,-1 1-1,1-1 1,-1 1-1,1 0 1,0-1-1,-1 1 1,1-1 0,0 1-1,-1 0 1,1-1-1,0 1 1,0 0-1,-1-1 1,1 1-1,0 0 1,0-1-1,0 1 1,0 0 0,0-1-1,0 1 1,0 0-1,0 0 1,0-1-1,1 1 1,-1 0-1,0-1 1,0 1-1,1 0 1,-1-1 0,0 1-1,1-1 1,-1 1-1,0 0 1,1-1-1,0 1 1,1 0 7,1 0 1,-1 0-1,1 0 1,0 0 0,-1-1-1,1 1 1,0-1-1,-1 0 1,1 0-1,5 0 1,77-13-673,-81 12 477,14-3-152,-1 1-1,1 0 1,0 2-1,0 0 0,22 1 1,-40 0 330,1 0-1,0 1 1,0-1-1,0 0 1,-1 0-1,1 1 1,0-1 0,0 1-1,-1-1 1,1 0-1,0 1 1,-1 0 0,1-1-1,0 1 1,-1-1-1,1 1 1,-1 0 0,1-1-1,-1 1 1,1 0-1,-1-1 1,1 1 0,-1 0-1,0 0 1,1 0-1,-1 1 1,1 28 484,-16 26-2950,9-42-2217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189 221 16656,'0'0'6507,"-10"-2"-4457,4 1-2006,0 0-1,0 1 1,1 0 0,-1 0-1,0 0 1,0 0-1,0 1 1,0 0 0,1 0-1,-1 1 1,0 0-1,1 0 1,-1 0 0,1 0-1,0 1 1,0 0-1,0 0 1,0 1 0,0-1-1,1 1 1,-1 0-1,1 0 1,-6 8 0,6-8-60,-1 1 1,1 0 0,0-1 0,1 2 0,-1-1 0,1 0 0,0 1 0,1-1 0,-1 1 0,1 0 0,0 0 0,0 0 0,1 0 0,0 0 0,-1 9 0,3-14 17,-1 0 1,1 0-1,-1 0 0,1 0 0,0 0 0,0 0 0,-1-1 0,1 1 0,0 0 0,0-1 1,0 1-1,0 0 0,0-1 0,0 1 0,0-1 0,0 1 0,0-1 0,0 0 1,0 1-1,0-1 0,0 0 0,0 0 0,0 0 0,0 0 0,0 0 0,0 0 1,1 0-1,-1 0 0,0 0 0,0 0 0,0-1 0,0 1 0,0 0 0,2-2 1,40-11 520,-32 6-299,0-1 0,0 0 0,-1 0 0,0-1-1,0 0 1,-1 0 0,0-1 0,-1-1 0,0 1 0,-1-2 0,0 1-1,0-1 1,-1 1 0,6-19 0,-13 31-285,1 0-1,-1 0 1,1 0-1,0 0 1,0 1-1,-1-1 1,1 0-1,0 0 1,0 1-1,0-1 1,0 0-1,0 1 1,1-1-1,-1 0 1,0 0-1,0 0 1,1 1-1,-1-1 1,1 0-1,-1 0 1,1 0-1,0 0 1,0 2-1,0-3 55,1 1 0,-1 0 0,0-1 0,0 1-1,1-1 1,-1 0 0,0 1 0,0-1-1,1 0 1,-1 0 0,0 0 0,1 0-1,-1 0 1,0 0 0,1 0 0,-1 0 0,0-1-1,2 0 1,6-2 74,0 0 0,0-1 0,0 0-1,-1 0 1,13-9 0,-1-1 63,-1 0 0,-1-2 0,0 0 0,-1-1 0,-1 0 0,0-2 0,-2 0-1,16-26 1,-24 23-466,-21 50 114,-12 19 270,1 1 1,4 0 0,1 2 0,-22 81-1,40-106-115,0 0-1,2 1 1,1-1-1,2 1 0,3 24 1,2 52-1247,-7-100 1325,1-1-1,-1 1 1,0-1-1,0 1 1,-1-1-1,1 1 1,0-1-1,0 1 1,-1-1-1,1 1 1,-1-1 0,1 0-1,-1 1 1,0-1-1,1 0 1,-1 1-1,0-1 1,0 0-1,0 0 1,0 0-1,0 1 1,0-1-1,0 0 1,-1 0-1,1-1 1,0 1-1,0 0 1,-1 0-1,1-1 1,-1 1-1,1-1 1,0 1-1,-1-1 1,1 1-1,-1-1 1,1 0-1,-1 0 1,1 0-1,-1 0 1,1 0-1,-1 0 1,1 0-1,-1 0 1,-2-2-1,-1 1 63,0 0-1,0 0 1,1-1-1,-1 0 1,1 0-1,-1 0 0,1 0 1,-1-1-1,1 0 1,0 0-1,0 0 1,-6-7-1,5 4-66,1 0 0,0-1-1,0 1 1,0-1 0,1 0-1,0 0 1,0 0 0,1 0 0,0-1-1,0 1 1,1-1 0,0 0 0,0 1-1,1-1 1,0 0 0,0 1 0,1-1-1,0 1 1,0-1 0,1 0-1,3-9 1,-1 7-12,0 0 0,0 1 0,1 0-1,0 0 1,1 0 0,0 0 0,0 1-1,1 0 1,0 0 0,0 1 0,1 0 0,0 0-1,0 1 1,1 0 0,12-6 0,-2 2-112,1 2 0,29-9 1,13 0-4280,-29 9-1530,12-5-10494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59 14414,'0'0'7938,"3"-8"-5621,7-28-417,-10 36-1857,0-1 0,0 0-1,-1 1 1,1-1 0,0 0 0,0 1-1,0-1 1,-1 0 0,1 1 0,0-1-1,-1 1 1,1-1 0,0 1 0,-1-1 0,1 1-1,-1-1 1,1 1 0,-1-1 0,1 1-1,-1 0 1,1-1 0,-1 1 0,1-1-1,-1 1 1,0 0 0,1 0 0,-1-1-1,0 1 1,1 0 0,-1 0 0,1 0-1,-1 0 1,0 0 0,1 0 0,-1 0-1,0 0 1,1 0 0,-1 0 0,0 0-1,1 0 1,-2 1 0,-27 3 99,16 1-154,-1 1 1,1 0-1,0 1 1,0 1-1,0 0 0,1 1 1,1 0-1,-1 0 0,2 1 1,-1 1-1,1 0 1,1 1-1,0-1 0,1 2 1,0-1-1,-7 16 0,14-26 10,1-1-1,-1 1 0,0 0 0,1-1 0,-1 1 1,1-1-1,0 1 0,-1 0 0,1-1 0,0 1 1,0 0-1,0-1 0,0 1 0,0 0 0,1-1 1,-1 1-1,0 0 0,1-1 0,-1 1 0,1-1 1,0 1-1,0 0 0,-1-1 0,2 2 0,0-1-3,0-1-1,0 0 1,0 1-1,0-1 0,0 0 1,1 0-1,-1 0 1,0 0-1,0-1 0,1 1 1,-1 0-1,0-1 1,1 0-1,4 1 1,9-2-347,0 0 0,0 0 0,30-8 0,47-19-4642,-33 4-3003,-14 3-3912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43 14510,'0'0'12086,"-10"-4"-11648,7 3-439,-1-1 0,1 1 0,0 0 0,0 0 1,0 0-1,-1 1 0,1-1 0,-1 1 0,1-1 0,0 1 1,-1 0-1,1 0 0,-1 1 0,1-1 0,0 1 1,-1 0-1,1 0 0,0 0 0,0 0 0,0 0 1,0 1-1,0-1 0,0 1 0,0 0 0,0 0 1,0 0-1,1 0 0,-1 1 0,1-1 0,0 1 1,0-1-1,-3 4 0,-38 48-16,40-50 8,1-1 0,0 0 0,0 0 0,0 1 0,1-1 1,-1 1-1,1 0 0,0-1 0,0 1 0,0 0 0,0 0 0,1 0 0,0-1 0,-1 1 0,2 7 0,-1-10 11,1-1 1,0 1 0,-1 0-1,1-1 1,0 1-1,0 0 1,0-1 0,-1 1-1,1-1 1,0 1-1,0-1 1,0 0 0,0 1-1,0-1 1,0 0 0,0 0-1,0 1 1,0-1-1,0 0 1,0 0 0,0 0-1,0 0 1,0 0-1,0-1 1,0 1 0,1 0-1,28-6 259,-18 1-206,1-1 0,-1 0 1,-1 0-1,1-1 1,-1-1-1,15-13 0,59-63 167,-42 40 162,-62 92-1073,12-34 674,0-3-307,1 1 0,1-1 0,0 1-1,1 1 1,0-1 0,1 0 0,0 1-1,-1 14 1,4-26 237,0-1 0,0 1-1,1-1 1,-1 1-1,0-1 1,0 1 0,0-1-1,0 1 1,1-1 0,-1 1-1,0-1 1,0 1 0,1-1-1,-1 1 1,0-1-1,1 1 1,-1-1 0,0 0-1,1 1 1,-1-1 0,1 0-1,-1 1 1,1-1 0,-1 0-1,1 1 1,-1-1 0,1 0-1,-1 0 1,1 0-1,-1 0 1,1 1 0,-1-1-1,1 0 1,-1 0 0,1 0-1,-1 0 1,1 0 0,-1 0-1,1 0 1,0-1 0,-1 1-1,1 0 1,-1 0-1,1 0 1,-1 0 0,1-1-1,-1 1 1,1 0 0,-1 0-1,0-1 1,2 0 0,27-16-2865,-2-8-1476,3-6-1761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8488,'0'0'12054,"-7"11"-10960,-12 16-863,-30 42 2131,-62 119 0,109-184-2319,0-1 0,0 1 0,1 0 1,-1 0-1,1 0 0,0 0 1,0 0-1,0 0 0,1 1 1,-1-1-1,1 0 0,0 0 0,0 1 1,1-1-1,0 6 0,1-8-20,-1 0-1,0 0 0,1 0 1,-1 0-1,1-1 1,0 1-1,0 0 0,0-1 1,-1 1-1,2-1 1,-1 1-1,0-1 0,0 0 1,0 0-1,0 0 0,1 0 1,-1 0-1,0-1 1,1 1-1,-1-1 0,1 1 1,-1-1-1,1 0 1,-1 0-1,1 0 0,2-1 1,23 2-32,41 1-465,-26-9-5241,-27 1 328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16111,'0'0'10554,"-9"-1"-9625,2 1-925,0 1 0,1 0 0,-1 0 0,1 1 0,-1-1 0,1 1 0,-1 1 0,1-1 0,0 1-1,0 0 1,0 1 0,1-1 0,-1 1 0,1 0 0,0 0 0,0 1 0,0 0 0,-7 9 0,-19 29-28,29-41 22,1 1 0,0 0 0,0-1 0,0 1 1,0 0-1,0 0 0,0 0 0,1 0 0,0 0 0,-1-1 1,1 1-1,0 0 0,0 0 0,1 0 0,0 5 0,0-7-24,0 0-1,0 1 0,0-1 0,1 0 0,-1 0 0,0 0 0,1 0 0,-1 0 0,1 0 1,-1-1-1,1 1 0,-1 0 0,1-1 0,-1 1 0,1-1 0,0 1 0,-1-1 0,1 0 0,0 0 1,-1 0-1,1 0 0,0 0 0,1 0 0,44-3-2835,-12-8-1478,2-8-2488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10858,'0'0'6492,"-8"8"-4218,1-2-2094,-45 50 2078,50-53-2191,-1 0 1,1 0-1,-1 0 1,1 0-1,0 1 1,1-1-1,-1 1 1,0-1-1,1 1 1,0 0-1,0 0 1,0 0 0,1-1-1,-1 1 1,1 0-1,0 0 1,0 0-1,0 5 1,1-8-78,0 0 0,0 0-1,-1 0 1,1 0 0,0-1 0,0 1 0,0 0 0,0 0 0,0 0 0,1-1 0,-1 1 0,0-1 0,0 1 0,0-1-1,0 1 1,1-1 0,-1 0 0,0 1 0,1-1 0,-1 0 0,0 0 0,0 0 0,1 0 0,-1 0 0,0 0 0,1 0-1,-1-1 1,0 1 0,0 0 0,3-2 0,37-12 344,-23 1-235,0 0 1,0-2-1,-2 0 0,25-28 1,-70 105 2259,27-57-2240,-1 0-1,1 0 1,0 0-1,0 0 1,1 0-1,-1 0 1,1 0-1,1 1 1,-1-1 0,1 1-1,0 5 1,0-10-137,0 1 0,0-1-1,1 0 1,-1 0 0,1 0 0,-1 0 0,1 0 0,-1 1 0,1-1 0,0 0 0,-1 0 0,1 0 0,0-1 0,0 1 0,0 0 0,0 0 0,0 0 0,0-1 0,0 1-1,1 0 1,1 0-254,-1 0-1,1 0 0,0 0 0,0-1 0,0 1 0,0-1 0,0 0 0,0 0 0,-1 0 0,1 0 1,5-2-1,15-5-6657,1-8-7312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17328,'0'0'1276,"-1"12"-374,-11 68 1707,-4 0-1,-43 132 0,38-143-2297,20-68-332,1 0 0,-1 1-1,1-1 1,-1 0 0,1 1-1,0-1 1,-1 0 0,1 1 0,0-1-1,0 1 1,0-1 0,0 1-1,0-1 1,0 0 0,1 1-1,-1-1 1,0 1 0,2 1 0,-2-2-87,1-1 1,0 0 0,-1 0-1,1 1 1,0-1-1,-1 0 1,1 0 0,0 0-1,0 0 1,-1 0 0,1 0-1,0 0 1,-1 0 0,1 0-1,0-1 1,-1 1-1,1 0 1,0 0 0,-1-1-1,1 1 1,0 0 0,-1-1-1,1 1 1,-1-1 0,2 0-1,43-36-11868,-28 22 3670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1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14414,'0'0'1473,"7"-61"-960,28 22-65,16-6 929,8-8-160,14-3-640,-1 6-353,7 3-288,-15 5-1409,-16 3-2723,-14 2-7431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 12684,'0'0'8990,"-9"1"-8296,6-1-671,0 0 0,0 0 1,0 0-1,0 1 0,0-1 0,0 1 1,0 0-1,0 0 0,0 0 0,0 0 1,1 0-1,-1 1 0,0-1 0,1 1 1,-1 0-1,1 0 0,-1 0 1,1 0-1,0 0 0,0 0 0,0 0 1,0 1-1,0-1 0,1 1 0,-1 0 1,1-1-1,-2 7 0,0-1 125,0 0 0,1 1-1,0 0 1,0 0 0,1-1-1,0 1 1,1 0 0,0 14-1,0-22-131,0 0 1,0 0-1,0 0 0,1-1 0,-1 1 0,0 0 0,0 0 0,0 0 0,1 0 0,-1-1 0,1 1 0,-1 0 0,0 0 0,1-1 1,-1 1-1,1 0 0,-1-1 0,1 1 0,0 0 0,-1-1 0,1 1 0,0-1 0,-1 1 0,1-1 0,0 1 0,0-1 0,-1 0 0,3 1 1,-1-1 30,0 1 0,1-1 1,-1 0-1,0 0 1,0 0-1,1-1 1,-1 1-1,0-1 1,0 1-1,5-2 1,0-1 137,0 0 0,0-1 0,0 0-1,0 0 1,10-9 0,-5 2 16,-2 0 0,1 0 0,10-18 0,-17 24-66,-1-1 0,0 1 0,0-1 0,0 1 0,-1-1 0,0 0 0,0 0 0,0 0 0,-1 0 0,0-1 0,1-6 0,-24 44 127,17-21-257,0 0-5,0 1 0,1 0 0,1 0 0,-1 1 0,2-1 0,-3 22 0,5-32-26,0-1 1,0 1-1,0 0 1,1-1-1,-1 1 1,0-1-1,0 1 1,1-1-1,-1 1 0,0-1 1,1 1-1,-1-1 1,1 1-1,-1-1 1,1 1-1,-1-1 1,1 0-1,-1 1 1,1-1-1,-1 0 0,1 0 1,-1 1-1,1-1 1,-1 0-1,1 0 1,0 0-1,-1 1 1,1-1-1,-1 0 1,1 0-1,0 0 0,-1 0 1,1 0-1,-1 0 1,1-1-1,0 1 1,-1 0-1,1 0 1,-1 0-1,1 0 1,0-1-1,-1 1 1,1 0-1,-1-1 0,1 1 1,0-1-1,30-13-1496,70-63-9624,-64 47 4494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132 218 7976,'0'0'11520,"-10"1"-9924,2 0-1478,1 1 1,-1 0-1,0 0 0,1 1 1,0 0-1,0 0 1,0 1-1,0 0 0,-7 6 1,10-8-98,1 0 0,0 0 0,1 1 1,-1-1-1,0 1 0,1 0 0,-1 0 0,1 0 1,0 0-1,0 0 0,0 0 0,0 1 0,1-1 1,0 0-1,-1 1 0,1 0 0,0-1 0,0 1 1,1-1-1,-1 1 0,1 0 0,0 0 0,0-1 1,0 1-1,1 6 0,0-9-2,0 0 0,0 0 1,0 0-1,-1 0 0,1 0 1,0-1-1,0 1 0,0 0 0,1 0 1,-1-1-1,0 1 0,0 0 1,0-1-1,0 1 0,1-1 0,-1 0 1,0 1-1,0-1 0,1 0 0,-1 0 1,0 0-1,1 0 0,-1 0 1,0 0-1,1 0 0,1 0 0,38-7 774,-23-1-701,-1-1 0,0 0 0,-1-1-1,0-1 1,-1-1 0,0 0 0,0-1 0,-2-1 0,21-25-1,-42 49-324,1 1-1,1 0 0,-1 0 0,2 1 0,0-1 0,0 1 1,1 0-1,0 1 0,-3 23 0,7-36 229,0 1 0,1 0-1,-1 0 1,0 0 0,1 0-1,-1-1 1,0 1 0,1 0-1,-1 0 1,1-1 0,-1 1 0,1 0-1,0 0 1,-1-1 0,1 1-1,0-1 1,-1 1 0,1-1-1,0 1 1,0-1 0,-1 1 0,1-1-1,0 0 1,0 1 0,0-1-1,0 0 1,0 0 0,-1 0 0,1 0-1,0 1 1,0-1 0,0 0-1,0-1 1,0 1 0,0 0-1,-1 0 1,1 0 0,0 0 0,0-1-1,1 1 1,40-14 260,-26 3-132,0 0 1,0-1 0,-2-1 0,1-1 0,-2 0 0,0-1-1,0 0 1,-2-1 0,0 0 0,-1-1 0,0 0 0,-1 0 0,-1-1-1,-1 0 1,-1-1 0,0 0 0,-1 0 0,-1 0 0,2-28 0,-10 43-632,-4 11 356,-7 11 123,-63 121 39,68-119 145,1 0 1,2 0 0,0 1 0,1 0 0,-5 29 0,11-49-150,0 0-1,-1 0 1,1 0 0,0 0-1,0 1 1,0-1 0,0 0 0,0 0-1,0 0 1,0 0 0,0 0 0,0 1-1,0-1 1,0 0 0,1 0 0,-1 0-1,1 0 1,-1 0 0,1 0 0,-1 0-1,1 0 1,-1 0 0,1 0 0,0 0-1,0 1 1,1-2 17,-1 0 1,0 0-1,0 0 1,0 0-1,0 0 1,0-1-1,1 1 1,-1 0-1,0 0 1,0-1-1,0 1 1,0-1-1,0 1 1,0-1-1,0 1 1,0-1-1,0 0 1,0 1-1,1-2 1,5-4 53,-1 0 1,1-1-1,-1 1 1,-1-1-1,7-9 0,-7 6-21,0 0 0,-1 0-1,0-1 1,0 1-1,-1-1 1,0 0-1,-1 0 1,-1 0-1,1-20 1,-5 62-429,2-27 357,0 0 0,1 1 0,-1-1 0,1 0 0,0 1 0,0-1 0,1 0 1,-1 1-1,2 3 0,-1-6 20,0-1 1,0 1-1,0 0 1,0-1-1,0 0 1,1 1-1,-1-1 1,0 0-1,1 0 1,-1 1-1,1-1 1,0 0-1,-1-1 0,1 1 1,0 0-1,-1 0 1,1-1-1,0 1 1,0-1-1,0 1 1,0-1-1,-1 0 1,1 0-1,0 0 1,0 0-1,3 0 1,3 0 28,-1 0 0,1 0 1,0 0-1,0-1 1,-1-1-1,1 1 1,0-1-1,-1 0 0,1-1 1,-1 0-1,0 0 1,0-1-1,0 1 1,-1-2-1,1 1 0,-1-1 1,0 0-1,0 0 1,0 0-1,-1-1 0,0 0 1,6-8-1,-15 19-98,-37 69-27,38-68 135,1 0 0,-1 1 0,1 0 0,0-1 0,1 1 0,0 0 0,0 0 0,0 0 0,1 0-1,0 8 1,1-14-27,0 0 0,0 1 0,0-1 0,0 0 0,0 0 0,0 0-1,0 0 1,0-1 0,0 1 0,0 0 0,0 0 0,1-1 0,-1 1 0,0 0-1,1-1 1,-1 1 0,0-1 0,1 0 0,-1 1 0,0-1 0,1 0 0,-1 0-1,1 0 1,-1 0 0,1 0 0,-1 0 0,0-1 0,1 1 0,1-1 0,2 1-386,1-1-1,-1 1 1,1-1 0,-1-1 0,1 1 0,7-4 0,-9 3-695,-1-1-1,1 1 0,-1-1 1,0 0-1,0 1 0,0-1 1,3-6-1,6-8-7865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15951,'0'0'3780,"21"52"-9674,-10-36-448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16271,'0'0'7074,"-7"8"-6140,2-1-748,-32 39 1110,35-44-1205,0 1 0,1-1 0,-1 1 0,1 0 1,-1-1-1,1 1 0,0 0 0,0 0 1,0 0-1,0 0 0,1 0 0,-1 0 0,1 0 1,0 0-1,0 0 0,0 5 0,3-7-21,0 0-1,0 0 0,0-1 1,0 1-1,0-1 1,0 0-1,0 0 0,0 0 1,0-1-1,5 0 1,2-1-26,0-1 1,-1 0 0,0-1 0,16-8 0,-18 9-137,-1-1 0,1 1 0,0 0 1,-1 1-1,1-1 0,0 1 1,1 1-1,-1-1 0,0 1 1,14 0-1,-9 41-2535,-10-39 2318,1 1-1,0-1 1,0 1-1,-1-1 1,1 0-1,0 0 1,0 0-1,0 0 1,0-1-1,0 1 1,0-1-1,0 0 1,0 0-1,0 0 1,1 0-1,-1 0 0,5-2 1,53-14-7642,-32 5 2479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3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9513,'0'0'4826,"-8"8"-4266,2-3-454,1 0 0,0 1 0,0 0 0,1 0 0,0 0-1,0 0 1,0 1 0,1-1 0,0 1 0,0 0 0,1 0-1,-1 0 1,2 1 0,-1-1 0,1 0 0,0 8-1,1 30-12,3-1 0,13 73-1,-14-108-256,0 1 1,-1 0-1,0-1 0,-1 1 1,0 0-1,0-1 0,-3 16 1,2-22 392,0-1 1,0 1-1,0-1 1,0 1 0,-1-1-1,1 1 1,-1-1-1,1 0 1,-1 0 0,0 0-1,0 0 1,0 0-1,0 0 1,0-1 0,0 1-1,0 0 1,-1-1-1,1 0 1,0 0 0,-1 0-1,1 0 1,-1 0-1,0 0 1,1 0 0,-1-1-1,0 1 1,1-1-1,-1 0 1,0 0 0,-4 0-1,4 0 14,0 0 0,0-1-1,0 1 1,0-1 0,0 1 0,0-1-1,1 0 1,-1 0 0,0 0-1,0 0 1,1-1 0,-1 1 0,1-1-1,-1 1 1,1-1 0,-1 0-1,1 0 1,0 0 0,-3-4 0,1 1-99,1 0 1,0-1 0,0 1 0,0-1 0,0 0 0,1 0 0,0 0 0,0 0 0,-1-8-1,2 6-142,-1-1-1,1 1 1,1-1 0,-1 1-1,2-1 1,-1 1-1,1-1 1,0 1-1,1-1 1,0 1-1,0 0 1,1-1-1,0 1 1,6-10-1,-2 9 2,1 0-1,0 0 1,0 1-1,1 0 1,0 1-1,0-1 1,1 2-1,0 0 1,0 0-1,16-7 1,32-10-4283,-7 2-5235,-21 7-5155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71 195 4100,'-15'3'3070,"10"-2"-2559,1 0 0,-1 0 0,1 0 1,-1 0-1,1 1 0,-1-1 0,1 1 0,0 0 0,0 1 0,0-1 0,-3 3 0,7-4-460,-1-1-1,1 0 1,0 1-1,1-1 1,-1 0-1,0 1 1,0-1-1,0 0 1,0 1 0,0-1-1,0 0 1,0 0-1,0 1 1,0-1-1,1 0 1,-1 1-1,0-1 1,0 0-1,0 0 1,1 1-1,-1-1 1,0 0-1,0 0 1,1 0-1,-1 1 1,0-1-1,0 0 1,1 0-1,-1 0 1,0 0 0,1 0-1,-1 0 1,0 0-1,1 1 1,-1-1-1,0 0 1,1 0-1,-1 0 1,0 0-1,1 0 1,-1 0-1,0 0 1,0-1-1,1 1 1,-1 0-1,1 0 1,19 1 1075,-19-1-1055,593 1 3304,794-47-3158,-243-66 26,-935 86-224,-47 8 327,0 7-1,1 6 1,308 33 0,-370-18 1538,-102-11-2031,-1-1-1,0 1 1,0-1 0,1 1-1,-1 0 1,0 0 0,0-1-1,0 1 1,0 0 0,0 0-1,-1 0 1,1 0 0,0 0-1,-3-1 1,-34-19-6537,20 11 134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16624,'0'0'6662,"-2"55"-6662,0-26 32,0 0-32,-1-1-64,2-2-577,-3-4-95,-2-1-770,-6-6-1537,-5-4-2626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14926,'0'0'715,"2"9"609,2 2-555,0 0-1,1 0 0,-1 0 1,2-1-1,0 0 0,8 11 0,-13-19-636,1 0-1,-1 0 1,1 0-1,0 0 1,0 0-1,0-1 1,0 1-1,1-1 1,-1 1-1,0-1 1,0 0-1,1 1 1,-1-1-1,1-1 1,-1 1-1,1 0 1,0-1-1,-1 1 1,1-1-1,0 1 1,-1-1-1,1 0 1,0-1-1,-1 1 1,1 0-1,0-1 1,-1 1-1,1-1 0,-1 0 1,1 0-1,-1 0 1,1 0-1,-1 0 1,0 0-1,1-1 1,-1 1-1,0-1 1,2-2-1,12-9 21,-1 0 0,-1-1 0,-1 0 0,0-2 0,15-21 0,9-29-1470,-33 56 185,0 0 0,-1 0 1,0-1-1,2-14 1,-4 5-4415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13613,'0'0'5093,"0"52"-4164,0-22-737,0 1-128,0 4-32,0-4-32,5-1-320,2-6-705,-6-1-961,-1-7-1121,0-7-865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10762,'0'0'10543,"13"-7"-10249,-6 3-276,1-1 0,0 2 0,0-1 0,0 1 0,0 0 0,1 1 0,-1 0-1,1 0 1,-1 1 0,1 0 0,0 0 0,0 1 0,15 1 0,-5 3-13,-1 0 1,0 1-1,0 0 0,0 2 1,0 0-1,-1 1 0,-1 1 1,1 0-1,-1 1 0,-1 1 1,17 14-1,-30-22 22,1-1 1,-1 1-1,1-1 1,-1 1-1,0 0 0,0 0 1,0 0-1,-1 0 1,1 0-1,-1 0 0,0 0 1,1 1-1,-1-1 1,-1 1-1,1-1 0,0 1 1,-1-1-1,0 1 1,0-1-1,0 1 1,0-1-1,0 1 0,-1-1 1,0 0-1,1 1 1,-1-1-1,-1 1 0,1-1 1,0 0-1,-1 0 1,0 0-1,1 0 0,-1 0 1,0 0-1,-1 0 1,1-1-1,-5 6 0,-3 0 223,0 0 0,0-1 0,0 0 0,-1 0-1,0-1 1,0 0 0,-1-1 0,1-1 0,-19 6-1,-4-4-146,-1 0 0,0-2 0,-60-1-1,80-7-1034,13-4-1595,3 7 2009,0-1 0,0 0 1,0 1-1,0-1 0,0 1 0,1-1 0,-1 1 1,1 0-1,-1-1 0,1 1 0,3-2 0,21-11-6256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4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14606,'0'0'8579,"12"2"-7490,-5-2-878,11 3 145,1-2-1,-1 0 1,34-3 0,-47 1-294,-1 0 1,1 0-1,0 0 1,0-1-1,0 1 1,-1-1-1,1 0 1,-1 0-1,6-4 0,-8 4-35,0 1-1,0-1 1,-1 0-1,1 0 0,-1 1 1,1-1-1,-1 0 1,1 0-1,-1-1 0,0 1 1,0 0-1,0 0 1,0 0-1,-1-1 1,1 1-1,-1 0 0,1-1 1,-1 1-1,0-1 1,0-2-1,0 4-24,-1 0 0,1 0 0,-1 0 0,0 0 1,1 0-1,-1 0 0,0 0 0,0 0 0,1 0 0,-1 1 0,0-1 1,0 0-1,0 1 0,0-1 0,0 1 0,0-1 0,0 1 0,0-1 0,-1 1 1,1 0-1,0-1 0,0 1 0,0 0 0,0 0 0,0 0 0,-1 0 1,1 0-1,0 0 0,0 0 0,0 0 0,0 1 0,-1-1 0,0 1 0,-44 10-213,42-8 199,0 0-1,0 0 1,0 1-1,0-1 1,0 1-1,1 0 1,0 0 0,-4 6-1,6-8 10,-1 0-1,1 0 1,0-1-1,0 1 1,0 0-1,0 0 1,1 1-1,-1-1 1,1 0-1,-1 0 1,1 0-1,-1 0 1,1 0-1,0 1 1,0-1-1,0 0 1,1 0-1,-1 0 1,0 0-1,1 1 1,-1-1-1,2 3 1,0-3 10,0-1 0,0 0 0,0 0 0,0 1 0,0-1 0,0 0 0,0-1 0,0 1 0,0 0 0,0 0 0,1-1 0,-1 0 0,0 1 0,0-1 0,1 0 0,-1 0 0,0 0 0,0 0 0,4-1 0,45-8 157,-5-10-192,-37 14-15,1 1 1,0 0 0,0 0-1,0 1 1,1 0-1,16-2 1,-27 5 30,1 0 0,-1 0 0,1 0 0,-1 0 1,1 0-1,-1 1 0,1-1 0,0 0 0,-1 0 1,1 0-1,-1 0 0,1 1 0,-1-1 0,0 0 1,1 0-1,-1 1 0,1-1 0,-1 0 0,1 1 0,-1-1 1,0 0-1,1 1 0,-1-1 0,0 1 0,0-1 1,1 1-1,-1-1 0,0 1 0,0-1 0,1 1 1,-1-1-1,0 1 0,0-1 0,0 2 0,0 24-73,0-24 91,-1-1-1,1 0 0,0 1 0,-1-1 1,1 1-1,0-1 0,0 1 0,0-1 0,0 1 1,0-1-1,0 0 0,0 1 0,0-1 0,1 1 1,-1-1-1,1 1 0,-1-1 0,1 0 1,-1 1-1,1-1 0,0 0 0,0 0 0,-1 1 1,1-1-1,0 0 0,0 0 0,0 0 1,0 0-1,2 1 0,2-2 91,0 0 0,1 0 1,-1 0-1,0-1 0,0 1 0,1-1 1,-1-1-1,0 1 0,0-1 0,0 0 0,-1 0 1,1 0-1,6-5 0,-5 4-108,0 0 0,-1 1 0,1-1 0,0 1 0,0 0 0,0 0 0,1 1 0,11-2-1,-17 4 6,-1 0-1,1-1 0,-1 1 0,1-1 1,-1 1-1,1 0 0,-1 0 0,1-1 0,-1 1 1,0 0-1,0 0 0,1-1 0,-1 1 0,0 0 1,0 0-1,0 0 0,0-1 0,0 1 0,0 0 1,0 0-1,0 0 0,0-1 0,0 1 0,0 0 1,0 0-1,-1 1 0,1-1 11,-1 1 0,1-1 0,0 0 0,0 1-1,0-1 1,-1 1 0,1-1 0,1 0 0,-1 1 0,0-1-1,0 1 1,1-1 0,-1 0 0,0 1 0,1-1 0,-1 0 0,1 1-1,0-1 1,-1 0 0,1 0 0,0 1 0,0-1 0,0 0-1,0 0 1,0 0 0,1 1 0,5-1 47,0-1 0,-1 0 0,1 0 0,-1 0 0,1-1 0,-1 0 0,1 0 0,-1-1 0,1 1 0,-1-1 0,0-1 0,0 1 0,0-1 0,0 0 0,0-1 0,-1 1 0,9-8 0,-5 4-104,0 2 0,1-1 0,-1 1 0,1 1 0,15-5 1,-25 8 29,0 1 0,1 0-1,-1 0 1,0 0 0,0 0 0,1 0 0,-1 0 0,0 0 0,0 0 0,1 0 0,-1 0 0,0 0 0,0 0 0,0 0 0,1 0 0,-1 0 0,0 1 0,0-1 0,1 0 0,-1 0 0,0 0 0,0 0 0,0 0 0,1 0 0,-1 1 0,0-1 0,0 0 0,0 0 0,0 0 0,1 1 0,-1-1 0,0 0 0,0 0 0,0 0-1,0 1 1,0-1 0,0 0 0,0 0 0,0 0 0,0 1 0,1-1 0,-1 0 0,0 16 1356,0 1-2426,0-17 861,0 1 1,0-1-1,0 0 1,0 1-1,1-1 0,-1 0 1,0 1-1,0-1 1,0 0-1,0 0 0,1 1 1,-1-1-1,0 0 1,0 0-1,1 0 0,-1 1 1,0-1-1,0 0 1,1 0-1,-1 0 0,0 0 1,1 0-1,-1 1 1,0-1-1,0 0 0,1 0 1,-1 0-1,0 0 1,1 0-1,-1 0 0,0 0 1,1 0-1,-1 0 1,0 0-1,1 0 0,-1 0 1,0 0-1,1 0 1,-1-1-1,0 1 1,1 0-1,8-4-13209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11147,'0'0'6950,"-23"61"-4163,-2-23-1218,-4 4 33,-1 0-225,4-5-384,4-7-384,8-8-481,6-8-96,3-11-224,5-8-2499,0-12-1057,0-4-1344,0-1-3717</inkml:trace>
  <inkml:trace contextRef="#ctx0" brushRef="#br0" timeOffset="1">25 97 15503,'0'0'10345,"57"9"-9031,-36-2-610,3-1-287,4 2-289,-1 1-256,-1 3-1602,-3-2-2466,-6-1-6054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12 131 8392,'0'0'18668,"10"-12"-18347,1 0-269,0 1-12,0-1 0,-1 0 0,0-1 1,-1 0-1,11-21 0,-20 34-40,-1 0 0,1 0 0,0 1 0,-1-1 0,1 0 1,0 0-1,-1 0 0,1 0 0,0 0 0,-1 0 0,1 0 0,0 0 0,-1 0 0,1 0 0,0 0 0,0 0 0,-1 0 0,1 0 0,0 0 0,-1 0 0,1-1 1,0 1-1,-1 0 0,1 0 0,0 0 0,-1 0 0,1-1 0,0 1 0,0 0 0,-1 0 0,1 0 0,0-1 0,0 1 0,0 0 0,-1 0 0,1-1 0,0 1 0,0 0 1,0-1-1,0 1 0,0 0 0,0-1 0,-1 1 0,1 0 0,0-1 0,0 1 0,0 0 0,0-1 0,0 1 0,0 0 0,0-1 0,0 1 0,1 0 0,-1 0 1,0-1-1,0 1 0,0 0 0,0-1 0,0 1 0,0 0 0,1-1 0,-1 1 0,0 0 0,0 0 0,1-1 0,-25 15-271,15-5 236,0 1 0,0 0 1,1 0-1,-8 13 0,14-20 24,-1 1 1,1 0-1,0 1 1,0-1-1,0 0 1,1 1 0,-1-1-1,1 1 1,0-1-1,0 1 1,1-1-1,-1 1 1,1 0 0,0-1-1,1 6 1,0-9 11,0 0 1,-1 0 0,1 0-1,0 0 1,0 0-1,0-1 1,0 1 0,0 0-1,0-1 1,0 1 0,0-1-1,0 1 1,0-1-1,1 1 1,-1-1 0,0 0-1,0 0 1,0 0 0,1 1-1,-1-1 1,0 0-1,0-1 1,0 1 0,2 0-1,34-5 119,-23 0-105,0-2 1,-1 0-1,1 0 1,12-10-1,-15 9-98,1 0 0,0 1 0,0 1-1,1 0 1,18-6 0,-30 12 61,0 0-1,-1 0 1,1 0-1,-1 0 1,1 1 0,0-1-1,-1 0 1,1 0-1,-1 1 1,1-1-1,-1 0 1,1 1 0,-1-1-1,1 1 1,-1-1-1,1 1 1,-1-1 0,1 1-1,-1-1 1,0 1-1,1-1 1,-1 1 0,0-1-1,0 1 1,1 0-1,-1-1 1,0 1-1,0-1 1,0 1 0,0 0-1,0-1 1,0 1-1,0 0 1,0-1 0,0 1-1,0-1 1,0 1-1,0 0 1,0-1 0,0 1-1,-1 0 1,1 0-1,-5 43 156,2-26-183,4-18 66,-1 1 0,0 0 0,1 0 0,-1-1 0,1 1 0,-1 0 0,0-1 0,1 1-1,0 0 1,-1-1 0,1 1 0,-1-1 0,1 1 0,0-1 0,-1 1 0,1-1 0,0 1 0,0-1 0,-1 0 0,1 0 0,0 1-1,0-1 1,-1 0 0,1 0 0,0 0 0,0 0 0,0 1 0,0-1 0,-1-1 0,1 1 0,0 0 0,0 0 0,0 0 0,-1 0-1,1 0 1,0-1 0,0 1 0,0 0 0,1-2 0,34-9 426,-7-6-348,-23 13-116,1 0 0,-1 0-1,1 1 1,-1 0 0,1 0 0,0 1-1,0-1 1,0 1 0,8-1-1,-8 18-1920,-1 6-1815,-6-20 3345,1-1-1,-1 1 0,0 0 0,1-1 0,-1 1 0,1 0 0,-1-1 1,1 1-1,0 0 0,-1-1 0,1 1 0,0-1 0,-1 1 0,1-1 1,0 0-1,0 1 0,-1-1 0,1 0 0,0 1 0,0-1 0,-1 0 1,3 1-1,9-1-5763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69 137 9321,'0'0'13244,"-9"5"-13190,5-2-47,-29 19 101,31-20-95,0-1-1,0 1 1,1-1-1,-1 1 1,0 0 0,1-1-1,0 1 1,-1 0-1,1 0 1,0 0-1,0 0 1,0 0 0,0 0-1,1 1 1,-1-1-1,0 0 1,1 3-1,2-4 97,1 0 0,0-1 0,1 1-1,-1-1 1,0 0 0,0 0-1,0 0 1,0 0 0,0-1-1,5 0 1,8-6-30,-1 0-1,0 0 0,-1-2 1,1 0-1,-2 0 1,1-1-1,-1-1 1,-1 0-1,0-1 1,-1 0-1,0-1 0,11-17 1,-21 30-79,1-4 22,1 0-1,0 0 0,-1 0 1,0 0-1,0-1 0,0 1 1,0 0-1,-1-1 0,1 1 0,-1-1 1,0-6-1,-3 12-38,-1 0-1,1 0 1,-1 0-1,1 0 1,-1 0-1,1 0 1,0 1-1,-1-1 1,1 1-1,-4 4 1,-6 6 12,1 1 0,1 1 0,-11 16 0,18-25 30,0 0 1,1 0-1,-1 1 1,1-1-1,0 1 1,0-1-1,1 1 1,0 0-1,0 0 0,0 0 1,1-1-1,0 1 1,0 7-1,1-12-25,-1 1-1,1 0 1,0-1-1,0 1 0,-1-1 1,1 1-1,0-1 1,0 1-1,0-1 1,0 0-1,1 1 0,-1-1 1,0 0-1,1 0 1,-1 0-1,0 0 1,1 0-1,-1 0 0,1-1 1,0 1-1,-1 0 1,1-1-1,-1 1 1,4 0-1,44 5-6503,-24-6-2144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37 12492,'0'0'13015,"-6"9"-12770,0 2-149,-1-1 1,1 1-1,1 1 0,0-1 0,1 1 0,0 0 0,1 0 0,0 0 0,-2 19 0,5-30-70,0 0 0,0-1 0,0 1 0,0 0 0,0-1 0,1 1 0,-1 0 0,0-1 0,0 1 0,0 0 0,1-1 0,-1 1 0,0 0 0,1-1 0,-1 1 0,1-1 0,-1 1 1,1-1-1,-1 1 0,1-1 0,-1 1 0,1-1 0,-1 0 0,1 1 0,-1-1 0,1 0 0,0 1 0,-1-1 0,1 0 0,-1 0 0,2 1 0,27-2 1102,-22 0-896,0-1 0,0 0 0,0-1 0,-1 0 0,12-5 0,-9 0-99,1 1 0,-1-1 1,-1-1-1,11-12 0,-16 17-106,0 0 0,0-1 1,-1 1-1,1 0 0,-1-1 0,0 0 0,0 1 1,0-1-1,-1 0 0,1 0 0,-1 0 0,0-9 0,-1 13-40,-1 1 0,1-1 0,-1 0-1,1 1 1,-1-1 0,0 0 0,1 1 0,-1-1-1,0 1 1,1-1 0,-1 1 0,0-1-1,0 1 1,1 0 0,-1-1 0,0 1-1,0 0 1,0-1 0,0 1 0,1 0-1,-1 0 1,0 0 0,0 0 0,0 0-1,0 0 1,0 0 0,0 0 0,1 0 0,-1 1-1,0-1 1,0 0 0,0 0 0,-1 1-1,-6 3-114,27-3 269,-15-2-118,0 0 0,0 0 1,1 0-1,-1 0 1,0-1-1,0 0 0,-1 0 1,8-4-1,7-4 55,-18 10-121,0 3 6,-1 0 123,1 0 0,-1 1 0,1-1 0,-1 0 0,0 0 0,-1 0 0,1 0 0,0 0-1,-3 3 1,3-5-92,0-1 0,1 1 0,-1 0 0,1-1 0,-1 1 0,1 0 0,-1 0 0,1-1 0,-1 1 0,1 0 0,0 0 0,0 0 0,-1-1 0,1 1 0,0 0 0,0 0 0,0 0 0,0 0 0,0 0 0,0-1 0,0 1 0,0 0 0,0 0 0,0 0-1,0 0 1,1 0 0,-1-1 0,0 1 0,1 1 0,0-1 6,1 0-1,-1 0 1,0 0-1,1 0 0,-1 0 1,1 0-1,-1 0 1,1-1-1,-1 1 0,1-1 1,-1 1-1,1-1 1,0 1-1,2-1 1,2 1 13,0-1 0,0 0 1,0 0-1,0 0 0,0-1 1,0 0-1,0 0 1,6-2-1,-4-2-8,1-1 1,-1 1-1,-1-2 0,1 1 1,-1-1-1,0 0 0,0-1 1,-1 0-1,0 0 0,0 0 1,4-10-1,-29 48-612,14-23 596,-1 0 0,2 1 0,-1-1 1,1 1-1,0 0 0,0 1 0,1-1 0,0 1 1,1-1-1,0 1 0,-1 11 0,3-19 18,0-1-1,0 1 1,1 0-1,-1-1 1,0 0 0,1 1-1,-1-1 1,0 1-1,1-1 1,-1 1-1,0-1 1,1 0-1,-1 1 1,1-1-1,-1 0 1,1 1-1,-1-1 1,1 0-1,-1 1 1,1-1 0,0 0-1,-1 0 1,1 0-1,-1 0 1,1 0-1,-1 0 1,1 0-1,0 0 1,-1 0-1,2 0 1,24 0 186,-18 0-210,-8 0-9,6 12-626,-5-11 277,0-1-1,0 0 1,0 0 0,0 0-1,0 0 1,-1 0 0,1 0-1,0 0 1,0 0 0,0 0-1,0 0 1,0 0 0,0-1-1,0 1 1,-1 0 0,1-1-1,0 1 1,0-1 0,0 1-1,-1-1 1,1 1-1,0-1 1,0 1 0,-1-1-1,1 0 1,0 1 0,-1-1-1,1 0 1,-1 0 0,1 1-1,0-3 1,3-12-5599,0-5-2295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 13869,'0'-1'2370,"-3"-1"-63,1 2 832,2 2-3588,0 4-1505,2-1-2018,0 1-2754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74 5157,'0'0'19725,"9"3"-18321,-3-2-1238,0 1 0,0-2 0,0 1 0,0-1 0,0 0 0,0 0 0,0-1-1,0 0 1,0 0 0,9-2 0,-13 2-128,1 0-1,0 0 1,0 0-1,-1-1 1,1 1 0,-1-1-1,1 1 1,-1-1-1,0 0 1,1 0 0,-1 0-1,0 0 1,0 0-1,0 0 1,-1 0-1,1-1 1,0 1 0,-1-1-1,0 1 1,0-1-1,1 0 1,-2 0-1,1 1 1,0-1 0,0 0-1,-1 0 1,0 0-1,1-5 1,-2 7-49,1 0 0,-1 1 0,1-1 1,-1 1-1,0-1 0,1 1 0,-1-1 0,0 1 1,0-1-1,1 1 0,-1 0 0,0-1 0,0 1 0,1 0 1,-1 0-1,0-1 0,0 1 0,0 0 0,1 0 0,-1 0 1,0 0-1,0 0 0,0 0 0,0 0 0,1 0 1,-2 1-1,-26 2-306,20 1 297,1 0-1,0 0 1,0 0 0,0 0-1,1 1 1,-1 1-1,1-1 1,0 1-1,0 0 1,1 0-1,0 0 1,0 1-1,1 0 1,-1 0-1,2 0 1,-1 1 0,-5 14-1,10-21 23,-1 1-1,0-1 1,1 0 0,-1 0 0,1 0-1,-1 0 1,1 1 0,-1-1-1,1 0 1,0 0 0,0 0 0,0 0-1,-1-1 1,1 1 0,0 0-1,0 0 1,0 0 0,0-1 0,0 1-1,0-1 1,1 1 0,-1 0-1,0-1 1,0 0 0,0 1-1,0-1 1,1 0 0,-1 0 0,0 0-1,0 1 1,1-1 0,-1 0-1,0-1 1,0 1 0,3 0 0,49-5-2440,-8-14-7245,-22 6 1109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15182,'0'0'8937,"1"0"-9059,-1 0 91,1 0-1,0 1 1,0-1 0,0 0-1,0 1 1,0-1 0,0 1 0,-1-1-1,1 1 1,0-1 0,0 1 0,-1-1-1,1 1 1,0 0 0,-1 0 0,1-1-1,0 1 1,-1 0 0,1 1-1,-2 2 53,0 0 0,-1 0 0,0 0 0,0 0 0,0-1 0,0 1 0,-6 6 0,6-8 123,0 1 0,0 0 0,0 0 0,0 0 0,0 0 0,0 0 0,1 1 0,0-1 0,-1 0 0,1 1 0,1-1 0,-1 1 0,0 3 0,1-6-104,1 0 0,-1-1 0,1 1 0,-1-1 0,1 1 1,-1-1-1,1 1 0,0-1 0,-1 1 0,1-1 0,0 0 0,-1 1 1,1-1-1,0 0 0,-1 0 0,1 1 0,0-1 0,0 0 0,-1 0 0,1 0 1,0 0-1,0 0 0,-1 0 0,1 0 0,0 0 0,0 0 0,0-1 1,26-1 522,-16-1-543,-1-1 1,1 0 0,-1 0-1,0-1 1,0-1-1,0 1 1,-1-1-1,0-1 1,0 0 0,-1 0-1,0-1 1,0 0-1,12-17 1,-19 24-165,-17 25-518,15-22 668,0 0 0,0 0 1,0 0-1,0 0 0,1 0 0,-1 0 1,1 1-1,-1-1 0,1 0 0,0 0 1,-1 0-1,1 0 0,0 1 1,1-1-1,-1 0 0,0 0 0,1 0 1,-1 0-1,1 0 0,0 0 0,-1 0 1,1 0-1,0 0 0,0 0 0,2 2 1,0-1 32,-1-1 1,1 1-1,0-1 1,0 0-1,0 0 1,0-1-1,0 1 0,0 0 1,1-1-1,-1 0 1,1 0-1,-1 0 1,1 0-1,3 0 1,0 0 49,-1 0 0,0-1-1,1 1 1,-1-1 0,0-1 0,1 1 0,-1-1 0,0 0 0,1 0-1,-1-1 1,0 0 0,0 0 0,0-1 0,-1 1 0,1-1-1,0 0 1,7-6 0,-12 7-63,0 1 0,0 0 0,0 0 0,0 0 0,0-1 0,-1 1 0,1 0 0,0-1 1,-1 1-1,1-1 0,-1 1 0,1-1 0,-1 1 0,0-1 0,1 1 0,-1-1 0,0 1 0,0-1 0,0 1 0,0-1 0,-1 0 0,1 1 0,0-1 0,-1 1 0,1-1 0,-1 1 0,0-3 0,-3-1-11,1 0 1,-1 0-1,0 0 0,0 0 0,-8-6 1,-12-15-1734,38 23-19352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20 132 13773,'0'0'8627,"5"-8"-6753,12-26-353,-16 29 790,-7 8-1995,-6 8-605,6-2 277,4-6 2,0 0-1,0 0 1,0 1-1,0-1 0,0 1 1,1-1-1,0 1 1,-1 0-1,1 0 1,1-1-1,-1 1 0,0 5 1,2-8 25,-1-1 1,1 0-1,-1 0 1,1 0-1,-1 0 0,1 0 1,-1 0-1,1 0 1,0 0-1,-1 0 1,1 0-1,-1 0 1,1 0-1,-1 0 0,1 0 1,-1 0-1,1-1 1,-1 1-1,1 0 1,-1 0-1,1-1 1,-1 1-1,1 0 0,-1-1 1,1 1-1,-1-1 1,0 1-1,1 0 1,-1-1-1,1 0 1,15-11 97,1-10-32,8-7-87,-20 83-1110,-4-52 1116,0 0-1,0 0 1,1 0-1,-1-1 0,1 1 1,-1 0-1,1-1 1,0 1-1,0-1 0,-1 0 1,1 1-1,0-1 1,0 0-1,0 0 0,0 0 1,1-1-1,-1 1 1,0 0-1,0-1 0,0 1 1,1-1-1,-1 0 1,0 0-1,1 0 0,-1 0 1,0 0-1,0 0 1,1-1-1,1 0 0,4 0 30,0 0 0,0 0 0,-1-1 0,1 0 0,0-1 0,-1 0 0,9-4 0,-7 1 59,1-1 0,-1 0 1,0 0-1,0-1 0,-1 0 0,0-1 1,0 0-1,-1 0 0,-1 0 1,1-1-1,-1 0 0,-1 0 0,0-1 1,6-19-1,-33 55-841,12-8 730,1 1-1,1-1 1,0 2-1,1-1 1,1 1 0,1 0-1,0 0 1,-2 32-1,5-18 33,2 0 0,0-1 0,3 1 1,8 44-1,-12-83 366,-7-32-63,2 0 0,1-1 0,1-56 0,4 94-350,1 0 1,-1 0 0,1 0 0,0 0-1,-1 0 1,1 0 0,0 1 0,-1-1 0,1 0-1,0 0 1,0 0 0,0 1 0,-1-1 0,1 1-1,0-1 1,0 0 0,0 1 0,0 0 0,0-1-1,0 1 1,1 0 0,-1-1 0,0 1 0,0 0-1,1 0 1,37-5-2077,-25 4 759,22-4-3599,4-1-4158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16015,'0'0'8024,"3"10"-7528,0 3-290,0 0 1,-2 1-1,1-1 0,-2 1 0,0-1 0,0 1 1,-4 19-1,-6 12 29,5-23-134,0-1 1,2 1-1,-2 23 0,-10-96-673,8 31 242,-1-2-127,5 16 333,0-1 0,1 0 0,0 0 1,0 0-1,1 0 0,-2-9 0,47 20-2999,12-3-3619,-25-1 1073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90 135 12492,'0'0'9620,"-8"5"-9375,2-1-151,0 0 1,0 0-1,1 1 0,-1 0 0,1 0 0,0 0 1,0 1-1,1-1 0,-1 1 0,1 0 1,1 1-1,-1-1 0,1 1 0,0-1 1,0 1-1,1 0 0,0 0 0,1 0 0,-3 15 1,4-22-73,0 1 0,0 0 0,0-1 0,1 1 1,-1-1-1,0 1 0,0 0 0,0-1 0,0 1 1,1-1-1,-1 1 0,0-1 0,0 1 0,1 0 1,-1-1-1,1 1 0,-1-1 0,0 0 0,1 1 1,-1-1-1,1 1 0,-1-1 0,1 0 0,-1 1 1,1-1-1,-1 0 0,1 1 0,-1-1 0,1 0 1,0 0-1,25 0 1233,-21-1-1067,1 0-1,-1-1 1,0 0-1,1 0 0,-1 0 1,0-1-1,6-4 1,-7 4-238,1-1 0,-1 0 0,0 0 1,0 0-1,0-1 0,-1 1 0,1-1 0,-1 0 0,0 0 1,-1 0-1,1 0 0,-1 0 0,0-1 0,2-8 0,-5 28-4034,3 2-999,0-16 4985,-1 1-1,1-1 1,-1 1 0,1-1-1,-1 0 1,1 0 0,-1 1-1,1-1 1,-1 0 0,1 0-1,-1-1 1,1 1 0,-1 0-1,1-1 1,1 0 0,3 0-2,-1-1 0,0 0 0,1-1 0,-1 1 0,0-1 0,0 0 0,-1 0 0,1-1 0,-1 1 0,1-1 1,5-7-1,43-54 673,-45 54-316,-2 3 60,5-5 614,-1-2-1,0 1 1,-1-1 0,9-20-1,-39 84-634,12-29-115,0 0-1,2 1 1,0-1-1,1 1 1,1 1 0,1-1-1,-2 33 1,6-49-189,0-4 2,-1 0 0,1 0 1,0 0-1,0 0 1,-1 0-1,1 0 0,0 0 1,0 0-1,0 0 1,0 0-1,1 0 0,-1 0 1,0 0-1,0 0 0,0 0 1,1 0-1,-1 0 1,1 0-1,-1-1 0,1 1 1,-1 0-1,1 0 1,-1 0-1,1 0 0,0-1 1,-1 1-1,1 0 0,1 0 1,-1-5-40,0-1 0,0 0 1,-1 0-1,1 0 0,-1 0 1,-1 0-1,0-5 0,-1 4 69,0-1 1,-1 1-1,0 0 0,0 0 0,-1 1 1,1-1-1,-1 1 0,-1 0 0,1 0 0,-1 0 1,0 0-1,-7-5 0,48 10-702,43 5-6561,-48-5 1992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117 120 7303,'0'0'8419,"-9"4"-7047,6-3-1285,-56 30 2598,55-29-2526,1 0 0,0 0-1,0 0 1,-1 1 0,1-1 0,1 1-1,-1 0 1,0 0 0,1 0 0,-1 0 0,1 0-1,0 1 1,0-1 0,1 1 0,-1-1 0,-1 6-1,3-9-153,0 0-1,0 1 0,0-1 0,0 0 0,0 1 0,0-1 0,0 0 1,0 0-1,0 1 0,0-1 0,0 0 0,0 1 0,0-1 1,0 0-1,1 0 0,-1 1 0,0-1 0,0 0 0,0 0 1,0 0-1,1 1 0,-1-1 0,0 0 0,0 0 0,0 0 1,1 1-1,-1-1 0,0 0 0,0 0 0,1 0 0,-1 0 0,0 0 1,0 0-1,1 1 0,-1-1 0,0 0 0,1 0 0,-1 0 1,18-2 235,12-9 62,-19 2-235,-1 0 0,0 0-1,11-14 1,5-5 146,-33 66-874,5-34 654,0 0 0,1 0 0,0 0 0,0 0 0,0 0 0,1 1 1,-1-1-1,1 0 0,0 0 0,1 8 0,0-10 35,-1-1-1,1 1 1,0-1-1,0 0 1,0 0-1,0 0 1,0 1 0,0-1-1,0 0 1,0 0-1,0 0 1,0 0-1,1-1 1,-1 1-1,0 0 1,1 0-1,-1-1 1,0 1 0,1-1-1,-1 1 1,1-1-1,-1 0 1,1 1-1,-1-1 1,1 0-1,-1 0 1,1 0-1,-1 0 1,1 0 0,-1-1-1,3 1 1,2-1 129,0-1-1,0 1 1,0-1 0,0 0 0,0-1 0,0 1 0,-1-1 0,1 0 0,-1-1 0,0 1 0,0-1 0,8-8-1,4-4-1,-1 0 0,16-22-1,0-16 514,-30 51-679,-1-1 1,1 1-1,-1-1 0,0 1 0,0-1 1,0 0-1,-1 1 0,1-1 1,-1 0-1,0 0 0,0 1 1,0-1-1,-1 0 0,0-5 0,0 8-3,1 0 0,-1 1 0,1-1 0,-1 0-1,0 0 1,1 0 0,-1 1 0,0-1 0,0 1-1,0-1 1,1 0 0,-1 1 0,0-1 0,0 1-1,0 0 1,0-1 0,0 1 0,0 0 0,0-1-1,0 1 1,0 0 0,0 0 0,0 0 0,0 0-1,0 0 1,0 0 0,0 0 0,0 0-1,0 1 1,0-1 0,0 0 0,0 0 0,0 1-1,0-1 1,0 1 0,0-1 0,0 1 0,1-1-1,-1 1 1,0 0 0,0 0 0,-36 26-121,32-22 151,0 0 0,0 0 0,1 0 0,0 1 0,0-1 0,0 1 0,1 0 0,0 0 0,0 1 0,0-1 0,1 1 0,0-1 0,0 1 0,0 0 0,1-1 0,0 1 0,1 0 0,0 0 0,0 7 0,1-12-10,0 1-1,0-1 0,0 0 0,0 0 1,0 0-1,0 0 0,1 0 1,-1 0-1,1 0 0,0 0 0,-1-1 1,1 1-1,0-1 0,0 1 0,0-1 1,0 0-1,0 1 0,1-1 1,-1 0-1,0-1 0,0 1 0,1 0 1,2 0-1,6 2-1596,0-1 1,-1-1 0,22 1-1,-2-1-7553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8456,'0'0'16090,"-1"12"-15652,0-7-365,-1 10 77,1-1 1,0 0-1,1 1 1,3 25 0,-3-38-114,1 1 1,-1-1-1,1 0 0,-1 1 1,1-1-1,0 0 1,0 0-1,0 1 1,1-1-1,-1 0 0,0 0 1,1 0-1,-1-1 1,1 1-1,0 0 1,3 3-1,-3-5 6,1 1-1,-1 0 1,0-1 0,1 1 0,-1-1-1,0 1 1,1-1 0,-1 0-1,0 0 1,1 0 0,-1-1 0,1 1-1,-1 0 1,0-1 0,1 0 0,-1 1-1,0-1 1,0 0 0,1 0-1,-1 0 1,3-3 0,1 0 93,-1 0 0,1-1 0,-1 1 0,0-1 0,0-1 0,0 1 1,-1-1-1,0 0 0,6-10 0,19-43 678,-27 56-763,-7 21-54,1 0 0,1 0-1,0 0 1,0 33 0,3-50-7,0 0 0,0-1 0,0 1 0,1 0 0,-1 0 0,0 0 0,0 0 0,1 0 0,-1-1 1,0 1-1,1 0 0,-1 0 0,1 0 0,-1-1 0,1 1 0,-1 0 0,1-1 0,-1 1 0,1 0 0,0-1 0,-1 1 0,1-1 0,0 1 0,0-1 0,-1 1 0,2-1 0,29 5-717,-23-6 335,1 0-1,-1 0 0,0-1 0,1 0 0,9-4 0,27-18-9189,-29 13-1634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14958,'0'0'7442,"-4"9"-6748,3-7-686,-4 8 295,1 1 0,0 0 1,1 0-1,0 0 0,0 1 1,1-1-1,-1 22 0,4-32-286,0 1 1,-1-1-1,1 1 0,0-1 1,0 0-1,0 1 0,0-1 0,1 0 1,-1 0-1,0 0 0,0 0 1,1 0-1,-1 0 0,0 0 0,1 0 1,-1 0-1,1-1 0,0 1 0,-1-1 1,1 1-1,-1-1 0,1 0 1,0 1-1,-1-1 0,1 0 0,0 0 1,-1 0-1,1 0 0,-1 0 1,4-1-1,55-6 654,-48 4-627,0-2 1,0 0 0,-1 0 0,21-13-1,-22 11 22,1 1 0,0 0 0,0 1 0,0 0 0,17-4 0,-27 9-68,-1 0 0,1 0 0,0 0 0,0 1 1,0-1-1,0 0 0,0 0 0,-1 0 0,1 1 0,0-1 0,0 0 0,0 1 1,-1-1-1,1 1 0,0-1 0,-1 1 0,1-1 0,0 1 0,-1 0 0,1-1 1,-1 1-1,1 0 0,-1-1 0,1 1 0,-1 0 0,1 0 0,-1 0 0,0-1 1,1 1-1,-1 0 0,0 0 0,0 0 0,0 0 0,1-1 0,-1 1 0,0 0 1,0 0-1,0 0 0,-1 1 0,1-1 9,0 1-1,0-1 1,0 0 0,0 0-1,0 1 1,1-1-1,-1 0 1,0 0 0,1 0-1,-1 0 1,1 0 0,-1 0-1,1 1 1,-1-1 0,1 0-1,0 0 1,-1 0-1,1-1 1,0 1 0,0 0-1,0 0 1,0 0 0,0-1-1,0 1 1,0 0 0,0-1-1,0 1 1,0-1-1,0 1 1,0-1 0,0 1-1,2-1 1,5 0 57,0 0 1,-1-1-1,1 0 1,-1 0-1,1-1 0,11-4 1,0-5-3433,-4-5-4872,-10 3-350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16656,'0'0'6053,"63"38"-12747,-42-30 833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9385,'0'0'14504,"-9"0"-13847,2 0-559,0 0-1,0 0 1,0 1 0,1 0-1,-1 0 1,0 1 0,1-1-1,0 2 1,-13 5 0,16-7-62,0 1 0,0 0 0,0 0 0,0 0-1,0 0 1,1 0 0,-1 1 0,1-1 0,0 1 0,0-1 0,0 1 0,0 0 0,0 0 0,0 0 0,1 0 0,0 0 0,-1 1 0,1-1-1,0 0 1,0 1 0,1-1 0,-1 0 0,1 1 0,0-1 0,0 5 0,0-7-34,0 0 0,0 0 0,0 0 0,1-1 0,-1 1 0,0 0 1,0 0-1,1-1 0,-1 1 0,1 0 0,-1-1 0,0 1 0,1 0 0,-1-1 0,1 1 0,0-1 0,-1 1 0,1-1 0,-1 1 0,1-1 0,0 1 1,-1-1-1,1 0 0,0 1 0,0-1 0,-1 0 0,2 1 0,29 2-441,27-14-3184,-2-17-4021,-28 13 2412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1089,'0'0'17681,"-9"0"-16165,4 0-1255,-1 0 1,1 1-1,-1-1 1,1 1-1,0 0 1,-10 3 0,14-3-153,-1 0 0,0 0 0,0-1 1,1 1-1,-1 1 0,1-1 0,-1 0 1,1 0-1,-1 1 0,1-1 0,0 0 1,-1 1-1,1 0 0,0-1 0,0 1 1,0 0-1,0-1 0,1 1 0,-1 0 1,0 0-1,1 0 0,-1-1 1,1 1-1,0 0 0,-1 0 0,1 0 1,0 3-1,1-4-93,0 0 1,0 0-1,0 0 1,0 0-1,0 0 1,0-1-1,1 1 0,-1 0 1,0-1-1,0 1 1,0-1-1,1 1 1,-1-1-1,0 0 1,1 1-1,-1-1 1,0 0-1,1 0 0,-1 0 1,0 0-1,1 0 1,-1 0-1,2-1 1,36-1 223,-34 1-242,1 0 0,-1-1 0,0 0 0,0 0-1,0-1 1,0 0 0,0 1 0,0-2 0,7-5 0,-8 5-7,0 1 0,1 0 0,-1 0 0,1 0 0,0 0 0,0 1 0,0 0 1,10-3-1,-15 5-9,1 1 1,-1-1 0,1 0-1,-1 1 1,0-1-1,1 0 1,-1 1 0,1-1-1,-1 0 1,0 1 0,1-1-1,-1 1 1,0-1-1,0 1 1,1-1 0,-1 1-1,0-1 1,0 1 0,0-1-1,1 1 1,-1-1 0,0 1-1,0-1 1,0 1-1,0-1 1,0 1 0,0-1-1,0 1 1,0-1 0,-1 2-1,1-1 18,0 0 0,0 0 0,0 1-1,0-1 1,0 0 0,1 0 0,-1 0-1,0 0 1,1 1 0,-1-1 0,0 0-1,1 0 1,-1 0 0,1 0 0,0 0-1,-1 0 1,1 0 0,0 0 0,0 0 0,-1 0-1,1-1 1,0 1 0,0 0 0,0 0-1,2 0 1,10 1-46,0-1 1,0-1-1,0 0 1,0 0-1,-1-2 0,1 1 1,21-7-1,-16 4-94,1 1 0,29-1 0,-46 11 558,-2-7-398,0 1 0,-1-1-1,1 0 1,0 1 0,0-1 0,0 1 0,0-1 0,0 1 0,0-1 0,0 1 0,0-1 0,0 1 0,0-1 0,1 1 0,-1-1 0,0 1 0,0-1 0,0 0 0,0 1 0,1-1 0,-1 1 0,0-1 0,0 0 0,1 1 0,-1-1 0,0 0 0,1 1 0,-1-1 0,0 0 0,1 1 0,-1-1 0,1 0 0,-1 0 0,0 1 0,1-1-1,-1 0 1,1 0 0,-1 0 0,1 0 0,-1 0 0,1 0 0,0 1 0,36-3 1280,-23 1-2058,0 0 1,0 1 0,16 2 0,-16 3-1392,-4-2-1082,2-1-3652,1-2-3244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62 15631,'0'0'6054,"8"-1"-5094,46-7 71,-50 7-999,0 0 1,0 0-1,0 0 0,0-1 1,0 0-1,0 1 1,-1-1-1,1 0 0,-1-1 1,1 1-1,-1-1 1,0 1-1,4-5 0,-7 7-18,0-1 0,1 1 0,-1 0 0,0-1 0,0 1 0,0 0 0,1-1 0,-1 1 0,0 0-1,0-1 1,0 1 0,0-1 0,0 1 0,0 0 0,1-1 0,-1 1 0,0-1 0,0 1-1,0 0 1,0-1 0,-1 1 0,1-1 0,0 1 0,0 0 0,0-1 0,0 1 0,0 0-1,0-1 1,-1 1 0,1-1 0,0 1 0,0 0 0,0 0 0,-1-1 0,1 1 0,-17-7 122,-26 5-161,39 2 65,-5 0-17,1 2 0,-1-1 0,1 1 0,-1 0 0,1 1 0,0 0 0,0 1 0,-11 5 0,17-8 48,-1 0 1,0 0 0,1 1-1,-1-1 1,1 1 0,-1 0-1,1-1 1,0 1 0,0 0-1,0 0 1,0 1 0,0-1-1,0 0 1,1 1 0,-1-1-1,1 1 1,0-1-1,-1 1 1,1-1 0,0 1-1,1 0 1,-1 0 0,0 0-1,1-1 1,-1 1 0,1 0-1,0 0 1,1 5 0,0-6-54,0-1 1,0 1 0,0-1 0,0 0-1,0 1 1,0-1 0,1 0 0,-1 1-1,1-1 1,-1 0 0,1 0 0,-1 0-1,1 0 1,0-1 0,-1 1 0,1 0 0,0-1-1,0 1 1,-1-1 0,1 0 0,3 1-1,47 4 401,-43-5-396,124 2-5992,-88-2-1857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9673,'0'0'11878,"-5"11"-11520,-6 19-209,1-1 1,1 2-1,2 0 1,1 0-1,-4 59 1,7-74-514,-3-14-2464,-14-22-4894,9 6 5359,-9-4-2265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6342,'0'0'14958,"71"20"-14061,-34-17-513,8-3-223,0 0-33,3 0-1378,-6-7-2081,-3-3-3747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11435,'0'0'8402,"-12"6"-7814,-7 6-382,1 1 0,0 0 0,0 2 0,2 0 1,0 1-1,1 0 0,-25 36 0,30-39-110,1 2 0,1-1 0,0 1 1,1 0-1,0 1 0,2 0 0,0 0 0,0 0 0,2 1 0,0-1 0,1 1 0,0 0 0,2 32 0,1-47-125,-1 1 0,1-1 0,0 1 0,-1-1 0,1 1-1,0-1 1,1 0 0,-1 1 0,0-1 0,1 0 0,-1 0-1,1 0 1,0 0 0,-1 0 0,1 0 0,0-1 0,0 1-1,0-1 1,1 1 0,-1-1 0,0 0 0,0 0 0,1 0-1,-1 0 1,1 0 0,4 1 0,5 0-889,0 0 0,1 0 0,-1-1 0,14-1 0,-23 0 567,38 0-5265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13933,'0'0'3171,"-39"52"-1537,24-22-257,2 2-448,3 5-128,3-6-161,4 0-255,1-8-257,2-2-32,0-6-32,0-7-32,5-2 32,-3-6-256,2 0-1025,-3-5-993,-1-11-3236,0-6-5572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15471,'0'0'6598,"59"2"-5605,-31 0-321,7 0-351,0-2-225,3 0-32,-5 0-641,-5 0-640,-7 0-609,-9 0-800</inkml:trace>
  <inkml:trace contextRef="#ctx0" brushRef="#br0" timeOffset="1">22 179 13485,'0'0'7847,"51"12"-6277,-19-12-609,1 0-641,-1 0-192,-1 0-288,-7 0-1121,-7 0-994,-7 0-1920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2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13 15086,'15'-12'5958,"-16"26"-1357,-17 28-2273,-3-4-2118,-2-2 0,-1 0-1,-2-2 1,-1-1 0,-2-1-1,-60 52 1,88-83-213,-1 1-1,0-1 1,0 0-1,0 1 1,0-1-1,0 0 1,0 0-1,0 0 1,0-1-1,0 1 0,0 0 1,-4-1-1,5 0-87,1 0-1,-1 0 0,0 0 0,1 0 0,-1 0 0,0 0 0,1-1 0,-1 1 1,0 0-1,1-1 0,-1 1 0,1 0 0,-1-1 0,0 1 0,1-1 0,-1 1 0,1-1 1,-1 1-1,1-1 0,0 1 0,-1-1 0,1 1 0,0-1 0,-1 0 0,1 1 1,-1-2-1,0-4-1294,-1-1 1,1 0 0,1 1-1,-1-1 1,1 0 0,1-9 0,-1 0-1809,0-18-5801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12876,'0'0'9930,"59"1"-8905,-28-9-705,6-1-320,-2-1-1217,0-2-1858,-1-1-3395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16752,'0'0'4164,"-65"63"-3171,40-34-385,0 4-287,2-1-193,-1 2 0,5-7-96,3-2 0,5-6-32,0-6 0,5-6-609,3-7-1024,0-7-5254,2-12-2081</inkml:trace>
  <inkml:trace contextRef="#ctx0" brushRef="#br0" timeOffset="1">0 93 6278,'0'0'14894,"67"39"-14061,-41-26-481,-2 3-224,4-2-288,-2 0-1473,0-1-1667,-4-4-3682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10442,'0'0'14990,"55"38"-14253,-26-34-481,5-3-192,3-1-544,1 0-2179,-6 0-3523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10826,'0'0'11371,"26"77"-10570,-26-45-417,-1 3-288,-6 0-64,3-2 32,1-3-96,1-2-576,2-6-770,0-7-1216,0-2-1730,0-8-2819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9961,'-1'0'3332,"1"-4"-610,0 2-768,7-2-897,8 1 256,4-2-384,8 1-384,2-1-353,6 1-128,2 1-32,1 1 0,-1-1-384,-5 2-1090,-5 0-1825,-7-2-3203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14542,'0'0'3875,"65"-17"-2113,-28 4-417,2 0-608,4 1-385,-4 3-320,-1 2-192,-6 4-1826,-8 0-1697,-3 1-3172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58 8648,'0'0'8269,"-8"7"-7495,0 0-586,1 0 0,0 1-1,1 0 1,0 0-1,0 1 1,1 0 0,0 0-1,0 0 1,1 0-1,1 1 1,-1-1 0,1 1-1,-2 14 1,3-16 14,-3 22 524,8-24 108,6-13 580,0-5-1453,-1 0 0,0-1-1,-1 0 1,-1 0 0,0 0 0,0-1-1,-1 0 1,-1 0 0,-1 0-1,0-1 1,-1 1 0,0-1 0,-1-23-1,-1 38 41,0 1 0,0-1-1,0 0 1,-1 0 0,1 0 0,0 0-1,0 1 1,0-1 0,-1 0-1,1 0 1,0 0 0,0 0-1,-1 0 1,1 0 0,0 0 0,0 0-1,-1 0 1,1 0 0,0 0-1,0 0 1,0 0 0,-1 0-1,1 0 1,0 0 0,0 0 0,-1 0-1,1 0 1,0 0 0,0 0-1,-1 0 1,1 0 0,0 0-1,0-1 1,0 1 0,-1 0 0,1 0-1,0 0 1,0 0 0,0-1-1,0 1 1,0 0 0,-1 0-1,1 0 1,0-1 0,0 1 0,0 0-1,0 0 1,0 0 0,0-1-1,0 1 1,0 0 0,0 0-1,-1-1 1,1 1 0,0 0 0,0 0-1,0-1 1,1 1 0,-13 19 96,11-17-58,0 0-1,1 1 1,-1-1-1,0 1 1,1-1-1,-1 1 1,1 0-1,0-1 1,0 1-1,0-1 1,0 1-1,0-1 1,0 1-1,1 0 1,-1-1-1,1 1 1,0-1 0,0 0-1,0 1 1,0-1-1,0 0 1,1 1-1,-1-1 1,0 0-1,1 0 1,0 0-1,0 0 1,-1 0-1,1-1 1,4 4-1,-2-4 56,0 1 0,1-1 1,-1 0-1,1 0 0,-1 0 0,1 0 0,-1-1 0,1 1 0,0-1 0,-1-1 0,1 1 1,-1-1-1,1 1 0,-1-1 0,1 0 0,-1-1 0,6-2 0,-1 0-81,-1 0 0,0 0-1,0-1 1,0-1 0,0 1-1,-1-1 1,0 0 0,0-1-1,-1 0 1,0 0 0,0 0-1,0-1 1,-1 0 0,0 0-1,5-12 1,-40 112-11,28-84 15,0 0 1,1 0-1,0 0 0,0 0 1,1 0-1,0 0 0,0 0 0,1 0 1,0 0-1,3 10 0,-3-16-20,-1 0-1,2 0 0,-1 0 1,0 0-1,0 0 0,1 0 1,-1 0-1,1 0 1,-1-1-1,1 1 0,0 0 1,-1-1-1,1 0 0,0 1 1,0-1-1,0 0 0,0 0 1,1 0-1,2 1 1,1 0-990,1-1 1,-1 1-1,1-2 1,0 1 0,12-1-1,11 0-8776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16271,'0'0'2915,"48"70"-1922,-34-42 96,1 3-352,-1 3-193,-5 2-63,-4 4-257,-5-1 64,0 3 129,-11-3-33,-8 1-224,-8-4-128,-6 0 0,-7-2-1505,-5-7-1730,-3-9-4452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21 202 7335,'0'0'1708,"-4"-8"75,1 1-1301,0-1 0,1 1 0,-1-1-1,2 0 1,-1 1 0,0-14 0,2 18-340,0-1-1,0 1 1,0 0 0,1 0 0,-1-1-1,1 1 1,0 0 0,0 0 0,0 0-1,1 0 1,-1 0 0,1 0 0,-1 0 0,1 0-1,0 1 1,0-1 0,0 1 0,0-1-1,1 1 1,-1 0 0,6-4 0,2 0 3,0 1 0,0 1 1,0 0-1,1 0 1,0 1-1,-1 0 0,1 1 1,0 0-1,1 1 0,13 0 1,13 0 26,63 9 0,-23 5-242,78 24-1,-101-22-16,2-2-1,0-2 0,107 6 1,-94-22 96,-2-2 1,1-3 0,99-29-1,87-13-39,-221 48 114,0 1 0,0 2 0,1 1 0,-1 2 0,56 10 0,-54-6 49,0-1 0,1-2-1,0-1 1,48-5 0,142-28-203,-199 27-70,-17 2 120,55-5-136,-62 7 205,0 0 1,1 0-1,-1 1 1,0 0 0,-1-1-1,1 1 1,0 1-1,0-1 1,0 1 0,0-1-1,-1 1 1,1 0-1,5 4 1,-7-4-101,1 0 1,0 0 0,0 0-1,1 0 1,-1-1 0,0 1-1,1-1 1,-1 0 0,1 0 0,-1-1-1,1 1 1,-1-1 0,1 1-1,-1-1 1,1 0 0,-1 0-1,1-1 1,0 1 0,-1-1-1,5-1 1,18-13-3965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12396,'0'0'5989,"-9"51"-5252,1-28 96,3 4-353,-2 0-352,6-3-96,1-3 1,0-7-162,0-3-447,0-5 63,0-5-383,-9-15-8585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13004,'0'0'11120,"9"6"-9913,11 9-188,-1 1 0,28 29 0,17 15 242,-52-50-1279,0-1-1,0-1 0,22 12 0,-7-10-2509,-1-5-3650,-12-5-1365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12011,'0'0'10378,"63"0"-9225,-28 0-288,5 0-609,4 0-256,2-1-192,-1 0-1025,0-2-961,-9-2-2402,-5 1-5734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6342,'0'0'10954,"0"10"-10009,0 103 702,0-59-966,0-47 8,0-22 378,0 2-1293,-2-1 0,1 1-1,-2 0 1,-6-21 0,2 6 791,7 27-373,25 1-229,34 0-283,-21 0-3145,-15 0-2076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 8904,'0'0'4581,"-9"2"-2259,4-1-2199,-1 0 1,1 0-1,0 0 1,0 1-1,0 0 0,0 0 1,0 1-1,0-1 1,0 1-1,1 0 0,0 0 1,-1 1-1,1-1 1,0 1-1,1 0 0,-1 0 1,1 0-1,0 1 1,0-1-1,0 1 0,0 0 1,1-1-1,0 1 1,0 0-1,-2 7 0,3-10-61,1-1-1,-1 1 0,0 0 0,1-1 1,-1 1-1,1 0 0,0 0 1,0-1-1,-1 1 0,1 0 1,0 0-1,0 0 0,1-1 0,-1 1 1,0 0-1,1 0 0,-1-1 1,1 1-1,-1 0 0,1-1 0,0 1 1,0 0-1,-1-1 0,1 1 1,0-1-1,1 0 0,-1 1 0,0-1 1,0 0-1,1 1 0,-1-1 1,0 0-1,1 0 0,-1 0 0,3 1 1,0-1 24,1 0 1,-1-1 0,0 1 0,0-1-1,0 0 1,1 0 0,-1 0 0,0 0-1,0-1 1,0 0 0,1 1-1,-1-2 1,0 1 0,7-4 0,-4 2-62,0-1 0,-1 0 0,1-1 0,-1 1 0,0-1 0,0 0 0,-1-1 0,1 0 1,7-11-1,-9 12-46,-1 1 0,0-1 1,-1 0-1,1 0 0,-1 0 1,0 0-1,0 0 0,0 0 1,-1 0-1,0-1 1,0 1-1,0-1 0,-1 1 1,0-11-1,0 16 3,0 0 1,0-1 0,0 1-1,-1 0 1,1 0-1,0 0 1,0 0-1,0 0 1,-1 0-1,1 0 1,0-1-1,0 1 1,-1 0 0,1 0-1,0 0 1,0 0-1,-1 0 1,1 0-1,0 0 1,0 0-1,0 0 1,-1 0-1,1 0 1,0 1 0,0-1-1,-1 0 1,1 0-1,0 0 1,0 0-1,0 0 1,-1 0-1,1 0 1,0 1-1,0-1 1,0 0 0,0 0-1,-1 0 1,1 0-1,0 1 1,0-1-1,0 0 1,0 0-1,0 0 1,0 1-1,-1-1 1,1 0 0,0 0-1,0 1 1,0-1-1,-9 11-422,6-5 218,0 0-1,0 1 1,1-1 0,0 1 0,-2 11 0,3-17 97,1 0 0,0 0 1,0 0-1,0 0 0,0 0 1,0 1-1,0-1 1,0 0-1,0 0 0,0 0 1,0 0-1,0 0 0,1 0 1,-1 0-1,0 0 0,1 0 1,-1 0-1,1 0 1,-1 0-1,1 0 0,0 0 1,-1-1-1,1 1 0,0 0 1,-1 0-1,1 0 0,0-1 1,0 1-1,0-1 1,0 1-1,0 0 0,0-1 1,0 1-1,0-1 0,0 0 1,0 1-1,0-1 0,0 0 1,0 0-1,0 0 0,0 0 1,0 0-1,2 0 1,20 0-3256,3-3-1969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130 105 2210,'0'0'8830,"-8"6"-5211,-5 3-2956,0 1 0,1 0-1,1 0 1,-13 16-1,18-20-255,1 0-1,0 0 0,1 1 1,0 0-1,0 0 0,0 0 1,1 0-1,0 0 0,0 1 1,1 0-1,-3 14 0,5-20-381,0-1 0,0 0 0,0 0-1,0 0 1,1 0 0,-1 0 0,0 0 0,1 1-1,-1-1 1,1 0 0,-1 0 0,1 0 0,-1 0-1,1 0 1,0-1 0,0 1 0,-1 0 0,1 0-1,0 0 1,0-1 0,0 1 0,0 0 0,0-1-1,0 1 1,0-1 0,0 1 0,0-1 0,0 1-1,0-1 1,0 0 0,1 0 0,-1 1-1,0-1 1,0 0 0,0 0 0,0 0 0,0 0-1,1 0 1,-1-1 0,0 1 0,0 0 0,0 0-1,1-1 1,5 0 21,0 0 1,0-1-1,0 1 0,-1-1 0,1-1 1,7-3-1,0-3-157,0-1 0,-1-1 0,-1 0 0,1-1 0,-2 0 0,0 0 0,0-2 0,-1 1 0,-1-1 0,0-1 0,-1 1 0,-1-2 0,0 1 0,-1-1 0,0 0 0,-2 0 0,0 0 0,3-24 0,-17 56 473,1 1-1,-14 33 0,18-37-84,1 0 0,0 1 0,1 0 0,0-1 0,1 1 0,1 0 0,0 0 0,2 22 0,-1-34-277,0-1-1,1 1 1,-1-1-1,1 0 1,-1 0-1,1 1 1,0-1-1,0 0 1,-1 0 0,1 0-1,0 0 1,0 0-1,0 0 1,0 0-1,0 0 1,0 0-1,1 0 1,-1-1 0,0 1-1,0 0 1,1-1-1,-1 1 1,0-1-1,1 1 1,-1-1-1,2 1 1,40 1-5804,-35-2 2753,10 0-5357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8776,'0'0'10746,"11"2"-8936,13 2-1064,0-1 0,30-1 0,-45-1-663,0-2-1,1 1 0,-1-1 1,0-1-1,0 1 1,-1-1-1,1-1 0,0 0 1,-1 0-1,15-8 0,-14 0 84,-19 6 110,-24 4 205,28 2-448,-2-1 19,-1 1-1,1 0 1,0 0-1,-1 1 1,1 0-1,0 1 1,0 0-1,1 0 1,-15 9-1,19-11-28,0 1-1,0 0 0,0 0 1,0 0-1,1 0 1,-1 0-1,1 1 0,-1-1 1,1 1-1,0-1 1,0 1-1,0 0 0,1 0 1,-1 0-1,1 0 1,-1 0-1,1 0 0,0 1 1,0-1-1,1 0 1,-1 0-1,1 1 1,-1-1-1,1 1 0,0-1 1,0 0-1,1 5 0,0-6-5,0 0-1,0 0 0,0 0 0,1-1 0,-1 1 0,0 0 0,1-1 0,-1 1 0,1-1 0,0 1 0,-1-1 1,1 0-1,0 1 0,0-1 0,0 0 0,0-1 0,0 1 0,0 0 0,0 0 0,0-1 0,0 1 0,0-1 1,3 1-1,54 5-250,-56-6 188,99 0-3819,-48-3-1527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5477,'0'0'16880,"-5"71"-16495,0-36-353,1-1-161,-1 4-992,2-7-736,1-3-834,-3-4-2049,-2-6-2595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13293,'0'0'3155,"8"-8"-913,-2 3-1959,-1-1 0,1 2 0,0-1 1,0 1-1,1 0 0,-1 0 0,1 0 1,0 1-1,0 0 0,0 1 0,0 0 1,1 0-1,-1 0 0,1 1 0,-1 0 1,13 0-1,-15 1-243,0 0 0,0 0 1,0 1-1,0 0 0,0 0 0,0 0 1,-1 0-1,1 1 0,0 0 1,-1 0-1,1 0 0,-1 0 0,0 1 1,7 5-1,-9-6-12,0 0 1,-1 0-1,1 0 0,-1 0 1,1 0-1,-1 0 1,0 1-1,0-1 0,0 1 1,0-1-1,-1 0 1,1 1-1,-1 0 0,1-1 1,-1 1-1,0-1 0,0 1 1,0-1-1,0 1 1,-1 0-1,1-1 0,-1 1 1,1-1-1,-1 1 1,0-1-1,0 0 0,0 1 1,0-1-1,0 0 1,-4 4-1,-11 19 503,13-21-566,0 1 0,0-1 0,0 0 0,0 1 0,1 0 0,0-1-1,0 1 1,0 0 0,0 0 0,1 0 0,0 0 0,-1 7 0,3-11-68,-1 0 0,0 0 0,1 0 1,-1 0-1,1 0 0,0 0 0,-1 0 1,1 0-1,0 0 0,0 0 0,-1 0 1,1-1-1,0 1 0,0 0 0,0-1 1,0 1-1,0 0 0,0-1 0,0 1 1,0-1-1,0 0 0,0 1 0,0-1 1,0 0-1,1 0 0,0 1 0,38 5-947,-33-5 657,2 0 251,0 0-1,-1 1 0,1 0 1,-1 0-1,12 5 0,-19-6 147,0-1 1,1 1-1,-1 0 0,0-1 1,0 1-1,0 0 0,0 0 0,0 0 1,-1-1-1,1 1 0,0 0 1,0 0-1,0 0 0,-1 0 1,1 1-1,-1-1 0,1 0 0,-1 0 1,1 1-1,-1 0 61,0 0-1,0-1 0,0 1 1,-1-1-1,1 1 1,0 0-1,-1-1 0,1 1 1,-1-1-1,0 1 1,1-1-1,-1 0 0,0 1 1,0-1-1,0 0 1,0 1-1,0-1 0,0 0 1,-2 1-1,-8 8 311,0 0-1,-1-1 0,0 0 1,-1-1-1,0-1 0,0 0 1,0-1-1,-1 0 0,0-1 1,0 0-1,-1-1 0,1-1 1,-1 0-1,1-1 1,-16 0-1,30-2-434,-1 0 0,1 0 0,0 0 1,-1 0-1,1 0 0,0 0 0,-1-1 0,1 1 1,0 0-1,-1 0 0,1 0 0,0 0 0,-1 0 1,1 0-1,0-1 0,0 1 0,-1 0 0,1 0 1,0 0-1,0-1 0,-1 1 0,1 0 0,0 0 1,0-1-1,0 1 0,-1 0 0,1-1 0,0 1 1,0 0-1,0 0 0,0-1 0,0 1 0,0 0 1,0-1-1,-1 1 0,1 0 0,0-1 0,0 1 1,0-1-1,7-14-5961,5 4-748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 11018,'0'0'10699,"-8"-3"-8997,5 2-1626,0 1-1,0-1 0,0 1 1,0-1-1,0 1 0,0 0 1,0 0-1,0 0 0,0 0 1,0 1-1,0-1 0,0 1 0,1 0 1,-1 0-1,0 0 0,-4 2 1,3 0-49,-1 0 1,1 0 0,0 1 0,0 0-1,0-1 1,1 2 0,-1-1 0,1 0 0,0 1-1,-4 6 1,3-5-22,1-1 1,0 1-1,0 0 1,0 0-1,1 0 1,-1 0-1,1 1 1,1-1-1,-1 1 1,1-1-1,1 1 1,-1-1-1,1 10 1,1-15 4,0 0 0,-1 0 0,1 0 0,0 0 0,0 0 0,0 0 0,0 0 0,0 0 0,0-1 0,0 1 0,0 0 0,1-1 0,-1 1 0,0-1 1,0 1-1,1-1 0,-1 1 0,0-1 0,0 0 0,1 0 0,-1 1 0,0-1 0,1 0 0,-1 0 0,0-1 0,1 1 0,-1 0 0,0 0 0,1-1 0,0 1 0,43-12 229,-30 3-367,0-1 1,-1 0 0,0-1-1,-1 0 1,0-1 0,0-1-1,-2 0 1,0-1 0,0 0-1,-1 0 1,11-24 0,-23 49 418,-3 2-372,1 0 0,0 0 0,1 1 1,0 0-1,1-1 0,1 1 0,0 17 0,2-30-30,-1 0 1,0 0 0,1 0 0,-1-1 0,1 1 0,-1 0 0,1 0-1,-1-1 1,1 1 0,0-1 0,-1 1 0,1 0 0,0-1 0,0 1-1,-1-1 1,1 1 0,0-1 0,0 0 0,0 1 0,-1-1 0,1 0 0,0 0-1,0 0 1,0 1 0,0-1 0,0 0 0,0 0 0,1 0 0,26-6-7174,-13-7-1664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6919,'0'0'13388,"-42"69"-11498,27-34-32,2 6-673,0 2-416,6 0-513,4-3-96,0-4-160,3-6 0,0-8 32,1-6-32,8-7-32,2-3-833,-1-6-993,1 0-1249,0 0-3235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 16560,'0'0'2215,"-10"6"-96,-1 0-1725,0 0 0,0 1-1,1 1 1,-13 10 0,19-15-282,1 1-1,-1-1 1,1 1 0,0 0 0,0 0 0,0 0 0,0 0 0,1 1 0,0-1 0,0 1-1,0 0 1,0-1 0,1 1 0,0 0 0,0 0 0,-1 8 0,2-12-101,1 0 0,-1 0 0,0-1-1,1 1 1,-1-1 0,1 1 0,-1 0 0,1-1 0,-1 1 0,1-1 0,-1 1 0,1-1 0,0 1 0,-1-1-1,1 0 1,0 1 0,-1-1 0,1 0 0,0 1 0,0-1 0,-1 0 0,1 0 0,0 0 0,0 0 0,-1 1-1,1-1 1,0 0 0,0 0 0,-1-1 0,1 1 0,0 0 0,0 0 0,-1 0 0,2-1 0,31-6 365,-20 0-578,1 0 0,-1-1 0,0-1 0,-1 0 0,21-21 0,-22 20 43,0 0 0,1 0-1,0 1 1,1 0 0,25-12-1,-38 21 166,1 0 0,-1-1 0,0 1 0,1 0 0,-1 0 0,0 0 0,1 0 0,-1 0 0,0 0 0,1 0 0,-1 0-1,0 0 1,1 0 0,-1 0 0,0 0 0,1 0 0,-1 0 0,0 0 0,0 0 0,1 0 0,-1 0 0,0 0 0,1 1 0,-1-1-1,0 0 1,1 0 0,-1 0 0,0 1 0,0-1 0,1 0 0,-1 0 0,0 0 0,0 1 0,0-1 0,1 0 0,-1 1 0,0-1-1,0 0 1,0 1 0,2 19 223,-12 30 134,8-41-295,1-5 62,0 1-1,0 0 1,0 0-1,1 0 1,0 1-1,0-1 1,1 7-1,-1-11-95,1 0-1,-1 0 1,1 0-1,-1 0 0,1 0 1,-1 0-1,1 0 1,0 0-1,0 0 1,0-1-1,-1 1 0,1 0 1,0 0-1,0-1 1,0 1-1,0-1 1,0 1-1,0-1 0,0 1 1,0-1-1,0 0 1,1 1-1,-1-1 1,0 0-1,0 0 0,0 0 1,0 0-1,0 0 1,1 0-1,-1 0 1,0 0-1,0 0 0,0-1 1,0 1-1,0 0 1,0-1-1,1 0 0,11-3-72,-1-2 0,0 1 0,0-2-1,-1 1 1,1-2 0,-2 1 0,1-2-1,18-17 1,0 1-440,7-5 351,-33 62 656,-3-20-440,-1-11-31,1 1-1,0-1 1,0 0 0,0 1-1,0-1 1,0 0-1,0 0 1,0 1-1,0-1 1,0 0-1,1 1 1,-1-1-1,1 0 1,-1 0-1,1 0 1,-1 1-1,1-1 1,0 1-1,20 3-2440,-6-6-2464,3-3-3645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6502,'0'0'21092,"10"-7"-20724,2-3-305,1-1 0,-2 0 0,1-1 0,-2 0 0,1-1 0,-2 0 0,0 0 0,0-1 0,6-16 0,-12 53-258,-5 18 316,-5-4-678,-5 34 1431,9-23-9856,3-53 756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15182,'0'0'7239,"-9"0"-6806,5 0-393,1 0-18,0 0-1,0 0 1,0 0-1,0 0 0,0 0 1,0 1-1,0 0 1,0-1-1,0 1 1,0 0-1,0 0 1,0 1-1,1-1 0,-1 0 1,0 1-1,1 0 1,-1 0-1,1 0 1,0 0-1,0 0 1,0 0-1,-3 4 0,-3 5 20,5-8 271,1 0 0,0 0-1,0 1 1,-1-1-1,2 1 1,-1-1 0,-2 7-1,9 1-3342,18-7-7026,-12-4-886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11339,'0'0'16522,"-9"5"-16501,-11 8 83,1 1 0,1 1 0,0 0-1,0 1 1,2 1 0,-22 28-1,37-44-90,1 0 0,-1-1 0,0 1 0,1 0 0,-1 0 0,1 0 0,-1 0 0,1 0 0,-1 0 0,1 0 0,-1 0 0,1 0 0,0 0 0,0 1 0,0-1 0,-1 0 0,1 0 0,0 0 0,0 0 0,1 0 0,-1 0 0,0 0-1,0 1 1,0-1 0,1 0 0,-1 0 0,1 0 0,-1 0 0,1 1 0,1-1 8,0 1-1,-1-1 1,1 0-1,0 0 0,0 0 1,0 0-1,0-1 1,0 1-1,0 0 1,0-1-1,0 1 1,0-1-1,0 0 1,3 0-1,8 1-78,1-1 0,-1-1 1,26-5-1,-30 4-477,0-1-1,0 0 1,0 0 0,10-7 0,16-11-4599,-9 1-1811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91 7303,'0'0'15615,"3"9"-13944,-3-7-1547,1 0 1,0 1 0,0-1-1,0 0 1,0 1 0,0-1-1,0 0 1,1 0-1,-1 0 1,1 0 0,-1 0-1,1 0 1,0 0 0,0-1-1,0 1 1,2 1 0,-1-2-20,-1 0 0,1-1-1,-1 1 1,1-1 0,0 1 0,-1-1 0,1 0 0,0 0 0,-1 0 0,1 0 0,0 0 0,-1-1 0,1 1-1,-1-1 1,1 0 0,-1 0 0,1 0 0,-1 0 0,5-3 0,6-2-12,0-2 1,-1 1-1,16-14 0,-24 18-82,-1 0 0,1 0 0,-1 0-1,1 0 1,-1-1 0,0 0-1,-1 0 1,1 0 0,-1 0-1,1 0 1,-1 0 0,-1 0-1,1-1 1,1-5 0,-3 9-13,0 0-1,0 0 1,0 0 0,-1 0 0,1-1 0,0 1 0,-1 0-1,1 0 1,-1 0 0,1 0 0,-1 0 0,1 0 0,-1 0-1,0 0 1,1 1 0,-1-1 0,0 0 0,0 0-1,0 0 1,1 1 0,-1-1 0,0 0 0,0 1 0,0-1-1,0 1 1,0-1 0,0 1 0,-1 0 0,1-1 0,0 1-1,0 0 1,0 0 0,0 0 0,0 0 0,0 0 0,-1 0-1,1 0 1,0 0 0,0 0 0,-2 1 0,-4-1-32,-1 0 1,1 1 0,-1 0 0,1 1 0,-9 2-1,6 0 18,1 1-1,-1 0 0,1 1 0,0 0 0,0 0 0,1 1 1,-1 0-1,-11 14 0,16-17 23,1-1 0,-1 1 0,1 0 0,0 0 0,1 0-1,-1 1 1,1-1 0,-1 0 0,1 1 0,1 0 0,-1-1 0,1 1 0,-1 0 0,1 0 0,1 0 0,-1 0 0,1 0-1,0 0 1,0 0 0,0 0 0,2 5 0,-1-7 4,0-1 0,1 1 0,-1-1 0,1 0 0,-1 0 0,1 0 0,0 0 0,0 0 0,0 0-1,0 0 1,0-1 0,0 1 0,1-1 0,-1 0 0,0 1 0,1-1 0,-1 0 0,1 0 0,-1-1 0,5 2 0,58 7-336,-60-8 230,97 1-4250,-50-4-907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1469 3619,'0'0'7762,"-10"4"-5295,-27 11-1528,36-13 1344,10-5-1804,19-9-299,480-371 2970,-344 250-2756,881-782-3212,-997 872 2460,-63 45-5802,-14 14 1077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12396,'0'0'742,"7"14"-166,31 59 846,3-1 0,91 118 0,139 122-1049,20 34-938,-234-265-1533,47 91 0,-63-94-807,-3-9-831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5285,'0'0'13559,"12"2"-12501,63 6 15,0-4 0,97-6 1,43 1-1529,-214 1-155,4 0 1176,-18-11-18384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4933,'0'0'14445,"47"0"-12779,-15 0-481,3-3-352,1-2-321,0 2-320,-1 2-95,-4 1-97,-3 0-577,-5 0-1345,-5 0-2146,-5-5-5797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9:1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5541,'0'0'13997,"74"7"-12619,-34-10-353,3-5-289,2-2-479,4-2-193,-1 3 0,-6 0-288,-4 2-1186,-6 1-1088,-7-1-2595,-4 0-5573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3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45 5125,'0'0'12342,"11"-2"-11637,317-29 1371,-384 34-1354,2 3 0,-96 22 0,42-6 1100,233-50-3161,-37-1-6856,-58 16 1212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3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4132,'0'0'6774,"11"0"-5663,42-3-526,62-13-1,-53 7-515,-102 10 5639,-65-1-3076,70 0-1662,34 0-1076,5 1-400,0 0 1,0-1-1,0 1 1,0-1-1,-1 0 1,1 0 0,0-1-1,6 0 1,0 0-1048,19-2-2761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13036,'0'0'10923,"-4"11"-10197,-3 8-525,0 0 0,-2 0 0,-1-1 1,0 0-1,-24 31 0,7-14 288,-2-2 0,-33 31 0,61-63-474,0 0-1,0 0 0,1 0 1,-2 1-1,1-1 1,0 0-1,0 0 1,0-1-1,0 1 0,0 0 1,-1 0-1,1-1 1,0 1-1,-1 0 1,1-1-1,-1 1 0,1-1 1,-1 0-1,1 0 1,0 1-1,-1-1 1,1 0-1,-4 0 0,4-1-30,1 0-1,-1-1 0,0 1 1,1 0-1,-1 0 1,0 0-1,1 0 0,0-1 1,-1 1-1,1 0 0,0 0 1,-1-1-1,1 1 1,0 0-1,0-1 0,0 1 1,0 0-1,0-1 0,0 1 1,1-2-1,1-14-325,2 0-1,7-25 1,-6 23 268,1 1 1,1 0-1,1 0 0,11-18 1,-19 35 81,0 1 0,1 0 0,-1-1 0,0 1 0,0-1 0,0 1 0,0 0 0,1-1 0,-1 1 0,0-1 0,0 1 0,1 0 0,-1 0 0,0-1 0,1 1 0,-1 0 0,0-1 0,1 1 0,-1 0 0,0 0 1,1 0-1,-1-1 0,1 1 0,-1 0 0,0 0 0,1 0 0,-1 0 0,1 0 0,-1 0 0,1 0 0,-1 0 0,0 0 0,1 0 0,-1 0 0,1 0 0,-1 0 0,1 0 0,-1 0 0,0 0 0,1 0 0,-1 1 1,1-1-1,-1 0 0,0 0 0,1 0 0,-1 1 0,0-1 0,1 0 0,-1 0 0,0 1 0,1-1 0,-1 0 0,0 1 0,0-1 0,1 1 0,-1-1 0,0 0 0,0 1 0,0-1 0,0 0 0,1 1 0,8 30 510,-8-25-451,2 6 78,1 1-1,0-1 0,0 0 1,1 0-1,1-1 0,14 22 0,-16-27-61,2 0-1,-1 0 1,1-1-1,-1 0 1,2 0-1,-1 0 1,0-1-1,1 0 0,0 0 1,0 0-1,0-1 1,13 4-1,-7-3-260,10 3-669,-7-3-4133,-7-3-3535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0:3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4388,'0'0'11915,"10"1"-11557,22 1-152,112 2 52,-133-4-178,0-1 0,1 0 0,-1-1 0,0 0 0,0-1 1,0 0-1,0-1 0,-1 0 0,1 0 0,12-9 0,-48 25 238,0-2 0,-1 0-1,0-2 1,-1-1 0,-30 4-1,36-7-1456,1 0 0,-30 0 1,36-4-3507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9833,'0'0'13480,"3"14"-12381,7 48-540,-3 1-1,-3-1 0,-7 104 0,1-44-201,2-122-369,0 1 0,0-1 1,0 0-1,0 0 0,0 1 1,0-1-1,0 0 1,0 0-1,0 1 0,0-1 1,0 0-1,0 0 1,0 1-1,0-1 0,0 0 1,0 0-1,0 1 0,0-1 1,0 0-1,-1 0 1,1 0-1,0 1 0,0-1 1,0 0-1,0 0 1,0 0-1,-1 0 0,1 1 1,0-1-1,0 0 0,-1 0 1,1 0-1,0 0 1,0 0-1,0 0 0,-1 0 1,1 0-1,0 0 1,0 1-1,-1-1 0,1 0 1,-12-6-886,-9-13-1124,-36-58-761,51 67 2869,0 0 1,0-1 0,1 1 0,0-1 0,1 0-1,-3-13 1,7 23-48,0 0 0,0 1-1,1-1 1,-1 0 0,0 1 0,0-1-1,1 1 1,-1-1 0,0 0 0,1 1-1,-1-1 1,0 1 0,1-1-1,-1 1 1,1-1 0,-1 1 0,1 0-1,-1-1 1,1 1 0,0-1 0,-1 1-1,1 0 1,-1 0 0,1-1-1,0 1 1,-1 0 0,1 0 0,-1 0-1,1 0 1,0 0 0,-1 0 0,1 0-1,0 0 1,-1 0 0,2 0-1,33-1-247,-26 1 289,66-1-2375,27 0-9041,-61-4 3546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153 180 7559,'0'0'7106,"2"-8"-4117,5-24-581,-7 31-2330,0 0 0,-1 1 0,1-1 0,0 0 0,0 1 0,0-1 0,-1 1 0,1-1 0,0 1 0,-1-1 0,1 1 0,0-1 0,-1 1 0,1-1 0,-1 1 0,1-1 0,0 1 0,-1 0 0,0-1 0,1 1 0,-1 0 0,1-1 0,-1 1 0,1 0 0,-1 0 0,1-1 0,-1 1 0,0 0 0,1 0 0,-1 0 0,1 0 0,-1 0 0,0 0 0,1 0 0,-1 0 0,0 0 0,1 0 1,-2 0-1,-22 4 866,15 2-759,0 0 0,0 0 0,0 1 0,1 0 0,1 0 0,-1 1 0,1 0 0,0 1 0,1-1 0,0 1 0,0 0 0,1 1 0,0-1 0,1 1 0,0 0 0,-4 15 0,8-23-175,0-1-1,-1 1 1,1-1 0,0 1 0,0-1 0,0 1-1,0 0 1,0-1 0,0 1 0,0-1 0,1 1 0,-1-1-1,1 1 1,-1-1 0,1 1 0,-1-1 0,1 1-1,0-1 1,0 1 0,-1-1 0,1 0 0,0 0 0,0 1-1,1-1 1,-1 0 0,2 1 0,-1 0 30,1-1 1,0 0-1,0 0 1,0 0 0,1 0-1,-1 0 1,0-1-1,0 0 1,0 1 0,0-1-1,1 0 1,4-1-1,2 0 49,1-1-1,0 0 1,0-1-1,-1 0 0,0-1 1,1 0-1,10-6 1,-11 4-42,0-1 0,-1-1-1,1 1 1,-2-1 0,1-1 0,-1 0 0,0 0 0,6-11 0,-20 33-286,1-6 131,1 0-1,0 0 0,1 0 0,-1 1 0,2 0 0,-1-1 1,1 1-1,0 0 0,0 0 0,1 0 0,1 0 1,-1 0-1,2 17 0,0-24-28,-1 0 0,1 0 0,0 0 0,0 1 0,0-1 0,0 0 0,0 0 0,1 0 0,-1 0 0,0-1 0,0 1 0,1 0 0,-1 0 0,0-1 0,1 1 0,-1-1 0,1 1 0,-1-1 0,0 1 0,1-1 0,-1 0 0,1 0 1,-1 0-1,1 0 0,-1 0 0,1 0 0,2-1 0,42-7-2541,-37 3 2082,0 1 1,-1-2-1,0 1 0,0-1 0,0 0 0,0-1 1,-1 0-1,0 0 0,-1 0 0,0-1 1,0 0-1,0-1 0,6-12 0,6-15 314,27-76 0,-29 67 881,5-19 4595,-20 62-2760,-7 16 161,-2 3-2268,0 0 1,1 1 0,0-1 0,2 1-1,0 1 1,1-1 0,1 1 0,1 0 0,0 29-1,2-29 27,-1-11-94,1 0 1,0 0 0,0-1-1,1 1 1,0 0 0,3 11-1,-4-17-200,1-1 1,0 0-1,-1 1 0,1-1 1,0 0-1,0 1 0,0-1 1,0 0-1,0 0 0,0 0 1,1 0-1,-1 0 0,0 0 1,0 0-1,1-1 0,-1 1 1,0 0-1,1-1 0,-1 1 1,1-1-1,-1 1 0,1-1 1,-1 0-1,1 0 0,-1 1 1,1-1-1,-1 0 0,1 0 1,0-1-1,-1 1 0,1 0 1,-1 0-1,1-1 0,-1 1 1,1-1-1,-1 1 0,0-1 1,1 0-1,1-1 0,6-2 102,0-1-1,-1 0 1,1 0 0,-1-1-1,0 0 1,-1 0-1,0-1 1,11-12 0,48-67-21,-58 74-219,0 0 0,-1-1 0,0 0 0,0 0 0,-2 0 0,0-1 0,0 0-1,-1 0 1,-1 0 0,2-15 0,-6 29-52,1-1 0,0 1 0,0 0 0,0 0 0,0-1 0,-1 1 0,1 0 0,0 0 0,0 0 0,0-1 0,-1 1 0,1 0 0,0 0 0,0 0-1,-1 0 1,1 0 0,0 0 0,0 0 0,-1-1 0,1 1 0,0 0 0,0 0 0,-1 0 0,1 0 0,0 0 0,-1 0 0,1 0 0,0 0 0,0 0 0,-1 1 0,1-1 0,0 0 0,0 0 0,-1 0 0,1 0 0,0 0 0,0 0 0,-1 0 0,1 1 0,0-1 0,0 0 0,0 0-1,-1 0 1,1 1 0,0-1 0,0 0 0,0 0 0,-1 0 0,1 1 0,-13 9-4910,0 0-2097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11018,'0'0'11505,"5"9"-9290,-3-5-2053,-1-1-93,0-1 0,0 1 1,0 0-1,1-1 0,0 1 1,-1-1-1,1 1 0,0-1 1,0 0-1,0 0 0,0 0 1,0 0-1,1 0 0,-1 0 1,1-1-1,-1 1 0,1-1 1,-1 0-1,1 0 1,0 1-1,0-2 0,-1 1 1,1 0-1,0-1 0,5 1 1,3 0-635,-1-1 0,1 0 1,0-1-1,-1 0 0,1 0 1,14-5-1,-19 4 194,-1 0 0,0 0 0,0-1 0,0 1 0,0-1 0,-1 0 0,1-1 0,-1 1 0,0-1 0,0 0-1,0 0 1,0 0 0,-1 0 0,4-6 654,-2 36 4949,-5-24-5173,1-1 0,-1 1 0,1 0 0,-1-1 0,1 1-1,-1-1 1,1 0 0,0 1 0,0-1 0,0 1-1,0-1 1,0 0 0,0 0 0,0 1 0,0-1 0,1 0-1,-1 0 1,0 0 0,1 0 0,2 1 0,11 0 30,1-1 0,-1 0 0,1-1 0,-1 0 1,1-2-1,-1 0 0,1 0 0,-1-2 0,0 1 0,0-2 1,19-8-1,26-6-172,-60 18 86,1 1-1,0 0 0,-1-1 1,1 1-1,0 0 0,-1 0 1,1 0-1,0-1 0,-1 1 1,1 0-1,0 0 0,0 0 1,-1 0-1,1 0 0,0 0 1,-1 1-1,1-1 0,0 0 1,0 0-1,-1 0 1,1 1-1,0-1 0,-1 0 1,1 1-1,-1-1 0,1 0 1,0 1-1,-1-1 0,1 1 1,-1-1-1,1 1 0,-1-1 1,1 1-1,-1-1 0,0 1 1,1 0-1,-1-1 0,0 1 1,1 0-1,-1-1 0,0 1 1,0 0-1,1-1 0,-1 1 1,0 0-1,0 0 1,0-1-1,0 2 0,5 10-2049,-5-12 1739,1 1-1,-1-1 1,1 0 0,-1 1 0,1-1 0,-1 0 0,1 0 0,0 1 0,-1-1-1,1 0 1,-1 0 0,1 0 0,0 0 0,-1 0 0,1 0 0,0 0-1,-1 0 1,1 0 0,-1 0 0,1 0 0,0-1 0,-1 1 0,1 0 0,0-1-1,6-2-5995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16912,'0'0'5189,"56"20"-11915,-33-11-1506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08:2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9225,'0'0'4863,"-2"8"-1660,-5 23-1980,2 1-1,1 0 0,1 36 1,3-33-1077,1-13-155,-1 0 1,-1 1 0,-5 22-1,5-38 349,-1 1 0,0-1-1,-1 0 1,0 0-1,0 0 1,0 0-1,-1-1 1,0 1 0,0-1-1,-1 0 1,0 0-1,-10 10 1,14-15-281,1-1 0,0 1-1,-1 0 1,1-1 0,0 1 0,-1-1 0,1 1-1,-1-1 1,1 1 0,-1-1 0,0 1 0,1-1-1,-1 1 1,1-1 0,-1 0 0,0 1 0,1-1-1,-1 0 1,0 1 0,1-1 0,-1 0 0,0 0-1,0 0 1,1 0 0,-1 0 0,0 0 0,1 0-1,-1 0 1,0 0 0,0 0 0,1 0-1,-1 0 1,0 0 0,1-1 0,-1 1 0,0 0-1,0-1 1,1 1 0,-1 0 0,1-1 0,-1 1-1,0-1 1,1 1 0,-1-1 0,1 1 0,-1-1-1,1 1 1,-1-1 0,1 1 0,0-1 0,-1 0-1,1 1 1,0-1 0,-1 0 0,1 1 0,0-1-1,0 0 1,0 0 0,0 1 0,0-1 0,-1 0-1,1 0 1,-2-56 413,2 47-447,0-6-116,0 1 1,1-1-1,1 1 0,1 0 0,0 0 1,0 0-1,2 0 0,0 1 0,0-1 1,1 1-1,1 1 0,1-1 0,0 1 1,0 0-1,1 1 0,1 0 0,0 1 1,1-1-1,0 2 0,20-16 0,-22 22-481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2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49 158 4036,'0'0'9283,"-8"-1"-7414,-23-2-188,30 2-1651,1 1 0,-1 0 0,1 0 0,-1 0-1,1-1 1,-1 1 0,1 0 0,-1 0 0,1-1 0,0 1-1,-1-1 1,1 1 0,-1 0 0,1-1 0,0 1 0,-1-1-1,1 1 1,0 0 0,-1-1 0,1 1 0,0-1-1,0 1 1,0-1 0,0 0 0,-1 1 0,1-1 0,0 1-1,0-1 1,0 1 0,0-1 0,0 1 0,0-1 0,0 1-1,0-1 1,0 1 0,1-1 0,-1 0 0,0 1 0,0-1-1,0 1 1,1-1 0,-1 1 0,0-1 0,0 1 0,1 0-1,-1-1 1,0 1 0,1-1 0,-1 1 0,1 0-1,-1-1 1,0 1 0,2-1 0,17-19 94,-1 7-83,1 1 0,0 0 0,1 2 0,0 0 0,1 2 0,0 0 0,1 1 0,-1 1 0,1 1 0,0 1-1,0 1 1,1 1 0,-1 1 0,25 2 0,-37 1-48,1 0 0,-1 0 0,0 1 0,0 0 1,0 1-1,0 0 0,0 1 0,13 8 0,-14-8 33,1 1 1,-1-1-1,2-1 1,-1 0-1,0 0 1,1-1-1,0 0 1,18 2-1,1-6 305,0-1-1,-1-2 1,1 0-1,-1-2 1,39-13-1,-37 9-100,1 2 1,0 2-1,0 0 0,42-1 0,-68 8-173,0-1-1,0 1 1,0 1-1,0-1 1,0 1 0,10 4-1,-11-3-45,0-1 0,0-1 1,0 1-1,0-1 0,0 0 0,0 0 0,1 0 0,9-1 0,-14 0-98,0 0-1,-1 0 0,1 0 0,0 0 0,0-1 0,0 1 0,-1 0 0,1-1 0,0 1 0,0-1 0,-1 1 1,1-1-1,0 1 0,-1-1 0,1 1 0,0-1 0,-1 0 0,1 1 0,-1-1 0,1 0 0,-1 0 1,0 1-1,1-1 0,-1 0 0,0 0 0,1 0 0,-1 1 0,0-1 0,0-2 0,3-17-4252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2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14350,'0'0'6827,"1"11"-6442,0 17-341,2 0 0,0 0 0,2-1 1,1 1-1,2-1 0,15 38 0,-14-40-2390,-10-19-7410,-6-6 4760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2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16 126 10474,'0'0'5226,"-4"10"-3427,2-3-1530,-1 0-1,1 0 1,1 0-1,-1 0 1,1 0-1,1 0 1,-1 11-1,1-15-161,1 0 0,-1 0 0,1 0 0,0 0 0,0 0 0,0 0 0,0 0-1,0 0 1,1 0 0,-1-1 0,1 1 0,0-1 0,-1 1 0,1-1 0,0 0 0,1 1 0,-1-1-1,0 0 1,1-1 0,-1 1 0,1 0 0,-1-1 0,1 1 0,5 1 0,-6-2 38,1 0 1,0-1 0,0 1 0,-1-1-1,1 0 1,0 1 0,-1-1-1,1 0 1,0-1 0,0 1 0,-1 0-1,1-1 1,0 0 0,-1 1-1,1-1 1,0 0 0,-1-1 0,1 1-1,-1 0 1,0-1 0,1 1-1,-1-1 1,0 0 0,0 1 0,0-1-1,0 0 1,0 0 0,1-3-1,9-9 90,-2-1-1,0 0 0,10-22 0,-6 14-245,0-1-102,18-30-1414,-14 16-3837,-10 18-1074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176 139 3683,'4'-8'7512,"2"-2"-6056,-2 0 0,0 0 0,0-1 0,0 1 1,-2-1-1,1 1 0,-1-1 0,1-21 0,-3 32-1423,0-1-1,0 1 0,0-1 0,0 1 1,0-1-1,0 0 0,0 1 1,0-1-1,0 1 0,0-1 1,0 1-1,-1-1 0,1 1 0,0-1 1,0 1-1,0-1 0,-1 1 1,1-1-1,0 1 0,-1 0 0,1-1 1,0 1-1,-1-1 0,1 1 1,0 0-1,-1-1 0,1 1 1,-1 0-1,1-1 0,-1 1 0,1 0 1,-1 0-1,1 0 0,-1-1 1,1 1-1,-1 0 0,1 0 0,-1 0 1,1 0-1,-1 0 0,1 0 1,-1 0-1,0 0 0,1 0 0,-1 0 1,1 0-1,-1 0 0,1 0 1,-1 1-1,1-1 0,-1 0 1,1 0-1,-1 1 0,1-1 0,-1 0 1,1 1-1,0-1 0,-1 0 1,1 1-1,-1-1 0,1 1 0,-28 25-224,17-5 178,0 1 0,2 1 0,0-1 0,2 2 1,0-1-1,-6 48 0,8-27 14,2 0 1,6 87-1,8-91 128,-7-31 109,-7-26 12,-4-7-301,-1 1-1,-2 0 1,-23-42 0,-10-22 47,46 82-920,11 6-51,25 9-1295,-21-5 416,16-1-1935,2-3-2045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0 256,'0'0'22966,"-5"10"-21904,-8 11-692,0-1 0,-1-1 0,-1 0 1,-33 32-1,-87 67 1772,128-113-2059,4-2-58,-1 0 0,0 0 0,0 0 0,0 0-1,0-1 1,-1 1 0,1-1 0,-1 0 0,-9 2-1,13-4-45,1 0 0,-1 0-1,1-1 1,-1 1-1,0 0 1,1-1-1,-1 1 1,1 0-1,-1-1 1,0 1 0,1-1-1,-1 1 1,1-1-1,0 1 1,-1-1-1,1 1 1,-1-1 0,1 0-1,0 1 1,-1-1-1,1 1 1,0-1-1,0 0 1,0 1-1,-1-1 1,1 0 0,0 0-1,0 1 1,0-1-1,0 0 1,0 1-1,0-1 1,0 0-1,0 1 1,1-1 0,-1 0-1,0 1 1,0-1-1,1 0 1,5-32-835,-1 20 693,0-1 1,1 1-1,1 1 1,0-1-1,1 1 1,9-11-1,-13 18 202,0 0-1,0 1 0,1-1 0,0 1 1,0 0-1,0 0 0,8-4 0,-10 7 8,-1 0 1,1 0-1,-1 0 0,1 0 0,-1 0 0,1 1 1,0-1-1,-1 1 0,1 0 0,0 0 0,-1 0 1,1 0-1,0 0 0,-1 1 0,1-1 0,0 1 1,4 1-1,-3 0 12,0 0 0,0 1 1,-1 0-1,1-1 0,-1 1 0,0 0 1,0 1-1,0-1 0,0 0 0,-1 1 0,1 0 1,3 7-1,24 55 321,-22-46-175,-5-12-774,16 29 918,-9-28-3798,1-6-4153,-2-3-7659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49 10570,'0'0'12481,"-2"6"-12406,2-5-74,-3 6-2,1 0 0,1 0-1,-1 0 1,1 1-1,0 13 1,1-19 1,0 0 1,0-1 0,0 1 0,1 0 0,-1 0 0,1-1-1,-1 1 1,1 0 0,0-1 0,-1 1 0,1-1 0,0 1 0,0-1-1,0 1 1,0-1 0,0 0 0,1 1 0,-1-1 0,0 0-1,1 0 1,-1 0 0,0 0 0,1 0 0,0 0 0,-1 0-1,1 0 1,-1-1 0,1 1 0,0-1 0,-1 1 0,1-1 0,0 0-1,3 1 1,5 0 27,1 1 0,0-2 0,0 1 0,-1-1 0,1-1 0,0 0 0,-1 0 0,1-1 0,-1-1-1,1 0 1,-1 0 0,12-6 0,-21 8 44,0 0 0,0 0 0,0 1 0,0-1 0,0 0 0,-1 0 0,1 0 0,0 0 0,0-1 0,-1 1 0,1 0 0,-1 0 0,1 0 0,-1-1 0,1 1 0,-1 0 0,0 0 0,0-1 0,1 1 0,-1 0 0,0-1 0,0 1 0,0 0 0,-1 0 0,1-1 0,0 1 0,0 0 0,-1-1 0,1 1-1,-1 0 1,1 0 0,-1 0 0,1-1 0,-1 1 0,0 0 0,0 0 0,1 0 0,-3-1 0,-37-43 1724,35 41-1770,-3-3 162,5 4-137,0 1 0,0 0 0,0-1 0,1 1 0,-1-1 0,1 0 1,-1 0-1,1 0 0,-3-5 0,44 8-1386,86 3-6731,-74-6 1313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10570,'0'0'8552,"1"58"-6886,-5-32-609,-3 1-609,2 0-320,3 3-64,2-3-64,0-2-384,0-1-737,4-2-321,2-1-127,-6-4-1442,0-3-1505,0-5-4741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13100,'0'0'9129,"48"-27"-8616,-15 20-1,9-1-288,1 2-128,1-3-128,-3 1-1057,-6 0-801,-11 0-448,-6-1-2402,-10 0-641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12460,'0'0'9833,"93"-15"-9064,-35 15-289,1-1-256,6-1-159,-7-2-738,-6-3-2979,-5-5-5700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 12556,'0'0'12241,"-8"-3"-11905,6 2-332,0 0-1,0 0 1,0 0 0,0 0-1,0 1 1,0-1 0,0 1-1,0 0 1,0-1 0,-1 1-1,1 0 1,0 0 0,0 0-1,0 1 1,0-1 0,0 0-1,0 1 1,0-1 0,0 1-1,0 0 1,0 0 0,-2 1-1,0 1 4,2 0-1,-1 0 0,0 0 0,1 0 0,-1 1 0,1-1 0,0 1 0,0 0 1,0-1-1,1 1 0,0 0 0,-1 0 0,1 0 0,0 5 0,0-6-4,0 0 0,0 0-1,1 0 1,-1 0-1,1 0 1,0 1 0,0-1-1,0 0 1,0 0 0,1 0-1,-1 0 1,1 0-1,1 4 1,-1-6 6,0 0 0,-1 0 1,1 0-1,0 0 0,0 0 0,0 0 0,0 0 0,0 0 0,0 0 0,0 0 1,0-1-1,0 1 0,0 0 0,0-1 0,0 1 0,1-1 0,-1 1 0,0-1 1,0 1-1,1-1 0,2 0 0,2 0 23,0 0 0,0-1 0,-1 0 0,1 0-1,0-1 1,0 1 0,0-1 0,-1 0 0,1-1 0,-1 0 0,0 0 0,7-4 0,18-17 26,-24 18-49,0 1 0,0 0 0,0 0 0,1 1 1,0 0-1,0 0 0,9-4 0,-16 9-20,1-1 0,-1 0 0,1 1 1,0-1-1,-1 0 0,1 1 0,-1-1 0,1 1 0,-1-1 0,1 1 0,-1-1 0,0 1 0,1-1 0,-1 1 0,1 0 0,-1-1 0,0 1 0,0 0 0,1-1 0,-1 1 0,0-1 0,0 1 0,0 0 1,0 0-1,0-1 0,0 1 0,0 0 0,0-1 0,0 1 0,0 0 0,0 0 0,0 36 73,0-25-39,-1-11-22,1 0-1,0 0 0,1 0 0,-1 0 1,0 1-1,0-1 0,0 0 0,1 0 0,-1 0 1,0 0-1,1 0 0,-1 0 0,1 1 1,0-1-1,-1 0 0,1 0 0,0-1 1,-1 1-1,1 0 0,0 0 0,0 0 1,0 0-1,0-1 0,0 1 0,1 1 0,1-2-5,-1 1-1,1-1 1,-1 1-1,0-1 0,1 0 1,-1 0-1,1 0 0,-1 0 1,0 0-1,1 0 0,-1-1 1,3 0-1,8-3-406,0-1-1,0 0 1,17-10 0,-26 14 138,109-61-10353,-75 40 5658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6054,'0'0'9150,"-3"9"-7757,-16 29 171,4-17 2109,15-21-3666,0 0-1,-1 1 1,1-1 0,0 0 0,0 0-1,0 0 1,-1 1 0,1-1 0,0 0-1,0 0 1,0 1 0,0-1-1,0 0 1,0 0 0,0 1 0,0-1-1,-1 0 1,1 0 0,0 1 0,0-1-1,0 0 1,0 0 0,0 1-1,0-1 1,1 0 0,-1 1 0,0-1-1,0 0 1,0 0 0,0 1 0,0-1-1,0 0 1,0 0 0,0 1-1,1-1 1,-1 0 0,0 0 0,0 0-1,0 1 1,1-1 0,-1 0 0,0 0-1,0 0 1,0 0 0,1 1-1,-1-1 1,19 3 127,21-7 83,-27-1-326,1-1 0,-1 0 0,-1-1 0,1-1 0,-1 0 0,-1 0 0,1-1 0,-1-1 0,-1 0 0,0 0 0,0-1 0,-1 0 0,9-15 0,-9-5 396,-9 30-274,0 1 1,0-1-1,0 1 1,0-1-1,0 1 1,0-1 0,0 1-1,0-1 1,0 1-1,0-1 1,0 1-1,0 0 1,0-1 0,0 1-1,-1-1 1,1 1-1,0-1 1,0 1-1,0-1 1,-1 1 0,1 0-1,0-1 1,-1 1-1,1 0 1,0-1-1,-1 1 1,1 0 0,0-1-1,-1 1 1,1 0-1,-1 0 1,1-1-1,0 1 1,-1 0 0,1 0-1,-1 0 1,1 0-1,-1 0 1,1-1-1,-1 1 1,1 0 0,-1 0-1,1 0 1,0 0-1,-1 0 1,1 0-1,-1 1 1,1-1 0,-1 0-1,1 0 1,-1 0-1,1 0 1,-1 0-1,1 1 1,0-1 0,-1 0-1,1 0 1,-1 1-1,1-1 1,0 0-1,-1 1 1,1-1 0,0 0-1,-1 1 1,-2 2 25,0 0 0,0 0 1,0 0-1,0 1 0,0-1 0,1 1 1,-1-1-1,1 1 0,0 0 1,0 0-1,1 0 0,-1 0 1,1 0-1,0 0 0,0 0 0,0 1 1,0 4-1,0-7-45,1 1 1,-1 0-1,1 0 1,0-1-1,0 1 0,0 0 1,0-1-1,0 1 0,1 0 1,-1 0-1,1-1 1,0 1-1,0 0 0,0-1 1,0 1-1,0-1 0,0 0 1,1 1-1,-1-1 1,1 0-1,-1 0 0,1 1 1,0-1-1,0-1 0,0 1 1,0 0-1,4 2 0,2-2-738,0 0 0,0 0-1,0 0 1,0-1 0,0-1 0,16 0-1,20 0-5816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 13645,'0'0'7580,"-10"-1"-6725,4 0-802,1 1 0,-1 0 1,1 0-1,-1 0 0,1 1 1,-1 0-1,1 0 1,0 0-1,-1 1 0,1 0 1,0 0-1,0 0 1,0 0-1,0 1 0,0 0 1,1 0-1,0 0 0,-1 1 1,1-1-1,0 1 1,0 0-1,1 0 0,-1 1 1,-3 6-1,2-5 40,0 1-1,0 0 1,1 0-1,0 0 1,0 0-1,1 1 1,-1 0-1,2-1 1,-1 1-1,1 0 1,1 0 0,-1 1-1,1-1 1,1 16-1,0-23-75,1 1 0,0-1 0,0 1 0,0-1 0,0 0 0,0 1 0,1-1 0,-1 0 0,0 0 0,1 0 0,-1 0 0,0 0 0,1 0 0,-1 0 0,1 0 0,0 0 0,-1-1 0,1 1 0,0-1 0,-1 1 0,1-1 0,0 0 0,0 0 0,-1 1 0,1-1 0,0 0 0,2-1 0,53-2 383,-6-17-264,-49 19-124,0 1 0,0-1 0,0-1 0,0 1 0,0 0 1,0 0-1,0-1 0,0 1 0,0-1 0,-1 0 0,1 1 0,-1-1 0,1 0 0,-1 0 0,0 0 0,1 0 0,-1 0 0,0 0 0,0-1 0,0-1 0,-1 3-11,-1 1-1,1 0 1,-1-1-1,1 1 1,-1 0-1,0-1 1,1 1-1,-1 0 1,1 0-1,-1 0 1,1-1-1,-1 1 1,0 0-1,1 0 1,-1 0-1,0 0 1,1 0-1,-1 0 1,1 0-1,-1 0 1,0 1-1,1-1 1,-1 0-1,1 0 1,-1 0-1,0 1 1,0 0-1,-18 5-126,16-5 132,1 1-1,-1-1 0,1 1 1,-1 0-1,1-1 0,0 1 1,0 0-1,0 0 0,0 1 1,0-1-1,1 0 0,-1 0 1,1 1-1,-1-1 0,1 1 1,0 0-1,-1 4 0,5-6 11,0 0-1,0 0 0,0 0 0,0-1 0,1 1 0,-1-1 1,0 0-1,0 0 0,1 0 0,-1 0 0,0-1 1,4 0-1,8-3-35,1 0-1,-1-1 1,0 0 0,23-12 0,-23 10-21,0 0 1,1 1 0,30-8 0,-45 14 40,-1 0-1,1 0 1,-1 0-1,1 0 1,-1-1-1,1 1 1,-1 0 0,1 0-1,-1 0 1,0 1-1,1-1 1,-1 0-1,1 0 1,-1 0-1,1 0 1,-1 0-1,1 0 1,-1 1-1,0-1 1,1 0-1,-1 0 1,1 1-1,-1-1 1,0 0-1,1 0 1,-1 1 0,0-1-1,1 1 1,-1-1-1,0 0 1,0 1-1,1-1 1,-1 1-1,0 18-23,-15 21 96,12-35-123,0 0-65,0 1 0,0 0 0,0-1 0,1 1 1,0 0-1,0 0 0,0 0 0,1 0 0,0 1 1,0-1-1,0 9 0,6-12-3685,8-3-3235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 6086,'0'0'15892,"-3"2"-15742,2-2-137,0 0 1,0 1 0,1-1 0,-1 0 0,0 1-1,0-1 1,1 1 0,-1-1 0,0 1 0,1-1-1,-1 1 1,1 0 0,-1-1 0,0 1 0,1 0-1,-1-1 1,1 1 0,0 0 0,-1 0-1,1 0 1,0-1 0,-1 1 0,1 0 0,0 1-1,18 1 905,-12-3-788,1-1-1,-1 0 0,0-1 0,1 1 1,-1-1-1,11-5 0,-12 8-112,-6 13-1,-9 30 11,3-11-18,7-31 1,-1 0 1,1-1-1,0 1 0,0 0 0,0 0 0,0 0 0,0 0 0,0 0 0,1 0 0,-1 0 0,0 0 0,1 0 0,0 0 1,-1 0-1,1-1 0,0 1 0,0 0 0,0-1 0,0 1 0,0 0 0,1-1 0,-1 1 0,0-1 0,1 0 0,-1 1 1,3 0-1,-2-1 17,1 0 1,0 0-1,0-1 1,0 1 0,0-1-1,0 0 1,0 0-1,0 0 1,0 0-1,0 0 1,0 0 0,0-1-1,0 0 1,0 1-1,0-1 1,0 0 0,3-2-1,-1 0 94,1 0-1,-1 0 0,1-1 1,-1 0-1,0 0 1,-1 0-1,1 0 1,-1-1-1,1 1 0,-1-1 1,-1 0-1,1-1 1,-1 1-1,0-1 1,0 1-1,0-1 0,-1 0 1,0 0-1,0 0 1,-1 0-1,1-1 1,-1 1-1,-1 0 1,1-7-1,-1 11-67,-15 36-186,15-34 142,-1 1 0,1 0 0,0 0 0,0-1 0,0 1 0,0 0 0,0 0 0,0 0 0,0-1 0,0 1 0,0 0 0,0 0 0,1-1 0,-1 1 0,0 0 0,0-1 0,1 1 0,-1 0 0,0-1 0,1 1 0,-1 0 0,1-1 0,-1 1 0,1-1 0,-1 1 0,1-1 0,0 1 0,-1-1 0,1 1 0,-1-1 0,1 1 0,1 0 0,0-1 21,0 0 0,1 1 0,-1-1 0,0 0 0,0 0 0,1 0 0,-1-1 0,0 1 0,1 0 0,-1-1 0,3 0 0,2-2 30,1 0-1,0 0 1,0-1-1,-1 0 1,12-8-1,-8 1-29,-9 11 118,-3 10-182,6-10 75,-1 1-1,0-1 0,0 0 1,1 0-1,-1 0 0,0-1 1,0 1-1,8-3 0,-8-1-24,1 1 0,-1 0 0,0-1 0,-1 1 0,1-1 0,0 0 0,-1-1 0,0 1 0,0 0 0,-1-1 0,1 0 1,3-9-1,-7 14-18,1 0 0,-1-1 1,1 1-1,-1-1 1,1 1-1,-1 0 1,0-1-1,1 1 0,-1 0 1,1-1-1,-1 1 1,0 0-1,1 0 0,-1 0 1,0 0-1,1 0 1,-1 0-1,0 0 1,1 0-1,-1 0 0,0 0 1,0 0-1,1 0 1,-1 0-1,0 0 1,1 1-1,-2-1 0,-19 5-87,15-1 82,0 0 1,0 1-1,1 0 1,0 0-1,0 0 0,0 0 1,1 1-1,-5 7 1,7-11 20,0 1 1,1 0 0,-1-1 0,1 1 0,-1 0-1,1 0 1,0 0 0,0 0 0,0 0-1,0 0 1,1 0 0,-1 0 0,1 1 0,0-1-1,0 0 1,0 0 0,0 0 0,1 1-1,-1-1 1,2 5 0,-1-7-12,1 0 0,-1 1 0,0-1 0,1 0 1,-1 0-1,1 0 0,-1 0 0,1-1 0,-1 1 0,1 0 0,-1-1 0,1 1 0,0-1 1,0 1-1,-1-1 0,1 0 0,0 0 0,2 0 0,40 1-105,-34-1-85,9 0-460,27 0-2701,-17-4-1983,-2-5-2885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 15759,'0'-2'131,"0"1"0,-1 0 0,1 0 0,0 0 0,-1-1 0,1 1 0,-1 0 0,1 0 0,-1 0 0,0 0 0,0 0 0,1 0 0,-1 0 0,0 0 0,0 0 0,0 0 0,0 1 0,0-1 0,0 0 0,0 1 0,0-1-1,0 0 1,0 1 0,0-1 0,-1 1 0,1 0 0,0-1 0,0 1 0,0 0 0,-1 0 0,1 0 0,0 0 0,0 0 0,-1 0 0,1 0 0,0 0 0,0 0 0,0 1 0,-1-1 0,1 0 0,-2 2 0,0-1 104,-1-1 0,1 1-1,0 1 1,0-1 0,0 0-1,0 1 1,0-1 0,0 1 0,1 0-1,-1 0 1,1 0 0,-1 0 0,1 1-1,0-1 1,-4 5 0,4-2-227,0-1 0,0 1 1,1-1-1,0 1 1,-1 0-1,2-1 0,-1 1 1,0 0-1,1 0 1,0-1-1,0 1 0,0 0 1,2 8-1,-1-12-3,-1 1 0,1-1 1,-1 0-1,1 0 0,-1 0 0,1 0 0,0 0 0,0 1 0,-1-1 0,1 0 1,0-1-1,0 1 0,0 0 0,0 0 0,0 0 0,0-1 0,0 1 1,0 0-1,0-1 0,3 2 0,-2-2 2,1 0 0,-1 1 0,1-1 0,0 0 0,-1 0 0,1-1 0,-1 1 0,1 0 0,-1-1 0,1 0 0,-1 1 0,1-1 1,-1 0-1,4-2 0,1-1 23,1-1-1,-1 0 1,0-1 0,0 1 0,0-1 0,-1-1 0,0 1 0,0-1 0,7-12 0,22-22 263,-37 72-501,-4-11 296,4-15-116,0 1 0,1-1 0,-1 1 1,1 0-1,0 0 0,0-1 0,1 1 1,0 0-1,0 0 0,0 0 0,3 9 0,-3-14-113,1-1 0,0 1-1,0 0 1,0 0-1,0-1 1,0 1 0,0 0-1,0-1 1,0 1-1,0-1 1,0 0 0,0 1-1,0-1 1,0 0-1,1 0 1,-1 1 0,0-1-1,0 0 1,0 0-1,0 0 1,1 0 0,-1-1-1,0 1 1,0 0-1,0 0 1,0-1 0,2 0-1,31-14-4221,-10-5-1573,1-5-2985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10922,'0'0'9764,"-11"10"-8344,-1 0-1164,-1 0 173,1 1 0,0 0 0,1 1 0,0 0 0,0 0 1,2 1-1,-14 23 0,63-37-552,-4-6-902,-8 1-158,0 1 0,51-3-1,-78 8 1201,0 0 0,-1 0 0,1 0-1,0 0 1,-1 1 0,1-1 0,0 0-1,-1 0 1,1 0 0,-1 1 0,1-1-1,-1 0 1,1 1 0,0-1 0,-1 0 0,1 1-1,-1-1 1,0 1 0,1-1 0,-1 1-1,1-1 1,-1 1 0,0-1 0,1 1-1,-1-1 1,0 1 0,1 0 0,-1-1-1,0 1 1,0-1 0,0 1 0,0 0-1,1-1 1,-1 1 0,0 0 0,0-1 0,0 1-1,0 0 1,-1-1 0,1 1 0,0-1-1,0 1 1,0 0 0,0-1 0,-1 1-1,1 0 1,0-1 0,-1 1 0,1 0-1,-18 31 1655,10-24-1241,-1 1 0,1-1 0,-2-1-1,1 0 1,-1 0 0,0-1 0,0 0-1,-1-1 1,0 0 0,0-1-1,-12 4 1,22-8-483,1 0 1,-1 0-1,1 0 0,-1 0 0,1 0 0,-1 0 0,1 0 1,-1 0-1,1 0 0,-1 0 0,1 0 0,-1 0 0,1 0 1,-1-1-1,1 1 0,-1 0 0,1 0 0,-1-1 0,1 1 1,-1 0-1,1-1 0,0 1 0,-1 0 0,1-1 0,0 1 1,-1-1-1,1 1 0,0-1 0,-1 1 0,1 0 0,0-1 1,0 1-1,0-1 0,-1 1 0,1-1 0,0 1 0,0-1 1,0 0-1,0 1 0,0-1 0,0 1 0,0-1 0,0 1 1,0-1-1,0 1 0,0-1 0,1 0 0,5-26-5450,7 3-1192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46 8520,'0'0'17804,"9"-6"-16593,-5 2-1025,0 1-32,0-1 0,0 1 0,0-1 0,1 2 0,-1-1-1,1 0 1,0 1 0,0 0 0,0 0 0,0 0 0,0 0 0,0 1 0,0 0-1,0 0 1,7 0 0,-12 1-147,1 0 0,-1 1 0,1-1 0,-1 0 0,1 0 1,-1 0-1,1 1 0,-1-1 0,0 0 0,1 1 0,-1-1 0,0 0 0,1 1 0,-1-1 0,0 0 0,1 1 0,-1-1 0,0 1 0,0-1 0,1 0 0,-1 1 0,0-1 0,0 1 0,0-1 0,0 1 0,0-1 1,1 1-1,-1-1 0,0 1 0,0-1 0,0 1 0,-1 0 0,-4 23 157,-17 18 0,2-17-126,0 0-1,-1-1 1,-28 24 0,-32 35-18,80-77-95,11-7 28,15-9 62,104-55-235,-45 17-5053,-60 33-1673,-5 0-6715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15951,'0'0'3844,"-10"1"-1287,-2 1-2040,0 1 0,0 0 1,0 0-1,-18 9 0,27-12-475,0 1 0,1 0 0,-1 0 0,0 1 0,1-1 0,-1 1 0,1-1 0,0 1 0,-1 0 0,1 0 0,0 0-1,0 0 1,0 0 0,0 0 0,1 0 0,-1 1 0,0-1 0,1 1 0,0-1 0,-1 1 0,1 0 0,0-1 0,1 1 0,-1 0 0,0 0-1,1 0 1,0-1 0,-1 1 0,1 0 0,1 4 0,2-5-30,0-1-1,0 0 1,0 0 0,0 0-1,0 0 1,0 0 0,1-1-1,-1 0 1,0 1-1,1-1 1,-1-1 0,0 1-1,6-1 1,0 0-116,147 1-3943,-155 1 4064,-1-1 0,0 1 0,0-1 0,0 1 0,0 0-1,0-1 1,0 1 0,0-1 0,0 1 0,0-1 0,-1 1-1,1-1 1,0 1 0,0-1 0,0 1 0,-1-1 0,1 1-1,0-1 1,0 1 0,-1-1 0,1 0 0,0 1 0,-1-1-1,1 1 1,-1-1 0,1 0 0,-1 1 0,1-1 0,0 0-1,-1 0 1,0 1 0,-17 16 608,-64 47 2575,48-37-2642,26-22-1795,11-7-1492,42-38-6394,-20 15 517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15983,'0'0'4148,"-9"10"-3080,2-2-971,1-2 122,-1 0 1,1 0 0,1 1-1,-1 0 1,1 0 0,1 1-1,-1-1 1,1 1-1,1 0 1,-1 0 0,1 1-1,-2 12 1,4-21-214,1 1 0,0 0 0,0 0 0,0-1 0,1 1 0,-1 0 0,0 0 0,0 0 0,0-1 0,1 1 0,-1 0 0,0-1 0,0 1 0,1 0 0,-1 0 0,1-1 0,-1 1 0,1-1 0,-1 1 0,1 0 0,-1-1 0,1 1 1,0-1-1,-1 1 0,1-1 0,-1 0 0,1 1 0,0-1 0,0 0 0,-1 1 0,2-1 0,31 2 138,30-20-337,-16-6-438,-32 16 478,-1 1 0,2 0-1,24-8 1,-36 19 1725,-8 9-702,-9 15 87,12-25-683,0-3-247,1 0 1,0 1-1,-1-1 0,1 0 1,0 1-1,0-1 1,-1 1-1,1-1 0,0 1 1,0-1-1,-1 0 0,1 1 1,0-1-1,0 1 0,0-1 1,0 1-1,0-1 1,0 1-1,0-1 0,0 1 1,0-1-1,0 1 0,0-1 1,0 1-1,0-1 0,0 1 1,1-1-1,-1 1 1,0-1-1,0 0 0,0 1 1,1-1-1,-1 1 0,0-1 1,1 0-1,-1 1 1,0-1-1,1 1 0,-1-1 1,25-3 543,45-31-698,-49 24-328,-18 8 362,0 0 26,1 0 1,0 1-1,0-1 1,0 1-1,0-1 1,0 1-1,0 0 0,0 1 1,0-1-1,0 1 1,7 0-1,-11 0 80,1 1 1,-1 0-1,0 0 0,1-1 0,-1 1 0,0 0 1,0 0-1,0-1 0,1 1 0,-1 0 1,0 0-1,0 0 0,0 0 0,0-1 0,0 1 1,-1 0-1,1 0 0,0 0 0,0-1 1,0 1-1,-1 0 0,1 0 0,0-1 1,-1 2-1,-8 19 387,8-20-337,0 1 0,0-1 0,1 0-1,-1 1 1,0-1 0,1 1-1,-1-1 1,1 1 0,-1-1 0,1 1-1,0-1 1,-1 1 0,1-1-1,0 1 1,0 2 0,1-4-43,-1 1 0,0-1 0,1 0 0,-1 1 0,1-1 1,-1 0-1,0 1 0,1-1 0,-1 0 0,1 1 0,-1-1 0,1 0 0,-1 0 0,1 0 0,-1 0 1,1 1-1,-1-1 0,1 0 0,-1 0 0,1 0 0,-1 0 0,1 0 0,-1 0 0,1 0 1,-1 0-1,1 0 0,-1 0 0,1-1 0,-1 1 0,1 0 0,57-24 281,-35 13-547,-14 8 72,-4 0-2,-1 1 1,1 0 0,0 1-1,-1-1 1,1 1 0,0 0-1,0 1 1,0-1-1,0 1 1,10 0 0,-15 1 166,1-1 0,-1 1 1,1 0-1,-1 0 0,1 0 1,-1 0-1,0 0 1,1 0-1,-1-1 0,0 1 1,0 0-1,0 0 0,0 0 1,0 0-1,0 0 0,0 0 1,0 0-1,0 0 0,0 0 1,0 0-1,-1 0 0,1 0 1,-1 1-1,-7 23 233,6-20-223,-1 0-20,1 0 0,-1 0 0,1 0 1,0 1-1,1-1 0,-1 0 0,-1 12 0,22-25-7091,-5-4 1093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15567,'0'0'8477,"8"0"-7158,2-1-973,0 0 1,-1 0-1,1-1 1,12-4 0,-17 5-293,-1-1 0,0 1 0,0-1 0,0 0 1,0 0-1,0 0 0,-1 0 0,1-1 1,-1 1-1,1-1 0,-1 0 0,0 0 1,0 0-1,4-7 0,-10 5-88,-11 6-60,-14 6 9,19-3 69,1 0 0,0 1 0,0 1 0,0-1 0,-10 11 0,16-15 7,0 1-1,0 0 1,1-1-1,-1 1 0,0 0 1,1 0-1,-1 0 1,1 0-1,0 0 1,0 1-1,0-1 1,0 0-1,0 1 1,0-1-1,1 0 1,-1 1-1,1-1 1,-1 1-1,1-1 1,0 1-1,0-1 1,0 1-1,0-1 1,1 1-1,-1-1 1,2 4-1,0-4-279,0 0 0,0 0 0,1 0 1,-1 0-1,1 0 0,-1-1 0,1 1 0,0-1 0,-1 0 0,1 1 0,0-1 0,0-1 0,0 1 0,0 0 0,0-1 0,0 1 0,0-1 1,0 0-1,6-1 0,-7 1 8,32 1-5148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35 8616,'0'0'7340,"-1"8"-4446,-13 92 622,5-50-2434,-2 81 0,11-130-1081,-1-1 1,1 1 0,0-1-1,0 1 1,0 0-1,0-1 1,0 1-1,0-1 1,0 1-1,0-1 1,0 1-1,0-1 1,1 1 0,-1-1-1,0 1 1,0-1-1,0 1 1,1-1-1,-1 1 1,0-1-1,0 1 1,1-1-1,-1 0 1,0 1 0,1-1-1,-1 1 1,1-1-1,-1 0 1,0 0-1,2 1 1,11-9 270,11-27-138,-19 21-550,-1 0 1,-1-1-1,0 1 1,1-30-1,-3 38 378,-1 0 0,0 0-1,0 0 1,0 0 0,-1 0-1,0 0 1,0 1 0,0-1-1,-1 0 1,0 1 0,0-1-1,0 1 1,-1-1 0,0 1-1,-4-5 1,7 9 48,0 1 1,0 0-1,0-1 0,-1 1 0,1 0 1,0 0-1,0-1 0,-1 1 0,1 0 1,0 0-1,0-1 0,-1 1 0,1 0 1,0 0-1,-1 0 0,1 0 0,0-1 0,-1 1 1,1 0-1,0 0 0,-1 0 0,1 0 1,0 0-1,-1 0 0,1 0 0,0 0 1,-1 0-1,1 0 0,0 0 0,-1 0 1,1 0-1,0 0 0,-1 1 0,1-1 1,0 0-1,-1 0 0,1 0 0,0 0 1,0 1-1,-1-1 0,1 0 0,0 0 1,-1 0-1,1 1 0,-6 19 217,7 25 276,0-43-449,0 0 1,1 0-1,-1 0 1,1 0-1,-1 0 1,1 0-1,0-1 1,-1 1-1,1-1 1,0 1-1,0-1 1,0 1-1,0-1 1,0 0-1,1 0 1,-1 0-1,0-1 1,0 1-1,1 0 1,-1-1-1,0 0 1,1 1-1,-1-1 1,0 0-1,1 0 1,-1 0 0,1 0-1,-1-1 1,3 0-1,2 0 82,0 0 0,-1 0 0,1-1 0,-1 0 0,1 0 0,-1 0 0,0-1 0,0 0-1,8-5 1,-5 0-96,0 0 0,0-1 1,0-1-1,-1 1 0,-1-1 0,1-1 0,-2 1 0,0-1 0,0 0 0,0-1 0,-2 1 0,1-1 0,3-20 0,-46 142-865,28-86 959,1 1 0,1 0 0,1 0 0,-6 44 0,13-68-129,0-1 0,0 1 0,0 0 0,0-1-1,0 1 1,0 0 0,0-1 0,0 1 0,1-1 0,-1 1-1,0 0 1,0-1 0,1 1 0,-1-1 0,1 1 0,-1-1 0,0 1-1,1-1 1,-1 1 0,1-1 0,-1 1 0,1-1 0,-1 1 0,1-1-1,-1 0 1,1 1 0,-1-1 0,1 0 0,0 0 0,-1 1-1,1-1 1,0 0 0,-1 0 0,1 0 0,0 0 0,-1 0 0,1 0-1,-1 0 1,1 0 0,0 0 0,-1 0 0,1 0 0,0 0 0,-1-1-1,1 1 1,0 0 0,-1 0 0,1-1 0,-1 1 0,2-1 0,33-15 238,-18 3-287,0-1-1,19-22 0,6-4-130,-42 40 168,0 0 1,1-1 0,-1 1-1,0 0 1,0 0 0,0 0 0,0 0-1,0-1 1,1 1 0,-1 0 0,0 0-1,0 0 1,0 0 0,1 0-1,-1 0 1,0-1 0,0 1 0,0 0-1,1 0 1,-1 0 0,0 0-1,0 0 1,1 0 0,-1 0 0,0 0-1,0 0 1,0 0 0,1 0 0,-1 0-1,0 0 1,0 0 0,1 0-1,-1 0 1,0 1 0,0-1 0,0 0-1,1 0 1,-1 0 0,0 0-1,0 0 1,0 0 0,1 0 0,-1 1-1,0-1 1,0 0 0,0 0-1,0 0 1,0 1 0,1-1 0,-1 0-1,0 0 1,0 0 0,0 1 0,2 19-60,-8 22 198,5-36-26,-5 43-909,6-49 666,0 1 1,0 0-1,0 0 0,0-1 0,0 1 1,1 0-1,-1 0 0,0-1 1,0 1-1,1 0 0,-1-1 0,1 1 1,-1 0-1,0-1 0,1 1 1,-1 0-1,1-1 0,-1 1 0,1-1 1,0 1-1,0 0 0,0-1-182,1 0-1,-1 0 0,0 1 0,0-1 1,1 0-1,-1 0 0,0 0 0,0 0 1,0-1-1,1 1 0,-1 0 1,0-1-1,0 1 0,0 0 0,1-1 1,-1 1-1,0-1 0,1 0 0,15-13-5328,0-3-1425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3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58 203 11179,'0'0'9790,"-7"9"-9352,6-7-465,-5 3 127,2 1 1,-1-1-1,1 1 0,0 0 1,0 1-1,0-1 1,1 1-1,0-1 0,1 1 1,-1 0-1,1 0 0,1 0 1,-1 0-1,0 14 1,2-20-99,0 0 0,1-1 0,-1 1 0,0 0 0,1-1 0,-1 1 1,1 0-1,-1-1 0,1 1 0,-1-1 0,1 1 0,-1-1 0,1 1 1,-1-1-1,1 0 0,0 1 0,-1-1 0,1 0 0,0 1 0,0-1 0,-1 0 1,1 0-1,0 1 0,-1-1 0,1 0 0,0 0 0,0 0 0,-1 0 1,1 0-1,0 0 0,0 0 0,-1 0 0,1-1 0,0 1 0,0 0 0,-1 0 1,1-1-1,0 1 0,-1 0 0,1-1 0,0 1 0,-1 0 0,1-1 0,0 0 1,30-17-185,-23 9-108,0 0-1,-1-1 0,0 0 1,6-13-1,12-15-119,-21 89-156,-4-50 594,0 0-1,0 0 0,0 0 0,1 0 1,-1 0-1,0 0 0,0 0 0,0 0 1,1 0-1,-1 0 0,0 0 1,1 0-1,-1 0 0,1-1 0,-1 1 1,1 0-1,0 0 0,-1 0 0,1-1 1,0 1-1,-1 0 0,1-1 0,0 1 1,0-1-1,0 1 0,-1-1 1,2 1-1,1 0 37,-1 0 0,1-1 0,-1 1 0,1-1 0,-1 0 0,1 0 0,0 0 0,-1 0 0,1 0 0,3-1 1,2-1 62,-1 0 0,1 0 1,-1 0-1,0-1 0,0 0 1,11-7-1,-3-1-47,0-1 0,-1-1 1,0-1-1,-1 0 0,0 0 0,13-21 1,-20 25-82,1 0 0,-2 0 0,1-1 0,-1 0 0,-1 0 0,0 0 0,-1-1 0,0 1 0,0-1 0,-1 1 0,0-16 0,-2 27-9,0 0 0,0 0 1,1 0-1,-1 0 0,0 0 0,0-1 1,0 1-1,0 0 0,0 0 0,0 0 1,0 0-1,0 0 0,0-1 1,0 1-1,0 0 0,0 0 0,0 0 1,0 0-1,0-1 0,0 1 1,0 0-1,0 0 0,0 0 0,0 0 1,0 0-1,0-1 0,0 1 1,-1 0-1,1 0 0,0 0 0,0 0 1,0 0-1,0-1 0,0 1 0,0 0 1,0 0-1,-1 0 0,1 0 1,0 0-1,0 0 0,0 0 0,0 0 1,0 0-1,-1 0 0,1 0 1,0-1-1,0 1 0,0 0 0,0 0 1,0 0-1,-1 0 0,1 0 1,0 0-1,0 0 0,-9 10-139,-5 17 128,6-3 103,0 0 0,1 0 0,2 1 0,0 0 0,2 0 0,1 0 1,1 47-1,1-69-135,0 0 1,0 0-1,1 1 1,-1-1-1,1 0 1,-1 0-1,1 0 1,0 0-1,0 0 1,0 0-1,0 0 1,1 0-1,-1 0 1,1-1-1,0 1 1,0-1-1,0 1 1,0-1-1,0 1 1,1-1-1,-1 0 1,1 0-1,-1 0 1,1-1-1,0 1 1,-1-1-1,1 1 1,0-1-1,0 0 1,0 0-1,0 0 1,0 0-1,0-1 1,1 1-1,5-1 1,-9 0-27,1 0 0,-1 0-1,1 0 1,-1 0 0,1 0 0,-1 0 0,1 0 0,-1 0 0,1 0-1,-1 0 1,1 0 0,-1-1 0,1 1 0,-1 0 0,0 0 0,1-1-1,-1 1 1,1 0 0,-1 0 0,1-1 0,-1 1 0,0-1 0,1 1-1,-1 0 1,0-1 0,0 1 0,1-1 0,-1 1 0,0 0 0,0-1 0,1 1-1,-1-1 1,0 0 0,-4-20-3766,-18-16-1433,-40-11 5528,46 36 2873,0 0 1,-27-27-1,42 38-3042,0 1 0,1-1 0,-1 1 0,0-1 0,1 1 0,-1-1 0,0 0 0,1 1 0,-1-1 1,1 0-1,-1 0 0,1 1 0,0-1 0,-1 0 0,1 0 0,0 0 0,-1 1 0,1-1 0,0 0 0,0 0 0,0 0 0,0 0 0,0 0 1,0 0-1,0 1 0,0-1 0,0 0 0,0 0 0,0 0 0,1 0 0,-1 0 0,0 1 0,1-1 0,-1 0 0,1 0 0,-1 0 0,0 1 1,1-1-1,0 0 0,-1 1 0,1-1 0,-1 0 0,1 1 0,0-1 0,-1 1 0,1-1 0,0 1 0,0-1 0,0 1 0,-1 0 0,1-1 1,0 1-1,0 0 0,1-1 0,8-2-355,-1 1-1,1 0 1,20-2 0,-15 2-243,26-5-3150,3-2-3802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 12716,'0'0'5803,"-1"9"-4730,-9 66 2106,0 102 0,14-170-2765,4-14 15,5-15-23,-10 11-646,1 0 0,-2 0-1,0-1 1,0 1 0,-1-1 0,-1 1-1,1-1 1,-4-21 0,3 33 222,0 0-1,0 1 1,0-1 0,0 0-1,-1 0 1,1 0 0,0 1-1,0-1 1,0 0 0,0 0-1,0 0 1,-1 0 0,1 0-1,0 1 1,0-1 0,0 0-1,-1 0 1,1 0 0,0 0-1,0 0 1,0 0 0,-1 0-1,1 0 1,0 0 0,0 0-1,-1 0 1,1 0 0,0 0-1,0 0 1,0 0 0,-1 0-1,1 0 1,0 0 0,0 0-1,0 0 1,-1 0 0,1 0-1,0 0 1,0 0 0,0 0-1,-1-1 1,1 1 0,0 0-1,0 0 1,0 0 0,0 0-1,-1-1 1,1 1 0,0 0-1,0 0 1,0 0 0,0 0-1,0-1 1,0 1 0,0 0-1,-1 0 1,1 0 0,0-1-1,0 1 1,0 0 0,0 0-1,0-1 1,0 1 0,-6 16-282,5-12 281,1 0 1,-1 0-1,1 0 1,0 0 0,0 0-1,1 0 1,-1 0-1,1 0 1,0-1 0,0 1-1,0 0 1,0 0-1,4 6 1,-3-8 84,0-1 1,0 1-1,0-1 0,0 1 1,1-1-1,-1 0 0,0 1 0,1-1 1,-1-1-1,1 1 0,-1 0 1,1 0-1,-1-1 0,1 0 1,0 1-1,-1-1 0,1 0 1,0 0-1,-1 0 0,1-1 0,4 0 1,0-1 51,1 0 0,-1 0-1,1-1 1,-1 0 0,0 0 0,0 0 0,0-1 0,0 0 0,-1-1 0,0 1 0,0-1 0,0-1 0,0 1-1,-1-1 1,8-10 0,-1 1-101,-1-1-1,0-1 1,-2 0 0,1 0-1,6-20 1,-12 22-238,-12 26-211,-11 24-181,12-20 721,0 1-1,1-1 1,1 1-1,0 1 0,1-1 1,1 0-1,1 1 0,-1 29 1,3-45-103,0 0 1,0 0 0,1 0 0,-1 1 0,0-1-1,1 0 1,-1 0 0,0 0 0,1 0 0,-1 0-1,1 0 1,0 0 0,-1 0 0,1 0 0,0 0-1,-1-1 1,1 1 0,0 0 0,0 0 0,0-1-1,0 1 1,0 0 0,0-1 0,0 1 0,0-1-1,1 1 1,2 0 17,-1 0-1,0-1 0,1 1 1,-1-1-1,1 0 0,-1 0 1,0 0-1,1 0 0,3-1 1,2-1 29,-1 0-1,1 0 1,0-1 0,-1 0-1,0-1 1,11-5 0,-13 5-7,0 0 1,-1 0-1,1 0 1,-1-1-1,0 0 1,0 0-1,-1 0 1,0-1-1,0 1 1,0-1-1,0 0 1,-1 0-1,0 0 1,0-1-1,-1 1 1,0-1-1,0 1 1,0-1-1,-1 0 1,1-9-1,-2 15-34,0 1 0,-1-1 0,1 1 0,0-1 0,0 1 0,-1-1 0,1 1 0,0 0 0,-1-1 0,1 1 0,-1 0 0,1-1 0,0 1 1,-1 0-1,1-1 0,-1 1 0,1 0 0,-1 0 0,1-1 0,-1 1 0,1 0 0,-1 0 0,1 0 0,-1 0 0,1 0 0,-1 0 0,0 0 0,1 0 0,-1 0 0,1 0 0,-1 0 0,1 0 0,-1 0 0,1 0 0,-1 1 0,1-1 0,-1 0 0,1 0 0,-1 1 0,1-1 0,-1 0 0,1 1 0,-1-1 0,-23 13-159,19-9 144,1 0 1,0 0 0,0 1-1,0 0 1,0-1-1,1 1 1,0 1 0,0-1-1,0 0 1,1 1 0,0-1-1,0 1 1,0 0-1,1 0 1,0-1 0,0 1-1,0 0 1,0 11 0,2-16-49,0 0 0,-1 1 1,1-1-1,0 0 1,-1 0-1,1 1 1,0-1-1,0 0 0,0 0 1,0 0-1,0 0 1,0 0-1,0 0 1,1 0-1,-1-1 1,0 1-1,0 0 0,1-1 1,-1 1-1,0-1 1,1 1-1,-1-1 1,1 1-1,-1-1 0,3 0 1,42 3-6227,-38-3 3860,19 0-6134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 11787,'-10'-3'11627,"-31"4"-7628,34 0-3835,1 1 1,-1-1-1,1 1 1,-1 1-1,1-1 1,-12 7-1,16-8-217,1 0 0,-1 0 0,0 0 0,0 0 0,1 1-1,-1-1 1,0 0 0,1 1 0,-1-1 0,1 1 0,0-1 0,0 1 0,-1 0-1,1 0 1,0-1 0,0 1 0,1 0 0,-1 0 0,0 0 0,1 0-1,-1 0 1,1 0 0,-1 0 0,1 0 0,0 0 0,0 3 0,1-4-42,0 0 0,-1 0 0,1 0 0,0 0 0,0 0 0,0 0 0,1 0 0,-1 0 1,0 0-1,0-1 0,0 1 0,1 0 0,-1-1 0,0 1 0,0-1 0,1 0 0,-1 1 0,0-1 1,1 0-1,1 0 0,33 4-980,-33-3 913,4-1 6,0 1-1,1 0 1,-1 1-1,0-1 1,11 5-1,-17-5 183,-1-1 0,1 0 0,0 1 0,0-1 0,0 1 0,0-1 0,-1 1 0,1 0 0,0-1 0,0 1 0,-1 0 0,1-1 0,-1 1 0,1 0 0,-1 0 0,1 0 0,-1 0 0,1-1 0,-1 1 0,1 2 0,-1-2 61,0 0 0,-1 1 1,1-1-1,0 1 0,0-1 0,-1 0 0,1 1 0,-1-1 1,0 0-1,1 0 0,-1 0 0,0 1 0,0-1 0,1 0 1,-1 0-1,0 0 0,0 0 0,0 0 0,-2 1 1,-2 2 84,1 1 0,-1-1 1,0 0-1,-1 0 0,1 0 1,-1-1-1,1 1 0,-1-1 1,0-1-1,0 1 0,-1-1 1,1 0-1,-11 1 1,16-3-259,1 0 0,-1 0 1,1 0-1,-1-1 1,0 1-1,1 0 0,-1 0 1,1-1-1,-1 1 1,1 0-1,-1-1 0,1 1 1,-1-1-1,1 1 1,-1 0-1,1-1 1,0 1-1,-1-1 0,1 1 1,0-1-1,-1 0 1,1 1-1,0-1 0,0 1 1,-1-1-1,1 0 1,0 1-1,0-1 0,0 1 1,0-1-1,0 0 1,0 1-1,0-1 1,0 0-1,2-26-7537,3 6-1318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38 5765,'0'0'17227,"10"-1"-16554,-5 1-546,51-7 154,-53 7-245,0-1 0,0 1 0,0-1-1,-1 0 1,1 0 0,0 0 0,0 0 0,-1 0 0,1-1 0,-1 1-1,1-1 1,-1 0 0,0 0 0,0 0 0,1 0 0,-1 0-1,-1 0 1,3-4 0,-52 8 2169,41 1-2164,0 1 1,1 0-1,-1 0 1,1 1-1,0 0 1,1 0-1,-1 0 1,1 1-1,0-1 1,0 1-1,1 1 1,0-1-1,0 0 1,0 1-1,1 0 1,0 0-1,0 0 1,1 0-1,0 1 1,0-1-1,-1 9 1,3-14-43,0-1 1,0 0 0,1 0 0,-1 0 0,0 0-1,0 0 1,1 0 0,-1 0 0,1 0-1,-1 0 1,1 0 0,-1 0 0,1 0 0,-1 0-1,1 0 1,0-1 0,0 1 0,-1 0 0,1 0-1,0-1 1,0 1 0,0 0 0,1 0-1,32 8-529,34-12-5255,-29-7-2377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88 13741,'0'0'11499,"-8"-5"-10837,6 4-647,-1 0-1,1-1 1,-1 1 0,1 0 0,-1 0-1,1 1 1,-1-1 0,0 0 0,1 1-1,-1 0 1,0-1 0,0 1 0,1 0-1,-1 1 1,0-1 0,1 0 0,-1 1-1,-4 1 1,4-1-8,0 1 0,0 0 0,0 0 0,0 0 0,1 0 0,-1 1-1,1-1 1,0 1 0,-1-1 0,1 1 0,0 0 0,0 0 0,1 0 0,-1 0-1,1 0 1,-1 0 0,1 1 0,-1 4 0,1-7-10,1 0 0,-1 0 1,0 0-1,1 0 0,0 1 0,-1-1 0,1 0 1,0 0-1,-1 1 0,1-1 0,0 0 1,0 0-1,0 1 0,0-1 0,0 0 0,0 1 1,1-1-1,-1 0 0,0 0 0,1 1 0,-1-1 1,0 0-1,1 0 0,0 0 0,-1 0 1,1 0-1,1 2 0,0-2 15,0-1 0,-1 1 0,1-1 0,0 1 0,0-1 0,-1 0 0,1 0-1,0 0 1,0 0 0,0 0 0,-1-1 0,1 1 0,0-1 0,0 1 0,-1-1 0,4-1 0,9-4 50,-1 0 0,0-1 0,19-14 1,-10 2-153,-18 14 70,0 1 1,1 0-1,-1 0 1,1 0-1,0 1 1,0 0-1,9-5 1,-11 47-627,-3-24 671,0-10 19,-1-1 1,1 1-1,0 0 1,1-1-1,-1 1 1,1 0-1,0-1 0,2 7 1,-2-10-31,0 0 0,0 1 1,0-1-1,0 0 0,1 0 0,-1 0 1,0 0-1,1 0 0,-1 0 0,0 0 1,1 0-1,-1 0 0,1-1 0,-1 1 1,1-1-1,0 1 0,-1-1 0,1 1 1,-1-1-1,1 0 0,0 0 0,-1 0 1,1 0-1,0 0 0,-1 0 0,1 0 1,0-1-1,1 0 0,3 0 27,0-1 0,0 0 0,0 0 0,0 0 0,0-1 0,-1 0 0,0 0 0,9-6 0,-11 7-50,0 0-1,-1 0 1,1 0-1,-1 0 1,1-1-1,-1 1 1,0-1-1,0 1 0,0-1 1,0 0-1,0 1 1,-1-1-1,1 0 1,-1 0-1,0 0 1,0-1-1,1-4 1,-3 7-15,1 1-1,-1-1 1,0 1 0,1 0 0,-1-1-1,0 1 1,1 0 0,-1 0 0,0 0 0,0-1-1,1 1 1,-1 0 0,0 0 0,0 0 0,1 0-1,-1 0 1,0 0 0,0 0 0,1 1-1,-1-1 1,-1 0 0,-5 0 446,12-3 1701,125-47-3948,-124 47 1751,0-1 1,0 0-1,0 0 1,0-1 0,-1 0-1,0 0 1,6-6-1,-11 11 91,0-1 0,0 1 0,1 0 1,-1 0-1,0 0 0,0 0 0,0 0 0,0-1 0,0 1 0,0 0 0,0 0 0,0 0 0,1-1 0,-1 1 0,0 0 0,0 0 0,0 0 0,0-1 0,0 1 0,0 0 0,0 0 0,0 0 0,0-1 0,0 1 0,0 0 0,0 0 0,0 0 0,-1-1 1,1 1-1,0 0 0,0 0 0,0 0 0,0 0 0,0-1 0,0 1 0,0 0 0,0 0 0,-1 0 0,1 0 0,0-1 0,0 1 0,0 0 0,-1 0 0,-11-3 294,-13 5-133,21 0-137,0 1 0,0-1 0,0 1 0,1 0 0,-1 0 0,1 0 0,0 1 0,0-1 0,0 1 0,0 0 0,0 0 0,1 0 0,0 0 0,0 0 0,0 0 0,0 1 0,1-1 0,-1 1 0,1-1 0,0 1 0,0 9 0,2-13-37,-1 1-1,1-1 1,-1 0 0,1 1-1,0-1 1,0 0 0,0 1-1,0-1 1,0 0-1,0 0 1,0 0 0,0 0-1,0 0 1,0 0 0,1 0-1,-1-1 1,0 1 0,1 0-1,-1-1 1,0 1-1,1-1 1,-1 1 0,1-1-1,-1 1 1,1-1 0,-1 0-1,1 0 1,-1 0 0,1 0-1,-1 0 1,3-1-1,53-1-1475,-23-7-1603,0-5-3000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15246,'1'-9'7809,"-1"19"-4694,0 37-3611,-1-19 1188,1-28-689,0 0 1,0 1-1,0-1 0,0 0 0,0 1 0,0-1 0,1 0 0,-1 1 1,0-1-1,0 1 0,0-1 0,0 0 0,0 1 0,0-1 0,1 0 1,-1 1-1,0-1 0,0 0 0,1 0 0,-1 1 0,0-1 0,0 0 1,1 0-1,-1 1 0,0-1 0,1 0 0,-1 0 0,0 0 0,1 1 1,-1-1-1,0 0 0,1 0 0,-1 0 0,0 0 0,2 0 0,16-3 226,16-15 59,-23 7-250,-9 9-57,1-1-1,-1 0 1,1 1-1,0 0 1,0 0-1,0 0 1,0 0 0,0 0-1,0 0 1,5-1-1,-7 45-151,-2-41 191,1 0-1,0 0 1,0 1 0,0-1-1,0 0 1,0 0-1,0 1 1,0-1 0,0 0-1,1 0 1,-1 1-1,0-1 1,1 0 0,-1 0-1,1 0 1,0 0-1,-1 0 1,1 0 0,0 0-1,-1 0 1,1 0-1,0 0 1,0 0 0,0 0-1,0 0 1,0-1-1,0 1 1,1 1 0,0-2 33,0 0 0,0-1 0,-1 1 1,1 0-1,0 0 0,0-1 0,0 1 1,-1-1-1,1 1 0,0-1 0,-1 0 1,1 0-1,0 0 0,-1 0 0,1 0 1,-1 0-1,0 0 0,1 0 1,1-3-1,23-22 308,-19 18-351,1-1 0,0 2 1,0-1-1,1 1 0,0 1 0,0 0 1,15-8-1,-23 14-18,-1-1-1,1 1 1,0 0 0,0 0 0,-1 0 0,1 0-1,0 0 1,0 0 0,-1 0 0,1 1-1,0-1 1,0 0 0,-1 0 0,1 1 0,0-1-1,-1 0 1,1 1 0,0-1 0,-1 0 0,1 1-1,-1-1 1,1 1 0,0-1 0,-1 1 0,1-1-1,-1 1 1,0 0 0,1-1 0,-1 1-1,1 0 1,-1-1 0,0 1 0,0 0 0,1-1-1,-1 1 1,0 0 0,0 0 0,0-1 0,0 1-1,0 0 1,0 0 0,0-1 0,0 1-1,0 1 1,1 44 230,-2-36-170,1-4-141,1 39 422,0-45-354,-1-1-1,0 1 0,0 0 0,0-1 1,1 1-1,-1-1 0,0 1 0,0-1 1,1 1-1,-1 0 0,1-1 1,-1 1-1,0 0 0,1-1 0,-1 1 1,1 0-1,-1 0 0,0-1 1,1 1-1,-1 0 0,1 0 0,-1 0 1,1 0-1,-1 0 0,1-1 0,-1 1 1,1 0-1,-1 0 0,1 0 1,-1 0-1,1 0 0,-1 1 0,1-1 1,-1 0-1,1 0 0,-1 0 0,1 0 1,-1 0-1,0 1 0,1-1 1,-1 0-1,1 0 0,-1 1 0,1-1 1,-1 0-1,0 1 0,1-1 1,-1 0-1,0 1 0,1-1 0,-1 1 1,0-1-1,0 0 0,1 1 0,-1-1 1,0 1-1,0-1 0,0 1 1,0-1-1,0 1 0,1-1 0,-1 1 1,0-1-1,0 1 0,0-1 0,0 1 1,0-1-1,-1 1 0,17-33-6101,-9 9-747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15631,'0'0'11920,"10"-8"-10852,16-14-767,-1-1-1,-2-1 1,0-1-1,-1-1 0,-2-1 1,32-55-1,-61 135-518,0-26 150,0 1-126,0 1 1,2 0-1,1 0 0,-4 55 1,10-84 109,0 1 0,0-1-1,0 0 1,0 1 0,0-1 0,0 0 0,0 1 0,0-1 0,0 0 0,0 1-1,0-1 1,1 0 0,-1 1 0,0-1 0,0 0 0,0 1 0,1-1 0,-1 0-1,0 0 1,0 1 0,1-1 0,-1 0 0,0 0 0,0 1 0,1-1 0,-1 0-1,0 0 1,1 0 0,-1 0 0,0 0 0,1 1 0,-1-1 0,0 0 0,1 0-1,-1 0 1,1 0 0,-1 0 0,0 0 0,1 0 0,-1 0 0,0 0 0,1 0-1,-1 0 1,0-1 0,1 1 0,-1 0 0,0 0 0,1 0 0,-1 0 0,0 0-1,1-1 1,-1 1 0,0 0 0,0 0 0,1-1 0,-1 1 0,0 0 0,0 0-1,1-1 1,-1 1 0,0 0 0,0-1 0,0 1 0,19-17-5599,-6-5-2981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86 17905,'0'0'4367,"9"-2"-2323,52-17 462,-59 18-2437,1 0 0,0 0 1,-1 0-1,1 0 0,-1-1 1,0 1-1,1-1 0,-1 0 1,0 0-1,0 1 0,0-2 1,0 1-1,0 0 0,0 0 1,-1 0-1,1-1 0,-1 1 1,0-1-1,1 0 0,-1 1 1,0-1-1,-1 0 0,2-4 1,-2 6-65,-1 0 0,1 0 0,-1 1 1,1-1-1,0 0 0,-1 1 1,0-1-1,1 0 0,-1 1 1,1-1-1,-1 1 0,0-1 0,1 1 1,-1-1-1,0 1 0,0 0 1,1-1-1,-1 1 0,0 0 0,0 0 1,1-1-1,-1 1 0,0 0 1,0 0-1,0 0 0,0 0 0,1 0 1,-1 0-1,0 0 0,0 0 1,0 0-1,0 0 0,0 1 0,-33 5-120,26-2 99,-1 0 0,1 0-1,1 1 1,-1 0 0,1 1 0,0 0 0,0 0 0,0 0 0,-6 9 0,10-12 9,0 1 0,0-1 0,0 1 0,1 0-1,-1 0 1,1 0 0,0 0 0,0 0 0,0 1 0,1-1 0,0 0 0,-1 1 0,2-1 0,-1 1 0,0-1 0,1 1-1,0 0 1,0-1 0,0 1 0,2 4 0,-2-8-68,1 1-1,0-1 1,0 0-1,0 0 1,0 0 0,0 0-1,0 0 1,1 0-1,-1 0 1,0-1-1,0 1 1,1 0 0,-1-1-1,0 1 1,1 0-1,-1-1 1,0 0 0,1 1-1,-1-1 1,1 0-1,-1 0 1,1 0-1,-1 0 1,3 0 0,38-2-4770,-41 2 4592,30-7-6724,3-7-3908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80 15471,'0'0'3438,"-9"0"-759,1 1-2328,0 0-1,-1 1 0,1 0 0,0 0 1,0 1-1,1 0 0,-1 0 0,-8 6 1,13-8-287,1 0 0,-1 0 0,1 1 0,-1-1 0,1 1 0,-1 0 0,1 0 0,0 0 0,0 0 0,0 0-1,0 0 1,0 1 0,1-1 0,-1 1 0,1-1 0,0 1 0,-1-1 0,1 1 0,0 0 0,0 0 0,1 0 0,-1-1 0,1 1 0,-1 0 0,1 0 0,0 0 0,0 0 0,0 0 0,0 0 0,1 0 0,0 4 0,0-6-76,0 0 1,0 0-1,1 0 0,-1 0 0,0 0 1,0 0-1,0 0 0,1-1 1,-1 1-1,0 0 0,1-1 0,-1 1 1,0-1-1,1 0 0,-1 1 0,1-1 1,-1 0-1,1 0 0,-1 0 1,1 0-1,-1 0 0,3 0 0,34-5-401,-31 1 377,0 1 1,0-2-1,0 1 1,-1-1 0,0 0-1,0 0 1,0 0-1,0-1 1,-1 0-1,0 0 1,0 0-1,7-13 1,-4 4 48,0 1-1,-1-1 1,0 0 0,-2 0 0,6-20-1,-11 36-8,0-1 0,0 0 0,-1 0-1,1 0 1,0 0 0,0 0 0,0 0 0,0 0-1,0 0 1,-1 0 0,1 0 0,0 0-1,0 0 1,0 0 0,0 0 0,0 0 0,0-1-1,-1 1 1,1 0 0,0 0 0,0 0-1,0 0 1,0 0 0,0 0 0,0 0 0,0 0-1,-1 0 1,1 0 0,0 0 0,0-1-1,0 1 1,0 0 0,0 0 0,0 0 0,0 0-1,0 0 1,0 0 0,0-1 0,0 1-1,0 0 1,0 0 0,0 0 0,0 0 0,0 0-1,0-1 1,0 1 0,0 0 0,0 0-1,0 0 1,0 0 0,0 0 0,0 0 0,0-1-1,0 1 1,0 0 0,0 0 0,0 0-1,0 0 1,0 0 0,0 0 0,0-1-1,-13 16 35,-15 23 32,23-31 15,1 0 0,0 1 0,1-1 0,-1 1 0,1-1 0,1 1 0,-1 0 0,1 0 0,1 1 0,-1-1 0,1 0 0,1 0 0,0 14 0,1-21-75,0 1 0,0-1-1,0 0 1,0 1 0,0-1-1,1 0 1,-1 0-1,0 0 1,1 0 0,-1 0-1,1 0 1,-1 0-1,1 0 1,-1 0 0,1-1-1,-1 1 1,1-1 0,0 1-1,-1-1 1,1 0-1,0 1 1,-1-1 0,1 0-1,0 0 1,0 0-1,-1-1 1,4 1 0,3-1 36,-1 0 1,1 0-1,0 0 1,14-5-1,-12 2-44,-1-1 0,0 0-1,0 0 1,0-1-1,0 0 1,-1 0 0,0-1-1,0 0 1,-1-1 0,0 1-1,0-2 1,8-12 0,-27 43-167,8-18 261,1 1 0,1-1 0,-1 1 0,0 0 0,1 0 0,0 0 0,1 0 0,-1 0 0,1 1 0,0-1 0,0 0 0,0 1 0,1 7 0,0-13-81,1 1-1,-1-1 1,1 1-1,-1-1 0,1 1 1,0-1-1,-1 0 1,1 1-1,0-1 1,-1 0-1,1 1 0,0-1 1,-1 0-1,1 0 1,0 0-1,0 0 1,-1 0-1,1 0 0,0 0 1,0 0-1,-1 0 1,1 0-1,0 0 0,0 0 1,-1 0-1,1 0 1,0-1-1,0 1 1,0-1-1,23-8 23,-4-20-3183,-14 6-4780,-5 12-722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5765,'0'0'20110,"-9"10"-19512,8-8-601,-5 4 127,0 0 0,1 1 0,0-1 0,0 1 0,0 0 0,1 1 0,0-1 0,1 1 0,0 0 0,0 0 0,0 0 0,1 0 0,0 0 0,1 1 0,-1 10 0,2-18-118,0-1 0,0 1 0,0 0 0,0-1 0,1 1 0,-1 0 1,0 0-1,0-1 0,1 1 0,-1 0 0,0-1 0,1 1 0,-1-1 1,0 1-1,1 0 0,-1-1 0,1 1 0,-1-1 0,1 1 0,0-1 1,-1 1-1,1-1 0,-1 0 0,1 1 0,0-1 0,-1 0 0,1 1 1,0-1-1,1 0 0,27-2 221,-21 0-212,0-1 0,0 0 0,0 0-1,12-8 1,22-25-625,-36 29 551,0 0 0,1 1 0,0 0 0,0 0-1,1 1 1,0 0 0,0 0 0,16-7 0,-23 13 54,0-1 0,-1 1 0,1-1-1,-1 1 1,1-1 0,-1 1 0,1 0 0,-1-1 0,1 1 0,-1-1 0,0 1 0,1 0-1,-1 0 1,0-1 0,0 1 0,1 0 0,-1 0 0,0-1 0,0 1 0,0 0-1,0 0 1,0-1 0,0 1 0,0 0 0,0 0 0,0-1 0,0 1 0,-1 0 0,1 0-1,0-1 1,-1 2 0,1-1 33,0 0 0,-1 1 0,1-1 0,0 0 0,0 1 0,0-1-1,0 0 1,0 1 0,0-1 0,1 0 0,-1 1 0,0-1 0,1 0 0,-1 0-1,1 1 1,-1-1 0,1 0 0,-1 0 0,1 0 0,1 2 0,5-2 2,0 0 0,0-1 1,0 0-1,0 0 0,0-1 1,-1 1-1,1-2 0,0 1 1,0-1-1,-1 0 0,1 0 1,8-5-1,-7 4-192,1-1-1,0 1 1,0 1 0,0 0-1,1 0 1,10 0 0,-19 2 158,-1 1 1,1-1-1,-1 0 1,1 1 0,-1-1-1,1 1 1,-1-1-1,0 1 1,1-1-1,-1 1 1,0 0 0,1-1-1,-1 1 1,0-1-1,1 1 1,-1 0 0,0-1-1,0 1 1,0-1-1,0 1 1,0 0-1,0-1 1,0 1 0,0 0-1,0-1 1,0 1-1,0 0 1,0-1-1,0 1 1,0 0 0,-1-1-1,1 2 1,-1-1 9,1-1-1,0 1 1,0 0 0,-1 0 0,1 0-1,0 0 1,0 0 0,0 1 0,0-1 0,0 0-1,0 0 1,0 0 0,0 0 0,1 0 0,-1 0-1,0 0 1,0 0 0,1-1 0,-1 1-1,1 0 1,-1 0 0,1 0 0,-1 0 0,1 0-1,0 0 1,-1-1 0,1 1 0,0 0-1,0-1 1,-1 1 0,1 0 0,0-1 0,0 1-1,0-1 1,0 1 0,0-1 0,1 1-1,8-1-94,-1 0 0,0 0 0,1-1 0,-1-1 0,10-2 0,1-3-2895,0-3-3283,-12 3-1570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19154,'0'0'6502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79 10858,'0'0'11985,"-11"-1"-11120,4 1-807,-1-1-1,1 1 1,0 1 0,0-1 0,-1 1 0,1 1 0,0-1-1,0 1 1,0 0 0,0 1 0,1 0 0,-1 0 0,1 0-1,-1 1 1,1 0 0,0 0 0,-9 8 0,9-7 10,3-2 0,-1 0 0,1-1 0,0 1 0,0 0 0,0 1-1,1-1 1,-1 0 0,1 1 0,0 0 0,0-1-1,0 1 1,-2 4 0,7-7-28,0-1 0,0 1-1,0-1 1,0 0 0,0 0 0,0 0 0,0-1 0,0 1-1,0-1 1,-1 1 0,1-1 0,3-1 0,66-23 327,-53 17-370,1 0-1,0 1 1,0 2-1,1 0 1,0 1-1,0 1 1,0 0 0,30 2-1,-49 1 3,-1 0 0,1 0 0,-1 1 0,1-1 0,0 0-1,-1 1 1,1-1 0,-1 1 0,0-1 0,1 1 0,-1 0 0,1 0 0,-1-1 0,0 1 0,1 0-1,-1 0 1,0 1 0,0-1 0,0 0 0,0 0 0,0 0 0,0 1 0,0-1 0,-1 0-1,2 3 1,3 40 1517,-5-37-494,1-8-936,-1 0-1,1 0 1,0 1-1,0-1 1,-1 0-1,1 0 1,-1 0-1,1 0 1,-1 0-1,1 0 1,-1 0 0,1-1-1,-1 1 1,0 0-1,0 0 1,0 0-1,1 0 1,-1 0-1,0-1 1,-1 0-1,3-26 383,-3 11-270,0-1 1,-2 0 0,-5-21 0,9 38-236,-1 0 0,1 0 0,0 1 0,-1-1 0,1 0 0,-1 1 0,1-1 0,0 1-1,-1-1 1,1 1 0,0-1 0,0 1 0,-1-1 0,1 1 0,0 0 0,0-1 0,0 1 0,0 0 0,0 0 0,-1-1 0,1 1 0,0 0 0,0 0-1,0 0 1,1 0 0,34-3-1209,-30 3 808,4-1-234,40-4-3888,-16 0-2742,2-3-7523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16143,'0'0'10154,"-7"6"-10101,1 0 31,0 1-1,0 0 0,1 1 0,1-1 1,-1 1-1,1 0 0,0 1 0,1-1 1,0 0-1,0 1 0,1 0 1,0 0-1,0 0 0,0 14 0,1-19-71,1-1 0,-1 0-1,1 1 1,0-1-1,0 0 1,0 1 0,0-1-1,1 0 1,-1 0-1,1 1 1,0-1 0,0 0-1,1 4 1,14 3-1962,12-8-3715,-19-4 465,-2-5-2540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24 14734,'0'0'8461,"-7"11"-7692,-22 35-96,27-44-618,1 0 0,0 0 0,0 1 0,0-1 0,0 0 0,0 0 0,1 0 0,-1 1 1,1-1-1,-1 0 0,1 1 0,0-1 0,0 0 0,0 1 0,0-1 0,1 3 0,-1-4-30,1 0-1,-1 0 1,1 0-1,-1 0 1,1 0-1,0 0 0,-1 0 1,1-1-1,0 1 1,0 0-1,-1-1 1,1 1-1,0 0 0,0-1 1,0 1-1,0-1 1,0 1-1,0-1 1,0 0-1,0 1 0,0-1 1,0 0-1,2 1 1,1-1 64,0 0 0,0 0 1,0 0-1,0-1 0,-1 1 1,1-1-1,0 0 0,0 0 1,-1 0-1,1-1 0,0 1 1,-1-1-1,1 0 0,-1 0 0,5-3 1,-4 1-16,0 0 1,0 0-1,0 0 0,0 0 1,-1-1-1,1 1 1,-1-1-1,0 0 0,-1 0 1,1 0-1,-1-1 1,0 1-1,0 0 0,-1-1 1,2-6-1,-4 11-81,1 1-1,0-1 1,-1 1-1,1 0 1,-1-1-1,1 1 1,0 0-1,-1-1 1,1 1 0,-1 0-1,1-1 1,-1 1-1,1 0 1,-1 0-1,1 0 1,-1 0-1,1-1 1,-1 1-1,0 0 1,1 0-1,-1 0 1,1 0-1,-1 0 1,1 0 0,-1 0-1,1 0 1,-1 1-1,1-1 1,-1 0-1,0 0 1,1 0-1,-1 0 1,1 1-1,0-1 1,-1 0-1,1 1 1,-1-1-1,1 0 1,-1 1 0,-22 11-127,8 5 91,47-25-2781,-20 2 2897,70-27-13694,-39 23 10170,-21 9 5854,-1 3 4004,-20-2-6234,1 1 1,0-1-1,-1 1 0,1-1 1,-1 1-1,1 0 0,-1-1 1,0 1-1,1 0 0,-1 0 1,0 0-1,1 0 0,-1 1 1,0-1-1,0 0 0,0 0 1,0 1-1,0-1 0,0 1 1,-1-1-1,1 1 0,0-1 1,-1 1-1,1-1 0,-1 1 0,1-1 1,-1 1-1,0 0 0,0-1 1,0 1-1,0 0 0,0-1 1,0 3-1,5 20 1739,-4-23-1905,-1-1-1,1 1 1,0-1 0,0 1 0,0 0 0,0-1-1,0 0 1,0 1 0,0-1 0,1 0 0,-1 1-1,0-1 1,0 0 0,0 0 0,0 0 0,0 0-1,0 0 1,0 0 0,1 0 0,-1-1 0,0 1 0,0 0-1,0 0 1,2-2 0,26-7-514,-3-4-1129,29-12-3259,-16 14-3820,-30 6 3533,-7-5 9923,-5 7 1546,-3 12-6736,3 6 965,1 0 0,0 0 1,1 0-1,1 0 0,0 0 0,1-1 0,1 1 0,4 19 0,3 56-362,-9-89-54,1 1 0,-1 0 0,0 0-1,-1 0 1,1-1 0,0 1 0,0 0-1,-1 0 1,1-1 0,-1 1 0,0 0-1,1 0 1,-1-1 0,0 1 0,0-1-1,0 1 1,0-1 0,0 1 0,0-1-1,0 0 1,-1 1 0,1-1 0,0 0-1,-1 0 1,1 0 0,-1 0 0,1 0-1,-1 0 1,0-1 0,1 1 0,-1-1-1,0 1 1,0-1 0,1 1 0,-1-1-1,0 0 1,0 0 0,1 0 0,-1 0-1,0 0 1,0 0 0,0 0 0,1 0-1,-1-1 1,0 1 0,0-1 0,1 0-1,-1 1 1,1-1 0,-1 0 0,0 0-1,1 0 1,-1 0 0,1 0 0,0 0-1,-1 0 1,1-1 0,0 1 0,0-1-1,0 1 1,0 0 0,0-1 0,0 0-1,0 1 1,0-1 0,1 1 0,-1-1-1,1 0 1,-1-2 0,-1-2-171,1-1 1,-1 1-1,1-1 0,1 1 0,-1-1 1,1 1-1,1-1 0,-1 1 1,1-1-1,0 1 0,3-11 1,14-20-3370,11 0-4118,-11 16 335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6758,'0'0'9791,"-1"9"-7859,-20 95 4027,10-57-4617,-6 65 0,17-107-1314,-1 19-34,1-23 11,0-1 0,0 1 0,0-1 0,0 1 1,0-1-1,0 1 0,0 0 0,0-1 0,0 1 0,0-1 1,0 1-1,0-1 0,1 0 0,-1 1 0,0-1 1,0 1-1,1-1 0,-1 1 0,0-1 0,0 1 0,1-1 1,-1 0-1,1 1 0,-1-1 0,0 0 0,1 1 0,-1-1 1,1 0-1,-1 0 0,1 1 0,-1-1 0,1 0 1,0 0 17,1-1 1,-1 0 0,0 0-1,0 1 1,0-1 0,0 0 0,-1 0-1,1 0 1,0 0 0,0 0-1,-1 0 1,1 0 0,0 0 0,-1-1-1,1 1 1,-1 0 0,1 0-1,-1 0 1,0-1 0,1 1 0,-1 0-1,0 0 1,0-1 0,0 1-1,0-2 1,2-35 91,-2-35-895,30 77-810,-18-1 1449,-1-2 0,1 0 0,-1 0 0,1-1 0,13-2 0,-22 2 174,0 0 1,1 0 0,-1-1 0,0 1-1,0-1 1,1 0 0,-1 0 0,0 0 0,0 0-1,0-1 1,0 1 0,0-1 0,0 0-1,-1 0 1,1 0 0,0 0 0,-1 0-1,0-1 1,1 1 0,-1-1 0,0 1-1,2-5 1,-4 6 4,1 1 0,-1-1 1,1 0-1,-1 1 0,0-1 0,0 0 0,1 1 0,-1-1 0,0 0 0,0 1 0,0-1 0,0 0 0,0 0 1,0 1-1,0-1 0,0 0 0,0 1 0,0-1 0,0 0 0,0 1 0,-1-1 0,1 0 0,0 1 0,-1-2 1,-14 3 483,-17 20-288,30-19-177,0 0 0,0 0 1,0 1-1,0 0 0,0-1 1,0 1-1,1 0 0,-1 0 1,1-1-1,0 1 1,0 0-1,0 0 0,0 1 1,0 5-1,1-9-32,0 1 0,0 0 0,1 0 0,-1 0 0,0-1-1,1 1 1,-1 0 0,0-1 0,1 1 0,-1 0 0,1-1 0,-1 1 0,1 0 0,-1-1 0,1 1 0,-1-1-1,1 1 1,0-1 0,-1 0 0,1 1 0,1 0 0,28 4 232,33-15 69,-53 7-345,0 1 0,0 0 1,0 1-1,0 0 0,14 0 1,-24 1 11,1 1 1,-1-1-1,1 0 1,-1 1 0,1-1-1,-1 1 1,1-1-1,-1 1 1,1-1-1,-1 1 1,0-1 0,1 1-1,-1-1 1,0 1-1,1 0 1,-1-1-1,0 1 1,0 0 0,0-1-1,0 1 1,0-1-1,1 1 1,-1 0-1,0-1 1,0 1 0,0 0-1,-1-1 1,1 1-1,0 0 1,0-1-1,0 1 1,0-1 0,-1 1-1,1 0 1,0-1-1,-1 1 1,1 0 0,-2 19 132,3-20-110,-1 1 0,0-1 1,1 1-1,-1-1 0,1 1 1,-1-1-1,1 0 0,-1 1 1,1-1-1,-1 0 0,1 1 1,-1-1-1,1 0 0,-1 0 1,1 0-1,-1 1 0,1-1 1,0 0-1,-1 0 0,1 0 1,-1 0-1,1 0 0,0 0 1,-1 0-1,1 0 0,-1 0 1,1 0-1,-1-1 0,1 1 1,0 0-1,-1 0 0,1 0 1,-1-1-1,1 0 0,36-20 333,-34 19-383,0-1 0,0 1 0,0 0 1,0 0-1,0 0 0,0 1 0,0-1 0,1 1 1,-1-1-1,0 1 0,1 0 0,-1 1 1,1-1-1,0 0 0,6 1 0,30 26-105,-27-24 185,-1-2 0,1 0 0,-1 0 0,1-1 0,-1-1 0,1 0-1,-1 0 1,0-1 0,0-1 0,0 0 0,-1-1 0,17-9 0,-1 3-39,-26 11-16,-1-1 0,0 1 0,0 0 0,1 0 0,-1 0 0,0 0 0,0 0 0,1 0 0,-1 0 0,0 0 0,0 0 0,1 0 1,-1 0-1,0 0 0,0 0 0,1 0 0,-1 0 0,0 0 0,1 0 0,-1 0 0,0 0 0,0 0 0,1 0 0,-1 0 0,0 0 0,0 0 1,1 1-1,-1-1 0,0 0 0,0 0 0,0 0 0,1 0 0,-1 1 0,0-1 0,0 0 0,0 0 0,0 1 0,1-1 0,-1 0 0,0 0 0,0 1 1,2 15-85,-2-15 101,0 1-1,-1-1 1,1 0 0,0 0-1,0 0 1,0 1-1,0-1 1,1 0 0,-1 0-1,0 1 1,0-1 0,1 0-1,-1 0 1,1 0-1,-1 0 1,1 0 0,-1 0-1,1 1 1,0-1 0,-1 0-1,1-1 1,0 1 0,0 0-1,0 0 1,0 0-1,2 1 1,5 0 2,1-1 1,0 0-1,0 0 0,-1-1 0,1 0 1,0-1-1,0 0 0,11-3 1,-2-2-4016,-4-4-3966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4068,'11'-24'11324,"-11"24"-11229,0 1 1,0-1-1,0 0 1,0 0 0,0 0-1,0 0 1,0 0-1,0 0 1,0 0-1,0 0 1,0 0-1,1 0 1,-1 1 0,0-1-1,0 0 1,0 0-1,0 0 1,0 0-1,0 0 1,0 0 0,0 0-1,0 0 1,0 0-1,1 0 1,-1 0-1,0 0 1,0 0-1,0 0 1,0 0 0,0 0-1,0 0 1,0 0-1,0 0 1,0 0-1,1 0 1,-1 0 0,0 0-1,0 0 1,0 0-1,0 0 1,0 0-1,0 0 1,0 0-1,0 0 1,1 0 0,-1 0-1,0 0 1,0 0-1,0 0 1,0 0-1,0 0 1,0 0 0,0-1-1,0 1 1,0 0-1,0 0 1,0 0-1,0 0 1,0 0-1,0 0 1,1 0 0,-1 0-1,0 0 1,0-1-1,0 1 1,-1 40 3928,-1-9-4400,0 167 691,15-201 352,4-12-177,-1-1 0,-1-1 0,0 0 0,-1-1 0,-1 0 0,12-24 0,-2 6-23,-8 12-301,-11 16-153,0 1-1,1 0 1,0 0 0,11-12-1,-20 58-9450,-5-22 2258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78 5990,'0'0'18882,"-4"-1"-18979,2 1 93,-1 0 0,1 1-1,-1-1 1,1 1 0,-1-1-1,1 1 1,-1 0-1,1 0 1,-1 0 0,1 0-1,0 1 1,0-1-1,-1 0 1,1 1 0,0 0-1,1-1 1,-1 1 0,0 0-1,0 0 1,-1 3-1,0-2 55,0 0 0,0 0-1,1 1 1,0 0 0,-1-1-1,1 1 1,0 0 0,1 0-1,-1 0 1,1 1 0,0-1-1,0 0 1,-1 5 0,3-9-39,0 1-1,-1 0 1,1-1 0,0 1 0,-1-1 0,1 0 0,0 1 0,0-1 0,0 1 0,-1-1 0,1 0-1,0 0 1,0 0 0,0 1 0,0-1 0,0 0 0,-1 0 0,1 0 0,0 0 0,0 0 0,0-1-1,0 1 1,0 0 0,25-3 390,-6-2 52,-1-2 0,35-16 0,-41 16-314,0 1 0,1 0 0,-1 1 0,1 1 0,0 0 0,0 1 0,1 0 0,15 0 0,-33 0 19,0-1 1,0 0-1,0 0 0,1 0 0,-1 0 1,1-1-1,0 1 0,0 0 0,1-1 1,-1 0-1,1 1 0,0-1 0,0-5 1,1 10-245,0 1 55,0 0-1,0 0 1,0 0-1,1 0 1,-1 0 0,1 0-1,-1 0 1,0 0-1,1 0 1,0-1-1,-1 1 1,1 0-1,-1 0 1,1 0 0,0 0-1,0-1 1,1 2-1,1 0 12,1 0-1,0-1 0,0 1 1,0-1-1,0 0 1,0 0-1,0 0 1,0 0-1,0-1 0,0 0 1,0 0-1,0 0 1,1 0-1,-1-1 0,0 1 1,0-1-1,0 0 1,0 0-1,0-1 0,0 1 1,-1-1-1,1 0 1,0 0-1,-1 0 0,1 0 1,-1-1-1,0 0 1,0 1-1,0-1 1,0 0-1,0 0 0,-1-1 1,1 1-1,3-7 1,-20 71-354,5-36 337,6-18-125,-1 2 0,2-1 1,-1 0-1,1 0 0,0 1 0,0 11 1,2-30-8018,2-5 2019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17200,'-1'13'662,"-4"31"-554,1 0 0,3 0 1,2 0-1,2 0 0,1 0 0,3-1 0,13 50 0,9-9-9,59 119 0,-28-82-4260,-57-115 3768,-24-17-5238,7 4 3244,-17-13-3966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16496,'0'0'7591,"0"46"-5990,8-38-384,4-3-832,8-2-257,3-3-64,1 0-929,4-8-1441,-4-3-1634,-1-3-2530,-6-1-6374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17136,'0'0'3267,"24"57"-13516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83 16528,'0'0'2103,"-9"4"-213,4-2-1826,-50 27 2169,52-28-2070,0 1-1,-1 0 0,1 1 1,0-1-1,1 0 0,-1 1 1,0 0-1,1 0 1,-1-1-1,1 1 0,0 1 1,0-1-1,0 0 0,1 0 1,-3 7-1,5-9-154,0 0 0,0-1 0,0 1 1,0-1-1,0 0 0,1 1 0,-1-1 0,0 0 0,0 0 0,0 0 1,0 0-1,1 0 0,-1 0 0,0 0 0,0 0 0,0 0 0,1-1 0,-1 1 1,0 0-1,2-2 0,5-1 2,0-2 1,0 1-1,0-1 1,0 0-1,-1-1 1,0 0-1,0 0 1,10-12-1,-3 1-20,0 0 0,17-29 0,-20 18 10,-14 26-85,-8 16 15,4-4 67,0 0 0,0 1 0,1-1 0,0 1 0,1 0-1,0 1 1,1-1 0,0 1 0,1 0 0,0 0 0,-1 15 0,4-26-59,0 0 1,1-1-1,-1 1 0,0-1 1,0 1-1,0 0 1,0-1-1,1 1 1,-1 0-1,0-1 0,0 1 1,1-1-1,-1 1 1,1-1-1,-1 1 1,0-1-1,1 1 0,-1-1 1,1 1-1,-1-1 1,1 1-1,0-1 1,-1 0-1,1 1 0,-1-1 1,1 0-1,-1 0 1,1 1-1,0-1 1,0 0-1,22 2-6373,-9-2-462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13741,'0'0'9828,"-5"12"-8942,-9 16-326,2-6 69,1 0-1,2 1 1,-13 40 0,22-63-625,0 1-1,0 0 1,0-1-1,1 1 1,-1 0-1,0-1 1,0 1-1,0 0 1,1-1-1,-1 1 1,0-1-1,1 1 1,-1-1-1,0 1 1,1 0-1,-1-1 1,1 1-1,-1-1 1,1 0-1,-1 1 1,1-1-1,-1 1 1,1-1-1,0 0 1,-1 1-1,1-1 1,-1 0-1,1 0 1,0 1-1,-1-1 1,1 0-1,0 0 1,-1 0-1,1 0 1,0 0-1,-1 0 1,1 0-1,0 0 1,-1 0 0,1 0-1,0 0 1,-1-1-1,1 1 1,0 0-1,48-9-629,-20 4-801,-29 5 1406,1 0-1,-1 0 1,1 0 0,-1-1 0,1 1 0,0 0-1,-1 0 1,1 0 0,-1 0 0,1 0 0,0 0-1,-1 0 1,1 0 0,-1 0 0,1 0 0,0 1-1,-1-1 1,1 0 0,-1 0 0,1 1 0,-1-1-1,1 0 1,-1 0 0,1 1 0,-1-1-1,1 1 1,-1-1 0,1 0 0,-1 1 0,0-1-1,1 1 1,-1-1 0,1 2 0,-16 13 645,-37 10 1251,36-19-1360,0-1 0,0-2 0,0 1 0,-1-2 0,-20 2 1,37-4-547,-1-1 0,1 1 1,0 0-1,-1 0 1,1 0-1,0 0 1,-1 0-1,1 0 1,0 0-1,-1 0 1,1-1-1,0 1 1,-1 0-1,1 0 0,0-1 1,0 1-1,-1 0 1,1 0-1,0-1 1,0 1-1,-1 0 1,1 0-1,0-1 1,0 1-1,0 0 1,0-1-1,-1 1 1,1 0-1,0-1 0,0 1 1,0 0-1,0-1 1,0 1-1,0-1 1,0 1-1,0 0 1,0-1-1,0 1 1,0 0-1,0-1 1,0 1-1,0 0 0,1-1 1,-1 1-1,0 0 1,0-1-1,0 1 1,0 0-1,1-1 1,-1 1-1,0 0 1,0 0-1,1-1 1,-1 1-1,0 0 1,0 0-1,1-1 0,-1 1 1,0 0-1,1 0 1,0-1-1,16-18-2805,32-22-5199,-23 16 1507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11819,'0'0'10410,"-5"57"-8520,-6-22-161,-2 8-447,-3-3-321,2-2-321,3-7-448,7-5-160,1-6-128,3-9-512,0-7-321,5-4-577,3 0-576,1-8-1761,1-9-4069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1:5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8104,'0'0'13383,"8"4"-11643,-4-2-1597,0 0 0,0 0 0,0-1-1,0 1 1,0-1 0,0 0 0,1 0-1,-1 0 1,0 0 0,1-1-1,-1 0 1,1 0 0,-1 0 0,0 0-1,1-1 1,-1 0 0,0 0 0,1 0-1,-1 0 1,0-1 0,0 1 0,4-4-1,-1 2-50,-5 2-31,1 0 1,-1 0-1,1-1 1,-1 1-1,0 0 1,0-1-1,0 1 1,0-1-1,0 0 1,0 0-1,0 0 1,-1 0-1,1 0 1,0 0-1,-1 0 1,0 0-1,0-1 1,1 1-1,-1 0 1,1-5-1,-3 7-49,0-1 1,1 1-1,-1-1 0,0 1 0,1 0 1,-1-1-1,0 1 0,0-1 0,1 1 1,-1 0-1,0 0 0,0 0 0,0-1 1,1 1-1,-1 0 0,0 0 0,0 0 1,0 0-1,0 0 0,1 0 1,-1 1-1,0-1 0,0 0 0,0 0 1,1 0-1,-1 1 0,0-1 0,0 1 1,-27 7-97,19-2 91,1-1 0,-1 2 1,2-1-1,-1 1 0,0 0 0,1 0 0,-7 10 0,10-12 3,1 1 1,-1-1-1,1 0 1,0 1-1,0 0 0,0 0 1,1 0-1,0 0 1,0 0-1,1 0 1,-1 0-1,1 10 0,1-16-70,0 1 0,0 0 0,1 0 0,-1-1 0,0 1-1,1-1 1,-1 1 0,1 0 0,-1-1 0,1 1-1,-1-1 1,1 1 0,0-1 0,-1 1 0,1-1-1,0 1 1,-1-1 0,1 0 0,0 1 0,-1-1-1,1 0 1,0 0 0,-1 0 0,1 1 0,0-1-1,0 0 1,-1 0 0,1 0 0,0 0 0,0 0-1,1-1 1,26-1-4921,-7-9-1671</inkml:trace>
  <inkml:trace contextRef="#ctx0" brushRef="#br0" timeOffset="1">296 0 13549,'0'0'6758,"-11"6"-5380,5-3-1426,-44 27 1758,47-28-1660,1 0-1,-1 0 0,1 0 1,-1 0-1,1 1 0,0-1 1,0 1-1,0 0 0,0-1 0,1 1 1,-1 0-1,1 0 0,0 0 1,0 0-1,0 1 0,0-1 1,0 0-1,0 6 0,1-9-65,1 1-1,-1 0 0,0 0 1,1-1-1,-1 1 0,1 0 1,-1-1-1,1 1 0,0 0 1,-1-1-1,1 1 0,0-1 0,-1 1 1,1-1-1,0 1 0,0-1 1,-1 0-1,1 1 0,0-1 1,0 0-1,0 1 0,-1-1 1,1 0-1,0 0 0,0 0 1,0 0-1,0 0 0,-1 0 1,2 0-1,34 0-351,-28 0 334,49 6 1190,-56-6-1109,0 0 0,0 0 1,0 0-1,0 1 0,0-1 1,0 0-1,0 1 0,0-1 0,0 1 1,0 0-1,0-1 0,-1 1 0,1 0 1,0-1-1,0 1 0,0 0 1,-1 0-1,2 1 0,-2-1-23,0 0 0,0 0 0,0 0 0,0 0 0,-1 0 1,1 0-1,0 0 0,-1 0 0,1 0 0,-1 0 0,1 0 0,-1 0 0,1 0 0,-1 0 0,1-1 0,-1 1 0,0 0 0,0 0 0,1-1 1,-1 1-1,0 0 0,0-1 0,0 1 0,0-1 0,-1 1 0,-8 7 260,-1-1-1,0-1 1,-1 1 0,0-2-1,0 0 1,-21 6-1,-15-4-8749,37-7-4517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8360,'0'0'6566,"54"6"-5541,-14-6 416,14 0 193,10 0-1186,7-2-255,2-6-129,-1 0-32,-4 4-160,-13-1-897,-16 4-289,-18 1-447,-23 9-3204,-30 1 385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9769,'0'0'7015,"50"22"-5285,-2-22-609,13 0-673,8-6-352,5-3-192,0-3-1538,-9 1-2562,-8-3-1953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12876,'0'0'1431,"12"3"-764,110 29 1748,-106-28-2067,-1 2 1,0 0-1,-1 0 0,1 1 0,-1 1 1,24 18-1,-36-24-313,1 1 0,-1-1 0,1 0 1,-1 1-1,0 0 0,0-1 0,0 1 0,0 0 1,-1 0-1,1 0 0,-1 0 0,1 1 0,-1-1 1,0 0-1,-1 0 0,1 1 0,0-1 0,-1 1 1,0-1-1,0 4 0,-1-1 94,0-1 1,0 0-1,-1 0 0,0 0 1,0 0-1,0 0 0,0 0 0,-1-1 1,0 1-1,0-1 0,-6 7 1,-8 7 235,-1-1 0,-1 0 0,0-2 1,-28 18-1,44-31-404,-27 19-150,-22 14-286,17-16-7370,23-15-5053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4356,'0'0'18140,"1"11"-17297,1 30-187,-1 0-1,-3 0 0,-10 70 1,-1 4 1511,30-369-1046,-15 265-1213,0 0 1,0 0-1,1 0 1,1 0-1,0-1 1,7 16-1,-9-23 96,0 0 0,-1 1-1,1-1 1,1 0-1,-1 0 1,0 0-1,1-1 1,-1 1-1,1 0 1,0-1-1,0 0 1,0 0 0,0 0-1,1 0 1,-1 0-1,0 0 1,1-1-1,-1 0 1,1 0-1,-1 0 1,1 0 0,0 0-1,-1-1 1,1 1-1,0-1 1,0 0-1,-1 0 1,1-1-1,0 1 1,0-1 0,4-1-1,-2 0 18,1 0 0,-1-1 0,1 1 0,-1-2 0,0 1 0,0-1 0,0 1 0,-1-2 0,1 1 0,-1-1 0,0 1-1,0-1 1,-1-1 0,0 1 0,1-1 0,2-6 0,-3 4-4,0 0 0,-1-1 0,0 1 0,-1-1-1,0 0 1,0 0 0,0 0 0,-2 0 0,1 0 0,-1 0-1,0 0 1,-3-15 0,3 23-19,0 1 0,0-1 0,0 1 0,0-1 0,0 1 1,0-1-1,-1 1 0,1-1 0,0 1 0,0-1 0,-1 1 0,1-1 0,0 1 0,-1-1 0,1 1 0,0-1 0,-1 1 0,1 0 1,-1-1-1,1 1 0,-1 0 0,1-1 0,0 1 0,-1 0 0,1 0 0,-1-1 0,0 1 0,1 0 0,-1 0 0,1 0 0,-1 0 0,1 0 1,-1 0-1,-17 11-144,-8 26-81,19-24 238,1 0 0,0 1-1,1 0 1,1-1 0,0 1-1,1 1 1,0-1 0,-1 27-1,5-40-4,-1 1 0,0-1 0,1 0 0,-1 0 0,1 0 0,-1 0 0,1 0 1,-1 0-1,1 0 0,0 0 0,0 0 0,-1 0 0,1-1 0,0 1 0,0 0 0,0 0 0,0-1 0,0 1 0,0-1 0,0 1 0,0-1 0,0 1 0,0-1 0,0 1 0,0-1 0,0 0 0,0 0 0,1 1 0,-1-1 0,0 0 0,0 0 0,2 0 0,49-1 190,-37 0-180,6 0 52,-18 1-92,1-1-1,0 1 0,-1 0 1,1 0-1,0 0 1,-1 1-1,1-1 1,6 3-1,-8-2 25,-1 0 0,0 0 0,0 0 0,1 0 0,-1 0 0,0 0 0,0 0 0,-1 1 0,1-1 0,0 0 0,0 1 0,-1-1-1,1 1 1,0-1 0,-1 1 0,0-1 0,1 1 0,-1-1 0,0 1 0,0-1 0,1 1 0,-1-1 0,-1 1 0,1 0 0,0 1 0,-10 69 710,10-71-758,0-14-1575,4-26-5680,-1 16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4869,'0'0'11664,"10"1"-8183,5 1-2142,-1-2 0,1 1 1,28-5-1,-38 4-1112,-1-1 0,1 0-1,0-1 1,-1 1 0,0-1 0,1 0-1,-1 0 1,7-5 0,-9 6-223,0-1 0,-1 1 0,1-1 0,0 1 0,-1-1 0,0 0 1,1 0-1,-1 1 0,0-1 0,0 0 0,0 0 0,0 0 0,-1-1 0,1 1 0,0 0 1,-1 0-1,0 0 0,1 0 0,-1-1 0,0-1 0,0 3-4,-1 1 0,1-1-1,-1 1 1,1-1 0,-1 1 0,1-1 0,-1 1 0,1-1-1,-1 1 1,1 0 0,-1-1 0,1 1 0,-1 0-1,0 0 1,1-1 0,-1 1 0,0 0 0,1 0 0,-1 0-1,0 0 1,1 0 0,-1 0 0,1 0 0,-1 0-1,0 0 1,1 0 0,-1 0 0,0 0 0,1 0 0,-1 0-1,0 1 1,1-1 0,-2 1 0,-24 7-101,19-3 103,0 0-1,0 1 1,0 0-1,1 0 1,0 0-1,0 1 1,-8 13-1,11-16 27,1-1 0,-1 1-1,1 0 1,0 0 0,0 0 0,0 0 0,1 0 0,0 1-1,-1-1 1,1 0 0,1 1 0,-1-1 0,1 0-1,-1 1 1,1-1 0,1 1 0,0 6 0,0-10-10,1 1 0,-1-1 1,0 0-1,1 0 1,-1 0-1,1 0 0,0 0 1,-1 0-1,1 0 0,0 0 1,-1-1-1,1 1 1,0-1-1,0 1 0,0-1 1,0 1-1,-1-1 0,1 0 1,0 0-1,0 0 0,3-1 1,44-3 265,-33 1-268,0-2 0,0 0-1,16-9 1,-16 7-78,0 1 0,30-7 1,-46 12 54,1 1 0,-1 0 1,0 0-1,0 0 0,1 0 1,-1 0-1,0 0 0,0 0 1,0 0-1,1 0 0,-1 0 1,0 0-1,0 0 0,1 0 1,-1 0-1,0 1 1,0-1-1,0 0 0,1 0 1,-1 0-1,0 0 0,0 0 1,0 0-1,1 0 0,-1 1 1,0-1-1,0 0 0,0 0 1,0 0-1,1 1 0,-1-1 1,0 0-1,0 0 0,0 0 1,0 1-1,0-1 0,0 0 1,0 0-1,0 0 1,0 1-1,0-1 0,0 0 1,0 1-1,-3 13-166,3-12 259,-1-1 0,0 1 1,1-1-1,-1 0 0,0 1 1,1-1-1,-1 0 0,0 0 1,0 1-1,0-1 0,0 0 1,-1 0-1,1 0 0,0 0 1,0 0-1,-1-1 0,1 1 1,-2 1-1,3-44 1345,1 34-1389,-1 5-24,0 0 0,0 0 0,0 0 0,1 1 1,0-1-1,-1 0 0,1 0 0,0 0 0,0 1 0,2-4 0,-2 5-27,1 0 0,-1 0 0,1 0 0,-1 0 0,1 0 0,0 0 0,-1 1 0,1-1 0,0 1 0,-1-1 0,1 1 0,0 0-1,0-1 1,0 1 0,-1 0 0,1 0 0,0 0 0,2 1 0,26-1 11,48-7-1,-67 5 15,-1 0 1,1 0-1,-1-1 0,0-1 1,0 1-1,0-2 0,-1 1 0,12-8 1,-11 0 24,-23 9-126,-23 10-10,31-5 82,-1 1 0,0 1 0,1-1 0,-1 1 1,1 0-1,0 0 0,1 0 0,-1 1 0,1 0 0,-1 0 1,2 0-1,-5 6 0,7-10 13,0 1-1,0 0 1,0-1-1,1 1 1,-1 0-1,0 0 1,1-1-1,-1 1 1,1 0 0,0 0-1,0 0 1,-1 0-1,1 0 1,0 0-1,1-1 1,-1 1-1,0 0 1,0 0 0,1 0-1,-1 0 1,1-1-1,0 1 1,-1 0-1,1 0 1,0-1-1,0 1 1,0-1 0,0 1-1,1-1 1,-1 1-1,0-1 1,0 1-1,1-1 1,-1 0-1,1 0 1,-1 0 0,1 0-1,0 0 1,-1 0-1,1 0 1,0-1-1,0 1 1,0-1-1,1 1 1,9 3-721,0 0 1,0-1-1,0-1 1,19 2-1,24-2-8285,-15-3-5509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5157,'0'0'17440,"-2"11"-16692,-9 21-163,-2-1 1,0 0-1,-2-1 1,-2-1-1,0 0 0,-2-1 1,-1-1-1,-26 27 1,46-54-577,0 0 0,0 1 1,0-1-1,-1 1 0,1-1 0,0 0 1,0 1-1,0-1 0,-1 0 0,1 1 1,0-1-1,0 0 0,-1 1 1,1-1-1,0 0 0,-1 0 0,1 1 1,0-1-1,-1 0 0,1 0 0,-1 0 1,1 0-1,0 1 0,-1-1 1,1 0-1,0 0 0,-1 0 0,1 0 1,-1 0-1,1 0 0,-1 0 0,1 0 1,0 0-1,-1 0 0,1 0 1,-1 0-1,1-1 0,0 1 0,-1 0 1,1 0-1,0 0 0,-1 0 0,1-1 1,0 1-1,-1 0 0,1 0 0,-1-1 1,-3-25-800,11-37-2688,17-60-5463,-24 124 9260,0 1 1,0-1 0,0 0-1,0 1 1,0-1 0,0 0-1,0 0 1,1 1 0,-1-1-1,1 0 1,-1 1-1,1-1 1,-1 0 0,1 0-1,0 0 1,-1 0 0,1 1-1,0-1 1,0 0 0,2 1-1,32 25 3531,49 15-574,-77-39-2973,28 16 316,1 1-1912,-12-12-9222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16624,'-1'143'6992,"2"151"-3671,7-233-2756,-4-41 285,-4-38 826,-1 9-1687,-1 0 0,0 0-1,0 0 1,-1 1-1,0-1 1,0 1 0,-1 0-1,-5-9 1,-44-61-1136,11 17 10,42 61 1125,0 0 0,0 0 1,-1-1-1,1 1 0,0 0 0,0 0 0,0 0 0,0 0 1,0-1-1,0 1 0,0 0 0,-1 0 0,1-1 1,0 1-1,0 0 0,0 0 0,0 0 0,0-1 0,0 1 1,0 0-1,0 0 0,0-1 0,0 1 0,0 0 0,1 0 1,-1 0-1,0-1 0,0 1 0,0 0 0,0 0 0,0 0 1,0-1-1,0 1 0,1 0 0,-1 0 0,0 0 0,0-1 1,0 1-1,0 0 0,1 0 0,12-2-168,27 8 194,-27-4-84,57 2-2555,2-5-5101,-58 1 5431,14-1-3012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0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76 9321,'0'0'14216,"-10"0"-13111,-38 7-42,45-6-979,0 0 0,0 0 0,0 0 0,0 1 0,0-1 0,1 1 0,-1-1 0,1 1 0,-1 0 0,1 0 0,0 0 0,-1 1 0,1-1 0,0 1 0,1-1 0,-1 1 0,0-1 0,-1 5-1,3-6-74,0 0-1,0-1 1,0 1-1,1-1 1,-1 1-1,0-1 1,0 1-1,1-1 0,-1 1 1,1-1-1,-1 1 1,0-1-1,1 1 1,-1-1-1,1 0 0,-1 1 1,1-1-1,-1 0 1,1 1-1,-1-1 1,1 0-1,-1 0 0,1 0 1,-1 1-1,1-1 1,0 0-1,-1 0 1,1 0-1,-1 0 0,1 0 1,-1 0-1,1 0 1,0 0-1,-1 0 1,1 0-1,-1 0 0,2-1 1,34 1 211,-27 0-157,14 0-9,6-1-12,1 2-1,-1 1 0,47 8 0,-78-17 3355,-11-26-3125,5 17-166,0-4-373,9 19 251,0 1 0,0-1 0,0 1 1,0 0-1,-1-1 0,1 1 0,0 0 0,0 0 1,0 0-1,0 0 0,0 0 0,0 0 1,0 0-1,0 0 0,0 0 0,0 0 1,0 1-1,0-1 0,0 0 0,0 1 1,0-1-1,0 0 0,1 2 0,13 2-213,1-1-1,-1 0 0,1-1 1,-1-1-1,29-1 1,-38 0 214,0-1 0,0 1 0,0-1 0,0 0 0,0 0 0,-1-1 0,1 0 0,0 0 0,-1 0 0,0-1 0,1 1 0,-1-1 0,0-1 0,-1 1 0,1-1 0,0 1 0,-1-1 0,5-6 0,-8 9 25,0 0 0,0 0 0,-1 0 0,1-1 0,0 1 0,-1 0 0,1 0-1,-1 0 1,0 0 0,1-1 0,-1 1 0,0 0 0,0 0 0,0-1 0,1 1 0,-1 0 0,-1-3-1,1 4 0,0-1 1,-1 0-1,1 1 0,0-1 0,-1 0 0,1 1 0,-1-1 0,1 1 0,-1-1 0,1 1 0,-1-1 0,1 1 0,-1 0 0,0-1 0,1 1 0,-1-1 0,1 1 0,-1 0 0,0 0 0,0-1 0,1 1 0,-2 0 0,-1 0-7,1-1 0,-1 1 0,0 0 0,1 0-1,-1 1 1,0-1 0,1 0 0,-1 1-1,1 0 1,-1-1 0,1 1 0,-1 0 0,1 0-1,-1 1 1,-3 2 0,2-1 11,0 0 0,0 1-1,0 0 1,0-1 0,1 1 0,0 1 0,0-1 0,0 0-1,0 1 1,1-1 0,0 1 0,0 0 0,0 0 0,0 0 0,1 0-1,0 0 1,0 0 0,0 0 0,1 1 0,0-1 0,0 0-1,0 6 1,1-9-25,0 0-1,1 0 0,-1-1 0,0 1 1,0-1-1,1 1 0,-1-1 1,1 1-1,0-1 0,-1 0 1,1 0-1,0 0 0,0 0 1,-1 0-1,1 0 0,0 0 0,0 0 1,0-1-1,0 1 0,0-1 1,0 0-1,0 1 0,3-1 1,55 2-4217,-50-2 2121,22 0-3774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44 7944,'0'-27'11645,"-1"52"-5487,0 14-6137,0-31 12,0 0 0,1 0-1,0 0 1,1 0-1,-1 0 1,2 0 0,3 14-1,-4-20-19,0 0 0,1 0 0,-1 0 0,1 0 0,0 0 0,-1 0 0,1-1 0,0 1 0,0 0 0,0-1 0,0 0 0,1 1 0,-1-1 0,0 0 0,0 0 0,1-1 0,-1 1 0,1 0 0,-1-1 0,0 1 0,1-1 1,-1 0-1,1 0 0,-1 0 0,1 0 0,-1 0 0,1 0 0,-1-1 0,3 0 0,2 0 17,-1-1-1,0 0 1,0 0 0,0 0 0,-1-1 0,1 1 0,0-2 0,-1 1-1,0 0 1,0-1 0,0 0 0,0 0 0,-1-1 0,1 1-1,-1-1 1,0 0 0,0 0 0,-1 0 0,0-1 0,0 1 0,0-1-1,0 0 1,-1 0 0,0 0 0,0 0 0,1-9 0,-23 79-158,19-61 134,0 0 1,1 0-1,-1 1 1,1-1-1,0 0 1,0 0-1,0 0 1,1 1-1,-1-1 1,1 0-1,0 0 1,-1 0 0,1 0-1,1 0 1,-1 0-1,0 0 1,1 0-1,0 0 1,-1-1-1,3 3 1,-1-3 66,-1-1-1,0 1 1,1-1 0,-1 0 0,1 0 0,0 0-1,-1 0 1,1 0 0,0-1 0,0 1 0,-1-1-1,1 1 1,0-1 0,0 0 0,0-1 0,-1 1-1,1 0 1,0-1 0,0 1 0,-1-1 0,1 0-1,0 0 1,4-2 0,-1 0 4,-1 0 0,0-1 0,0 1 0,0-1 0,0 0 0,0 0 0,-1-1 0,0 1 0,0-1-1,0 0 1,-1 0 0,5-8 0,-6 9-40,1 0-1,-1 0 0,0 0 1,0 0-1,-1 0 1,1-1-1,-1 1 0,0 0 1,0-1-1,-1 1 0,1-1 1,-1 1-1,0-1 1,0 1-1,0-1 0,-1 1 1,-2-9-1,3 12-40,0 1 0,0 0 0,0-1-1,0 1 1,-1-1 0,1 1 0,0 0 0,0-1 0,-1 1 0,1 0 0,0-1-1,-1 1 1,1 0 0,0 0 0,-1-1 0,1 1 0,-1 0 0,1 0 0,0-1-1,-1 1 1,1 0 0,-1 0 0,1 0 0,0 0 0,-1 0 0,1 0 0,-1 0-1,1 0 1,-1 0 0,1 0 0,-1 0 0,1 0 0,0 0 0,-1 0-1,1 0 1,-1 0 0,1 0 0,-1 1 0,1-1 0,0 0 0,-1 0 0,1 0-1,0 1 1,-1-1 0,1 0 0,0 1 0,-1-1 0,1 0 0,0 1 0,-1-1-1,1 0 1,0 1 0,-1 0 0,0 0 8,0 0-1,0 1 1,0-1-1,0 1 1,0-1 0,0 1-1,0 0 1,0-1-1,0 1 1,1 0 0,-1 0-1,0 3 1,56 15-282,-49-17 249,0 0-1,0 0 0,0-1 0,0 0 1,1 0-1,-1 0 0,1-1 1,-1 0-1,1 0 0,0-1 1,-1 1-1,1-2 0,0 1 1,-1-1-1,1 0 0,-1 0 1,13-4-1,-14 3 37,0 1 0,0-1 0,-1 0 0,1 0 0,-1 0 0,1 0 0,-1-1 0,0 0 0,0 0 1,0 0-1,0 0 0,-1 0 0,1-1 0,-1 0 0,0 0 0,0 0 0,0 0 0,-1 0 0,1-1 0,-1 1 0,0-1 0,-1 1 0,1-1 0,1-8 1,-3 12-12,0 0 1,0 1-1,0-1 1,0 0-1,-1 1 1,1-1-1,0 0 1,0 1 0,-1-1-1,1 0 1,-1 1-1,1-1 1,0 1-1,-1-1 1,1 1 0,-1-1-1,1 1 1,-1-1-1,0 1 1,1-1-1,-1 1 1,1-1-1,-1 1 1,0 0 0,1 0-1,-1-1 1,0 1-1,0 0 1,1 0-1,-1 0 1,0 0-1,1 0 1,-1 0 0,0 0-1,0 0 1,1 0-1,-1 0 1,0 0-1,1 0 1,-1 0 0,0 0-1,0 1 1,1-1-1,-1 0 1,0 1-1,-4 0-16,1 0 0,0 0 0,0 1-1,1-1 1,-1 1 0,0 0 0,-5 3-1,3-1 33,1 0 0,0 1 0,0 0 0,1-1 0,-1 1-1,1 1 1,0-1 0,1 1 0,-1 0 0,1-1 0,0 1 0,1 1-1,-1-1 1,1 0 0,1 1 0,-1-1 0,-1 13 0,4-17-5,0 0-1,0 0 1,-1 0 0,1 0 0,1 0 0,-1 0-1,0-1 1,0 1 0,1 0 0,-1-1-1,1 1 1,-1 0 0,1-1 0,0 0 0,-1 1-1,1-1 1,0 0 0,0 0 0,0 0 0,0 0-1,0 0 1,0-1 0,0 1 0,0-1 0,4 1-1,57 8-1538,-28-8-2616,3-1-3667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11499,'-3'23'10151,"1"7"-5795,1 78-4544,1-88 1430,-1 13-823,3 36 764,-2-71-1293,-1-1-157,1 1-1,0-1 1,-1 1-1,1-1 0,-1 1 1,0 0-1,1-1 1,-1 1-1,0 0 0,-1 0 1,-1-4-1,-49-58-4584,63 59 7804,22 1-3124,-31 3 317,5 1 301,34-4-388,26-7-4296,-59 9 3769,0 0 0,1-1 0,-1 1 0,0-1 0,0-1 0,0 0 0,-1 0-1,1 0 1,-1-1 0,8-7 0,-21 17 7212,-3 2-4182,-24 19-2234,5 10 573,27-34-853,0 0-1,0-1 0,0 1 0,0 0 1,0 0-1,0 0 0,0 0 0,1 0 1,-1 0-1,1 0 0,0 0 0,-1 0 1,1 0-1,0 0 0,0 0 1,0 0-1,0 0 0,1 0 0,0 3 1,1-4-12,1 0 0,0-1 0,-1 1 1,1-1-1,0 1 0,-1-1 0,1 0 0,0 0 1,0 0-1,-1 0 0,1 0 0,0-1 1,-1 1-1,4-2 0,1 0-7,0-1 1,-1 0-1,0 0 0,0-1 0,0 1 0,0-1 1,0 0-1,-1-1 0,7-6 0,40-51 156,-49 59-164,-4 3-31,1 0 0,0 0 0,0 0 0,0 0 0,0 1 0,0-1 0,0 0 0,0 0 0,0 0 0,0 0 0,0 0 0,0 0 0,0 0 0,0 0 0,0 1 0,0-1 0,0 0 0,0 0 0,0 0 0,0 0 0,0 0 0,0 0 0,0 0 0,0 0 0,0 1 0,0-1 0,0 0 0,0 0-1,0 0 1,1 0 0,-1 0 0,0 0 0,0 0 0,0 0 0,0 0 0,0 0 0,0 0 0,0 0 0,0 1 0,0-1 0,0 0 0,1 0 0,-1 0 0,0 0 0,0 0 0,0 0 0,0 0 0,0 0 0,0 0 0,0 0 0,0 0 0,1 0 0,-1 0 0,0 0 0,0 0 0,0 0 0,0 0 0,0 0 0,0 0 0,0 0 0,0 0 0,1 0 0,-1-1 0,0 1 0,0 0 0,0 0 0,0 0 0,0 17-163,-3 19 157,2-30-284,0 1 0,1 0 0,-1 0 0,2-1 0,0 14 0,-1-19 175,1 0 0,-1 0-1,0 0 1,0 0 0,1 0 0,-1 0-1,0-1 1,1 1 0,-1 0 0,1 0-1,-1 0 1,1 0 0,-1-1 0,1 1-1,-1 0 1,1-1 0,0 1 0,0 0 0,-1-1-1,1 1 1,0-1 0,0 1 0,0-1-1,-1 1 1,1-1 0,0 0 0,0 1-1,0-1 1,0 0 0,0 0 0,0 0-1,0 0 1,0 0 0,0 0 0,0 0-1,0 0 1,0 0 0,0 0 0,-1 0 0,1-1-1,0 1 1,0 0 0,0-1 0,0 1-1,0 0 1,0-1 0,-1 1 0,1-1-1,0 0 1,0 1 0,0-2 0,14-12-3675,1-7-1431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14157,'0'0'5440,"-5"8"-4169,-12 22 622,-17 43 0,30-64-1714,0 1 0,0 0 0,1 0 0,1 1 0,0-1 0,0 0 0,1 1 0,0-1 0,1 1 0,1 11 0,0-21-151,-1 0 1,0 0 0,1 0 0,-1 0 0,1 0-1,-1 0 1,1-1 0,-1 1 0,1 0 0,0 0 0,-1 0-1,1-1 1,0 1 0,0 0 0,-1-1 0,1 1 0,0-1-1,0 1 1,0-1 0,0 1 0,0-1 0,0 1 0,0-1-1,0 0 1,0 0 0,0 0 0,0 1 0,0-1 0,0 0-1,0 0 1,0 0 0,0 0 0,0-1 0,0 1-1,0 0 1,0 0 0,0-1 0,0 1 0,0 0 0,0-1-1,0 1 1,1-2 0,3 1 86,0-1-1,-1-1 1,1 1 0,0-1-1,-1 0 1,1 0 0,3-3-1,11-16 37,-2 1 1,-1-2-1,0 0 0,-2-1 1,18-40-1,-39 81-17613,-2-4 9049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6566,'0'0'9001,"-14"57"-5638,14-39-1153,0-1-288,0-3-289,13-3-640,1-5-480,4-2-289,5-4-672,-4 0-2019,3-5-1761,-4-7-5989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12620,'0'0'13100,"9"1"-12267,6 0-633,-1 0 0,1-2 0,25-2 0,-33 2-60,-1 0 0,1-1 0,-1 0 0,0 0 1,1 0-1,-1-1 0,0 1 0,-1-1 0,1-1 0,0 1 0,-1-1 0,9-8 0,-14 12-133,0 0 1,0 0-1,1 0 0,-1 0 0,0 0 0,0-1 0,0 1 0,1 0 1,-1 0-1,0 0 0,0-1 0,0 1 0,0 0 0,1 0 0,-1-1 1,0 1-1,0 0 0,0 0 0,0-1 0,0 1 0,0 0 0,0 0 1,0-1-1,0 1 0,0 0 0,0-1 0,0 1 0,0 0 0,0 0 1,0-1-1,0 1 0,0 0 0,0-1 0,0 1 0,0 0 0,0 0 1,0-1-1,-1 1 0,1 0 0,0 0 0,0 0 0,0-1 0,0 1 1,-1 0-1,1 0 0,0 0 0,0-1 0,-1 1 0,-19-4-1,-25 8-89,40-2 74,-1 0 0,0 0 0,1 1 0,-1 0 0,1 0 1,0 0-1,0 1 0,0 0 0,-7 8 0,9-10 17,1 1-1,-1 0 0,1 0 0,0 0 1,0 0-1,0 0 0,0 0 0,1 0 1,-1 1-1,1-1 0,0 1 1,0-1-1,0 1 0,1-1 0,-1 1 1,1 0-1,0 5 0,0-7-31,1 0 0,0-1 0,-1 1 0,1 0 0,0-1 0,0 1 0,0-1 0,0 1 0,0-1 0,1 1 0,-1-1 0,0 0 1,1 1-1,-1-1 0,1 0 0,-1 0 0,1 0 0,-1 0 0,1 0 0,0-1 0,0 1 0,-1 0 0,1-1 0,0 1 0,0-1 0,0 0 0,1 0 0,57 5-5240,-56-4 4473,32-1-5252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16464,'0'8'2370,"0"8"-1473,0 3 896,-2 4-447,-1 2-257,-1 1-545,2-3-384,2-2-96,0-3-32,0 0 0,0-6 0,0-2-352,0 1-769,-2-5-705,-6-2-2017,-5-3-4677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17777,'0'0'5573,"49"0"-3779,-17 0-257,3-3-736,7-1-385,-5 3-223,-1-2-161,-4 2-32,-10 1-193,-5 0-832,-6 0-800,-8-5-1186,-3-3-2018,-3-5-5669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17489,'0'0'6886,"72"-6"-6117,-37 3-609,5-1-96,3 3-609,-5 0-2433,1 1-2852,-5 0-4676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4965,'0'0'16602,"-11"0"-14232,-3 2-2062,1 0-1,-1 1 1,1 1-1,0 0 0,0 1 1,1 0-1,-1 1 1,1 1-1,0 0 0,1 0 1,-14 12-1,-35 32 400,56-47-676,0 0-1,0 0 1,1 1-1,-1-1 1,1 1-1,0 0 1,1 0-1,-1 0 1,1 0-1,0 0 1,-2 11-1,4-15-30,0 0 0,0 0 0,0 0 0,1 0 0,-1 0 0,0 0 0,1 0 0,-1 0 0,1 0 0,-1 0-1,1 0 1,0 0 0,-1 0 0,1 0 0,0 0 0,0-1 0,-1 1 0,1 0 0,0 0 0,0-1 0,0 1 0,0-1 0,0 1 0,0-1 0,0 1 0,0-1-1,0 0 1,0 1 0,0-1 0,0 0 0,1 0 0,-1 0 0,0 0 0,0 0 0,0 0 0,2 0 0,55 0 37,-45-1-50,153-12-607,-166 13 618,0 0-1,1 0 1,-1 0-1,0 0 1,0 0-1,1 0 1,-1 0-1,0 0 1,1 0-1,-1 0 1,0 0-1,0 0 1,1 0-1,-1 0 1,0 0-1,0 0 1,1 0-1,-1 1 1,0-1-1,0 0 1,1 0-1,-1 0 1,0 0-1,0 0 1,1 1-1,-1-1 1,0 0-1,0 0 1,0 0-1,1 1 1,-1-1 0,0 0-1,0 0 1,0 1-1,0-1 1,0 0-1,0 0 1,1 1-1,-1-1 1,0 0-1,0 0 1,0 1-1,0-1 1,0 0-1,0 1 1,-10 14 90,-19 11 381,-2-7 448,-58 27 1,76-40-843,-1 0 0,0-1 0,-1-1 0,1-1 0,-1 0 0,0 0 0,-16-1 0,31-2-110,0 0 0,-1 0 0,1 0 1,0 0-1,0 0 0,-1 0 0,1 0 1,0 0-1,0 0 0,0 0 0,-1 0 1,1 0-1,0 0 0,0-1 0,0 1 0,-1 0 1,1 0-1,0 0 0,0 0 0,0 0 1,0-1-1,-1 1 0,1 0 0,0 0 1,0 0-1,0-1 0,0 1 0,0 0 1,0 0-1,0 0 0,0-1 0,0 1 1,-1 0-1,1 0 0,0-1 0,0 1 1,0 0-1,0 0 0,0 0 0,0-1 1,1 1-1,-1 0 0,0 0 0,0-1 0,0 1 1,0 0-1,0 0 0,0 0 0,0-1 1,0 1-1,0 0 0,1 0 0,-1 0 1,0-1-1,0 1 0,0 0 0,0 0 1,1 0-1,-1 0 0,0 0 0,0 0 1,1-1-1,11-12-1966,46-25-6701,-21 16 1218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 11979,'0'0'8355,"-8"-1"-6118,4 0-2134,0 0 1,1 0 0,-1 1 0,0-1 0,0 1-1,1 0 1,-1 0 0,0 0 0,0 1 0,1-1-1,-1 1 1,0 0 0,0 0 0,1 0 0,-1 1 0,1-1-1,0 1 1,-1 0 0,1 0 0,0 0 0,0 0-1,0 1 1,0-1 0,0 1 0,1 0 0,-1-1-1,1 1 1,0 0 0,0 1 0,0-1 0,0 0-1,0 1 1,1-1 0,-1 1 0,-1 6 0,3-8-91,-1-1 0,1 0 0,-1 0 1,1 1-1,-1-1 0,1 0 0,0 1 0,0-1 1,0 0-1,0 1 0,0-1 0,0 1 1,0-1-1,0 0 0,1 1 0,-1-1 1,0 0-1,1 0 0,-1 1 0,1-1 1,-1 0-1,1 0 0,0 1 0,0-1 1,-1 0-1,1 0 0,0 0 0,0 0 0,0 0 1,0 0-1,0-1 0,0 1 0,1 0 1,-1 0-1,0-1 0,0 1 0,0-1 1,1 1-1,-1-1 0,0 1 0,1-1 1,-1 0-1,0 0 0,1 1 0,-1-1 0,0 0 1,1 0-1,-1 0 0,0-1 0,1 1 1,-1 0-1,0 0 0,1-1 0,1 0 1,4-1 7,1 0 0,-1-1 0,0 1 0,0-1 0,0-1 0,-1 0 1,1 1-1,9-10 0,37-45-710,-58 91-42,4-28 797,-1-1 1,1 0 0,0 1-1,1 0 1,-1-1 0,1 1-1,0-1 1,0 1-1,0-1 1,0 1 0,1 0-1,1 4 1,-1-8-35,0 1 0,1-1-1,-1 1 1,0-1 0,1 1 0,-1-1 0,1 0-1,0 0 1,-1 1 0,1-1 0,0-1 0,0 1-1,0 0 1,0 0 0,0-1 0,0 1 0,0-1-1,0 1 1,0-1 0,0 0 0,0 0 0,0 0-1,0 0 1,0 0 0,0 0 0,0-1 0,0 1 0,0-1-1,2 0 1,1 0-9,0-1 1,-1 1-1,1-1 0,0 0 1,0-1-1,-1 1 0,0-1 0,1 1 1,-1-2-1,0 1 0,0 0 1,-1-1-1,7-7 0,24-19-514,-34 30 96,2 43-5931,-1-42 6027,0-1 0,0 1 0,0 0 1,0-1-1,0 1 0,1-1 0,-1 0 1,0 1-1,0-1 0,0 0 1,1 1-1,-1-1 0,0 0 0,0 0 1,0 0-1,1 0 0,0-1 0,1 1-447,14 0-4645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97 16912,'0'0'4628,"-11"3"-3352,7-1-1265,-52 21 1596,54-22-1486,-1 1 0,0-1 0,1 1 0,-1 0 0,1 0 1,-1 0-1,1 0 0,0 1 0,0-1 0,0 1 1,0-1-1,1 1 0,-1-1 0,1 1 0,-1 0 1,1 0-1,0 0 0,0 0 0,-1 6 0,2-8-109,1 0-1,0 0 0,-1 0 1,1 0-1,0 0 0,0 0 1,-1 0-1,1 0 0,0 0 1,0 0-1,0-1 0,0 1 0,0 0 1,0-1-1,1 1 0,-1 0 1,0-1-1,0 0 0,0 1 1,0-1-1,1 0 0,-1 1 1,0-1-1,0 0 0,1 0 1,-1 0-1,0 0 0,0 0 0,1-1 1,-1 1-1,2-1 0,44-3 119,-35-1-157,1 0 1,-2-1-1,1-1 1,-1 0 0,0 0-1,0-1 1,-1 0 0,0-1-1,0 0 1,-1-1-1,0 0 1,-1 0 0,0-1-1,-1 0 1,0 0-1,10-23 1,-17 33 17,1 1 0,-1-1 0,1 0 0,-1 0-1,1 0 1,-1 0 0,0 1 0,1-1 0,-1 0 0,0 0 0,0 0-1,0 0 1,0 0 0,0 0 0,0 1 0,0-1 0,0 0-1,0 0 1,0 0 0,0 0 0,-1-1 0,-13 8-245,-18 28 79,27-25 253,0 1-1,0-1 1,1 1-1,0 0 1,1 0-1,-3 17 1,5-26-92,1 1 0,0 0 0,-1 0 0,1 0-1,0 0 1,0 0 0,0 0 0,0 0 0,0 0 0,0 0 0,1 0 0,-1 0 0,1 0 0,-1 0 0,1 0 0,0-1 0,-1 1 0,1 0 0,0 0 0,0-1-1,1 1 1,-1 0 0,0-1 0,0 1 0,1-1 0,-1 0 0,1 1 0,-1-1 0,1 0 0,0 0 0,-1 0 0,1 0 0,0 0 0,0-1 0,0 1 0,0 0-1,-1-1 1,1 1 0,0-1 0,0 0 0,2 1 0,45-2-6771,-19-4-609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19250,'0'0'2317,"-8"1"245,1 0-2359,0 0 0,1 1-1,-1 0 1,1 1 0,-1-1-1,1 1 1,0 0 0,0 0-1,0 1 1,0 0-1,1 0 1,-1 1 0,1-1-1,0 1 1,0 0 0,1 0-1,0 1 1,0-1 0,0 1-1,0 0 1,1 0-1,0 0 1,-4 13 0,6-17-197,1 0 1,-1 1 0,1-1-1,-1 0 1,1 1 0,0-1-1,0 0 1,0 1 0,0-1-1,0 0 1,1 1 0,-1-1-1,1 0 1,-1 1-1,1-1 1,0 0 0,0 0-1,0 0 1,0 0 0,0 0-1,1 0 1,-1 0 0,0 0-1,1 0 1,0 0 0,-1-1-1,1 1 1,0-1 0,2 2-1,0-1 8,0 0 1,1-1-1,-1 1 0,0-1 0,0 0 1,1-1-1,-1 1 0,1-1 0,-1 0 0,0 0 1,1 0-1,-1 0 0,1-1 0,-1 0 1,6-1-1,-8 0-15,1 1-1,-1 0 1,0 0 0,1-1-1,-1 0 1,0 1 0,0-1-1,0 0 1,0 0 0,0 0 0,-1 0-1,1 0 1,0-1 0,1-3-1,-3 6 6,1-1 0,-1 0 0,1 1 0,-1-1 0,0 0 0,1 1 0,-1-1 0,0 0 0,0 0 1,1 1-1,-1-1 0,0 0 0,0 0 0,0 1 0,0-1 0,0 0 0,0 0 0,0 1 0,0-1 0,0 0 0,-1 0 0,1 1 0,0-1 0,0 0 0,-1 0 0,1 1 0,0-1 0,-1 0 0,1 1 0,-1-1 0,1 1 0,-1-1 0,1 0 0,-1 1 0,1-1 0,-1 1 0,0-1 0,1 1 0,-1 0 0,0-1 0,1 1 0,-1 0 0,0-1 0,1 1 0,-1 0 0,0 0 0,0 0 0,1-1 0,-1 1 0,0 0 0,0 0 0,0 0 0,0 0 0,-3 0-7,0 0 0,0 0 0,0 0-1,0 0 1,0 1 0,0-1-1,1 1 1,-8 2 0,9-2 13,1 0 1,-1-1-1,1 1 0,0 0 1,-1 0-1,1 0 1,0 0-1,0 0 0,0 0 1,0 0-1,0 0 0,0 0 1,0 1-1,0-1 1,0 0-1,0 1 0,1-1 1,-1 1-1,1-1 0,-1 1 1,1-1-1,-1 1 0,1-1 1,0 1-1,0 2 1,0-3 19,1 0 1,0 0 0,0-1 0,0 1 0,-1 0 0,1 0-1,0 0 1,0 0 0,0-1 0,0 1 0,0-1 0,0 1-1,1 0 1,-1-1 0,0 0 0,0 1 0,0-1-1,0 0 1,1 0 0,-1 1 0,0-1 0,0 0 0,0 0-1,1 0 1,-1 0 0,0-1 0,2 1 0,38-2 211,-33 0-246,-1-1 0,0 1 1,0-1-1,0-1 0,0 1 0,8-6 1,28-13-196,-42 24 164,-1 0-1,1 0 0,-1 0 0,0 1 0,1-1 0,-1 0 1,0 0-1,0 0 0,0 1 0,-1-1 0,1 0 0,0 0 0,-2 4 1,-2 10 52,0-7-38,2 0 0,-1 1 1,1-1-1,1 1 0,0-1 0,0 1 0,1 0 0,1 19 0,-1-29-187,1 1 0,-1-1 0,0 1 0,0-1 0,1 1 0,-1-1 0,0 1 1,1-1-1,-1 1 0,0-1 0,1 0 0,-1 1 0,1-1 0,-1 1 0,1-1 0,-1 0 0,0 0 1,1 1-1,0-1 0,-1 0 0,1 0 0,-1 1 0,1-1 0,-1 0 0,1 0 0,-1 0 0,1 0 0,-1 0 1,1 0-1,0 0 0,-1 0 0,2 0 0,-1 0-533,12 0-10576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15 4036,'0'0'18935,"-11"-1"-17616,7 0-1274,0 1 0,1 0 0,-1 0-1,0 0 1,0 0 0,1 0 0,-1 1 0,0 0 0,0 0 0,1 0 0,-1 0 0,1 0 0,-1 1 0,1-1 0,0 1 0,-1 0 0,1 0 0,0 0 0,0 1 0,0-1 0,1 1 0,-1-1 0,1 1 0,-1 0 0,1 0-1,0 0 1,0 0 0,0 1 0,0-1 0,1 1 0,-1-1 0,1 1 0,0-1 0,0 1 0,1 0 0,-1-1 0,0 7 0,1-9-45,0 0 0,-1 1 0,1-1 0,0 1 0,0-1 0,0 0 0,0 1-1,0-1 1,1 0 0,-1 1 0,0-1 0,1 0 0,-1 1 0,0-1 0,1 0 0,0 0 0,-1 1 0,1-1 0,0 0 0,0 0 0,-1 0 0,1 0 0,0 0 0,0 0-1,0 0 1,0 0 0,2 1 0,0-1 26,0-1 0,1 1 0,-1 0 0,0-1 0,1 0 0,-1 0-1,0 0 1,1 0 0,-1 0 0,6-2 0,-5 1 4,0 0 1,0 0 0,-1 0-1,1-1 1,0 1-1,0-1 1,-1 0 0,1 0-1,-1-1 1,0 1-1,0-1 1,1 1 0,-2-1-1,1 0 1,0 0-1,3-5 1,2-5 188,0 0 0,13-28-1,-10 16 544,-15 36-795,0 1 1,1 0-1,1-1 1,-2 15-1,0-2-18,2-19 57,1-1 0,1 1 0,-1-1 0,1 1 0,0-1 1,0 1-1,0-1 0,0 1 0,1-1 0,2 10 0,-2-13-23,0 0 0,0 1 0,0-1 0,0 1 0,0-1 0,0 0 0,1 0 0,-1 0 0,0 0 0,1 0 0,-1 0 0,1 0 0,0 0 0,-1-1 0,1 1 0,-1-1 1,1 1-1,0-1 0,-1 1 0,1-1 0,0 0 0,0 0 0,-1 0 0,1 0 0,0 0 0,0 0 0,-1 0 0,1-1 0,0 1 0,2-2 0,-1 1-499,0 1 0,0-1 0,0 0-1,0-1 1,-1 1 0,1 0 0,-1-1 0,1 0-1,-1 1 1,1-1 0,-1 0 0,3-3 0,11-13-6355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16752,'0'0'11515,"-9"7"-11094,-2 0-302,6-4-107,1-1 0,0 1 0,0 0-1,0 1 1,0-1 0,1 1 0,-6 6 0,9-10-18,0 1 0,-1-1 0,1 1-1,0-1 1,-1 0 0,1 1 0,0-1 0,0 1 0,-1-1 0,1 1 0,0-1-1,0 1 1,0-1 0,0 1 0,0-1 0,0 1 0,-1-1 0,1 1 0,0-1-1,1 1 1,-1-1 0,0 1 0,0-1 0,0 1 0,0-1 0,0 1 0,0-1-1,1 1 1,-1-1 0,0 1 0,0-1 0,1 1 0,18 10-458,25-3-387,-43-8 836,30 3-325,-18-2 208,1 0-1,-1 0 0,0 2 0,14 3 0,-26-6 143,-1 0 0,1 1 1,0-1-1,-1 0 0,1 0 0,0 0 0,-1 1 0,1-1 0,0 0 0,-1 1 0,1-1 0,-1 1 0,1-1 1,-1 1-1,1-1 0,-1 1 0,1-1 0,-1 1 0,1-1 0,-1 1 0,1-1 0,-1 1 0,0 0 0,1-1 1,-1 1-1,0 0 0,0-1 0,0 1 0,0 0 0,1-1 0,-1 2 0,-15 17 960,-30 7 316,36-22-1449,0 0 1,-1-1-1,1 0 1,-1-1 0,0 0-1,-15 1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1602,'0'0'24102,"0"10"-23675,15 293 4410,-10-283-4237,-3-42-331,0-40-177,-2 42-254,-1 1 1,0 0-1,-5-22 1,8 44 153,0-1 1,-1 0-1,1 0 0,0 0 1,0 0-1,1-1 0,-1 1 1,0-1-1,1 1 0,-1-1 1,1 0-1,-1 1 0,1-1 1,-1-1-1,1 1 0,0 0 1,-1-1-1,1 1 0,0-1 1,0 0-1,-1 0 0,5 0 1,1 0-7,0 0 0,-1 0 0,1-1 0,-1 0 0,1 0 0,-1-1 0,10-3 0,-11 2-1,0 0 0,-1-1 1,0 1-1,1-1 0,-1-1 1,-1 1-1,1-1 0,0 0 1,-1 0-1,0 0 0,-1 0 1,1-1-1,-1 1 0,0-1 0,4-10 1,-10 66-268,1-35 348,1 0 0,1 1 0,0-1 0,4 22 0,-3-36-55,-1 0 1,1 1-1,0-1 0,-1 0 1,1 0-1,0 0 0,0 0 1,0 0-1,0 0 1,0 0-1,0 0 0,1 0 1,-1-1-1,0 1 0,0 0 1,1-1-1,-1 1 1,0-1-1,0 1 0,1-1 1,-1 0-1,1 0 0,-1 1 1,0-1-1,1 0 1,-1 0-1,1 0 0,-1 0 1,0-1-1,1 1 0,-1 0 1,0-1-1,1 1 1,1-1-1,3 0-37,-1-1 0,0 1 1,1-1-1,-1 0 0,0-1 0,0 1 1,7-6-1,-9 7-387,-1-1 0,0 0-1,0-1 1,0 1 0,0 0 0,-1-1 0,1 1 0,0-1-1,1-4 1,3-18-7707,-4 6-795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16560,'0'0'9417,"11"58"-10795,2-43-1440,3-4-1731,-4 1-4227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14542,'0'0'8696,"-11"9"-7815,-12 12-375,1 0 0,0 2 0,2 0 0,-19 28 0,-13 33 263,51-83-1250,2-26-7612,1 4 1351,2-4-2958</inkml:trace>
  <inkml:trace contextRef="#ctx0" brushRef="#br0" timeOffset="1">23 44 11755,'0'0'11563,"30"62"-9865,-12-46-385,4-2-769,2 0-447,1-3-386,-2-3-2049,-3-3-2146,-4-3-5350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1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19026,'0'0'5397,"8"1"-4388,2 0-840,-1-1 0,0 0 0,0-1 0,0 0 0,0 0 0,0-1 0,12-4 0,-18 6-143,0-1 1,0 0 0,0 0 0,0 0 0,0-1 0,0 1 0,0-1-1,0 1 1,0-1 0,-1 0 0,1 0 0,-1-1 0,1 1-1,-1 0 1,0-1 0,0 1 0,0-1 0,0 0 0,-1 0 0,1 0-1,-1 1 1,1-1 0,-1-1 0,0 1 0,0 0 0,0 0 0,0-6-1,-1 8-10,0 1 0,0 0-1,0-1 1,0 1-1,0-1 1,-1 1-1,1 0 1,0-1 0,0 1-1,0-1 1,0 1-1,-1 0 1,1-1 0,0 1-1,0 0 1,-1-1-1,1 1 1,0 0-1,-1-1 1,1 1 0,0 0-1,-1 0 1,1-1-1,-1 1 1,1 0 0,0 0-1,-1 0 1,1 0-1,-1 0 1,1-1-1,0 1 1,-1 0 0,0 0-1,-22 2 61,-17 12-255,32-8 152,1 0 1,0 0-1,0 1 0,1 0 0,0 0 0,0 0 0,-6 12 0,9-14 15,0 0 1,0 0 0,1 0 0,0 0-1,0 0 1,0 0 0,1 1-1,0-1 1,0 1 0,0 0 0,0-1-1,1 1 1,1 8 0,-1-13 11,0 0 1,1 0-1,-1 0 1,1 0-1,-1 0 1,1 0 0,-1 0-1,1 0 1,0 0-1,-1-1 1,1 1-1,0 0 1,0 0-1,0-1 1,0 1-1,-1-1 1,1 1 0,0-1-1,0 1 1,0-1-1,0 1 1,0-1-1,0 0 1,0 0-1,0 1 1,0-1-1,0 0 1,2 0 0,37 0-63,-28-1-127,-4 1-419,0-1 0,0 0 0,0 0 0,13-5 0,30-15-6917,-18 2-1481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130 103 15407,'0'0'2920,"-11"4"-705,1 1-1732,-1 0 0,0 0 0,1 1 0,0 1 0,-16 12 0,23-16-357,-1-1 0,1 1 0,0 1 0,0-1-1,0 0 1,1 1 0,-1-1 0,1 1 0,0 0-1,-1 0 1,2 0 0,-1 0 0,0 0 0,1 0 0,0 0-1,0 1 1,0-1 0,1 0 0,-1 1 0,1-1 0,0 1-1,1 4 1,-1-8-117,1 0-1,0 1 0,0-1 1,-1 0-1,1-1 1,0 1-1,0 0 0,0 0 1,0 0-1,0 0 1,0-1-1,0 1 0,0 0 1,0-1-1,1 1 1,-1-1-1,0 0 0,0 1 1,0-1-1,1 0 0,-1 1 1,0-1-1,0 0 1,1 0-1,-1 0 0,0 0 1,2-1-1,39-4 254,-30 0-234,-1-1 1,0 0 0,0 0 0,0-1-1,-1-1 1,0 1 0,-1-2-1,1 1 1,14-19 0,-14 14 5,0 0 0,-1 0 0,-1-1 1,0 0-1,0 0 0,-2-1 0,7-20 0,-8 4 85,-9 25-96,-7 16-74,3 4 42,0 0 0,1 0 0,0 0 0,1 1 1,0 0-1,2 0 0,0 1 0,0-1 0,2 1 0,0 0 0,-1 19 0,3-33-52,0 0 1,1-1-1,-1 1 0,0 0 0,0-1 0,1 1 1,-1 0-1,1 0 0,-1-1 0,1 1 0,0-1 1,-1 1-1,1-1 0,0 1 0,0-1 1,0 1-1,0-1 0,1 0 0,-1 0 0,0 1 1,1-1-1,1 1 0,26 7-6025,-6-8-3139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18417,'0'0'9577,"28"-14"-30300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7175,'0'0'19207,"1"11"-18801,4 100 699,-5-110-1096,0 0-1,0-1 0,0 1 1,0 0-1,0-1 1,0 1-1,1 0 1,-1-1-1,0 1 1,0-1-1,1 1 1,-1 0-1,0-1 0,1 1 1,-1-1-1,0 1 1,1-1-1,-1 1 1,1-1-1,-1 1 1,1-1-1,-1 1 1,1-1-1,-1 0 1,1 1-1,-1-1 0,1 0 1,0 0-1,-1 1 1,2-1-1,25 0 292,25-18 88,-30 1-323,-18 13-58,-1 0 1,1 1-1,0 0 0,0 0 0,1 0 0,-1 0 1,0 1-1,1 0 0,0 0 0,6-2 0,-9 44-12,-2-38 12,-1 0-1,1 0 1,0 1-1,1-1 1,-1 0 0,0 0-1,1 1 1,-1-1-1,1 0 1,-1 0-1,1 0 1,0 0 0,0 0-1,2 4 1,-1-6 6,-1 1 0,0 0 0,1-1 0,-1 1 0,0-1 0,1 0-1,-1 1 1,0-1 0,1 0 0,-1 0 0,1 0 0,-1 0 0,0 0 0,1 0 0,-1 0 0,1 0 0,-1-1 0,0 1 0,1 0 0,-1-1 0,0 1 0,1-1 0,-1 0 0,0 1 0,0-1 0,2-1 0,10-5 23,0-2 1,-1 1-1,0-2 1,-1 1-1,16-18 1,30-23 0,-57 49-47,0 1 1,0 0 0,1 0-1,-1 0 1,0-1-1,0 1 1,0 0-1,1 0 1,-1 0 0,0 0-1,0-1 1,1 1-1,-1 0 1,0 0 0,1 0-1,-1 0 1,0 0-1,0 0 1,1 0 0,-1 0-1,0 0 1,1 0-1,-1 0 1,0 0 0,0 0-1,1 0 1,-1 0-1,0 0 1,1 0 0,-1 0-1,0 1 1,0-1-1,1 0 1,-1 0 0,0 0-1,0 0 1,1 1-1,-1-1 1,0 0 0,0 0-1,0 0 1,1 1-1,-1-1 1,0 0-1,0 0 1,0 1 0,0-1-1,0 0 1,1 0-1,-1 1 1,1 23 7,-11 25-1118,3-38-1318,7-11 2225,0 1-1,0-1 1,0 0-1,-1 0 1,1 0 0,0 1-1,0-1 1,0 0-1,0 0 1,-1 0-1,1 0 1,0 0-1,0 1 1,0-1-1,-1 0 1,1 0-1,0 0 1,0 0 0,-1 0-1,1 0 1,0 0-1,0 0 1,0 0-1,-1 0 1,1 0-1,0 0 1,0 0-1,-1 0 1,1 0-1,0 0 1,0 0 0,-1 0-1,1 0 1,0 0-1,0 0 1,-1 0-1,1 0 1,0-1-1,0 1 1,0 0-1,-1 0 1,1 0-1,0 0 1,0-1 0,0 1-1,0 0 1,-1 0-1,1-1 1,-3-9-9754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1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17072,'0'0'5253,"16"48"-12556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14638,'0'0'8568,"-5"11"-7543,-8 27-150,1 0 1,2 1-1,1 0 1,3 0-1,-4 70 1,10-110-861,0 1-1,0 0 1,0 0 0,0 0-1,1-1 1,-1 1 0,0 0-1,0 0 1,0 0 0,0-1-1,1 1 1,-1 0 0,0 0-1,0 0 1,0 0 0,0 0-1,1-1 1,-1 1 0,0 0-1,0 0 1,1 0 0,-1 0-1,0 0 1,0 0 0,0 0-1,1 0 1,-1 0 0,0 0-1,0 0 1,1 0 0,-1 0-1,0 0 1,0 0 0,0 0-1,1 0 1,-1 0 0,0 0-1,0 0 1,1 1 0,-1-1-1,0 0 1,0 0 0,0 0-1,1 0 1,-1 0 0,0 1-1,0-1 1,0 0 0,0 0-1,0 0 1,1 0 0,-1 1-1,0-1 1,0 0 0,0 0-1,0 0 1,0 1 0,0-1-1,0 0 1,0 0 0,0 1-1,0-1 1,0 0 0,0 0-1,0 1 1,0-1 0,12-16 283,-5-22-693,-3 0 0,1-61 0,-5 102 391,0 0 1,0 1-1,0-1 1,1 0-1,-1 0 0,1 1 1,0-1-1,0 0 1,1 0-1,-1 0 0,0 0 1,1 0-1,0 0 1,0-1-1,0 1 0,0-1 1,0 1-1,0-1 1,0 1-1,1-1 0,0 0 1,-1 0-1,1-1 1,0 1-1,0 0 0,0-1 1,0 0-1,0 1 1,5 0-1,-3-1 21,0 0 0,0 0 0,1 0 0,-1-1 0,0 0 0,0 0-1,0-1 1,0 1 0,0-1 0,0 0 0,0 0 0,0-1 0,0 0 0,0 1 0,0-2 0,-1 1 0,1 0 0,7-7 0,-2 1 22,-1 0 0,0-1 0,-1 0 0,12-16 0,-17 20-22,0 0 1,1 0-1,-2 0 1,1-1-1,-1 1 1,1-1 0,-1 0-1,-1 1 1,1-1-1,-1 0 1,0-8-1,-1 13-21,0 1-1,0 0 0,0 0 1,0 0-1,0 0 0,0-1 1,0 1-1,-1 0 0,1 0 1,0 0-1,0 0 0,0 0 1,0 0-1,0-1 0,-1 1 1,1 0-1,0 0 0,0 0 1,0 0-1,0 0 0,-1 0 1,1 0-1,0 0 0,0 0 1,0 0-1,-1 0 0,1 0 1,0 0-1,0 0 0,0 0 1,-1 0-1,1 0 0,0 0 1,0 0-1,0 0 0,0 0 1,-1 1-1,1-1 0,0 0 1,0 0-1,0 0 1,0 0-1,-1 0 0,1 0 1,0 1-1,0-1 0,0 0 1,0 0-1,0 0 0,0 0 1,0 0-1,0 1 0,-1-1 1,-9 9-140,2 2 109,1 1 0,0 0 0,1 0 0,0 1-1,-5 13 1,9-18 38,-1 0 0,1-1-1,0 1 1,1 0 0,0 0-1,0 1 1,1-1 0,-1 0-1,2 0 1,1 9 0,-2-15 3,1 0 1,0 0-1,0 0 1,1 0 0,-1 0-1,0-1 1,0 1-1,1 0 1,-1-1 0,1 1-1,0-1 1,-1 0-1,1 1 1,0-1-1,0 0 1,0 0 0,0 0-1,0 0 1,0 0-1,0-1 1,0 1 0,0-1-1,0 1 1,0-1-1,0 0 1,0 0-1,1 0 1,-1 0 0,0 0-1,0 0 1,0 0-1,0-1 1,3 0 0,2 0 16,1 0 0,-1-1 0,0 0 0,0 0 0,0-1 1,-1 1-1,1-2 0,11-5 0,-14 6 2,0 0 0,0 0 1,0-1-1,-1 1 0,1-1 0,-1 1 0,1-1 0,-1 0 1,0 0-1,-1-1 0,1 1 0,-1-1 0,0 1 0,0-1 1,0 0-1,-1 0 0,0 1 0,0-1 0,0 0 0,1-10 1,-3 15-24,1-1 0,0 1 0,0 0 0,-1-1 0,1 1 0,0-1 0,-1 1 1,1 0-1,0-1 0,-1 1 0,1-1 0,0 1 0,-1 0 0,1 0 0,-1-1 1,1 1-1,-1 0 0,1 0 0,-1-1 0,1 1 0,-1 0 0,1 0 0,-1 0 1,1 0-1,-1 0 0,1 0 0,-1 0 0,1 0 0,-1 0 0,1 0 0,-1 0 1,1 0-1,-1 0 0,1 0 0,-1 1 0,1-1 0,-1 0 0,1 0 0,-1 0 1,1 1-1,0-1 0,-1 0 0,1 1 0,-1-1 0,0 1 0,-20 14-179,18-12 173,0 0 1,1 1 0,-1 0 0,1-1-1,0 1 1,0 0 0,0 0 0,1 0 0,-1 0-1,1 0 1,0 1 0,0-1 0,1 0-1,-1 0 1,1 1 0,0 6 0,1-9-75,-1 1-1,1-1 1,0 0 0,0 1 0,0-1 0,1 0-1,-1 0 1,1 0 0,-1 1 0,1-1 0,-1-1 0,1 1-1,0 0 1,0 0 0,0-1 0,0 1 0,0-1-1,0 0 1,1 1 0,-1-1 0,0 0 0,1 0-1,-1 0 1,1-1 0,-1 1 0,1-1 0,-1 1 0,4-1-1,59 4-9765,-26-5-3656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27 14446,'0'-1'367,"0"0"-1,0 0 1,0 0 0,0 0 0,-1 0 0,1 0 0,0 0 0,0 0 0,-1 0 0,1 0 0,0 0 0,-1 0 0,1 0-1,-1 0 1,1 0 0,-1 1 0,0-1 0,1 0 0,-1 0 0,0 0 0,0 1 0,0-1 0,1 0 0,-1 1 0,0-1-1,0 1 1,0-1 0,0 1 0,0 0 0,0-1 0,-2 0 0,-1 1-40,0-1 0,-1 1 0,1 0 0,-1 0-1,1 0 1,0 1 0,-1 0 0,-5 1 0,-8 3-301,-1 2 0,-31 14-1,42-17-14,5-3-13,0 0-1,0 0 1,-1 1-1,1-1 1,0 1-1,0 0 1,1 0-1,-1 0 1,0 0-1,1 0 1,-1 1-1,1-1 1,0 1-1,-3 3 1,7-5-3,1 1 1,-1-1 0,0 0 0,1 0 0,-1 0 0,0 0 0,1-1 0,0 1-1,-1-1 1,1 1 0,-1-1 0,1 0 0,-1 0 0,1 0 0,4-1-1,1 2 2,26 0 12,-24-1-14,-1-1 0,0 2 1,1-1-1,-1 1 0,0 1 0,0 0 0,0 0 1,0 1-1,0 0 0,-1 0 0,1 1 1,8 4-1,-16-7 1,0 0 1,0 0-1,0-1 1,0 1-1,0 0 1,-1 0-1,1 0 1,0 0-1,0 0 1,-1 0 0,1 0-1,0 1 1,-1-1-1,1 0 1,-1 0-1,1 0 1,-1 1-1,0-1 1,0 0-1,1 0 1,-1 1-1,0-1 1,0 0-1,0 0 1,0 1-1,-1 1 1,0-1 17,0 1 1,0-1 0,-1 0-1,1 0 1,-1 0-1,1 0 1,-1 0-1,0-1 1,1 1 0,-1 0-1,0-1 1,-4 3-1,-4 2 72,-1 0-1,1-1 1,-1-1-1,-18 6 1,11-6-103,-2 0 0,1-1 0,0-1 0,-22 0 0,40-2-61,1 0 1,0 0 0,-1 0 0,1 0-1,0 0 1,0 0 0,-1 0 0,1 0-1,0 0 1,-1-1 0,1 1 0,0 0 0,0 0-1,-1 0 1,1 0 0,0 0 0,-1-1-1,1 1 1,0 0 0,0 0 0,0 0-1,-1-1 1,1 1 0,0 0 0,0 0 0,0-1-1,0 1 1,-1 0 0,1-1 0,0 1-1,0 0 1,0 0 0,0-1 0,0 1-1,0 0 1,0-1 0,0 1 0,0 0 0,0-1-1,0 1 1,0 0 0,0 0 0,0-1-1,0 1 1,0 0 0,0-1 0,0 1-1,1 0 1,-1 0 0,0-1 0,0 1 0,0 0-1,0-1 1,1 1 0,-1 0 0,0 0-1,0 0 1,1-1 0,-1 1 0,0 0-1,0 0 1,1 0 0,-1 0 0,0-1-1,0 1 1,1 0 0,-1 0 0,17-16-5487,5 2-1744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9033,'0'0'9448,"-6"9"-9415,-5 3-35,4-4-92,1 0-1,-1 0 1,-10 17-1,26-33-14996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12940,'0'0'12513,"-6"8"-12304,-3 7 90,1 1 0,0 0 0,1 1 0,1 0 0,0 0 0,-3 19 0,-20 120 1570,27-141-1812,1-10-40,-1 31 289,9-26-30,12-15 76,-11-1-321,0 0-1,-1 0 1,0-1 0,-1 1 0,0-2 0,0 1 0,0-1 0,-1 0 0,8-14-1,-8 12-101,1 0 0,0 1 0,1-1 0,1 1 0,12-12 0,-20 21 48,1 0 1,-1 0-1,0 0 0,1 0 0,-1 0 0,1 1 1,-1-1-1,0 0 0,1 0 0,-1 0 0,0 1 1,1-1-1,-1 0 0,0 1 0,0-1 0,1 0 1,-1 1-1,0-1 0,0 0 0,1 1 0,-1-1 1,0 0-1,0 1 0,0-1 0,0 1 0,0-1 1,1 0-1,-1 1 0,0-1 0,0 1 0,0-1 1,0 0-1,0 1 0,0-1 0,0 1 0,-1-1 1,1 1-1,0-1 0,0 0 0,0 1 0,-1 0 1,2 28-20,-1-25 6,-19 84-2068,32-89-10751,1-7 449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155 235 10890,'0'0'12748,"-8"-1"-11125,3 0-1529,0 1 0,0 0-1,0 0 1,0 0 0,0 1-1,0 0 1,0 0 0,0 0-1,0 0 1,1 1 0,-1 0-1,1 0 1,-1 0 0,1 0-1,0 1 1,-1-1 0,1 1-1,1 1 1,-1-1 0,0 0-1,-4 6 1,4-5-61,0-1-1,1 1 1,-1 0 0,1 0 0,-1 0 0,1 0-1,1 0 1,-1 1 0,1 0 0,-1-1 0,1 1-1,1 0 1,-4 10 0,7-14-7,0 0 0,0-1-1,-1 1 1,1-1 0,0 1 0,0-1 0,-1 1 0,1-1 0,0 0-1,0 0 1,0 0 0,0 0 0,-1 0 0,1 0 0,4-2-1,-6 2-11,13-2-87,0-1 1,0 0-1,0-1 0,21-10 1,-24 9 3,0 1 0,1 0 1,0 0-1,0 2 0,0-1 1,0 1-1,13-1 0,-23 4 91,0 0-1,0 0 0,0-1 1,0 1-1,0 0 1,-1 0-1,1 0 1,0 0-1,-1 0 0,1 0 1,0 0-1,-1 0 1,1 1-1,-1-1 1,0 0-1,1 0 0,-1 0 1,0 0-1,0 1 1,0-1-1,0 0 1,0 0-1,0 1 0,0-1 1,0 2-1,2 16 281,-2-19-292,0 0 0,0 0-1,0 1 1,0-1 0,0 0-1,1 0 1,-1 1-1,0-1 1,0 0 0,0 0-1,0 1 1,0-1 0,0 0-1,0 0 1,1 0 0,-1 0-1,0 1 1,0-1-1,0 0 1,1 0 0,-1 0-1,0 0 1,0 1 0,0-1-1,1 0 1,-1 0 0,0 0-1,0 0 1,1 0 0,-1 0-1,0 0 1,0 0-1,0 0 1,1 0 0,-1 0-1,0 0 1,0 0 0,1 0-1,-1 0 1,0 0 0,0 0-1,1 0 1,-1 0-1,0 0 1,1-1 0,1 0 41,-1-1 1,1 0-1,0 1 1,-1-1-1,0 0 1,1 0-1,-1 0 1,0 0-1,0 0 1,0-1-1,0 1 1,0 0-1,0 0 1,0-3-1,9-40-141,-8 36 80,0-7 222,-2 15-356,0-1 0,0 1 0,0 0 0,0-1 0,1 1 0,-1-1 0,0 1 0,1 0 1,-1-1-1,1 1 0,-1 0 0,1-1 0,0 1 0,-1 0 0,1 0 0,0-1 0,0 1 0,0 0 0,0 0 0,0 0 0,0 0 0,0 0 0,0 1 0,0-1 0,1 0 0,-1 0 0,0 1 0,0-1 0,1 1 0,-1-1 0,0 1 0,1-1 0,-1 1 0,1 0 0,-1 0 0,1 0 1,-1 0-1,0 0 0,1 0 0,1 0 0,6-1-438,1-1-1,-1 0 1,0-1 0,0 0 0,0 0 0,0-1 0,0 0 0,-1-1-1,0 0 1,0 0 0,0 0 0,0-1 0,-1-1 0,0 1 0,0-1-1,-1 0 1,0-1 0,0 1 0,-1-1 0,7-12 0,-9 12 1024,1 0 1,-1-1-1,-1 0 1,1 1-1,-2-1 1,1 0-1,-1 0 1,0-13-1,-5 20 2328,-4 10-1995,-5 10-417,4 2-88,0 0 0,2 1 0,0 0 1,1 0-1,2 1 0,0-1 1,1 1-1,1 0 0,1 0 1,4 38-1,-3-56-333,0-1-1,0 1 1,1 0 0,-1-1-1,1 1 1,0-1-1,0 0 1,0 1 0,1-1-1,-1 0 1,1 0 0,0 1-1,0-1 1,0-1 0,0 1-1,0 0 1,1 0-1,-1-1 1,1 1 0,0-1-1,0 0 1,3 2 0,-5-4-186,-1-1 0,0 1 0,1-1 0,-1 0 0,1 1 0,-1-1 0,0 1 0,1-1 0,-1 0 0,0 0 1,0 1-1,0-1 0,1 0 0,-1 1 0,0-1 0,0 0 0,0 0 0,0 1 0,0-1 0,0 0 0,0 1 1,-1-1-1,1 0 0,0 1 0,0-1 0,-1 0 0,1 0 0,0 1 0,-1-1 0,-6-27-1471,-29-30 5507,-8-13 2394,41 65-5566,0-1-1,1 1 0,-1 0 1,1-1-1,1 1 0,-1-1 1,1 0-1,0 0 0,1-10 1,0 16-574,0 0 1,1 0 0,0 0 0,-1 0 0,1 0-1,-1 0 1,1 1 0,0-1 0,0 0 0,-1 0 0,1 0-1,0 1 1,0-1 0,0 0 0,0 1 0,0-1 0,0 1-1,0-1 1,0 1 0,0 0 0,0-1 0,0 1 0,0 0-1,0 0 1,1 0 0,-1 0 0,0 0 0,1 0 0,41-2-283,-35 2 240,42 2-2319,-9-1-3661,-6-1-2742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2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15983,'2'0'232,"-1"0"0,0 1 0,0-1 0,1 1 0,-1-1 0,0 1 0,0 0 0,0-1 0,1 1 0,-1 0 0,0 0 0,0 0 0,0 0 0,0 0 0,-1 0 0,1 0 0,0 0 0,0 0 0,-1 0 0,1 1 0,0-1 0,-1 0 0,1 0 0,-1 1 0,0-1 0,1 0 0,-1 1 0,0-1 0,0 0 0,0 1 0,0 1 0,1 57 437,-1-43 169,-2 24 405,-14 76-1,2-18 1174,18-185-84,-4 79-2356,0 1 1,0-1-1,-1 0 0,0 1 0,0-1 1,0 1-1,-1 0 0,0-1 1,-1 1-1,-5-11 0,8 17 17,0-1 1,0 1-1,-1 0 0,1-1 0,0 1 1,-1 0-1,1 0 0,0-1 0,-1 1 0,1 0 1,0 0-1,-1-1 0,1 1 0,0 0 1,-1 0-1,1 0 0,-1 0 0,1-1 0,0 1 1,-1 0-1,1 0 0,-1 0 0,1 0 1,-1 0-1,1 0 0,0 0 0,-1 0 1,1 0-1,-1 1 0,1-1 0,0 0 0,-1 0 1,1 0-1,-1 0 0,1 1 0,0-1 1,-1 0-1,1 0 0,0 0 0,-1 1 0,1-1 1,0 0-1,-1 1 0,1-1 0,0 0 1,0 1-1,0-1 0,-1 0 0,1 1 1,0-1-1,0 1 0,0-1 0,0 0 0,-1 1 1,1-1-1,0 1 0,0-1 0,0 0 1,0 1-1,0-1 0,0 1 0,0-1 0,0 1 1,0-1-1,1 1 0,-2 0-7,1 0-1,0 0 1,-1 0-1,1 0 1,0 0-1,0 0 1,0 0-1,0 0 1,0 1-1,0-1 1,0 0-1,1 0 1,-1 0-1,0 0 1,0 0-1,1 0 1,-1 0-1,1 0 1,-1 0-1,1 0 1,-1 0-1,1 0 1,0 0 0,-1-1-1,1 1 1,1 1-1,3-1 32,0 0-1,0 0 1,0-1-1,0 0 1,0 0 0,0 0-1,0 0 1,0-1-1,0 0 1,0 0-1,0 0 1,0-1 0,-1 0-1,1 0 1,0 0-1,-1 0 1,0-1-1,1 1 1,-1-1 0,0 0-1,-1 0 1,1-1-1,0 1 1,-1-1-1,0 0 1,0 0 0,0 0-1,0 0 1,-1-1-1,1 1 1,-1-1 0,0 1-1,-1-1 1,1 0-1,-1 0 1,0 0-1,1-9 1,-2 14-21,-1-1-1,1 1 1,0 0 0,-1 0 0,1 0-1,0 0 1,-1 0 0,1 0 0,0 0-1,-1 0 1,1 0 0,0 0 0,-1 0-1,1 0 1,0 0 0,-1 0-1,1 1 1,0-1 0,-1 0 0,1 0-1,0 0 1,0 0 0,-1 1 0,1-1-1,0 0 1,-1 0 0,1 0 0,0 1-1,0-1 1,0 0 0,-1 1 0,1-1-1,0 0 1,0 0 0,0 1-1,0-1 1,-1 0 0,1 1 0,0-1-1,0 1 1,-13 14-211,4-2 216,1 0 0,0 0 0,1 0 0,1 1 0,-6 17 0,12-30 7,0-1 0,0 0 0,0 1 0,-1-1 0,1 0 0,0 0 0,0 1 0,0-1 0,0 0 0,0 1 0,0-1 0,0 0 0,1 1 0,-1-1 0,0 0 0,0 1 0,0-1 0,0 0 0,0 0 0,0 1 0,1-1 0,-1 0 0,0 0 0,0 1 0,0-1 0,0 0 0,1 0 0,-1 1 0,0-1 0,0 0 0,1 0 0,-1 0 0,0 0 0,1 1 0,-1-1 0,0 0 0,0 0 0,1 0 0,-1 0 0,0 0 0,1 0 0,19-1 222,18-11-38,-18 2-161,-13 6-24,0 0 0,1 0 0,-1 1 1,1 0-1,0 0 0,0 1 0,0 0 1,10-1-1,-17 4-18,0-1 1,-1 1-1,1-1 1,-1 1-1,1-1 0,0 1 1,-1-1-1,1 1 1,-1 0-1,1-1 1,-1 1-1,0 0 1,1-1-1,-1 1 0,0 0 1,1 0-1,-1-1 1,0 1-1,0 0 1,0 0-1,0 0 1,0-1-1,0 1 0,0 0 1,0 0-1,0 0 1,0 0-1,0 32 4,-1-25 0,1-6 10,0 0 0,0 0 1,0 0-1,0 0 0,0 0 0,0 0 0,1 1 0,-1-1 1,1 0-1,-1 0 0,1 0 0,0-1 0,0 1 0,0 0 1,0 0-1,0 0 0,0 0 0,1-1 0,-1 1 0,0-1 1,4 3-1,-4-3 9,1-1 1,0 0-1,0 1 1,-1-1-1,1 0 0,0 0 1,0 0-1,0 0 1,-1-1-1,1 1 1,0 0-1,0-1 1,-1 1-1,1-1 0,0 0 1,-1 1-1,1-1 1,0 0-1,-1 0 1,1 0-1,-1 0 1,0 0-1,1-1 0,-1 1 1,0 0-1,2-3 1,14-13 19,-12 11-38,0 0 0,0 1 0,1-1 1,0 1-1,0 0 0,0 1 0,0-1 0,1 1 0,0 1 1,12-6-1,-9 60-261,-9-50 277,1 0 0,-1 0 0,1 0 0,-1 0 0,1-1 0,-1 1-1,1 0 1,0-1 0,-1 0 0,1 1 0,0-1 0,-1 0 0,1 0 0,0 0 0,0 0 0,-1 0 0,1 0 0,0-1 0,0 1 0,-1 0 0,1-1 0,-1 1 0,1-1 0,3-1-1,42-25 88,-36 19-106,-5 5-2,-3 1-35,1-1 0,-1 1 0,1 0 0,0 0 0,0 1 0,0-1 0,0 1 0,0 0-1,0 0 1,6-1 0,-4 46-359,-6-43 370,0 0 0,0 0 0,1 0 0,-1 0 1,1 0-1,-1 0 0,1 0 0,-1 0 0,1 0 0,-1 0 1,1 0-1,0-1 0,-1 1 0,1 0 0,0 0 0,0-1 1,0 1-1,-1-1 0,1 1 0,0 0 0,0-1 0,0 0 1,0 1-1,0-1 0,0 1 0,0-1 0,0 0 1,0 0-1,0 0 0,0 0 0,0 0 0,0 0 0,0 0 1,0 0-1,0 0 0,1 0 0,-1 0 0,0-1 0,0 1 1,0 0-1,1-2 0,42-18-2453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5157,'0'0'8392,"-51"13"-5990,42-10-256,3-1-833,6 2-288,0 0-448,10 1-65,8 1-95,7 1-33,5-3-64,5 3-191,0-3-65,0 1-257,2-3-1536,-4-2-1026,-4 0-2177,-4-5-1475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13132,'0'0'6054,"10"8"-5296,6 4-481,48 39 475,-60-48-729,-1 1 1,1-1-1,-1 1 0,1 0 1,-1 0-1,-1 0 1,1 1-1,-1-1 0,1 1 1,-1-1-1,0 1 0,-1 0 1,3 9-1,-5-11-5,1 1 0,-1-1 0,0 0 0,0 1 0,0-1 0,0 0 1,0 0-1,-1 0 0,0 0 0,1 0 0,-1 0 0,0 0 0,-1-1 0,1 1 0,0-1 0,-1 1 0,1-1 0,-1 0 0,0 0 0,-5 3 0,-68 36-561,68-37 221,-15 5-1754,5-4-2216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16239,'0'0'5985,"-5"8"-4912,-6 15-529,1 0 1,0 0 0,2 1 0,1 0 0,1 0-1,-3 27 1,2 4 452,1 103 1,10-119-758,-4-38-406,0 1 0,0-1 0,0 0 1,0 0-1,0 1 0,1-1 0,-1 0 0,1 0 0,-1 0 0,1 0 1,-1 0-1,1 1 0,0-1 0,-1 0 0,1 0 0,0 0 0,0-1 0,0 1 1,-1 0-1,1 0 0,0 0 0,0-1 0,1 1 0,-1 0 0,0-1 0,0 1 1,2 0-1,-3-5-4104,0-6 2473,0 9 812,0-19-5517</inkml:trace>
  <inkml:trace contextRef="#ctx0" brushRef="#br0" timeOffset="1">0 235 10218,'0'0'15310,"51"-3"-14861,-15 3-417,5 0-193,0 0-1472,-1 0-2467,-6 0-5413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13933,'0'0'7271,"10"73"-5990,-10-45-480,0 3-385,0 2-255,0-1-97,0-2-64,-2-3 0,1-1-289,-2-5-479,-1-2-289,-3-7-865,-2-6-1313,-6-4-2339,-2-2-2721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11883,'0'0'6310,"71"18"-4836,-42-18-321,3 0-385,2 0-479,-2-10-193,-4 0 0,-5-4-320,-6-3-865,-9 2-961,-8-1-2403,-3-5-1504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14446,'0'0'5221,"76"34"-4293,-36-29-671,2 0-225,3-2-1954,-3-2-3747,-2-1-4998</inkml:trace>
  <inkml:trace contextRef="#ctx0" brushRef="#br0" timeOffset="1">410 215 9961,'0'0'4004,"-15"57"-769,4-23-736,2-2-1154,1-2-961,4-5-320,3-7-416,1-10-961,3-8-321,9-3-2273,1-15-2083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1 609,'0'0'16837,"-9"8"-15599,0 0-988,1 0-1,0 1 1,0 0-1,1 1 1,0-1-1,1 2 1,0-1-1,1 0 1,0 1-1,0 0 1,1 1-1,1-1 1,0 0-1,-3 20 1,5-20-85,0 0 0,1 0 1,0 0-1,1 0 0,0 0 1,4 19-1,-4-27-118,0 0 0,0 0 0,0 0 0,1-1 0,-1 1-1,1 0 1,0 0 0,0-1 0,0 0 0,0 1 0,0-1 0,0 0 0,1 0 0,-1 0 0,1 0 0,-1 0 0,1-1 0,0 1 0,0-1 0,-1 1 0,1-1 0,0 0 0,0-1-1,0 1 1,1 0 0,-1-1 0,5 1 0,-3-1 12,0 0-1,0 0 1,0 0-1,1-1 1,-1 0-1,0 0 1,0 0-1,8-4 1,-11 4-41,-1 1 0,0 0 0,0-1 0,0 0 0,0 1 0,0-1 0,0 0 0,0 1 0,0-1 0,0 0 0,0 0 0,-1 0 0,1 0 0,0 0 0,0 0 0,-1 0 0,1 0 0,-1 0 0,1 0 0,-1 0 0,1 0 0,-1 0 0,0-1 0,1 1 0,-1 0 0,0 0 0,0 0 0,0-1 0,0 1 0,0 0 0,0 0 0,0 0 0,0-1 0,-1 1 0,1 0 0,0 0 0,-1 0 0,1 0 0,-1-1 0,1 1 0,-1 0 0,0 0 0,0-1 0,-2 0 12,1-1 1,-1 1-1,1 0 1,-1 0 0,0 0-1,0 0 1,0 1-1,0-1 1,0 1-1,-1-1 1,1 1 0,0 0-1,0 1 1,-1-1-1,1 0 1,-7 1-1,1-1 10,0 0 0,-1 1 0,1 0-1,0 1 1,-11 2 0,18-3-33,1 0 0,0 1 0,0-1 0,0 1 0,-1-1 0,1 1 0,0 0 0,0-1 0,0 1 0,0 0 1,0 0-1,0 0 0,0 0 0,1 0 0,-1 0 0,0 0 0,0 0 0,1 0 0,-1 1 0,0-1-6,1-1 1,0 1-1,0-1 0,0 1 0,0-1 0,0 1 1,0-1-1,0 1 0,0-1 0,0 1 1,0-1-1,1 1 0,-1-1 0,0 1 1,0-1-1,0 1 0,1-1 0,-1 1 0,0-1 1,0 0-1,1 1 0,-1-1 0,0 1 1,1-1-1,-1 0 0,0 1 0,1-1 1,-1 0-1,1 0 0,-1 1 0,1-1 0,-1 0 1,0 0-1,1 0 0,-1 1 0,1-1 1,-1 0-1,1 0 0,-1 0 0,1 0 1,-1 0-1,1 0 0,-1 0 0,1 0 1,-1 0-1,1 0 0,-1 0 0,1 0 0,0-1 1,15 0-44,0-1 0,-1-1 1,1 0-1,-1-1 1,0-1-1,0 0 0,27-14 1,40-13-1169,-82 31 1202,1 1 0,-1 0 0,1 0-1,0-1 1,-1 1 0,1 0 0,-1 0 0,1 0 0,0 0 0,-1 0-1,1 0 1,0 0 0,-1 0 0,1 0 0,-1 0 0,1 0 0,0 0-1,-1 1 1,1-1 0,-1 0 0,1 0 0,0 1 0,-1-1 0,1 0-1,-1 1 1,1-1 0,-1 0 0,1 1 0,0 0 0,1 20 182,-20 38 445,10-38-672,8-20 42,-4 25-253,8-16-2280,7-7-3872,8-5-5964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2:5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8392,'0'0'17542,"-6"10"-17665,2-4 123,0-2-3,1 0 1,0 1 0,0-1 0,1 1-1,-1 0 1,1 0 0,0 0 0,0 0-1,1 0 1,0 0 0,0 1 0,0-1-1,0 11 1,1-15 0,0 0 0,1 0 0,-1 0 0,1 0 0,0 0 0,-1 0 0,1 0 0,0 0 0,-1 0 0,1 0 0,0 0 0,0 0 0,0-1 0,0 1 0,0 0 0,0-1-1,0 1 1,0-1 0,0 1 0,0-1 0,0 1 0,0-1 0,1 0 0,-1 1 0,0-1 0,0 0 0,0 0 0,0 0 0,1 0 0,-1 0 0,0 0 0,0 0 0,0-1 0,1 1 0,0-1 0,3 1 7,0-1 0,0 0 0,0 0 0,0-1 1,0 1-1,0-1 0,5-2 0,-6 1-19,0 1 0,0-1 1,0 0-1,0 0 0,0 0 0,-1 0 1,1-1-1,-1 1 0,0-1 0,0 0 1,0 0-1,-1 0 0,1-1 0,-1 1 1,0 0-1,0-1 0,-1 1 0,2-8 0,-4 12 37,0 0-1,-1 1 0,1-1 1,0 1-1,-1-1 0,1 1 1,0-1-1,0 1 0,-1 0 0,1 0 1,0-1-1,0 1 0,0 0 1,0 0-1,0 0 0,-1 1 0,-2 4 1,0-1-1,0 1 0,0 0 0,1-1 0,-1 2 1,1-1-1,1 0 0,0 1 0,-1-1 0,2 1 0,-1-1 1,0 11-1,3-16-3,-1 0 1,1 0-1,0 0 1,-1-1-1,1 1 1,0 0-1,0 0 1,0-1-1,0 1 1,0 0-1,0-1 1,0 1-1,0-1 1,0 0-1,0 1 1,0-1-1,0 0 1,1 1-1,-1-1 1,0 0-1,0 0 1,0 0-1,0 0 1,0 0-1,1 0 1,-1 0-1,1-1 1,40-2 368,21-13-245,-53 12-141,1 1 0,-1 0 0,1 0 0,0 1 1,0 0-1,0 1 0,17 1 0,-21 5 3677,-7-15-3578,0-79 230,0 89-395,18 22-614,-13-18 533,1-1 0,0 0 1,0 1-1,0-2 1,0 1-1,0-1 1,1 0-1,-1 0 1,0-1-1,1 0 0,0 0 1,-1 0-1,12-1 1,-15 0 146,0 0 0,0 0 1,0 0-1,0-1 1,0 1-1,0-1 0,0 1 1,-1-1-1,1 0 0,0 0 1,-1 0-1,1-1 1,0 1-1,-1-1 0,1 1 1,-1-1-1,0 0 0,0 0 1,0 0-1,0 0 1,0 0-1,0 0 0,0-1 1,0 1-1,-1-1 0,0 1 1,1-1-1,-1 0 1,0 1-1,0-1 0,0 0 1,-1 0-1,1-4 0,0 7 7,-1 0-1,0 0 0,0 0 0,0-1 1,0 1-1,0 0 0,0 0 0,0 0 1,0 0-1,0-1 0,0 1 0,0 0 0,0 0 1,0 0-1,0 0 0,0-1 0,0 1 1,0 0-1,0 0 0,0 0 0,-1 0 0,1-1 1,0 1-1,0 0 0,0 0 0,0 0 1,0 0-1,0 0 0,0 0 0,-1-1 1,1 1-1,0 0 0,0 0 0,0 0 0,0 0 1,0 0-1,-1 0 0,1 0 0,0 0 1,0 0-1,0 0 0,0 0 0,-1 0 1,1 0-1,0 0 0,0 0 0,0 0 0,0 0 1,-1 0-1,-10 5 25,-8 12-120,15-13 86,1-1 48,1 0 0,-1-1 1,0 1-1,1 0 0,0 0 0,0 0 0,0 1 0,0-1 1,0 1-1,1-1 0,-1 1 0,1-1 0,0 1 0,0 0 1,0 0-1,0 5 0,2-8-43,0 0 0,-1 0 1,1 0-1,0-1 0,0 1 0,0 0 1,0 0-1,0-1 0,0 1 0,0 0 0,0-1 1,0 1-1,0-1 0,0 1 0,1-1 1,-1 0-1,0 1 0,0-1 0,0 0 1,1 0-1,-1 0 0,0 0 0,0 0 0,3 0 1,43 0-178,-36-1-235,22-3-2513,-13-5-6148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64 14798,'-1'0'154,"1"0"0,-1 0-1,0 0 1,0 0 0,0 1 0,0-1-1,1 0 1,-1 0 0,0 1 0,0-1-1,0 0 1,1 1 0,-1-1 0,0 1 0,0-1-1,1 1 1,-1-1 0,0 1 0,1 0-1,-1-1 1,1 1 0,-1 0 0,1-1-1,-1 1 1,1 0 0,-1 0 0,1-1 0,0 1-1,0 0 1,-1 0 0,1 0 0,0 0-1,0-1 1,0 1 0,0 0 0,0 0-1,0 0 1,0 0 0,0 0 0,0 0 0,0-1-1,0 1 1,1 0 0,-1 1 0,1 0-67,-1-1 1,1 1 0,-1 0 0,1 0 0,-1-1 0,1 1 0,0-1 0,0 1 0,0-1 0,0 1 0,0-1 0,1 1 0,-1-1-1,0 0 1,0 0 0,1 1 0,-1-1 0,1 0 0,-1 0 0,1-1 0,0 1 0,2 1 0,3-1 39,0 0 0,-1-1 0,1 0 0,-1 0 0,1-1 0,-1 0 0,1 0 0,-1 0 0,1-1 0,-1 0 0,0 0 0,0-1 0,0 1 0,7-5 0,-10 5-94,0 1 0,-1-1 0,1 0 0,0 0 0,-1 0 0,1 0 0,-1-1 1,0 1-1,0-1 0,0 1 0,0-1 0,0 0 0,0 0 0,-1 1 0,1-1 0,-1-1 0,0 1 0,0 0 0,0 0 1,0 0-1,-1 0 0,1-1 0,-1 1 0,0 0 0,0-1 0,0 1 0,-1 0 0,1 0 0,-1-1 0,0-3 1,0 6-37,1 0 1,-1 0-1,1 0 0,-1 1 1,0-1-1,1 0 1,-1 0-1,0 1 1,1-1-1,-1 0 1,0 1-1,0-1 1,0 1-1,0-1 1,1 1-1,-1-1 1,0 1-1,0 0 1,0-1-1,0 1 1,0 0-1,0 0 1,0 0-1,0-1 1,0 1-1,0 0 0,0 0 1,0 1-1,0-1 1,0 0-1,0 0 1,0 0-1,0 1 1,0-1-1,0 0 1,0 1-1,0-1 1,1 1-1,-3 1 1,-1-1-23,1 1 0,-1 0 0,0 0 0,1 1 0,-1-1 0,1 1 0,0 0 0,-4 3 0,2 2 21,0 0 1,1 0-1,0 0 1,0 1-1,1-1 1,0 1-1,0 0 0,1 0 1,0 0-1,1 0 1,0 0-1,1 1 1,0-1-1,1 14 1,-1-22-9,1 0 1,-1 0 0,1 0 0,0 0-1,-1 0 1,1 0 0,0 0 0,-1 0 0,1 0-1,0 0 1,0-1 0,0 1 0,0 0 0,0-1-1,0 1 1,0 0 0,0-1 0,0 1-1,0-1 1,0 0 0,0 1 0,0-1 0,0 0-1,1 0 1,-1 1 0,0-1 0,0 0-1,0 0 1,0 0 0,0-1 0,1 1 0,1-1-1,41-8-2345,-28 3-683,-1-2 1,26-17 0,-4-1-5577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9257,'0'0'11787,"-40"73"-10314,17-43-256,-1 3 129,4-1-610,2-5-543,4-4-129,4-7-96,3-6-225,4-7-607,0-3-706,-2 0-480,-2-8-1954,1-9-2722</inkml:trace>
  <inkml:trace contextRef="#ctx0" brushRef="#br0" timeOffset="1">0 92 10858,'0'0'11339,"58"29"-10506,-34-20-449,4 1-256,5-1-576,2-5-2018,-1 0-3044,1-4-6181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 12524,'0'0'4767,"-9"-1"-1900,4 0-2730,0 0 1,0 0 0,0 1-1,0 0 1,0 0-1,0 0 1,0 1 0,1-1-1,-1 1 1,0 0-1,0 1 1,0-1 0,1 1-1,-1 0 1,1 0 0,-1 1-1,1-1 1,0 1-1,0 0 1,0 0 0,0 0-1,1 0 1,-1 1-1,1 0 1,0 0 0,-4 6-1,4-6-88,1 1 0,0-1-1,0 1 1,0 0 0,0 0 0,1 0-1,0 0 1,0 0 0,0 0-1,1 7 1,0-11-32,0 1 0,0 0 0,0-1 0,0 1-1,1-1 1,-1 1 0,1-1 0,-1 1 0,1-1 0,0 1-1,-1-1 1,1 0 0,0 1 0,0-1 0,0 0 0,0 1 0,0-1-1,0 0 1,1 0 0,-1 0 0,0 0 0,0 0 0,1 0 0,-1-1-1,1 1 1,-1 0 0,1-1 0,-1 1 0,1-1 0,-1 1-1,1-1 1,-1 0 0,1 0 0,0 0 0,1 0 0,5 1 118,1-2 1,-1 1 0,0-1 0,0-1 0,1 1-1,-1-1 1,0-1 0,-1 1 0,1-1-1,0-1 1,7-4 0,-11 6-104,-1 0-1,0 0 1,1 0 0,-1 0 0,0-1 0,0 1-1,-1-1 1,1 0 0,-1 0 0,1 0 0,-1 0-1,0 0 1,0 0 0,0-1 0,0 1 0,-1-1-1,1 1 1,-1-1 0,0 0 0,0 0 0,0 1-1,-1-1 1,1 0 0,-1 0 0,0 0 0,-1-5-1,1 8-43,-1-1-1,0 0 1,0 1-1,0-1 1,0 1 0,0-1-1,0 1 1,0-1-1,0 1 1,0 0-1,-1 0 1,1 0-1,-1 0 1,1 0-1,-1 0 1,1 0-1,-1 0 1,0 0-1,1 1 1,-1-1 0,0 0-1,1 1 1,-1 0-1,0-1 1,0 1-1,1 0 1,-3 0-1,-59-1-3031,48 1 912,-2 0-3051,5 1-4309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11243,'0'0'13009,"-8"1"-12171,5-1-812,-1 1 0,1-1 0,-1 1-1,1 0 1,-1 0 0,1 1-1,0-1 1,0 1 0,0-1 0,0 1-1,0 0 1,0 0 0,0 0 0,0 1-1,1-1 1,0 1 0,-1-1-1,1 1 1,0 0 0,0 0 0,0 0-1,0 0 1,1 0 0,-1 1-1,1-1 1,0 0 0,0 1 0,0-1-1,1 0 1,-1 1 0,1-1 0,-1 7-1,2-10-24,-1 1-1,0-1 1,0 1-1,1-1 0,-1 1 1,0-1-1,1 0 1,-1 1-1,0-1 1,1 1-1,-1-1 1,1 0-1,-1 1 0,1-1 1,-1 0-1,1 0 1,-1 0-1,1 1 1,-1-1-1,1 0 1,-1 0-1,1 0 1,-1 0-1,1 0 0,-1 0 1,1 0-1,-1 0 1,1 0-1,0 0 1,-1 0-1,1 0 1,-1 0-1,1 0 0,-1 0 1,1-1-1,-1 1 1,1 0-1,-1 0 1,1-1-1,-1 1 1,0 0-1,1 0 1,-1-1-1,1 1 0,0-1 1,24-14 138,-22 12-192,0 0 0,1 0 0,-1 0 0,1 1-1,0-1 1,0 1 0,0 0 0,0 0 0,0 1 0,0-1-1,5-1 1,-8 3 34,0 0 1,0 1-1,0-1 0,-1 0 0,1 0 0,0 0 0,0 0 0,0 1 1,0-1-1,-1 0 0,1 1 0,0-1 0,0 0 0,-1 1 0,1-1 0,0 1 1,0 0-1,-1-1 0,1 1 0,-1-1 0,2 2 0,9 31-70,-8-10 137,0 0 0,-2 0 0,0 0 0,-2 0 0,-4 36 0,4-53 73,-1 0 0,1 0 0,-1 0 1,-1 0-1,1-1 0,-1 1 1,0-1-1,0 1 0,0-1 1,-1 0-1,-5 6 0,6-8 40,-1 0-1,1-1 0,-1 1 0,0-1 1,0 0-1,0 0 0,0 0 0,0 0 1,0-1-1,0 1 0,-1-1 1,1 0-1,0-1 0,-1 1 0,1-1 1,-1 0-1,-6 0 0,8-1-208,0 1 0,1-1 0,-1 0 0,0 1 0,1-1 0,-1 0-1,1-1 1,-1 1 0,1 0 0,-1-1 0,1 0 0,0 1 0,0-1-1,0 0 1,0 0 0,0 0 0,0 0 0,0-1 0,1 1 0,-1 0 0,1-1-1,0 1 1,-1-1 0,1 1 0,0-1 0,-1-5 0,1 3-587,0 0-1,0 0 1,0 0 0,0 0 0,1 0 0,0 0 0,0 0 0,0 0 0,1 0 0,0 0 0,-1 0-1,2 0 1,-1 0 0,3-6 0,11-14-5344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15887,'0'0'4901,"10"-5"-2878,29-10-608,-13 6-908,-1-1 0,0-1 0,37-23 0,-61 34-500,-1-1 0,1 1-1,0 0 1,0-1 0,-1 1 0,1-1 0,0 1-1,-1-1 1,1 0 0,0 1 0,-1-1-1,1 0 1,-1 1 0,1-1 0,-1 0 0,0 0-1,1 1 1,-1-1 0,0 0 0,1 0-1,-1-1 1,-13-2 49,8 5-62,0 0 1,0-1-1,1 1 1,-1 1-1,0-1 0,1 1 1,-6 2-1,3 1 1,0 0 0,1 1 0,-1 0 0,1 0 0,0 1 0,1 0 0,-1 0 0,2 0 0,-1 0 0,1 1 0,0 0 0,0 0 0,1 0 0,0 0-1,0 1 1,1-1 0,0 1 0,-1 15 0,3-23 7,0-1 0,0 1 0,0 0-1,0 0 1,0-1 0,1 1 0,-1 0 0,0-1-1,0 1 1,0-1 0,1 1 0,-1 0 0,0-1 0,1 1-1,-1-1 1,1 1 0,-1 0 0,0-1 0,1 1-1,-1-1 1,1 0 0,-1 1 0,1-1 0,0 1-1,-1-1 1,1 0 0,-1 1 0,1-1 0,1 0-1,24 1 128,25-18-168,-33 6-1457,0-1-1,23-20 1,-24 18 903,1 1 1,21-13-1,-38 25 706,-1 1 0,1 0 0,-1 0 0,1-1 0,0 1 0,-1 0 1,1 0-1,-1 0 0,1 0 0,-1 0 0,1 0 0,0 0 0,-1 0 0,1 0 0,-1 0 0,1 0 0,0 1 0,-1-1 0,1 0 0,-1 0 0,1 0 1,-1 1-1,1-1 0,-1 0 0,1 1 0,-1-1 0,1 0 0,-1 1 0,0-1 0,1 1 0,-1-1 0,1 1 0,-1-1 0,0 1 0,0-1 0,1 1 1,13 29 410,-14-28-509,0 0 0,1 0 1,0 0-1,0 1 1,-1-1-1,1 0 0,0 0 1,1 0-1,-1-1 1,0 1-1,1 0 0,-1 0 1,1-1-1,-1 1 1,4 2-1,-3-4-7,0 1-1,-1-1 0,1 0 1,0-1-1,0 1 1,-1 0-1,1 0 1,0-1-1,0 1 0,-1-1 1,1 1-1,-1-1 1,1 0-1,-1 0 1,1 0-1,-1 0 0,1 0 1,-1 0-1,1 0 1,-1 0-1,0 0 1,2-3-1,18-12-2009,-24 23-2542,-9 20 488,9-20 1024,2-4-1671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14061,'0'0'12973,"5"26"-18451,-3-38-5444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48 12748,'0'0'7559,"-8"-1"-6395,4 1-1023,-1-1-1,1 1 1,-1 0 0,1 1-1,0-1 1,-1 1 0,1 0 0,0 0-1,0 0 1,0 1 0,0-1-1,0 1 1,0 0 0,0 0-1,0 0 1,1 1 0,-1 0-1,1-1 1,0 1 0,-1 0 0,1 0-1,1 1 1,-1-1 0,0 1-1,1-1 1,0 1 0,0 0-1,0 0 1,0 0 0,-1 5-1,2-8-129,1 0-1,-1 0 0,1 1 1,0-1-1,0 0 0,-1 0 1,1 1-1,0-1 0,0 0 1,0 0-1,0 0 0,0 1 1,1-1-1,-1 0 0,0 0 1,0 1-1,1-1 0,-1 0 0,1 0 1,-1 0-1,1 0 0,-1 0 1,1 0-1,0 0 0,0 0 1,-1 0-1,1 0 0,0 0 1,0 0-1,0 0 0,0-1 1,0 1-1,0 0 0,0-1 1,0 1-1,1-1 0,-1 1 1,0-1-1,0 1 0,0-1 0,1 0 1,-1 0-1,0 1 0,0-1 1,0 0-1,1 0 0,-1 0 1,0 0-1,0-1 0,1 1 1,1-1-1,4 1 5,0-2 0,0 1 0,0-1 0,0 0 1,-1 0-1,1 0 0,-1-1 0,8-4 0,-5 1-18,-1 0-1,1 0 1,-1-1-1,0 0 1,-1 0-1,0-1 1,0 0 0,-1 0-1,0-1 1,0 0-1,-1 0 1,0 0-1,4-10 1,-46 64 249,37-44-217,-1 1 1,0-1-1,0 0 1,0 0 0,1 1-1,-1-1 1,1 1 0,-1-1-1,1 0 1,0 1-1,-1-1 1,1 1 0,0-1-1,0 1 1,0-1 0,0 1-1,0-1 1,1 1-1,-1-1 1,0 1 0,1 1-1,0-2-5,0-1 0,-1 1 0,1 0 0,0-1 0,0 1 0,0-1 0,0 1 0,0-1 0,0 1 0,0-1 0,0 0 0,0 1 0,0-1 0,0 0 0,0 0-1,0 0 1,0 0 0,0 0 0,0 0 0,0 0 0,2 0 0,6-1 37,-1-1 0,0 0 1,0 0-1,-1-1 0,1 0 0,8-5 0,10-6-376,42-31 1,-67 44 148,-6 39-53,5-37 239,-1 1-1,1 0 1,0-1 0,-1 1-1,1 0 1,0-1 0,0 1-1,0 0 1,0 0-1,0-1 1,1 1 0,-1 0-1,1 0 1,-1-1 0,2 4-1,-2-5-5,1 1 0,0 0 0,-1 0 0,1-1 0,0 1 0,-1 0 0,1-1 0,0 1 0,0-1 0,0 1 1,-1-1-1,1 1 0,0-1 0,0 0 0,0 1 0,0-1 0,0 0 0,0 0 0,0 0 0,2 0 0,2 0 14,0 0 0,0-1 1,0 0-1,0 0 0,0-1 0,0 1 1,0-1-1,-1 0 0,8-4 1,16-11-85,38-31 1,-43 31-16,-43 57-30,17-34 125,-1 0 0,1 0 1,0 0-1,0 0 0,1 1 0,-1-1 1,2 0-1,-1 1 0,1 0 0,-1 7 1,2-14-97,0 0 0,1 1 1,-1-1-1,1 1 1,-1-1-1,0 0 0,1 1 1,-1-1-1,1 0 1,-1 0-1,0 1 0,1-1 1,-1 0-1,1 0 1,-1 1-1,1-1 0,-1 0 1,1 0-1,0 0 1,-1 0-1,1 0 0,-1 0 1,1 0-1,-1 0 1,1 0-1,-1 0 0,1 0 1,-1 0-1,1 0 1,-1-1-1,1 1 0,-1 0 1,1-1-1,22-5-5693,-3-7-1714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18930,'0'0'6401,"-10"2"-4544,9-1-1809,-50 17 793,48-17-857,0 1 1,1-1-1,-1 1 0,1 0 0,0 0 0,0 0 0,-1 0 0,1 0 0,0 0 0,1 0 1,-1 1-1,0-1 0,1 1 0,-1-1 0,1 1 0,0 0 0,0 0 0,0-1 0,-1 7 1,2-8-15,0-1 1,1 1 0,-1-1 0,0 1-1,1 0 1,-1-1 0,1 1 0,-1-1-1,1 1 1,-1-1 0,1 1 0,0-1 0,-1 0-1,1 1 1,-1-1 0,1 0 0,0 1-1,-1-1 1,1 0 0,0 0 0,-1 1-1,1-1 1,0 0 0,0 0 0,-1 0 0,1 0-1,0 0 1,-1 0 0,1 0 0,1-1-1,33 1-227,-27 0 6,153-18-1308,-193 40 4170,5-6-3098,-58 29 1667,56-35-4225,-1-5-3849,17-4-9944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10186,'0'0'14435,"3"4"-12962,1 0-1311,0 0-1,1 0 1,-1-1-1,1 1 1,-1-1-1,1 0 1,0-1-1,0 1 0,1-1 1,-1 0-1,0 0 1,1-1-1,-1 0 1,1 0-1,-1 0 1,9 0-1,48 3-1435,-7-5-3880,-30-3-633,-5-6-3086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11851,'0'0'6652,"10"0"-6252,8 0 36,0 0-1,0 2 0,30 5 1,-42-6-298,1 1 1,-1-1 0,1 1-1,-1 0 1,0 0 0,0 1 0,0 0-1,0 0 1,0 1 0,-1-1 0,1 1-1,-1 0 1,0 1 0,0-1 0,6 9-1,-10-10-12,0 0-1,0-1 0,0 1 0,0 0 0,0-1 1,-1 1-1,0 0 0,1 0 0,-1 0 1,0 0-1,0 0 0,-1-1 0,1 1 1,0 0-1,-1 0 0,0 0 0,0-1 1,0 1-1,0 0 0,0-1 0,0 1 1,-1-1-1,1 1 0,-1-1 0,0 0 1,1 1-1,-1-1 0,0 0 0,-5 3 1,-7 8 138,0-1 0,-1-1 1,-23 14-1,24-17-237,4-1-343,-23 13 441,11-11-6286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39 4036,'1'-1'593,"-1"0"-1,1 1 1,0-1 0,0 0 0,-1 0 0,1 1 0,0-1-1,-1 0 1,1 0 0,-1 0 0,1 0 0,-1 0-1,1 0 1,-1 0 0,0 0 0,1 0 0,-1 0-1,0 0 1,0 0 0,0 0 0,0 0 0,0 0 0,0-1-1,0 1-299,-1 0 0,1 0 0,-1 0 0,0 0-1,1 1 1,-1-1 0,0 0 0,0 1 0,1-1-1,-1 0 1,0 1 0,0-1 0,0 1 0,0-1-1,0 1 1,1 0 0,-1-1 0,0 1 0,-2 0-1,-1-2-126,0 2 0,-1-1 0,1 1 0,0-1 0,-1 1 0,1 0 0,-1 1 0,1-1 0,0 1 0,-5 1 0,3 0-139,1 1 0,0 0 0,1 1 1,-1-1-1,0 1 0,1-1 1,0 1-1,0 1 0,0-1 0,0 1 1,-3 6-1,4-8-2,1 0 0,0 1-1,0-1 1,1 0 0,-1 1 0,1-1 0,-1 1-1,1 0 1,0-1 0,1 1 0,-1 0 0,1 0 0,-1 0-1,1 0 1,0-1 0,0 1 0,2 7 0,-1-9-18,0-1 0,1 0 0,-1 0 0,0-1 0,0 1 0,1 0 0,-1 0 0,1-1 1,-1 1-1,1 0 0,-1-1 0,1 0 0,-1 1 0,1-1 0,-1 0 0,1 0 0,-1 0 1,1 0-1,0 0 0,-1 0 0,1 0 0,-1 0 0,1-1 0,2 0 0,40-10 216,-34 5-223,0 0 0,0 0 0,0-1 0,-1 0 0,0-1 0,-1 0 0,0 0 0,0-1 0,9-12 0,-21 60-491,-12 47 727,12-55-60,-2 0 0,-11 38 0,14-61 41,1-1-1,-1 0 1,-1 0-1,1 0 1,-1 0-1,-1 0 1,1-1-1,-1 1 1,0-1-1,0-1 1,-1 1-1,0-1 1,-12 9-1,16-12-200,1-1 0,-1 0 0,0 0 0,0 0 0,1-1 0,-1 1 0,0 0-1,0-1 1,0 1 0,0-1 0,1 0 0,-1 1 0,0-1 0,0 0-1,0 0 1,0 0 0,-2-1 0,3 1 4,0-1-1,0 1 1,0-1-1,0 1 1,0-1-1,0 0 1,0 0-1,0 1 1,0-1-1,0 0 1,0 0-1,0 0 1,1 0-1,-1 0 1,0 0-1,1 0 1,-1 0-1,1 0 1,-1 0-1,0-2 1,1-1 15,-1 0 0,0 0 0,1 0 0,0 0 0,-1 0 1,2 0-1,-1-1 0,0 1 0,1 0 0,0 0 0,0 0 1,0 0-1,0 0 0,4-6 0,2-2-554,1 0-1,0 0 1,15-17 0,3 3-3399,35-28-1,-33 31 65,33-35 0,-48 42-3924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16528,'0'0'8632,"-5"9"-7607,-4 11-410,0 0 0,1 1 0,-6 28 0,7 5-4949,12-53-2926,1-1 491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14670,'0'0'16015,"2"-23"-16047,11 21-64,4 2-1217,3 0-1442,0 0-1665,2 0-1794,-3 2-3523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 6438,'0'0'10015,"-1"10"-7778,-1 4-1522,-1 0 0,0 0 1,-1-1-1,-1 1 0,0-1 1,-1 0-1,-8 14 0,12-23-510,-1 1 1,1 0-1,0-1 0,0 1 0,0 0 0,-1 9 0,3-14-166,0 1 1,0-1 0,0 1-1,0 0 1,0-1-1,0 1 1,0-1-1,0 1 1,0-1 0,0 1-1,1-1 1,-1 1-1,0-1 1,0 1-1,1-1 1,-1 1 0,0-1-1,1 0 1,-1 1-1,0-1 1,1 1-1,-1-1 1,1 0 0,-1 1-1,1-1 1,24 2 351,-19-4-357,0 0-1,0-1 0,0 0 1,-1 0-1,1 0 0,-1-1 1,0 0-1,0 0 0,0 0 1,0 0-1,-1-1 0,1 0 1,-1 0-1,-1 0 0,1 0 0,-1-1 1,0 1-1,0-1 0,0 0 1,-1 0-1,0 0 0,0 0 1,0 0-1,0-8 0,-2 14-22,0-1-1,-1 1 1,1 0-1,0-1 1,0 1-1,-1 0 1,1-1 0,0 1-1,0 0 1,-1-1-1,1 1 1,0 0-1,-1 0 1,1-1-1,-1 1 1,1 0-1,0 0 1,-1 0-1,1 0 1,-1-1-1,1 1 1,0 0 0,-1 0-1,1 0 1,-1 0-1,1 0 1,-1 0-1,1 0 1,0 0-1,-1 0 1,1 1-1,-1-1 1,1 0-1,0 0 1,-1 0 0,1 0-1,-1 0 1,1 1-1,0-1 1,-1 1-1,-17 11-100,18-11 93,-1-1 1,1 1-1,0 0 0,-1-1 1,1 1-1,0 0 1,0-1-1,0 1 0,0 0 1,0 0-1,0-1 0,0 1 1,0 0-1,0 0 1,0-1-1,0 1 0,0 0 1,1-1-1,-1 1 1,0 0-1,0 0 0,1-1 1,-1 1-1,0-1 0,1 1 1,-1 0-1,1-1 1,-1 1-1,1-1 0,-1 1 1,1-1-1,0 1 0,-1-1 1,1 1-1,-1-1 1,2 1-1,1 0 13,1 0 1,-1 0-1,0-1 1,0 1-1,1-1 1,-1 0-1,1 0 1,-1 0-1,4-1 1,4 0 10,-1 0 0,1-2 1,-1 1-1,1-1 0,11-5 1,33-29 108,-52 35-125,-1 0 0,1-1 0,0 1-1,-1-1 1,1 0 0,-1 0 0,0 0 0,0 0-1,0 0 1,0 0 0,-1-1 0,1 1 0,-1 0 0,0-1-1,1-5 1,-2 9-10,0-1 0,0 1 0,-1 0 0,1-1 0,0 1 0,0 0 0,0-1 0,-1 1 0,1 0 0,0 0 0,0-1 0,-1 1 0,1 0 0,0-1 0,-1 1 0,1 0 0,0 0 0,-1 0 0,1-1 0,0 1 0,-1 0 0,1 0 0,0 0 0,-1 0 0,1 0 0,-1 0 0,1 0 0,0 0 0,-1 0-1,1 0 1,-1 0 0,1 0 0,0 0 0,-1 0 0,1 0 0,0 0 0,-1 0 0,1 0 0,-1 1 0,1-1 0,0 0 0,-1 0 0,1 0 0,0 1 0,0-1 0,-1 0 0,0 1 0,-19 9-37,12-3 69,1 1 0,-1 0-1,1 0 1,-11 17 0,16-21-10,-1-1-1,1 0 1,0 0-1,1 1 1,-1-1 0,1 1-1,-1 0 1,1-1 0,0 1-1,1 0 1,-1 0-1,0 0 1,1-1 0,0 1-1,0 0 1,0 0 0,1 4-1,0-7-15,0 0 1,0-1-1,0 1 0,0 0 0,1 0 0,-1-1 1,0 1-1,0-1 0,0 1 0,1-1 0,-1 0 0,0 1 1,1-1-1,-1 0 0,0 0 0,0 0 0,1 0 1,-1 0-1,0 0 0,1 0 0,-1 0 0,0-1 1,1 1-1,1-1 0,35-10-53,-1-8-429,-30 14 384,0 1 0,1 0 1,-1 0-1,1 1 0,0 0 0,0 0 0,0 1 1,13-3-1,-20 6 118,0 1 1,-1-1 0,1 0 0,-1 0-1,1 1 1,-1-1 0,0 0-1,1 1 1,-1-1 0,0 0 0,0 1-1,0-1 1,0 0 0,0 1-1,0-1 1,0 1 0,0-1 0,-1 2-1,0-2 21,1 1 1,0-1-1,-1 1 0,1-1 0,0 1 0,0-1 0,0 1 0,0-1 1,0 1-1,1-1 0,-1 1 0,0-1 0,1 1 0,-1-1 0,1 1 1,-1-1-1,1 0 0,0 1 0,1 1 0,6-4 8,0 0-1,1 0 0,-1 0 1,0-1-1,0 0 1,1-1-1,-2 0 0,1 0 1,8-5-1,-8 4-250,0 0-1,0 1 1,1 0 0,-1 0-1,1 1 1,0 0 0,16-2-1,-24 5 182,-1-1-1,1 0 1,-1 0-1,1 1 1,-1-1 0,0 0-1,1 1 1,-1-1-1,1 0 1,-1 1-1,0-1 1,1 1-1,-1-1 1,0 0 0,1 1-1,-1-1 1,0 1-1,0-1 1,1 1-1,-1-1 1,0 1-1,0-1 1,0 1 0,0 0-1,0-1 1,0 1-1,0-1 1,0 1-1,0-1 1,0 1-1,0-1 1,0 1 0,0-1-1,0 1 1,0-1-1,-1 1 1,1-1-1,0 1 1,-8 29-1873,5-21-2069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17040,'0'0'8077,"-4"9"-6433,-6 15-838,3-11-420,0 2 0,1-1 0,1 1 0,0 0 0,1 0 0,-2 19 0,7-34-370,0 0 0,0 0 0,-1 1 0,1-1 0,0 0 0,0 0 0,0 0 0,0 0 0,0 0 0,0 0 0,0 0 0,0 0 0,0-1 0,0 1 0,0 0 0,0 0 0,-1-1 0,1 1 0,0-1 0,0 1 0,0-1 0,0 1 0,0-1 0,10-9-217,-1 1-1,0-1 1,0-1-1,-1 0 1,8-13-1,-8 11-47,1 1 0,0 0 0,20-18 0,-24 30 407,-6 11 23,-7 12 121,-3-5-77,6-13-104,1 1 0,0 0 0,0 0 0,0 0 0,0 0 0,1 1 1,0-1-1,1 1 0,-2 9 0,20-12-1697,12-4-4819,-22 0 2141,5 0-2867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14638,'0'0'11766,"-8"7"-11062,4-4-675,-1 1 81,1-1 0,-1 1-1,1 0 1,-1 0-1,1 1 1,1 0 0,-1-1-1,1 1 1,-1 0-1,2 1 1,-1-1 0,0 0-1,1 1 1,0-1-1,0 1 1,1 0 0,-2 9-1,4-14-104,-1-1 1,0 1-1,1-1 0,-1 1 0,1-1 0,-1 1 1,1-1-1,-1 1 0,1-1 0,-1 0 1,1 1-1,0-1 0,-1 0 0,1 0 0,0 1 1,-1-1-1,1 0 0,-1 0 0,1 0 0,0 0 1,0 0-1,-1 1 0,1-1 0,0-1 0,-1 1 1,1 0-1,0 0 0,-1 0 0,1 0 0,0 0 1,-1-1-1,1 1 0,-1 0 0,1 0 1,0-1-1,27-9-502,-20 4 164,-1 0 1,0-1 0,-1 0-1,1 0 1,-1 0 0,-1 0-1,10-17 1,-20 35 427,1-6 30,1 1 0,0 0 0,1 0 0,-1 0 0,1 1 0,0-1 0,1 0 0,-1 1 0,1 6 0,1-12-102,1-1-1,-1 1 0,1 0 1,0-1-1,-1 0 0,1 1 1,-1-1-1,1 1 1,0-1-1,0 0 0,-1 1 1,1-1-1,0 0 0,-1 0 1,1 0-1,0 0 0,0 1 1,-1-1-1,1 0 0,0 0 1,0-1-1,0 1 1,-1 0-1,1 0 0,0 0 1,0 0-1,-1-1 0,1 1 1,1-1-1,26-6 178,17-15-349,-36 17 9,-1 0 0,1 1 0,0 0 0,0 0 0,1 1 0,-1 0-1,1 1 1,17-3 0,-26 9 270,1 0-1,-1 1 1,0-1-1,-1 0 1,1 1 0,-1-1-1,0 0 1,0 1-1,0-1 1,-1 5-1,1-2 320,23-11 149,11-16-622,-29 16-216,0 0 1,0 1-1,0 0 0,0 0 1,1 0-1,-1 1 1,1 0-1,0 0 1,0 0-1,0 1 1,6-1-1,-12 4 273,1 0-1,-1 1 0,0-1 1,0 0-1,0 0 1,0 1-1,0-1 0,-1 0 1,1 1-1,-1-1 1,1 0-1,-1 0 0,-2 4 1,-6 21 119,11-19-1127,11-13-1848,12-24-7256,-12 9 2114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18129,'0'0'7255,"-2"11"-5952,-3 23-935,-2 2-101,2 1 0,1 0 0,3 50 0,1-86-264,0-1 1,0 1 0,0-1-1,0 1 1,1 0 0,-1-1-1,0 1 1,1-1 0,-1 1 0,0-1-1,1 1 1,-1-1 0,1 1-1,-1-1 1,1 1 0,-1-1-1,1 0 1,-1 1 0,1-1-1,-1 1 1,1-1 0,-1 0 0,1 0-1,0 1 1,-1-1 0,1 0-1,-1 0 1,1 0 0,0 0-1,-1 0 1,1 0 0,0 0-1,-1 0 1,1 0 0,0 0-1,-1 0 1,1 0 0,-1 0 0,1-1-1,0 1 1,-1 0 0,1 0-1,-1-1 1,1 1 0,-1 0-1,2-1 1,27-16 282,90-113 813,-119 129-1098,0 1-1,0 0 1,0 0 0,0 0-1,0 0 1,0-1-1,0 1 1,0 0-1,1 0 1,-1 0-1,0 0 1,0 0-1,0-1 1,0 1 0,0 0-1,1 0 1,-1 0-1,0 0 1,0 0-1,0 0 1,1 0-1,-1 0 1,0 0-1,0 0 1,0 0-1,0-1 1,1 1 0,-1 0-1,0 0 1,0 0-1,0 1 1,1-1-1,-1 0 1,0 0-1,0 0 1,0 0-1,1 0 1,-1 0 0,0 0-1,0 0 1,0 0-1,0 0 1,1 0-1,-1 0 1,0 1-1,0-1 1,0 0-1,0 0 1,0 0-1,0 0 1,1 1 0,0 13-3,-5 20 72,-6 1-17,6-26-28,2 0 0,-1 0 0,1 0 0,0 0-1,0 12 1,2-21-9,1 0-1,-1 0 0,0 1 1,0-1-1,1 0 0,-1 0 0,0 0 1,1 0-1,-1 1 0,0-1 1,0 0-1,1 0 0,-1 0 0,0 0 1,1 0-1,-1 0 0,0 0 1,1 0-1,-1 0 0,0 0 0,1 0 1,-1 0-1,0 0 0,1 0 1,-1 0-1,0 0 0,0-1 1,1 1-1,-1 0 0,0 0 0,1 0 1,-1 0-1,0 0 0,0-1 1,1 1-1,-1 0 0,0 0 0,0-1 1,0 1-1,1 0 0,-1-1 1,14-8 356,31-38 153,-34 35-510,0 0 1,1 0 0,1 1-1,15-11 1,-28 22-30,1 0 1,-1-1-1,0 1 1,1 0-1,-1-1 1,0 1-1,1 0 1,-1 0-1,0-1 0,1 1 1,-1 0-1,0 0 1,1 0-1,-1 0 1,1 0-1,-1 0 1,1 0-1,-1-1 1,0 1-1,1 0 0,-1 0 1,1 0-1,-1 1 1,0-1-1,1 0 1,-1 0-1,1 0 1,-1 0-1,0 0 1,1 0-1,-1 1 0,1-1 1,-1 0-1,0 0 1,1 0-1,-1 1 1,0-1-1,1 0 1,-1 1-1,0-1 1,0 0-1,1 1 0,-1-1 1,0 1-1,2 24-528,-14 28-2486,3-25-4040,8-23 1004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14446,'0'0'7975,"-7"11"-6331,0 0-1462,-1-1 194,1 1 0,0 0-1,1 0 1,0 0-1,1 1 1,0-1 0,1 1-1,0 1 1,1-1-1,-3 19 1,7-30-377,-1 0 1,1 0-1,-1-1 0,1 1 1,-1 0-1,1 0 0,-1-1 0,1 1 1,0 0-1,0-1 0,-1 1 1,1 0-1,0-1 0,0 1 1,0-1-1,0 1 0,-1-1 1,1 0-1,0 1 0,0-1 1,0 0-1,0 0 0,0 0 1,0 0-1,0 1 0,0-1 1,0 0-1,0-1 0,1 1 1,41 0-1103,-31-1 507,4 1 65,-12-1 498,1 1 1,-1 0-1,1 0 1,-1 0 0,1 1-1,-1-1 1,6 3 0,-9-3 85,0 1 0,0-1 0,0 1 0,0 0 0,0-1 0,-1 1 0,1 0 0,0 0 0,0 0 0,-1 0 1,1-1-1,0 1 0,-1 0 0,1 0 0,-1 0 0,1 0 0,-1 0 0,0 1 0,1-1 0,-1 0 0,0 0 0,0 0 1,0 0-1,0 0 0,0 0 0,0 0 0,0 1 0,0-1 0,0 0 0,0 0 0,-1 0 0,1 0 0,0 0 0,-1 1 1,-1 3 68,0 0 0,-1-1 0,1 1 0,-1-1 0,0 0 0,0 0 0,0 0 0,-1 0 1,1 0-1,-1-1 0,0 0 0,0 1 0,0-1 0,-1-1 0,1 1 0,-1-1 1,1 0-1,-1 0 0,0 0 0,0 0 0,0-1 0,0 0 0,-9 1 0,13-2-207,0 0 0,1 0 0,-1-1 0,0 1-1,0 0 1,1 0 0,-1-1 0,0 1 0,1-1 0,-1 1-1,0-1 1,1 1 0,-1-1 0,1 1 0,-1-1 0,1 0-1,-1 1 1,1-1 0,-1 0 0,1 1 0,0-1 0,-1 0-1,1 1 1,0-1 0,0 0 0,-1 0 0,1 1 0,0-1-1,0 0 1,0 0 0,0 0 0,0 1 0,0-1 0,0 0-1,0 0 1,0 0 0,1 1 0,-1-1 0,1-1 0,-1-1-980,0 1 1,1-1-1,-1 1 1,1 0-1,0-1 1,0 1-1,0 0 1,0-1-1,0 1 1,0 0-1,3-4 1,11-3-10083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72 10922,'0'0'17361,"2"-4"-17265,0 1-34,-2 3-53,0 0 0,1-1 0,-1 1 0,0 0 0,1 0 0,-1 0 0,0-1 0,0 1 0,1 0 0,-1 0 0,0-1 0,0 1 0,0 0-1,1-1 1,-1 1 0,0 0 0,0-1 0,0 1 0,0 0 0,0-1 0,0 1 0,0 0 0,0-1 0,0 1 0,0 0 0,0-1 0,0 1 0,0 0 0,0-1 0,0 1 0,0 0 0,0-1-1,0 1 1,0 0 0,0-1 0,0 1 0,-1 0 0,1-1 0,0 1 0,0 0 0,0 0 0,-1-1 0,1 1 0,0 0 0,0-1 0,-1 1 0,1 0 0,0 0 0,0 0 0,-1 0 0,1-1 0,0 1-1,-1 0 1,1 0 0,0 0 0,-1 0 0,1 0 0,0 0 0,-1 0 0,1 0 0,0 0 0,-1 0 0,1 0 0,-1 0 0,1 0 0,-1 0 0,22 11 183,10-9-151,36 6-418,-64-7 358,0 0 1,1-1-1,-1 1 0,0 0 0,0 1 0,0-1 0,-1 0 0,1 1 0,0 0 1,0-1-1,-1 1 0,1 0 0,-1 0 0,0 1 0,1-1 0,1 4 0,-3-6 54,-1 1-1,1-1 0,-1 1 0,0 0 0,1-1 1,-1 1-1,0-1 0,1 1 0,-1 0 0,0-1 1,0 1-1,0 0 0,1 0 0,-1-1 0,0 1 1,0 0-1,0-1 0,0 1 0,0 0 0,0 0 0,-1-1 1,1 1-1,0 0 0,0-1 0,0 1 0,-1 0 1,0 0-1,1-1 10,-1 0 0,1 0 0,-1 0 0,1 0 1,-1 0-1,1-1 0,-1 1 0,1 0 0,-1 0 0,1 0 0,-1-1 0,1 1 1,-1 0-1,1-1 0,-1 1 0,1 0 0,0-1 0,-1 1 0,1-1 1,0 1-1,-1-1 0,1 1 0,0-1 0,0 1 0,-1-1 0,1 1 1,0-1-1,0 1 0,0-1 0,0 1 0,0-1 0,-1 1 0,1-1 1,0 0-1,1 0 0,-4-10-5,1-1 0,1 0 1,0 1-1,1-18 0,0 27-38,0 1-29,0 0-1,0 0 1,1 0 0,-1 1-1,1-1 1,-1 0-1,1 0 1,-1 1-1,1-1 1,0 0 0,-1 0-1,1 1 1,0-1-1,-1 1 1,1-1-1,0 1 1,0-1 0,-1 1-1,1-1 1,0 1-1,0 0 1,0-1-1,0 1 1,0 0 0,0 0-1,0-1 1,0 1-1,0 0 1,36-4-3196,-26 3 1144,16-2-3307,5-1-3079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16432,'0'0'7425,"-10"-1"-5252,0 1-1765,0 0 1,-1 1-1,1 0 0,0 0 1,-16 5-1,23-5-353,0 0 0,0 0 0,0 0 0,0 0-1,1 0 1,-1 0 0,1 1 0,-1 0 0,1-1 0,-1 1 0,1 0-1,0 0 1,0 0 0,0 0 0,0 0 0,0 1 0,1-1 0,-1 1-1,1-1 1,-1 1 0,1 0 0,0-1 0,0 1 0,0 0 0,0 0 0,1 0-1,-1-1 1,0 7 0,2-8-64,-1 0 0,0-1-1,1 1 1,-1 0 0,0 0 0,1 0 0,-1-1-1,1 1 1,0 0 0,-1-1 0,1 1-1,-1-1 1,1 1 0,0 0 0,0-1-1,-1 1 1,1-1 0,0 0 0,0 1 0,-1-1-1,1 0 1,0 1 0,0-1 0,0 0-1,0 0 1,0 0 0,-1 0 0,1 0 0,0 0-1,1 0 1,34 1-583,-29-1 333,131 0-1038,-138 0 1322,0 0 1,0 0 0,1 0-1,-1 1 1,0-1 0,0 0-1,0 0 1,0 0 0,0 0-1,0 0 1,1 1 0,-1-1-1,0 0 1,0 0 0,0 0-1,0 0 1,0 1 0,0-1-1,0 0 1,0 0 0,0 0-1,0 1 1,0-1 0,0 0-1,0 0 1,0 0 0,0 1-1,0-1 1,0 0 0,0 0-1,0 0 1,0 0 0,0 1-1,0-1 1,0 0 0,0 0-1,-1 0 1,1 0 0,0 1-1,0-1 1,0 0 0,0 0 0,0 0-1,0 0 1,-1 0 0,1 1-1,0-1 1,0 0 0,0 0-1,0 0 1,-1 0 0,1 0-1,-9 10 462,-7 1-224,0-1 0,-1-1 0,0 0 1,0-1-1,-1-1 0,-28 8 0,34-13-2083,0 1-1,0-2 1,-19 2-1,22-3-4959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1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14894,'10'-3'2509,"293"-61"6540,-163 46-8200,197-1-1,-220 20-903,200-10-322,-465 8 1866,-386 30-1414,517-28-65,11-2-12,0 1 0,0 0 0,1 0 0,-1 1 0,0-1-1,0 1 1,1 1 0,-1-1 0,0 1 0,1 0 0,-1 0 0,1 1 0,0-1 0,-5 4 0,10-5-1,-1-1 0,1 0 1,0 0-1,0 0 1,-1 1-1,1-1 0,0 0 1,0 0-1,0 1 1,0-1-1,-1 0 0,1 0 1,0 1-1,0-1 1,0 0-1,0 0 0,0 1 1,0-1-1,0 0 1,0 1-1,0-1 0,0 0 1,0 1-1,0-1 1,0 0-1,0 0 0,0 1 1,0-1-1,0 0 1,0 1-1,0-1 0,1 0 1,-1 0-1,0 1 1,0-1-1,0 0 0,0 0 1,1 1-1,14 5-6,20-3 71,-33-3-61,139 0-63,0-6 1,0-6-1,139-31 1,-254 35 95,-18 4 5,-16 2 48,-318 15-885,143-2-2711,-1-10-7377,121-6-1413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2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6150,'9'1'7360,"32"-1"-7092,494-28 3469,-200 30-3621,441-8 1268,223 0 1419,-529 10-2744,1296-63 491,224-25-43,-1695 83-256,-294-16-5227,-1 3-2439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1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25 5157,'-8'0'-230,"-1"0"249,-17-1 263,0 1 0,-27 5 0,44-4-55,1 1 1,-1-1-1,1 2 0,0-1 1,0 1-1,0 1 0,0 0 1,0 0-1,1 0 0,0 1 1,-8 5-1,14-9-155,0 0 0,-1 0 1,1 0-1,0 0 0,0 0 0,0 0 0,0 0 0,0 0 1,0 1-1,0-1 0,0 0 0,0 1 0,0-1 1,1 0-1,-1 1 0,1-1 0,-1 1 0,1-1 0,-1 1 1,1-1-1,0 1 0,0 0 0,0-1 0,0 1 0,0-1 1,0 1-1,0-1 0,0 1 0,1-1 0,-1 1 0,1-1 1,-1 1-1,1-1 0,0 1 0,-1-1 0,1 1 1,1 1-1,1 0-4,0 0-1,0-1 1,1 1 0,-1 0 0,1-1 0,-1 0 0,1 0 0,0 0-1,0 0 1,0-1 0,0 1 0,7 0 0,35 5 554,0-3 1,1-1-1,81-6 1,-77 1-150,385-39 320,-65 3-770,-364 37-20,1585-61-326,83 41 376,158 42-38,-489 7 29,-540-10-31,1-1-26,898-35 45,-810-22-92,-554 22 35,-126 11-455,-73 10-3258,-116-1 429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3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9321,'0'0'11146,"11"-3"-10558,121-24 896,151-11 0,-245 34-1324,-38 4 133,-20 0 22,-36 1-241,0 2 0,0 3 0,1 2 0,0 3 0,-69 22 0,188-37-395,29-18 457,-27 6-121,113-13 0,-231 32 257,23-3-231,-1 2-1,0 1 0,1 1 1,-1 2-1,1 1 1,-31 12-1,110-25-360,351-105-1042,-592 179 1216,23-8-775,161-58 523,-22 6-1165,12-9-2776,13-4-4752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105 307 609,'0'0'2621,"-8"0"-2109,-2-1-1023,-43 2 4022,52-1-3304,-1 0 1,1 0-1,-1 1 1,1-1-1,-1 0 1,1 1 0,0-1-1,-1 1 1,1-1-1,0 1 1,-1 0-1,1-1 1,0 1 0,0 0-1,0 0 1,-1 0-1,1 0 1,0 0 0,0 0-1,1 0 1,-1 0-1,0 0 1,0 1-1,0-1 1,1 0 0,-1 0-1,1 1 1,-1-1-1,1 1 1,-1-1-1,1 0 1,0 3 0,0-3-167,1 1 1,-1-1 0,1 0-1,0 0 1,-1 0 0,1 0 0,0 0-1,0 0 1,0 0 0,0 0 0,0 0-1,0 0 1,0 0 0,1 0 0,-1-1-1,0 1 1,0 0 0,0-1 0,1 0-1,-1 1 1,0-1 0,1 1-1,-1-1 1,2 0 0,39 8 155,-39-8-167,281 13 739,-128-11-646,756 2 2220,-90-76-2193,-118 7-140,1137-21 44,-555 32-17,-792 21-12,376-11 527,-851 45-713,29-1 174,-46 0-265,0 0 0,1 0-1,-1-1 1,0 1 0,1-1-1,-1 0 1,0 1-1,0-1 1,1 0 0,-1 0-1,0 0 1,0-1-1,0 1 1,0 0 0,2-3-1,2-13-6735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5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53 7111,'0'0'12390,"8"1"-11055,77 0 1253,108-10 0,20-2-2453,-113 11 848,-123 1 4,1 2-1,-27 6 1,-4 0-969,-60 8 86,18-1 397,-152 4 0,281-32-352,-14 2-181,56-13-131,2 4 0,0 3 1,0 3-1,2 4 0,108 1 0,-225 11 298,0 2 0,0 1 0,-36 11 0,3-1-8,-118 23-602,189-39 361,-1 0 0,0 0-1,0 0 1,0 0 0,0 0 0,0 0-1,0 0 1,1 0 0,-1 0 0,0-1-1,0 1 1,0 0 0,0 0 0,0 0-1,0 0 1,0 0 0,0 0 0,1 0-1,-1-1 1,0 1 0,0 0 0,0 0-1,0 0 1,0 0 0,0 0 0,0-1-1,0 1 1,0 0 0,0 0-1,0 0 1,0 0 0,0 0 0,0-1-1,0 1 1,0 0 0,0 0 0,0 0-1,0 0 1,0 0 0,0 0 0,0-1-1,-1 1 1,1 0 0,0 0 0,0 0-1,0 0 1,0 0 0,0 0 0,0-1-1,0 1 1,0 0 0,-1 0 0,1 0-1,0 0 1,0 0 0,0 0 0,0 0-1,0 0 1,0 0 0,-1 0-1,1 0 1,0 0 0,0 0 0,0 0-1,0 0 1,0 0 0,-1 0 0,1 0-1,10-12-4656,-10 11 4054,24-24-14888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6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5061,'0'0'8765,"7"0"-8273,220-10 1746,15 0-1567,185-22 769,-145 12 430,533 5-581,-527 17-1046,35 10-68,5 1 2,-274-13-177,724 12 70,-315-9 44,-248-5 55,-41 0-114,187 5-233,-279-3-911,-82-9-9086,0 4 3625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17296,'0'0'8200,"48"25"-8104,-28-25-64,-3-2 0,-5 1-865,-4 1-1761,-5 0-2211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7:4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551 281 8968,'-348'-23'225,"330"20"-1072,0-1 0,0-1-1,0 0 1,0-1 0,1-2 0,-19-9 0,16 7 862,-9 2 3470,18 10-598,18 11-1599,-1-8-1204,1 0-1,-1 0 1,1 0-1,0-1 0,1 0 1,-1-1-1,1 0 1,-1 0-1,15 4 0,75 10-14,-1-9 89,133-5 0,97-25 776,69 0 1360,522 36-657,-123 1-1656,2566-43 2357,-1872 15-2409,142-2-931,-1066 10 1101,177-5 176,-4-39-115,-715 47-165,26-2-64,-1-2 1,1-2 0,-1-2-1,62-23 1,-107 33 70,0-1-1,0 1 1,-1-1 0,1 1-1,-1-1 1,1 0 0,0 0 0,-1 0-1,0 0 1,1 0 0,-1 0 0,1-1-1,-1 1 1,0 0 0,0-1-1,0 1 1,0-1 0,1-1 0,-2 2-4,0 0-1,0 0 1,0 0 0,0 0 0,0 0 0,-1 0 0,1 1 0,0-1 0,-1 0 0,1 0 0,-1 1 0,1-1 0,-1 0 0,1 0 0,-1 1 0,1-1-1,-1 1 1,0-1 0,1 0 0,-1 1 0,0-1 0,0 1 0,1-1 0,-1 1 0,-1-1 0,-8-3-27,1 0 1,-1 0-1,0 1 1,0 1-1,-12-2 1,-96-9-1577,-219 7 1,196 7-141,-119-2-2051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7:5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66 176 8040,'0'0'4900,"-9"4"-2802,-3 1-1558,-27 16 1541,38-21-2028,1 0 0,0 0 0,0 0 0,-1 0 0,1 1 0,0-1-1,0 0 1,-1 0 0,1 0 0,0 0 0,0 0 0,0 0 0,0 1-1,-1-1 1,1 0 0,0 0 0,0 0 0,0 1 0,0-1 0,0 0 0,-1 0-1,1 0 1,0 1 0,0-1 0,0 0 0,0 0 0,0 1 0,0-1-1,0 0 1,0 0 0,0 1 0,0-1 0,0 0 0,0 0 0,0 1-1,0-1 1,0 0 0,0 0 0,0 1 0,0-1 0,1 0 0,11 4 287,17-6-472,-15-1 184,1-2-1,-1 0 1,-1 0-1,1-2 1,-1 1-1,22-16 1,71-61 357,-81 63-383,-7 3-22,-15 13-1,1 0 0,0 0 0,0 0 0,0 1 0,0-1 0,1 1 0,-1 0 0,1 0 0,0 1 0,0-1 0,0 1-1,5-1 1,-14 26 793,-3-8-631,-1-2 1,-1 1 0,-1-1-1,0-1 1,0 1-1,-1-2 1,-16 14 0,-93 67 699,104-81-845,9-6 8,5-3-17,0-1 0,1 0 0,-1 1 0,0-1 0,0 0 0,0 0 0,0 0 0,0 0 0,0 0 0,-1-1 0,1 1 0,-3 0 0,11-23-241,6 5 213,1 0-1,0 1 1,2 1-1,0 0 1,0 1-1,2 0 1,26-16-1,12-12-199,-41 32 117,-9 7 68,-1 1 1,-1-1 0,1 0 0,0 0 0,-1 0 0,0 0 0,1-1 0,-1 1 0,4-8 0,-13 9 129,0 1 0,-1 1 1,1-1-1,-1 1 0,1 0 1,-10 1-1,-20 7-17,1 1 0,0 2 0,1 1 0,-47 24 1,35-15-119,36-18-337,8-5-1436,12-11-2840,-3 4 3417,13-24-4132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2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450 354 2114,'0'0'2333,"5"-9"-2424,19-27 934,34-40-1,-35 48 373,-1-1 0,-1-1 0,33-64 0,-53 92-1086,0 1-1,0 0 1,0 0-1,-1 0 1,1 0-1,-1 0 1,1-1-1,-1 1 1,1 0 0,-1-1-1,0 1 1,0 0-1,1-1 1,-1 1-1,0 0 1,0-1-1,0 1 1,-1 0 0,1-1-1,0 1 1,0 0-1,-1-1 1,1 1-1,-1 0 1,1 0-1,-1-1 1,0 1 0,1 0-1,-1 0 1,0 0-1,0 0 1,1 0-1,-1 0 1,0 0-1,0 0 1,0 0 0,-1 0-1,1 1 1,0-1-1,0 0 1,0 1-1,0-1 1,-1 1 0,1-1-1,0 1 1,-1 0-1,1-1 1,-2 1-1,-4-1 94,0 1-1,0 0 0,0 0 0,0 1 1,0 0-1,0 0 0,0 1 0,-10 3 0,-14 8-98,1 1-1,1 1 0,0 2 1,1 1-1,1 1 0,1 1 1,1 1-1,0 2 0,2 0 0,1 1 1,1 2-1,-30 46 0,23-29-16,2 2-1,3 1 1,1 0 0,2 2-1,3 0 1,1 2-1,-12 73 1,21-78-61,2 0 0,2 1 0,2-1 0,2 1 0,3 0 0,1-1 0,2 0 0,2 0 0,2-1 0,2 0 0,1-1 0,3 0 0,33 61 0,-46-98-42,-1 1-1,1-1 1,0-1 0,0 1 0,1 0 0,-1-1-1,1 0 1,1 0 0,-1 0 0,0-1 0,1 0-1,0 0 1,0 0 0,1-1 0,-1 0 0,0 0 0,1-1-1,0 0 1,0 0 0,0 0 0,0-1 0,0 0-1,0 0 1,0-1 0,0 1 0,0-2 0,0 1-1,0-1 1,0 0 0,0-1 0,0 1 0,0-1-1,-1-1 1,1 1 0,-1-1 0,1-1 0,9-5-1,14-13 217,0 0 0,-2-2-1,0-1 1,-2-1-1,-1-1 1,23-33-1,116-192 794,-124 180-440,-2-1 1,52-147-1,-77 176-322,-1 0-1,-2-1 1,-2 1-1,-2-2 1,-2 1 0,-4-83-1,-1 114-204,-1-1 0,-1 1 0,0-1-1,-1 1 1,-1 0 0,0 0 0,0 1 0,-2-1-1,0 1 1,0 1 0,-13-17 0,15 22-69,0 1 1,0 0-1,-1 1 0,0-1 1,0 1-1,0 1 1,-1-1-1,1 1 0,-1 0 1,0 0-1,0 1 1,-1 0-1,1 0 0,-1 1 1,1-1-1,-1 2 0,0-1 1,0 1-1,1 1 1,-1-1-1,0 1 0,-13 2 1,15-1-149,1 0 1,-1 1-1,1 0 1,0 0-1,-1 0 1,1 1-1,0-1 1,0 1-1,1 0 1,-1 1-1,-5 4 0,-42 49-4980,44-48 3901,-23 29-6158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1:5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1340 414 9769,'-1'-12'2419,"-3"-29"-2170,3 16-534,-1 1-1,-2 0 1,-7-26-1,9 42 200,0 1-1,-1 0 0,0 0 0,0 0 1,-1 0-1,0 0 0,0 1 1,-1 0-1,1 0 0,-1 0 1,0 0-1,-1 1 0,0 0 0,0 0 1,-6-4-1,-3 1 112,-1 1 0,1 0 1,-1 1-1,-1 1 0,1 0 0,-1 1 0,0 1 0,-28-1 1,-3 2 418,-88 8 1,84-1 59,1 3 1,0 2-1,0 2 1,1 2-1,1 2 1,0 3-1,-86 46 1,107-46-545,0 2 1,1 1 0,0 0 0,2 2-1,1 1 1,-40 55 0,36-40-7,2 2 1,2 0 0,2 2-1,-23 61 1,39-90 152,1 1 0,0-1 0,1 1 0,1-1 1,1 1-1,0 0 0,1 0 0,0 1 0,2-1 0,0 0 1,1 0-1,0 0 0,1-1 0,1 1 0,0 0 0,2-1 1,-1 0-1,2 0 0,0-1 0,1 0 0,0 0 0,1-1 1,1 0-1,0 0 0,0-1 0,13 11 0,4 1-56,1-3 1,0 0-1,2-1 0,0-2 0,1-1 1,1-2-1,0-1 0,1-1 0,1-2 0,0-2 1,42 7-1,3-4-137,0-3 1,1-4-1,150-10 0,-124-5 99,-1-5 0,162-45 0,-120 16 229,164-75 1,-211 75 99,110-68 0,-170 88-313,-1-3 1,-2-1-1,0-1 0,-2-2 0,41-47 0,-64 62-49,0 1 1,0-2-1,-1 0 1,-2 0-1,1-1 0,-2 0 1,-1 0-1,0-1 0,-1 0 1,6-34-1,-10 40 11,-1 0-1,-1 1 1,1-1 0,-2 0-1,0 1 1,-1-1 0,0 0-1,0 1 1,-2 0 0,1-1-1,-2 1 1,0 1 0,0-1-1,-1 1 1,0 0-1,-1 0 1,-14-17 0,0 6 60,-1 1 0,0 1 0,-2 1 0,0 2 0,-1 0 0,-1 1 0,0 2 1,-1 1-1,-1 0 0,-54-14 0,11 7 59,-1 4 1,-1 3-1,-97-5 0,52 11-255,0 5-1,-1 5 0,1 6 0,0 4 1,1 6-1,1 4 0,1 6 0,1 5 1,-172 76-1,162-51-3804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1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84 4260,'0'0'3427,"1"-9"-2786,-1 2-204,4-34 310,6 14 7128,-10 34-4602,0 20-2024,-12 435 2536,5-152-2934,2 111 844,5-408-2042,1 2 1982,8-27-1327,4-3-4654,6 5-3415,-17 9 6522,11-4-7243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1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1130 11563,'0'0'7105,"8"-1"-5861,46-4 159,87-20-1,3-2-1073,450 2-195,-253 20-55,80-1 924,-39 2-319,-127-15-544,74 0 1653,176-8-1371,-4-34-146,-475 57-275,181-16-49,-172 19 20,1 1 0,-1 2 0,65 12 0,-94-12 14,1 0-1,0-1 1,0 0-1,-1-1 1,1 1 0,0-1-1,0 0 1,11-3-1,-16 3 39,0-1-1,0 0 0,0 0 0,0 0 0,0 0 0,0-1 0,0 1 0,0-1 0,-1 1 0,1-1 0,0 1 0,-1-1 0,0 0 0,1 0 0,-1 0 0,0 0 0,0 0 0,0 0 1,0 0-1,0 0 0,-1 0 0,1 0 0,0 0 0,-1-1 0,0 1 0,0 0 0,1 0 0,-2-5 0,3-3-34,0 0-1,0 1 1,1-1 0,1 1 0,-1-1-1,1 1 1,8-12 0,15-41-80,-19 30 110,-1 1 1,-2-1 0,-1 0-1,-2-1 1,-1 1 0,-1-1 0,-2 1-1,-2 0 1,0 0 0,-2 0-1,-2 0 1,-20-53 0,25 73 144,0-1 0,0 1 0,1 0 0,1-1 0,0 1 0,1-17 0,0 29-196,-169-3-166,94-7 245,-266-20-948,-397 4 826,303-4-34,-556 32-1,536 19 237,-177 10 125,281-18 239,350-13-490,0 1-1,1-1 0,-1 0 0,0 0 0,0 0 0,0 0 0,0 0 0,1 0 0,-1 0 0,0 0 0,0 0 0,0 0 0,0 0 0,1-1 0,-1 1 0,0 0 0,0-1 0,1 1 0,-1 0 0,0-1 1,0 1-1,1-1 0,-1 1 0,0-1 0,1 0 0,-1 0 0,13-13-768,37-12-2144,0 6-1545,6-6-3332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27 422 5285,'0'0'16223,"-5"-10"-15427,-14-31-294,18 38-472,1-1 0,-1 1 1,1 0-1,0 0 1,0 0-1,0 0 0,0 0 1,0 0-1,1-1 1,0 1-1,-1 0 0,1 0 1,0 0-1,1 0 1,-1 1-1,0-1 0,1 0 1,0 0-1,-1 1 1,1-1-1,3-3 0,4-7 65,76-117 244,-71 111-329,1 2 0,0 0 0,1 1 0,33-26 1,-43 38-10,-1 0 1,1 1 0,1-1-1,-1 1 1,0 0 0,1 1-1,-1 0 1,1 0 0,0 0-1,-1 1 1,1 0-1,0 0 1,0 1 0,0 0-1,0 0 1,0 0 0,0 1-1,0 0 1,0 1 0,-1-1-1,10 4 1,7 5 123,-1 1 0,0 1 0,0 1 0,31 25 0,18 11 618,-65-45-728,1-1 0,0 0 0,0 0 0,-1 0 0,2-1 1,-1 0-1,0-1 0,0 0 0,0 0 0,1 0 0,-1-1 0,1 0 1,-1 0-1,0-1 0,1 0 0,-1 0 0,0-1 0,0 1 0,0-2 1,0 1-1,10-6 0,8-6 38,0-1 0,-1-1 1,-1-1-1,26-26 0,18-12 52,-67 55-120,0 0-1,0-1 1,0 1 0,0 0-1,0 0 1,1 0-1,-1 0 1,0-1-1,0 1 1,0 0-1,0 0 1,0 0-1,0 0 1,1 0 0,-1 0-1,0-1 1,0 1-1,0 0 1,0 0-1,0 0 1,1 0-1,-1 0 1,0 0-1,0 0 1,0 0 0,0 0-1,1 0 1,-1 0-1,0 0 1,0 0-1,0 0 1,1 0-1,-1 0 1,0 0-1,0 0 1,0 0 0,0 0-1,1 0 1,-1 0-1,0 0 1,0 0-1,0 1 1,0-1-1,0 0 1,1 0-1,-1 0 1,0 0 0,0 0-1,0 0 1,0 1-1,0-1 1,0 0-1,1 0 1,-1 0-1,0 0 1,0 0-1,0 1 1,0-1 0,0 0-1,0 0 1,0 0-1,0 0 1,0 1-1,0-1 1,0 0-1,0 0 1,-1 5-7000,-6-5 1073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7559,'0'0'13069,"-1"11"-12728,0-2-368,-2 21 668,3 52 0,0-75-527,0 0-1,1-1 1,0 1-1,0 0 0,0-1 1,1 1-1,0 0 1,0-1-1,1 0 0,0 0 1,0 0-1,0 0 1,1 0-1,0 0 0,5 6 1,-5-10-101,0 1 1,0-1-1,0 0 1,0 0-1,1-1 1,-1 1-1,0-1 1,1 0-1,-1 0 1,1 0-1,-1-1 1,1 1-1,-1-1 1,1 0-1,-1 0 1,1-1-1,-1 0 1,1 1-1,7-4 1,9-2 60,0-1-1,33-17 1,-42 18-69,24-12-49,-20 9-28,0 1 0,1 0 1,-1 2-1,1 0 0,23-5 0,-36 10 62,0 1 0,1-1 0,-1 1-1,0 0 1,0 0 0,0 1-1,0-1 1,1 1 0,-1 0-1,0 0 1,0 0 0,0 1-1,-1-1 1,1 1 0,0 0-1,0 0 1,-1 0 0,1 1-1,-1-1 1,0 1 0,0 0-1,0 0 1,0 0 0,0 0-1,-1 1 1,1-1 0,-1 1-1,2 3 1,1 3-10,-1 0 1,0 1-1,0 0 0,-1-1 0,-1 1 0,0 1 1,0-1-1,-1 0 0,0 0 0,-1 0 1,-1 1-1,1-1 0,-2 0 0,0 0 0,0 0 1,-5 15-1,2-18-2959,-1-7-3534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36 5285,'0'0'1100,"7"-4"3138,5-3-2658,13-8 645,-3 5 6190,-54 21-6360,-7 9-1116,-63 38 405,94-53-1247,1 0-1,0 1 0,0 0 0,0 0 1,0 0-1,1 1 0,0 0 0,1 1 1,-9 14-1,13-21-80,0 0 1,0 1-1,0-1 0,1 0 1,-1 1-1,1-1 0,-1 1 1,1-1-1,0 1 0,-1-1 1,1 1-1,0-1 1,0 1-1,0-1 0,0 1 1,0-1-1,0 1 0,1-1 1,-1 1-1,1-1 0,-1 1 1,1-1-1,-1 1 0,1-1 1,0 0-1,-1 1 0,2 1 1,1-2-1,-1 1 0,0 0 0,1-1 1,-1 1-1,1-1 0,-1 0 0,1 0 0,0 0 0,0 0 1,-1-1-1,1 1 0,0-1 0,4 1 0,11-1-107,0 0 0,0-1 0,27-5 0,-15 0-1602,51-17 0,-9-4-6468,-35 9-1934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74 7207,'0'0'2263,"9"-8"140,4-2-1396,22-21 1558,-10 7 2858,-68 66 121,18-19-4848,-30 37 0,49-54-668,1 1 1,0 0-1,1 0 0,-1 0 1,2 0-1,-1 1 0,1 0 1,0 0-1,0 0 0,1 0 1,-1 9-1,2-16-25,1 1 0,0-1-1,0 0 1,0 1 0,0-1 0,0 0 0,1 1 0,-1-1-1,0 0 1,1 1 0,-1-1 0,1 0 0,-1 1 0,1-1-1,0 0 1,-1 0 0,1 0 0,0 0 0,0 0 0,0 0-1,0 0 1,0 0 0,0 0 0,0 0 0,1 1-1,1-1 16,1 1 0,-1-1-1,0 0 1,1 0 0,-1 0-1,1 0 1,-1 0 0,1-1-1,6 0 1,-1 0-429,1 0 0,0-1 0,-1 0 0,1-1 0,0 0 0,16-7 0,28-23-9593,-31 11 609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6662,'0'0'16080,"54"-9"-12942,-16-3-1312,9-1-833,1 3-576,2 0-385,-4 3-1121,-10 3-2275,-6 3-6277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13581,'0'0'9267,"-7"9"-7019,2-3-1912,1-3-200,1 0 0,-1 0 0,1 1 0,0 0 1,0 0-1,1 0 0,-1 0 0,1 0 0,0 0 0,0 1 0,1-1 1,-1 1-1,1-1 0,0 1 0,-1 7 0,2-11-151,1-1-1,0 1 0,0-1 1,-1 1-1,1 0 1,0-1-1,0 0 0,0 1 1,-1-1-1,1 1 1,0-1-1,0 0 0,0 0 1,0 1-1,0-1 1,0 0-1,0 0 1,0 0-1,0 0 0,0 0 1,-1 0-1,1-1 1,2 1-1,24-3-1174,-20 0 510,-1 0 1,0 0-1,0-1 0,-1 1 0,10-8 1,-10 6 89,0 1 1,1 1-1,-1-1 1,1 1-1,0 0 0,6-3 1,-11 7 630,-1-1 0,0 0 0,0 0 0,1 1 0,-1-1 0,0 0 0,0 1 0,1-1 0,-1 0 0,0 1 0,0-1 0,0 0 0,0 1 0,0-1 0,1 1 0,-1-1 0,0 0 0,0 1 0,0-1 0,0 1 0,0-1 0,0 0 0,0 1-1,0-1 1,-1 0 0,1 1 0,0-1 0,0 1 0,0-1 0,0 0 0,0 1 0,-1-1 0,1 0 0,0 1 0,0-1 0,0 0 0,-1 1 0,1-1 0,-1 0 0,-7 19 1277,-9 10 183,8-15-1091,0 0 0,1 0 1,0 1-1,1 0 1,1 1-1,0-1 1,1 1-1,-4 28 1,8-43-453,1-1 0,0 0 0,0 1 0,0-1 0,0 1 0,0-1 0,0 0 0,0 1 0,0-1 0,0 0 0,0 1 0,0-1 0,1 1 0,-1-1 0,0 0 0,0 1 0,0-1 0,0 0 0,0 1 0,1-1 0,-1 0 0,0 0 0,0 1 0,1-1 0,-1 0 0,0 1 0,1-1 0,-1 0 0,0 0 0,0 0 0,1 1 0,-1-1 0,0 0 0,1 0 0,-1 0 0,1 0 0,-1 0 0,0 0 0,1 0 0,-1 1 0,0-1 0,1 0 0,-1 0 0,1 0 0,-1-1 0,0 1 0,1 0 0,18-10-4946,-5-7-1894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2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14286,'0'0'8231,"-4"9"-6389,-2 16-1492,1 1-1,1-1 1,2 1 0,0-1-1,2 30 1,-1-45-338,0 0 0,-1 0 0,0 0 0,-1 0 0,0-1 1,0 1-1,-1-1 0,0 1 0,-1-1 0,0-1 0,-13 17 0,-1 0-174,-1-2 0,-38 35-1,28-35-1824,9-13-2752,2-8-5874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7623,'0'0'9193,"-2"10"-8622,-1 5-276,1 0-1,0-1 1,1 1 0,1 0-1,0 0 1,3 18-1,-2-27-179,0-1-1,0 1 1,1-1 0,0 0-1,0 1 1,0-1-1,1 0 1,0 0 0,0 0-1,0-1 1,0 1-1,1-1 1,-1 0 0,1 0-1,0 0 1,1 0-1,-1-1 1,1 1 0,-1-1-1,1 0 1,0-1-1,7 4 1,4-1 76,-1-1-1,1 0 1,-1-1 0,1-1-1,0 0 1,0-1 0,28-2-1,-5-2 103,-1-2-1,41-10 0,193-66 86,-21 6-195,-238 73-730,0-1 1,0 2-1,0 0 1,0 1-1,0 0 1,0 1-1,1 0 1,-1 1-1,19 5 1,7 5-3732,63 29-1,-86-34 3604,-3-1-5512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10346,'0'0'12577,"11"1"-11952,25-2-559,-1-2 0,1-1 1,-1-2-1,0-1 0,34-13 0,29-4-58,-62 16-32,35-9-23,0 3 0,0 4-1,124-4 1,-188 15 46,1 1 1,0-1-1,-1 1 0,0 1 1,1-1-1,-1 1 0,0 1 1,0-1-1,-1 1 0,10 7 1,-6-5 90,-1 0 0,1 0 0,0-1 0,15 5 0,10-3 70,1-2 1,0 0 0,0-3-1,0-1 1,43-4-1,7 1-114,-49 2 571,248-5 1514,-212 0-2058,133-27-1,-189 29-64,-12 2 6,1 1 0,-1-1 0,0-1 0,-1 1 0,1-1 0,0 0 0,0 0 0,5-3 0,-10 3-123,1 1 1,-1-1-1,0 1 0,0-1 1,0 1-1,0-1 1,0 0-1,0 1 0,0-1 1,-1 1-1,1-1 1,-1 1-1,1-1 0,-1 1 1,1-1-1,-1 1 1,0 0-1,0-1 1,0 1-1,0 0 0,0 0 1,-1-2-1,-5-9-3303,-2-17-5508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16592,'0'0'2658,"-10"56"-1729,2-32-545,6 0-352,1 0-256,1-4-1698,0-4-2562,1-6-2050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14189,'0'0'10432,"14"-5"-9941,1-1-382,1 1 0,0 1 0,0 0 0,0 1 0,0 0 0,20 1 0,-6 1-43,7 1-11,0 1 1,52 8 0,-79-8-69,-1 1 0,0 0 0,0 1 0,0 0 0,0 0 0,0 1 0,-1 0 0,0 1 0,0 0 0,0 0 0,0 1 0,-1-1 0,1 2 0,10 12 0,-15-16 24,-1 1 0,1-1 1,-1 1-1,0 0 1,0 0-1,0 0 0,-1 0 1,1 1-1,-1-1 1,0 0-1,0 0 1,-1 1-1,1-1 0,-1 1 1,0-1-1,0 1 1,0-1-1,-1 0 1,1 1-1,-1-1 0,0 0 1,-1 1-1,1-1 1,-1 0-1,1 0 1,-1 0-1,-1 0 0,1 0 1,0-1-1,-1 1 1,0-1-1,0 1 0,0-1 1,-4 3-1,-7 7 199,0-1 0,-1 0 0,0-1 0,-1-1-1,0 0 1,-30 12 0,24-13-32,0-1-1,-33 8 1,46-14-166,0 0 0,0-1-1,0 0 1,0-1 0,0 0 0,0 0 0,0-1 0,0 0-1,-14-3 1,21 3-149,-1-1 0,0 1 1,1 0-1,-1-1 0,1 1 0,0-1 0,0 0 0,0 0 0,-1 0 0,2 0 0,-1 0 1,0 0-1,0 0 0,1-1 0,-1 1 0,1-1 0,0 1 0,-2-5 0,2 5-244,0 0-1,1 0 1,-1-1-1,1 1 1,0 0-1,-1 0 0,1-1 1,0 1-1,0 0 1,0 0-1,1-1 1,-1 1-1,1 0 1,-1 0-1,1 0 1,0-1-1,-1 1 1,1 0-1,0 0 0,0 0 1,1 0-1,-1 0 1,0 1-1,3-4 1,19-12-7424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15695,'0'0'5957,"8"0"-3800,7-1-1494,0-1 0,-1 0 0,25-8 0,-34 9-645,0 0 0,-1-1 0,1 1 0,-1-1 1,1 0-1,-1-1 0,0 1 0,0 0 0,0-1 1,0 0-1,0 0 0,-1-1 0,1 1 0,-1 0 0,0-1 1,0 0-1,5-7 0,-8 10-14,0 1 0,0-1 0,1 1 0,-1-1 1,0 1-1,0-1 0,0 1 0,0-1 0,0 1 0,0-1 0,1 0 0,-1 1 0,0-1 1,-1 1-1,1-1 0,0 1 0,0-1 0,0 1 0,0-1 0,0 1 0,0-1 0,-1 1 1,1-1-1,0 1 0,0-1 0,-1 1 0,1-1 0,0 1 0,-1-1 0,1 1 0,-1 0 1,1-1-1,-1 0 0,-21 0 236,-22 16 368,37-10-488,1 1 0,0-1 0,0 1 0,0 0 0,1 1-1,-9 12 1,12-16-67,0 0 0,1 0 0,-1 0 1,1 0-1,-1 1 0,1-1 0,0 0 0,0 1 0,0-1 0,1 1 0,-1-1 0,1 1 0,0-1 0,0 1 0,0 0 0,0-1 0,1 1 0,1 4 0,-1-6-35,1 0 0,0 0 0,-1 0 0,1 0 0,0-1 0,0 1 1,0-1-1,0 1 0,0-1 0,0 0 0,1 0 0,-1 0 0,0 0 0,1 0 1,-1 0-1,0-1 0,1 1 0,-1-1 0,1 1 0,-1-1 0,1 0 0,-1 0 1,1 0-1,4-2 0,5 2 10,1-2 0,-1 1 0,20-7 1,23-16-304,-46 19 179,0 0-1,1 1 1,-1 0-1,1 0 1,0 1-1,0 0 1,0 1 0,12-1-1,-21 3 91,-1 0 0,1 0 0,0 0 1,-1 0-1,1 0 0,-1 0 0,1 0 0,0 0 0,-1 0 0,1 1 0,-1-1 1,1 0-1,0 0 0,-1 1 0,1-1 0,-1 1 0,1-1 0,-1 0 0,1 1 0,-1-1 1,1 1-1,-1-1 0,0 1 0,1-1 0,-1 1 0,0-1 0,1 1 0,-1-1 1,0 1-1,1 0 0,0 24 16,3 7 277,-4-31-266,1 0 1,-1 0-1,1 0 1,0 0 0,-1 0-1,1-1 1,0 1 0,0 0-1,0 0 1,0 0 0,0-1-1,0 1 1,0 0 0,0-1-1,0 1 1,0-1 0,0 0-1,0 1 1,0-1 0,0 0-1,1 1 1,-1-1 0,0 0-1,0 0 1,0 0 0,0 0-1,2 0 1,8-1 5,0-1 1,1 0-1,-1-1 0,-1 0 1,1 0-1,0-1 0,-1-1 1,16-9-1,-16 9-252,0 0 0,0 0 1,1 0-1,0 2 0,-1-1 0,1 1 0,0 1 0,19-2 0,-30 4 223,1 0 0,-1 0 0,0 1 0,1-1 0,-1 0-1,0 0 1,1 1 0,-1-1 0,1 0 0,-1 1 0,0-1 0,0 0 0,1 1 0,-1-1 0,0 1-1,0-1 1,1 0 0,-1 1 0,0-1 0,0 1 0,0-1 0,0 1 0,0-1 0,0 0-1,0 1 1,0-1 0,0 1 0,0-1 0,0 1 0,0-1 0,0 1 0,0-1 0,0 0-1,0 1 1,0-1 0,0 1 0,-1-1 0,1 1 0,0-1 0,0 0 0,-1 1 0,1-1-1,0 0 1,0 1 0,-1-1 0,1 0 0,-1 1 0,-13 23-51,14-24 52,-8 21-3857,8-21 3697,0 1-1,0-1 1,0 1 0,1-1-1,-1 0 1,0 1-1,0-1 1,0 0 0,1 1-1,-1-1 1,0 0 0,1 1-1,-1-1 1,0 0 0,1 1-1,-1-1 1,0 0-1,1 0 1,-1 0 0,1 1-1,-1-1 1,1 0 0,-1 0-1,0 0 1,1 0-1,-1 0 1,1 0 0,-1 0-1,1 0 1,-1 0 0,0 0-1,1 0 1,-1 0 0,1 0-1,-1 0 1,1 0-1,-1 0 1,1 0 0,-1-1-1,0 1 1,1 0 0,-1 0-1,0 0 1,1-1-1,14-5-8064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4612,'0'0'18477,"-8"1"-17784,-1 0-422,0 2 0,0-1 0,0 1-1,0 1 1,0-1 0,-13 9-1,19-11-111,-1 1-1,1 0 1,0 1-1,-1-1 1,1 0-1,0 1 1,0 0-1,1 0 0,-1 0 1,0 0-1,1 0 1,0 0-1,0 1 1,0-1-1,0 1 1,0-1-1,1 1 1,0 0-1,-1 0 1,2 0-1,-2 6 1,2-9-154,1 0 1,-1-1-1,1 1 0,0 0 1,-1-1-1,1 1 1,0 0-1,-1-1 1,1 1-1,0-1 1,0 0-1,0 1 1,-1-1-1,1 1 0,0-1 1,0 0-1,0 0 1,0 1-1,0-1 1,0 0-1,0 0 1,0 0-1,-1 0 1,1 0-1,0 0 0,0 0 1,0-1-1,0 1 1,0 0-1,0 0 1,0-1-1,-1 1 1,2-1-1,33-9-329,-23 4 73,-5 3 124,1 0 1,-1-1 0,0 0-1,0 0 1,-1 0 0,1-1-1,-1 0 1,10-11 0,-17 16 157,1 0 1,0 0-1,-1-1 0,1 1 1,0 0-1,-1 0 0,1 0 1,0 0-1,-1-1 1,1 1-1,-1 0 0,1 0 1,-1 0-1,1 0 0,0 0 1,-1 0-1,1 0 0,-1 0 1,1 0-1,0 0 1,-1 0-1,1 0 0,-1 0 1,1 1-1,0-1 0,-1 0 1,1 0-1,-1 0 1,1 0-1,0 1 0,-1-1 1,1 0-1,0 1 0,-1-1 1,1 0-1,0 0 1,-1 1-1,-21 12 421,19-11-358,1 1-1,-1 0 1,1 0 0,0 0 0,0 0-1,0 1 1,1-1 0,-1 0-1,1 1 1,-1-1 0,1 1 0,0 0-1,0-1 1,1 1 0,-1 0 0,1-1-1,0 7 1,1-9-84,0 0 0,-1-1 1,1 1-1,0 0 0,0 0 0,0-1 1,0 1-1,0-1 0,0 1 0,0-1 1,0 1-1,1-1 0,-1 1 0,0-1 1,0 0-1,0 0 0,0 0 0,0 0 1,1 0-1,-1 0 0,0 0 0,2 0 1,31-3 68,-27 1-153,1-1-1,0 0 1,-1 0 0,1-1 0,-1 0-1,0 0 1,12-10 0,-11 8-175,0 0 1,0 1-1,1 0 1,13-6 0,-19 14-211,-6 8 383,3-10 78,0-1 1,-1 0-1,1 1 0,0-1 1,-1 1-1,1-1 0,0 1 0,0-1 1,-1 1-1,1-1 0,0 1 1,0-1-1,0 1 0,0-1 0,0 1 1,0-1-1,0 1 0,0-1 0,0 1 1,0-1-1,0 1 0,0-1 1,0 1-1,0-1 0,0 1 0,0-1 1,1 1-1,-1-1 0,0 1 1,0-1-1,1 1 0,-1 0 0,11-2-173,-1-1 1,0 0-1,1 0 0,-1-1 0,-1 0 0,1-1 0,9-4 0,-9 3-9,0 1 0,1 0 0,-1 1 0,0 0 0,1 0 0,0 1-1,11 0 1,-21 2 193,-1 0-1,1 0 0,-1 0 0,0 0 0,1 0 1,-1 0-1,0 0 0,1 0 0,-1 0 0,0 0 1,1 1-1,-1-1 0,0 0 0,1 0 0,-1 0 1,0 1-1,0-1 0,1 0 0,-1 0 0,0 1 1,0-1-1,1 0 0,-1 1 0,0-1 0,0 0 1,0 1-1,1-1 0,-1 0 0,0 1 0,0-1 1,0 0-1,0 1 0,0-1 0,0 0 0,0 1 1,0-1-1,0 0 0,0 1 0,0-1 0,0 0 1,0 1-1,-5 20 874,3-11-566,24-15-848,49-31-9028,-43 22 1992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98 5445,'0'0'21194,"-9"10"-21120,-26 29 17,34-38-66,0 0 0,0 1 1,0-1-1,0 0 0,0 1 0,0-1 1,0 1-1,0-1 0,0 1 0,1 0 0,-1-1 1,1 1-1,-1 0 0,1-1 0,0 1 1,0 0-1,-1-1 0,1 1 0,0 0 0,1 2 1,-1-3-13,1 0 1,0 0-1,-1 0 1,1 0 0,0-1-1,0 1 1,0 0-1,-1 0 1,1-1 0,0 1-1,0 0 1,0-1-1,0 1 1,0-1-1,1 1 1,-1-1 0,0 0-1,0 1 1,0-1-1,0 0 1,2 0 0,4 1 10,1-1 0,-1 0 0,1 0 1,-1-1-1,0 0 0,12-2 0,0-5-54,0 0-1,-1-1 0,0-1 0,0-1 0,-1-1 1,0 0-1,-1-1 0,-1 0 0,0-2 0,-1 0 1,0 0-1,11-19 0,-18 20 221,-11 12 465,-16 18 224,13-8-705,1 2 0,-1-1-1,2 1 1,-7 15 0,10-21-163,0 0-1,0 1 1,1 0 0,0-1 0,0 1 0,0 0-1,1 0 1,-1 0 0,1-1 0,0 1 0,1 0-1,-1 0 1,2 5 0,-1-9-196,-1 0-1,1 1 1,-1-1-1,1 0 1,0 0 0,-1 0-1,1 0 1,0 0 0,0 0-1,0 0 1,0 0 0,0 0-1,0 0 1,0 0 0,0-1-1,0 1 1,0 0 0,1-1-1,-1 1 1,0-1 0,0 1-1,1-1 1,-1 1 0,3-1-1,18 1-5788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3619,'0'0'21146,"-2"11"-19726,-37 360 1543,37-354-2927,2-11 59,-1-1 0,1 1 0,-1-1 1,0 1-1,0-1 0,-1 1 0,0-1 1,0 0-1,0 0 0,-5 9 0,5-21 117,1 0 0,0 0 0,0 0-1,1-1 1,0-7 0,0-17-230,3 1-1,0-1 1,2 1 0,10-36 0,-10 50-55,1 0-1,0 1 1,0 0 0,2 0 0,0 0 0,1 1 0,1 0 0,0 1 0,13-15 0,-16 24-56,0 0 0,0 0 0,1 0 0,-1 1 0,1 0 0,0 1 1,0 0-1,1 0 0,-1 1 0,1 0 0,-1 0 0,1 1 0,-1 0 0,1 0 0,0 1 1,0 0-1,-1 1 0,1 0 0,0 0 0,13 4 0,-21-4 79,1-1 0,-1 0 1,0 1-1,0-1 0,1 1 0,-1-1 0,0 1 0,0-1 0,0 1 0,0 0 1,0 0-1,0-1 0,0 1 0,0 0 0,0 0 0,0 0 0,0 0 1,-1 0-1,1 0 0,0 1 0,-1-1 0,1 0 0,-1 0 0,1 0 0,-1 1 1,1-1-1,-1 0 0,0 0 0,0 1 0,0-1 0,1 0 0,-1 1 1,-1-1-1,1 0 0,0 2 0,-1 0 58,0-1 0,0 1 0,0 0 0,0-1 0,-1 1 1,1-1-1,-1 0 0,0 1 0,1-1 0,-1 0 0,0 0 0,0 0 0,-1 0 0,1-1 0,-3 3 1,-14 7 487,0 0 1,-27 10 0,38-18-460,1-1-1,0 1 0,0-1 0,-1-1 1,0 1-1,1-1 0,-1 0 1,1-1-1,-1 0 0,-10-1 0,17 0-137,1 1 0,-1 0-1,1 0 1,-1-1 0,0 1 0,1-1-1,-1 1 1,1 0 0,-1-1-1,1 1 1,0-1 0,-1 1-1,1-1 1,-1 0 0,1 1-1,0-1 1,0 1 0,-1-1 0,1 1-1,0-1 1,0 0 0,0 1-1,-1-1 1,1 0 0,0 1-1,0-1 1,0 0 0,0 1 0,0-1-1,0 0 1,1 1 0,-1-1-1,0 0 1,0 1 0,0-1-1,1 1 1,-1-2 0,12-25-4623,9-4-2440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16560,'0'0'5936,"-1"11"-5039,-11 173 1473,-36 188 0,94-529-13,-11 46-2082,-23 65-179,-7 23-104,1 0 0,1 1 0,1 0 0,1 0 0,14-25 0,-20 43-85,0 0 0,1 0-1,0 0 1,0 1 0,0-1-1,0 1 1,0 0 0,1 0-1,-1 1 1,1-1 0,0 1-1,-1 0 1,1 0 0,0 1-1,1-1 1,-1 1 0,0 0-1,0 1 1,0-1 0,1 1 0,-1 0-1,0 0 1,0 1 0,6 1-1,-10-2 87,0 0-1,0 0 1,0 1-1,-1-1 0,1 0 1,0 1-1,0-1 1,0 1-1,-1-1 0,1 1 1,0-1-1,0 1 1,-1-1-1,1 1 0,-1 0 1,1-1-1,0 1 1,-1 0-1,1 0 1,-1-1-1,0 1 0,1 0 1,-1 0-1,0 0 1,1 0-1,-1 0 0,0-1 1,0 1-1,0 0 1,0 0-1,0 0 0,0 0 1,0 0-1,0 0 1,0 0-1,0 0 1,0 0-1,0-1 0,-1 1 1,1 0-1,0 0 1,-1 0-1,1 0 0,-1-1 1,1 1-1,-1 0 1,1 0-1,-2 0 1,-25 39 79,6-20 56,-1-2-1,-38 25 0,48-35-122,-1-1 0,1 0 0,-1-1 0,-1 0 0,1-1 0,-1-1 0,-15 3 0,29-7-77,-1 0 0,1 0-1,0 0 1,-1 1 0,1-1-1,0 0 1,-1 0 0,1 0 0,0 0-1,-1 0 1,1 0 0,0 0 0,-1 0-1,1 0 1,0 0 0,-1-1 0,1 1-1,0 0 1,0 0 0,-1 0-1,1 0 1,0 0 0,-1-1 0,1 1-1,0 0 1,0 0 0,-1 0 0,1-1-1,0 1 1,0 0 0,-1 0 0,1-1-1,0 1 1,0 0 0,0-1 0,0 1-1,0 0 1,-1 0 0,1-1-1,0 1 1,0 0 0,0-1 0,0 1-1,0-1 1,5-15-4272,10-4-2890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7399,'0'0'13997,"-19"80"-10730,1-37-768,1 1-802,1 3-448,2-6-544,8-2-417,2-6-224,4-6-31,0-6-33,1-6 0,7-6-545,2-4-1024,1-5-1154,-1 0-1793,5-13-3332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4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23 17649,'0'0'4100,"-11"5"-929,4-2-2663,-9 3 524,0 1 1,-27 17-1,40-22-975,1-1 1,-1 1-1,1-1 0,-1 1 1,1 0-1,0-1 0,0 1 1,0 0-1,0 1 0,0-1 1,0 0-1,0 0 0,1 1 1,-1-1-1,1 1 0,0 0 0,0-1 1,0 1-1,0 0 0,0 0 1,0 0-1,1-1 0,0 1 1,-1 0-1,1 0 0,0 0 1,1 3-1,0-5-47,0 0 0,0 0 0,1 0 0,-1 0 1,0-1-1,1 1 0,-1 0 0,0-1 0,1 1 0,-1-1 0,1 1 1,-1-1-1,1 0 0,-1 0 0,1 0 0,0 0 0,-1 0 1,1 0-1,-1 0 0,3-1 0,34-3 97,-27-1-127,1 0-1,0-1 0,-1 0 1,0-1-1,-1-1 0,1 1 1,-1-2-1,-1 1 0,0-1 1,0-1-1,0 0 0,-2 0 1,1 0-1,8-17 1,-16 27 19,0 0 1,0 0 0,-1 0 0,1 0 0,0 0 0,0 0-1,0 0 1,0 0 0,0 0 0,0 0 0,0 0 0,0 0-1,0 0 1,-1 0 0,1 0 0,0 0 0,0 0 0,0 0-1,0 0 1,0 0 0,0-1 0,0 1 0,0 0 0,0 0 0,0 0-1,0 0 1,0 0 0,0 0 0,0 0 0,0 0 0,0 0-1,0 0 1,0-1 0,0 1 0,0 0 0,0 0 0,0 0-1,0 0 1,0 0 0,0 0 0,0 0 0,0 0 0,0-1-1,0 1 1,0 0 0,0 0 0,0 0 0,0 0 0,0 0 0,0 0-1,0 0 1,0 0 0,0 0 0,0 0 0,0 0 0,1 0-1,-1-1 1,-11 10 37,-10 14 101,16-17-66,1 0 0,-1 1 0,1-1-1,1 1 1,-1 0 0,1 0 0,0 0 0,1 0 0,0 1 0,0-1 0,0 0-1,0 11 1,2-17-68,0-1-1,0 1 1,0-1-1,0 1 0,0-1 1,1 1-1,-1-1 1,0 1-1,0-1 1,0 0-1,0 1 1,1-1-1,-1 1 1,0-1-1,1 0 0,-1 1 1,0-1-1,0 0 1,1 1-1,-1-1 1,1 0-1,-1 1 1,0-1-1,1 0 1,-1 0-1,1 1 0,-1-1 1,0 0-1,1 0 1,-1 0-1,1 0 1,-1 0-1,2 0 1,22-2 41,19-14-1126,-7-9-2546,-3-2-3530,-12 10-498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4644,'0'0'18647,"11"-4"-17835,25-13-435,-21 9-301,0 0-1,0 1 1,1 1-1,0 1 1,0 0 0,1 1-1,17-3 1,-34 7-63,1 0-1,-1 0 1,1 0-1,-1 0 1,1 1-1,-1-1 1,1 0 0,0 0-1,-1 0 1,1 0-1,-1 1 1,1-1-1,-1 0 1,1 0-1,-1 1 1,1-1 0,-1 0-1,0 1 1,1-1-1,-1 0 1,1 1-1,-1-1 1,0 1 0,1-1-1,-1 1 1,0-1-1,0 1 1,1-1-1,-1 1 1,0-1-1,0 1 1,0-1 0,0 1-1,1 0 1,-5 27 1272,-18 22 1101,20-46-2213,0-1 39,-1 1 0,1 0 0,0-1 0,0 1-1,1 0 1,-1 0 0,1 1 0,0-1 0,0 0 0,-1 5-1,5-8-172,1-1 0,-1 1 0,0-1 0,0 0 0,0 0 0,0-1 0,1 1 0,-1-1 0,5-1 0,64-32-18,-62 28-307,1 0 1,0 0-1,0 1 0,1 0 0,-1 1 0,1 0 0,0 1 0,23-3 0,-35 8 268,0-1-1,-1 1 0,1-1 1,0 0-1,0 1 0,-1-1 0,1 0 1,-1 1-1,1-1 0,-1 0 1,0 0-1,1 1 0,-1-1 1,0 0-1,-2 2 0,-23 25-2392,20-21-682,1-3-3793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4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10025,'0'0'4527,"-5"12"-3704,-4 11-569,0 0 0,2 1 0,1 0 0,-5 42 0,-2 122 1302,14 214-1,51 184-780,-33-468-38,-19-118-728,0 1 0,0 0 1,0-1-1,0 1 0,0-1 0,0 1 0,0 0 0,0-1 1,1 1-1,-1 0 0,0-1 0,0 1 0,1-1 0,-1 1 1,0-1-1,1 1 0,-1 0 0,1-1 0,-1 0 0,1 1 1,-1-1-1,1 1 0,-1-1 0,1 0 0,-1 1 0,1-1 0,0 0 1,-1 1-1,1-1 0,-1 0 0,2 1 0,15-15-254,10-35-2277,-25 46 1916,11-23-3601,1 0-2119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4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0 467 10762,'0'0'5691,"11"8"-4367,-5-3-1150,0-1 1,0 0 0,1 0-1,0 0 1,-1-1 0,1 0-1,1 0 1,-1-1 0,0 0-1,0 0 1,1-1 0,-1 0-1,12 1 1,61-5 407,-1-3-1,116-25 1,156-53 1097,-255 58-1559,181-38-123,54-15 81,-302 71 390,-1-3 0,50-24 1297,-78 35-1700,0 1-114,0-22-3973,-2 0 0,0 0-1,-10-39 1,0 15-2828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5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95 7207,'0'-10'1372,"1"-26"-142,1 8 1268,-2 8 5374,-1 35-7248,-1 1-1,0-1 0,-9 26 1,-2 16 106,-29 391 1856,36 4-2419,6-374-90,0-52-129,2 64 209,-1-83-245,0 1-1,0-1 1,1 0-1,0 0 1,0 0-1,0 0 1,1 0-1,0 0 1,6 9-1,-9-16 14,0 0 0,0-1 0,0 1 1,0 0-1,0 0 0,0 0 0,0 0 0,0-1 0,1 1 0,-1 0 0,0 0 0,0 0 0,0 0 0,0 0 0,0 0 0,0-1 0,0 1 0,1 0 0,-1 0 0,0 0 0,0 0 0,0 0 0,0 0 0,0 0 0,0 0 0,1 0 0,-1 0 0,0 0 0,0 0 0,0 0 0,0 0 0,1 0 0,-1 0 0,0 0 0,0 0 0,0 0 0,0 0 0,1 0 0,-1 0 0,0 0 0,0 0 0,0 0 0,0 0 0,0 0 0,1 0 1,-1 0-1,0 0 0,0 0 0,0 0 0,0 1 0,0-1 0,0 0 0,1 0 0,-1 0 0,0 0 0,0 0 0,0 0 0,0 1 0,0-1 0,0 0 0,0 0 0,0 0 0,0 0 0,0 1 0,1-14-4918,-1 13 4951,-1-11-5381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6:55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1 237 11179,'0'0'5279,"13"-2"-3538,231-42 2680,109-15-3104,70 40-2165,-44 4-2489,-329 10 2564,0-1 0,0-3 0,-1-2 0,93-34 0,-117 33-2110,-15 2-2081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0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4612,'0'0'11211,"-2"11"-10154,-10 89 409,4 0 0,8 150-1,2-109-1314,-2-92-137,-1 63 139,25 204 1,-24-313-146,0-1 1,1 1 0,-1 0-1,1 0 1,-1 0 0,1 0-1,0-1 1,0 1 0,1 0 0,-1-1-1,0 1 1,1-1 0,0 0-1,3 5 1,-2-6-95,0 0 0,0 1 0,0-1 0,0 0 0,1 0 0,-1-1 0,0 1 0,1-1 0,-1 1 0,0-1 0,1 0 0,3-1 0,-6 1-16,-1 0 0,1 0 1,-1 0-1,1 0 0,0 0 1,-1 0-1,1 0 0,-1 0 0,1 0 1,-1 0-1,1 0 0,-1 0 0,1-1 1,-1 1-1,1 0 0,-1 0 0,1-1 1,-1 1-1,0 0 0,1-1 0,-1 1 1,1 0-1,-1-1 0,0 1 0,1 0 1,-1-1-1,0 1 0,1-1 0,-1 1 1,0-1-1,0 1 0,0-1 0,1 0 1,0-11-4389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10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1024 9737,'0'0'2509,"3"9"-891,-2-7-1557,0 0 45,-1 0 0,1 1 0,-1-1 0,1 0 0,0 0 0,0 1 1,0-1-1,0 0 0,1 0 0,-1 0 0,0 0 0,1-1 0,-1 1 0,1 0 0,0 0 0,0-1 0,-1 1 0,1-1 0,0 0 0,0 0 0,1 1 0,-1-1 1,0 0-1,0-1 0,0 1 0,1 0 0,-1-1 0,0 1 0,1-1 0,-1 0 0,0 0 0,1 0 0,4 0 0,9-1 318,1 0 0,-1-2-1,0 0 1,0 0 0,26-11-1,80-38 234,-43 18-567,-42 20-45,48-9 0,6-3 62,-86 24-72,-1 0-1,-1-1 0,1 1 0,0-1 1,-1 0-1,1 0 0,-1 0 1,0 0-1,0-1 0,0 0 0,0 1 1,-1-1-1,1 0 0,-1 0 0,0 0 1,0 0-1,0-1 0,1-6 1,4-12 156,-2-1 0,4-29 0,-6 35-71,6-74 77,-3 0-1,-8-105 0,-1 57-187,3 133-13,1-5-53,0 0 0,-1 0 0,-1 0 0,0-1 0,-1 1 0,0 0 0,0 0 0,-2 1 0,1-1 0,-2 1 0,-10-22 0,7 18-1075,0 5-2723,-13 18 1416,13-6 2656,-1 0 1,1-1-1,-1 1 1,0-2-1,1 1 1,-1-1-1,1 0 0,-14-3 1,-9 1 943,-78 0 836,-59 0-1651,141 3-307,1 2-1,-1 0 1,1 2-1,-29 9 0,43-10 77,1 1 0,0 0 0,0 1 0,0 0 0,1 1-1,-12 10 1,8-7-155,6-6-1280,3-14-5266,3-11-2895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1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1 284 8232,'0'0'9006,"14"-3"-7453,323-97 1344,-3-2-2874,-191 74 13,1 6 0,2 6 0,186 4 0,-319 12 34,0 0 0,1 1 0,-1 1-1,1 0 1,21 7 0,-32-8-31,0 0 1,0 0-1,1 0 1,-1 1-1,-1-1 1,1 1-1,0 0 1,0 0-1,-1 0 1,1 0-1,-1 0 1,1 1-1,-1-1 1,0 1-1,0-1 1,0 1-1,0 0 1,-1 0-1,1 0 1,-1 0-1,1 0 1,-1 0-1,0 0 1,0 1-1,-1-1 1,1 0-1,-1 0 1,1 4-1,-16 204 2657,-5 458-213,-3-227-1576,23-439-896,0 0 0,0 0 0,-1 0 0,1 0 0,-1 0 0,0 0 0,0 0 0,0-1 0,0 1 0,0 0 0,-1 0-1,1-1 1,-1 1 0,1-1 0,-1 0 0,0 1 0,0-1 0,-1 0 0,1 0 0,0 0 0,-5 3 0,-1-2 30,0 0 0,-1 0 0,1-1 1,0 0-1,-1 0 0,-10 0 0,4 0-31,-335 66 148,226-39-41,-1-6-1,-210 13 1,259-37-99,37 0-17,0 1-1,1 2 0,-71 12 0,98-11-4,0 0-1,1 0 1,-1 1 0,1 1-1,0 0 1,0 0 0,0 1-1,1 0 1,0 0 0,0 1-1,1 0 1,-1 1 0,2 0-1,-1 0 1,1 1 0,0 0-1,-10 18 1,16-26-4,0 0 0,0 1 0,1-1 1,-1 1-1,0-1 0,0 0 0,1 1 0,-1-1 0,1 1 0,0 0 1,-1-1-1,1 1 0,0-1 0,0 1 0,0-1 0,0 1 1,0 2-1,1-4-29,-1 0 1,1 1 0,-1-1-1,1 1 1,-1-1 0,1 0-1,-1 1 1,1-1 0,0 0-1,-1 0 1,1 0 0,-1 1-1,1-1 1,0 0 0,-1 0-1,1 0 1,-1 0 0,1 0-1,0 0 1,-1 0 0,1 0-1,0 0 1,-1-1 0,1 1-1,-1 0 1,1 0 0,1-1-1,6-2-682,1-1-1,-1 0 1,0 0-1,11-8 0,18-16-4239,3-4-4319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0T06:24:4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82 528 8872,'0'0'2403,"-58"0"704,40 6-641,13-3 833,17-6-2851,23-23-31,11-10 223,15-16 161,5-10 0,4-8-192,0 2-417,-5 4-160,-10 6-481,-15 6-1985,-13 7-4196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7911,'0'0'17622,"10"-7"-16372,18-18-676,0-2-1,-2-1 1,41-56 0,-65 111-787,-29 58 270,21-69-399,0 0 1,1 0-1,0 1 1,2 0 0,-4 32-1,20-81-7141,-5 15 3761,3-13-4803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2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31 6022,'-11'-29'8843,"9"27"-5882,2 8-751,11 51 1355,-4-26-3351,14 131 975,0 268 0,-19-297-957,-1-35-18,-2-40-99,3 0-1,2-1 1,18 96 0,-4-117 42,-4-24-2270,-13-12 1848,-1 0 1,1 0 0,-1 0-1,1 0 1,0 0 0,-1 0-1,1 0 1,-1 0 0,1 0-1,0 0 1,-1-1-1,1 1 1,-1 0 0,1 0-1,-1-1 1,1 1 0,-1 0-1,1-1 1,-1 1 0,1 0-1,-1-1 1,0 1-1,1-1 1,-1 1 0,0-1-1,1 1 1,-1-1 0,0 1-1,1-1 1,7-22-13392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77 278 6694,'0'0'5926,"-50"24"-4164,34-17 672,5-3 3812,25-4-5125,14-9-64,9-8-320,13-5-449,9-5-128,4-5-160,4-2 0,-3 0-833,-9-1-896,-9 0-802,-11 2-1537,-14-1-3555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3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14798,'0'0'7180,"12"0"-5696,10 0-952,-1 1-1,0 1 1,42 9-1,-57-10-515,-1 0 0,0 0-1,0 1 1,0 0 0,0 0 0,0 0-1,0 0 1,0 1 0,-1 0 0,0 0-1,1 0 1,-1 1 0,0-1 0,0 1-1,-1 0 1,1 0 0,-1 0 0,0 1-1,0-1 1,0 1 0,-1 0 0,0-1-1,0 1 1,3 10 0,-3-1-18,-1 1 0,-1-1 0,0 0 1,-1 0-1,-1 1 0,0-1 0,-1 0 0,-6 19 1,-18 39-1969,-5-7-4559,15-38-5813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4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0 4901,'0'0'10431,"-10"0"-7426,-6 0-2248,-1 1-1,1 1 0,-1 1 0,1 0 0,-22 7 0,34-9-662,0 0-1,0 1 0,0-1 1,0 1-1,0 0 0,0 0 1,0 0-1,1 0 1,-1 1-1,1-1 0,0 1 1,-1 0-1,1 0 0,1 0 1,-1 1-1,0-1 0,1 1 1,0-1-1,-1 1 0,1 0 1,1 0-1,-1 0 0,1 0 1,-1 0-1,1 0 1,0 0-1,1 0 0,-1 8 1,1-11-92,0 1 0,1-1 0,0 0 0,-1 0 0,1 0 0,-1 1 1,1-1-1,0 0 0,0 0 0,0 0 0,0 0 0,0 0 0,0 0 1,0-1-1,0 1 0,0 0 0,0 0 0,0-1 0,0 1 1,1-1-1,-1 1 0,0-1 0,0 1 0,1-1 0,-1 0 0,2 1 1,44 6 90,-33-5-79,-6-1-14,-1 0-1,1 1 1,-1 0-1,1 1 1,-1-1 0,11 7-1,-16-8 7,-1 0-1,1 0 0,-1 0 0,1 0 1,-1 0-1,0 0 0,1 0 0,-1 1 1,0-1-1,0 1 0,0-1 1,0 0-1,0 1 0,-1 0 0,1-1 1,0 1-1,-1 0 0,1-1 0,-1 1 1,1 0-1,-1-1 0,0 1 0,0 0 1,0 0-1,0 0 0,0-1 1,0 1-1,0 0 0,-1 0 0,1-1 1,-1 1-1,1 0 0,-1-1 0,0 1 1,1 0-1,-2 1 0,-3 4 197,0 1 0,0-1 0,-1 0-1,1 0 1,-2-1 0,1 0 0,-1 0 0,0 0-1,-14 8 1,1-2 448,0 0-1,-36 13 1,50-22-568,0 0 0,0-1 1,0 0-1,0 0 0,0-1 0,0 0 1,-1 0-1,1 0 0,0-1 1,-1 0-1,-11-1 0,18 0-100,-1 1-1,1 0 0,0 0 1,-1-1-1,1 1 0,-1 0 1,1-1-1,0 1 0,-1 0 0,1-1 1,0 1-1,0-1 0,-1 1 1,1 0-1,0-1 0,0 1 1,-1-1-1,1 1 0,0-1 1,0 1-1,0-1 0,0 1 1,0-1-1,0 1 0,0-1 1,0 1-1,0-1 0,0 1 1,0-1-1,0 1 0,0-1 1,0 1-1,0-1 0,1 1 1,-1-1-1,0 1 0,0 0 1,1-1-1,-1 0 0,13-17-1449,2 6-681,0 0 0,1 1-1,24-12 1,-26 15 341,32-18-5062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4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7015,'0'0'17921,"-4"11"-16331,1-3-1425,-4 10 243,1 0 1,1 0 0,0 0-1,1 0 1,-3 38-1,8-55-428,-1-1-1,0 1 1,0 0-1,1-1 1,-1 1 0,0 0-1,1-1 1,-1 1-1,1 0 1,-1-1-1,1 1 1,-1-1-1,1 1 1,-1-1-1,1 0 1,-1 1 0,1-1-1,0 1 1,-1-1-1,1 0 1,0 0-1,-1 1 1,1-1-1,0 0 1,-1 0 0,1 0-1,0 0 1,0 1-1,-1-1 1,1 0-1,0-1 1,-1 1-1,1 0 1,0 0-1,0 0 1,-1 0 0,1 0-1,0-1 1,-1 1-1,1 0 1,0-1-1,-1 1 1,2-1-1,32-16-2912,-25 7-294,0 0 0,-1-1 0,13-19 0,-9 8-3601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5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10666,'0'0'5189,"-22"55"-2466,11-29-129,-1 1-320,2 1-224,3-2-673,6-6-608,1-3-384,0-8-257,10-2-64,7-7-289,1 0-1152,1-5-1634,-3-10-1665,-1 0-4325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5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6374,'0'0'14942,"-5"11"-12582,-51 142 1562,19-47-3499,-36 177-1,72-282-337,3-4-15,25-75 152,84-209-5975,-105 274 5323,0 0 0,1 1 0,0 0 0,15-19 0,-20 28 378,1 1-1,-1-1 0,1 0 0,-1 1 0,1-1 1,0 1-1,0 0 0,0 0 0,0 0 1,0 1-1,1-1 0,-1 1 0,1 0 0,-1-1 1,1 2-1,-1-1 0,1 0 0,-1 1 0,1-1 1,0 1-1,-1 0 0,1 0 0,4 1 1,-7 0 50,0-1 1,0 1 0,0-1 0,0 1-1,-1-1 1,1 1 0,0 0-1,0-1 1,-1 1 0,1 0 0,0 0-1,-1 0 1,1-1 0,-1 1 0,1 0-1,-1 0 1,0 0 0,1 0-1,-1 0 1,0 0 0,1 0 0,-1 0-1,0 0 1,0 0 0,0 0 0,0 0-1,0 0 1,0 0 0,-1 2-1,-7 31 334,-4-17-23,-1-2 0,0 0 0,-1 0 0,-1-2 0,0 1 0,-1-2 0,0 0 0,-36 19 1,56-44-2659,14-9-764,5-8-2364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6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7 3683,'0'0'6380,"-2"13"-978,-12 39-2105,-2-1-1,-31 67 1,-11 30-2099,54-139-1136,2-9-62,2-22-148,9-38-487,34-82-2449,-37 125 2812,1 0 1,1 1-1,1 0 0,0 1 1,1 0-1,15-18 0,-20 28 273,0 1-1,0 0 1,0 0-1,1 0 1,-1 1-1,1-1 1,0 2-1,0-1 1,1 0-1,11-2 0,-17 4 11,1 1 0,0-1 0,-1 1 0,1 0 0,0-1 0,-1 1 0,1 0 0,0 0 0,0 0 0,0 0 0,-1 0 0,1 0-1,0 1 1,-1-1 0,1 1 0,0-1 0,-1 1 0,1 0 0,0-1 0,-1 1 0,1 0 0,-1 0 0,1 0 0,-1 0 0,0 0-1,1 0 1,-1 1 0,0-1 0,0 0 0,0 1 0,0-1 0,0 1 0,0-1 0,0 1 0,-1 0 0,1-1 0,0 1 0,-1-1 0,1 1-1,-1 0 1,0 0 0,0-1 0,1 3 0,-2 4 195,1 0-1,-1-1 0,0 1 1,-1-1-1,1 1 0,-1-1 1,-1 0-1,0 0 1,0 0-1,0 0 0,-1 0 1,0-1-1,0 0 1,0 1-1,-1-1 0,-8 8 1,2-4 174,1 0 0,-1 0 1,0-1-1,-1 0 0,0-1 1,-1-1-1,-24 12 0,15-16-491,22-3 32,-1 0 0,1 0 0,-1-1 1,1 1-1,0 0 0,-1-1 0,1 1 0,-1 0 0,1-1 0,0 1 1,0 0-1,-1-1 0,1 1 0,0-1 0,-1 1 0,1 0 0,0-1 0,0 1 1,0-1-1,0 1 0,-1-1 0,1 1 0,0-1 0,0 1 0,0-2 1,1-2-602,-1 0 0,1 0 0,0 1 0,0-1 1,0 0-1,0 0 0,1 0 0,2-4 1,15-26-6192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6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5862,'0'0'9465,"-1"9"-5024,-5 11-2697,0 0 0,-1-1 1,-11 19-1,-20 58 749,37-92-2478,-1 1 0,1-1 0,0 0 0,0 1 0,1-1 0,-1 1 0,1-1 0,0 0 0,0 1 0,1-1 0,-1 1 0,2 4 0,-1-7-42,0-1 0,1 1 0,-1-1 0,0 1-1,1-1 1,-1 0 0,1 0 0,-1 1 0,1-1-1,-1 0 1,1 0 0,0-1 0,0 1 0,0 0 0,-1 0-1,1-1 1,0 1 0,0-1 0,0 0 0,0 0 0,0 1-1,0-1 1,0 0 0,0-1 0,0 1 0,0 0 0,2-1-1,2 0-474,-1 0-1,0-1 1,0 1-1,0-1 0,0 0 1,0 0-1,0-1 0,0 1 1,-1-1-1,1 0 0,-1 0 1,0-1-1,7-6 0,44-55-3317,-55 65 3857,1-1 1137,-2 4-565,0 0 0,0 0 0,0 1 1,0-1-1,-1 0 0,0 0 0,1-1 0,-4 5 0,-5 9 459,8-13-866,1 1-1,-1-1 1,1 1 0,0 0-1,0-1 1,0 1-1,0 0 1,1 0 0,-1 5-1,1-8-186,1 0 1,-1 0-1,1 0 0,-1 0 0,1 0 0,-1 0 1,1 0-1,0 0 0,0 0 0,-1-1 0,1 1 0,0 0 1,0-1-1,0 1 0,0 0 0,-1-1 0,1 1 0,0-1 1,0 1-1,0-1 0,0 0 0,1 1 0,-1-1 1,0 0-1,0 0 0,0 0 0,0 0 0,0 0 0,0 0 1,0 0-1,0 0 0,0 0 0,0 0 0,0 0 0,2-1 1,4-1-248,0 1 0,0-1 0,0-1 0,0 1 0,-1-1 0,1 0 0,-1-1 1,8-5-1,-9 6-229,-1 0 1,1 0 0,1 0-1,-1 0 1,0 1-1,1 0 1,-1 0 0,1 0-1,-1 1 1,1-1 0,0 1-1,11 0 1,-17 2 469,1 0-1,0-1 1,-1 1 0,1 0-1,-1 0 1,0 0 0,1 0-1,-1-1 1,0 1 0,1 0-1,-1 0 1,0 0 0,0 0 0,0 0-1,0 0 1,0 0 0,0 0-1,0 0 1,0 0 0,0-1-1,0 1 1,-1 0 0,1 1-1,-5 25 729,-31 80 2094,24-75-2022,1 1-1,1 0 1,1 0-1,3 1 0,-5 50 1,2-32-759,9-51-47,-1-1-1,1 1 1,0 0-1,0 0 1,0 0-1,0-1 1,-1 1 0,1 0-1,0 0 1,0-1-1,-1 1 1,1 0-1,-1-1 1,1 1-1,-1 0 1,1-1 0,-1 1-1,1-1 1,-1 1-1,1-1 1,-1 1-1,0-1 1,1 1-1,-1-1 1,0 0-1,0 1 1,1-1 0,-1 0-1,0 1 1,0-1-1,1 0 1,-1 0-1,0 0 1,0 0-1,0 0 1,1 0 0,-1 0-1,0 0 1,0 0-1,1 0 1,-1 0-1,0-1 1,0 1-1,0 0 1,1 0-1,-1-1 1,0 1 0,1-1-1,-1 1 1,0-1-1,1 1 1,-1-1-1,1 1 1,-1-1-1,0 1 1,1-1 0,-1 1-1,1-1 1,0 0-1,-1 0 1,1 1-1,0-1 1,-1-1-1,-3-3-3,1-1 0,0 0 0,0 0-1,0 0 1,1 0 0,0 0 0,0-1-1,1 1 1,-1-1 0,1 1 0,1-1 0,-1 0-1,1 1 1,0-1 0,1 1 0,1-9-1,0 4-200,0 1 0,0 0-1,1-1 1,1 1 0,0 0-1,0 0 1,1 1-1,0 0 1,9-13 0,-4 10-648,0 2-1,0-1 1,1 1 0,1 1 0,-1 0 0,2 0 0,17-8 0,12-5-4606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7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67 5830,'4'-6'3519,"-1"2"-2210,0 0 0,-1 0 0,1 0 0,-1 0 1,0 0-1,0 0 0,-1-1 0,1 1 0,-1-1 0,0 1 0,1-10 0,-2 14-1229,0 0-1,-1 0 0,1 0 1,-1 0-1,1 0 0,-1 0 1,1 0-1,0 0 0,-1 0 1,1 0-1,-1 0 0,1 0 1,-1 0-1,1 0 0,0 0 1,-1 0-1,1 0 0,-1 0 1,1 1-1,0-1 0,-1 0 1,1 0-1,0 0 0,-1 1 1,1-1-1,0 0 0,-1 1 1,1-1-1,0 0 0,0 0 1,-1 1-1,1-1 0,0 1 1,0-1-1,-1 0 0,1 1 1,0-1-1,0 1 0,0 0 1,-16 16-99,-2 16 192,2 0-1,1 1 0,2 1 0,1 0 1,1 1-1,2 0 0,2 1 1,1-1-1,2 1 0,1 52 0,13-54-118,-9-34-51,-1-1 1,0 1 0,0 0-1,1-1 1,-1 1 0,0 0 0,1-1-1,-1 1 1,1 0 0,-1-1-1,1 1 1,-1-1 0,1 1 0,-1-1-1,1 1 1,0-1 0,-1 0-1,1 1 1,0-1 0,-1 0 0,1 1-1,0-1 1,-1 0 0,1 0 0,0 1-1,0-1 1,-1 0 0,1 0-1,0 0 1,0 0 0,0 0 0,-1 0-1,1 0 1,0 0 0,0-1-1,-1 1 1,1 0 0,0 0 0,-1-1-1,1 1 1,0 0 0,-1-1 0,1 1-1,0-1 1,0 0 0,1-2-51,-1 1 1,1-1 0,-1 0 0,0 1-1,0-1 1,0 0 0,0 0 0,-1 0-1,1 0 1,-1 0 0,0 0 0,0 0-1,0 0 1,0-5 0,-6-46-1310,2 39 944,-1-1-1,0 1 1,-9-15 0,9 20 300,0-1 1,0 0-1,1-1 1,1 1-1,0-1 1,0 1-1,0-17 1,4 27 85,1 1 0,0-1 1,0 0-1,-1 1 0,1 0 1,0-1-1,0 1 0,0 0 1,0 0-1,-1 0 0,1 0 0,0 0 1,2 1-1,1-1-223,93 1-10145,-55 0 3599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3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12204,'0'0'9256,"-4"10"-7846,-32 65-195,-2-2 0,-53 77 1,90-155-7724,-1-14-453,2-4-4388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8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142 103 8296,'0'0'18001,"-10"-5"-16618,6 2-1287,0 0 1,0 1-1,-1-1 1,0 1-1,1 0 1,-1 1-1,0-1 1,0 1-1,-7-1 1,9 2-78,0 0-1,0 0 1,0 1-1,0-1 1,0 1 0,0 0-1,0 0 1,0 0-1,0 0 1,0 1-1,0-1 1,0 1 0,1 0-1,-1-1 1,1 1-1,-1 0 1,1 1 0,0-1-1,0 0 1,-3 5-1,3-5-7,0 0-1,0 0 1,1 0-1,-1 1 0,1-1 1,0 0-1,-1 1 0,1-1 1,0 0-1,0 1 0,1 0 1,-1-1-1,1 1 0,-1-1 1,1 1-1,0 0 0,0-1 1,0 6-1,1-7-9,-1 0 1,1 1-1,0-1 1,0 1-1,-1-1 0,1 0 1,0 0-1,0 1 1,0-1-1,1 0 1,-1 0-1,0 0 0,0 0 1,1 0-1,-1-1 1,0 1-1,1 0 0,-1 0 1,1-1-1,-1 1 1,1-1-1,-1 0 0,1 1 1,-1-1-1,1 0 1,-1 0-1,1 0 1,-1 0-1,1 0 0,1 0 1,3-1-59,0 0 0,0 0 0,-1-1 1,1 1-1,0-1 0,-1-1 0,1 1 1,-1-1-1,0 0 0,0 0 0,0 0 1,0-1-1,-1 0 0,1 0 0,-1 0 1,0 0-1,0-1 0,5-7 0,-4 5-33,0 0 0,0-1-1,-1 0 1,1 0 0,-2 0 0,1 0-1,-1 0 1,-1-1 0,1 1-1,-2-1 1,3-17 0,-4 26 79,0 0 0,0 0 0,0-1 0,0 1 0,0 0 0,0 0 0,0 0 0,0 0 0,0-1 0,0 1 0,1 0 0,-1 0 0,0 0 0,0 0 0,0-1 0,-1 1 0,1 0 1,0 0-1,0 0 0,0 0 0,0-1 0,0 1 0,0 0 0,0 0 0,0 0 0,0 0 0,0 0 0,0-1 0,0 1 0,-1 0 0,1 0 0,0 0 0,0 0 0,0 0 0,0 0 0,0 0 0,0-1 0,-1 1 0,1 0 1,0 0-1,0 0 0,0 0 0,0 0 0,-1 0 0,1 0 0,0 0 0,0 0 0,0 0 0,0 0 0,-1 0 0,1 0 0,0 0 0,0 0 0,0 0 0,0 0 0,-1 0 0,1 0 0,0 0 0,0 0 0,-12 12-193,-8 19 67,6 16-996,14-15-3915,6-26-1535,10-5-5134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6694,'0'0'8019,"-5"8"-4160,3-3-3542,-71 132 6499,66-120-6443,1 0 0,0 0 0,1 0 0,1 0 0,1 1 0,1 0 0,-1 21-1,2-38-372,1 1-1,0-1 0,0 1 0,0-1 0,0 1 1,0 0-1,0-1 0,1 1 0,-1-1 0,0 1 0,1-1 1,-1 1-1,1-1 0,0 1 0,-1-1 0,1 0 0,0 1 1,0-1-1,0 0 0,0 1 0,0-1 0,0 0 0,2 1 1,-2-1-14,1-1 0,-1 0 0,1 0 1,-1 1-1,1-1 0,-1 0 1,1 0-1,-1-1 0,1 1 0,-1 0 1,1 0-1,-1-1 0,1 1 1,-1-1-1,1 1 0,-1-1 0,0 0 1,1 1-1,0-2 0,7-4-188,-1 0 1,0 0-1,0-1 0,-1 1 0,12-16 0,11-20-522,36-71 1,-26 42 750,-31 62 1113,-15 31-473,-15 36-173,-10 33 343,28-82-910,1 0 0,1 0 0,-1-1 1,2 1-1,-1 1 0,1-1 0,0 0 0,3 14 0,-2-22-140,0 0 0,-1 0 0,1 0 0,0 0 0,0 0 0,-1 0 0,1 0 0,0 0 0,0 0 0,0-1-1,0 1 1,0 0 0,1-1 0,-1 1 0,0-1 0,0 0 0,0 1 0,0-1 0,1 0 0,-1 1 0,0-1 0,0 0 0,1 0-1,-1 0 1,0 0 0,0 0 0,0 0 0,1-1 0,-1 1 0,2-1 0,-2 1 1,18-2-5553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9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13 13196,'0'0'5435,"-9"0"-1661,5 0-3524,-1 0-1,1 0 1,-1 0-1,1 1 1,0 0-1,-1 0 1,1 0-1,0 0 1,0 1-1,0 0 1,0 0 0,0 0-1,0 0 1,1 0-1,-1 1 1,1 0-1,-1-1 1,1 1-1,0 1 1,0-1-1,0 0 1,1 1-1,-1-1 1,1 1-1,0 0 1,0 0-1,0 0 1,0 0-1,1 0 1,-2 5 0,2-7-236,1 1 1,-1-1-1,0 1 1,1-1-1,0 0 1,-1 1 0,1-1-1,0 1 1,0-1-1,0 1 1,1-1 0,-1 1-1,0-1 1,1 0-1,0 1 1,-1-1 0,1 0-1,0 1 1,0-1-1,1 0 1,1 3 0,-1-3-33,0-1 1,0 0 0,0 0-1,0 0 1,0 1 0,0-2 0,0 1-1,0 0 1,1 0 0,-1-1-1,0 1 1,1-1 0,-1 0 0,0 0-1,1 0 1,-1 0 0,5-1-1,5-1-190,1 0-1,-1-1 0,0-1 0,0 0 1,-1-1-1,1 0 0,10-7 0,9-8-702,-20 12 875,1 0 0,0 1 0,0 1-1,0 0 1,1 0 0,0 1-1,19-5 1,-32 10 75,0 1 0,1-1-1,-1 0 1,0 0 0,1 0 0,-1 1-1,0-1 1,0 0 0,1 0 0,-1 1-1,0-1 1,1 0 0,-1 0-1,0 1 1,0-1 0,0 0 0,0 1-1,1-1 1,-1 0 0,0 1 0,0-1-1,0 0 1,0 1 0,0-1 0,0 1-1,0-1 1,0 0 0,0 1 0,0-1-1,0 0 1,0 1 0,0-1 0,0 1-1,0-1 1,0 0 0,0 1-1,0-1 1,-1 0 0,1 1 0,0-1-1,0 0 1,0 1 0,-1-1 0,1 0-1,0 0 1,0 1 0,-1-1 0,0 1-1,-8 17 386,0-6-162,-13 23 298,25-35-662,-1-1 0,1 1-1,-1-1 1,0 1-1,1-1 1,-1 0 0,0 0-1,0 0 1,1 0-1,3-3 1,-2 1-101,3-2-217,0 0 0,1 0 1,-1 0-1,1 1 0,0 0 0,0 0 1,0 1-1,1 0 0,-1 1 0,17-3 0,-24 5 437,-1 0-1,1 0 1,0 1-1,-1-1 1,1 0-1,-1 0 0,1 1 1,-1-1-1,1 0 1,0 1-1,-1-1 1,0 1-1,1-1 0,-1 0 1,1 1-1,-1-1 1,1 1-1,-1-1 0,0 1 1,1 0-1,-1-1 1,0 1-1,0-1 1,0 1-1,1 0 0,-1-1 1,0 1-1,0-1 1,0 2-1,4 28 734,2 4 25,-4-31-739,0 0-1,0 0 1,0-1-1,0 0 1,1 1-1,-1-1 1,1 0-1,0 0 1,-1 0-1,1-1 1,0 1-1,0-1 1,0 1-1,0-1 1,1 0-1,-1 0 1,0 0-1,0-1 1,1 1-1,-1-1 0,0 0 1,1 0-1,-1 0 1,0 0-1,1 0 1,-1-1-1,0 0 1,0 1-1,6-3 1,2-1 9,-1 1 0,0-2 0,0 1 0,0-1 0,-1-1 1,0 0-1,15-11 0,-21 14 94,1 1 0,-1-1 0,0 0 0,0 0 0,0 0 0,0 0 1,-1 0-1,1-1 0,-1 1 0,0-1 0,0 0 0,0 0 0,-1 1 0,1-1 0,-1 0 1,2-8-1,-4 11-76,1 1 1,-1-1 0,0 1 0,1 0-1,-1-1 1,0 1 0,1-1 0,-1 1 0,0 0-1,1 0 1,-1-1 0,0 1 0,0 0-1,1 0 1,-1 0 0,0 0 0,0 0-1,0 0 1,1 0 0,-1 0 0,0 0-1,0 0 1,-1 1 0,-2 0 294,21-3-367,-11 1-186,1 0 0,-1 0 0,0-1 0,1 0 0,-1-1 0,9-4 0,-13 6-404,0 0 0,0 0 1,0-1-1,0 1 0,-1-1 0,1 1 0,0-1 1,-1 0-1,1 1 0,-1-1 0,1 0 0,-1 0 1,2-3-1,-1-7-7628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2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15567,'0'0'6988,"-9"4"-4442,1-1-1904,-48 22 2205,55-24-2798,-1 0 1,1 0-1,-1 0 1,1 0-1,-1 0 1,1 0-1,-1 0 1,1 0-1,0 1 0,0-1 1,0 0-1,0 1 1,0-1-1,0 1 1,0-1-1,0 1 1,0 0-1,1-1 1,-1 1-1,1 0 1,-1-1-1,1 1 0,0 0 1,-1 0-1,1 0 1,0-1-1,0 1 1,0 0-1,1 0 1,-1-1-1,1 3 1,0-2-48,0-1 0,0 0 0,0 1 0,0-1 0,0 0 0,0 0 0,1 0 0,-1 0 0,0 0 0,1 0 0,-1-1 0,0 1 0,1 0 0,-1-1 0,1 1 0,0-1 0,-1 1 0,1-1 0,-1 0 0,3 1 0,38 1 26,-34-2-40,31-1-215,-28-1 141,0 1-1,0 1 1,0 0 0,-1 0 0,1 1-1,0 1 1,0 0 0,11 3 0,-21-4 93,0-1 0,0 1 1,-1-1-1,1 1 1,0-1-1,-1 1 0,1-1 1,0 1-1,-1-1 1,1 1-1,-1 0 0,1-1 1,-1 1-1,1 0 1,-1 0-1,1-1 0,-1 1 1,0 0-1,0 0 1,1-1-1,-1 1 0,0 0 1,0 0-1,0 0 1,0 0-1,0 0 0,0-1 1,0 1-1,0 0 1,0 0-1,0 0 0,0 0 1,-1-1-1,1 1 1,0 0-1,-1 0 0,1-1 1,0 1-1,-1 0 1,0 1-1,-23 25 629,1-12-265,0 0 0,-36 16-1,0-10-2065,50-19-92,1-1 0,-1 1 0,0-1 0,-14-1 0,7-1-10758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0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4004,'0'0'2947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0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6951,'0'0'14798,"10"65"-13165,-11-31-608,-6 1-480,-1-1-257,0-1-160,0-3-128,-2-4-128,3-4-737,-3-7-1121,0-6-897,-7-7-2049,0-2-3556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0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13196,'0'0'7570,"14"-7"-6262,-6 4-1123,2-3 47,1 1 0,-1 1 0,2 0 0,-1 0 1,0 1-1,1 0 0,-1 1 0,13 0 0,8 0 76,10 0-66,64 6 0,-95-3-289,0 0 0,0 1 1,0 1-1,-1-1 0,1 2 0,-1 0 1,1 0-1,-1 1 0,0 0 1,16 12-1,-22-15 58,-1 1 0,0-1 1,0 1-1,-1 0 0,1 0 0,-1 0 0,1 1 0,-1-1 1,0 1-1,0-1 0,0 1 0,-1 0 0,1-1 1,-1 1-1,0 0 0,0 0 0,0 0 0,-1 0 0,1 0 1,-1 0-1,0 0 0,0 0 0,0 0 0,-1 0 0,0 0 1,1 0-1,-1 0 0,-2 5 0,-1-1 143,0 1-1,0-1 1,0 0 0,-1 0-1,0-1 1,-1 1-1,0-1 1,0 0 0,0-1-1,-1 1 1,-10 6-1,-1 0 298,0-1 1,-1-1-1,-1 0 0,-32 12 0,44-20-377,0 0 0,0-1 1,-1 1-1,1-2 0,-1 1 0,0-1 0,1 0 1,-1-1-1,0 0 0,0-1 0,1 1 0,-1-2 1,0 1-1,-13-5 0,17 3-371,1 1 1,-1-1-1,0-1 0,1 1 1,0 0-1,0-1 0,0 0 1,0 0-1,-6-9 0,8 11-108,1 0-1,0 0 0,0 0 0,0 0 0,0-1 0,0 1 0,0 0 0,1 0 1,-1-1-1,1 1 0,-1-4 0,2 4-15,-1 1 1,0 0-1,0-1 0,0 1 0,1 0 1,-1-1-1,1 1 0,-1 0 0,1 0 0,0-1 1,-1 1-1,1 0 0,0 0 0,0 0 1,0 0-1,0 0 0,0 0 0,0 0 1,0 0-1,0 0 0,2 0 0,22-12-6465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1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83 8232,'0'0'8744,"8"0"-5941,0 1-2072,0-1 1,0-1 0,0 1-1,0-1 1,-1 0 0,14-5-1,-18 6-656,-1-1 0,1 0 0,-1 0 0,1 0-1,-1 0 1,0 0 0,1 0 0,-1-1 0,0 1 0,0-1 0,0 0-1,0 0 1,0 1 0,0-1 0,-1 0 0,1-1 0,-1 1 0,1 0-1,-1 0 1,0-1 0,0 1 0,0 0 0,0-1 0,0 1 0,0-1-1,-1 0 1,1 1 0,-1-5 0,0 6-71,0 0-1,-1 0 1,1 0-1,-1 0 1,1 0 0,-1 1-1,1-1 1,-1 0-1,0 0 1,1 0-1,-1 1 1,0-1 0,0 0-1,0 0 1,1 1-1,-1-1 1,0 1 0,0-1-1,0 1 1,0-1-1,0 1 1,0 0 0,0-1-1,0 1 1,0 0-1,0 0 1,0 0 0,0 0-1,0 0 1,0 0-1,0 0 1,-1 0 0,1 0-1,0 0 1,-1 1-1,-3-1 10,0 1 0,0-1 0,0 1-1,0 0 1,0 1 0,-8 3 0,7-2-7,0 1 0,1 0 1,0 0-1,0 1 0,0 0 0,0 0 1,1 0-1,0 0 0,-5 8 1,6-9 1,1 0 0,0 0 1,0 0-1,0 0 1,0 0-1,1 0 1,0 0-1,0 1 0,0-1 1,0 1-1,1-1 1,0 0-1,0 1 1,0-1-1,1 7 0,-1-10 3,1 1-1,0-1 1,-1 0 0,1 1-1,0-1 1,0 0-1,0 0 1,0 1-1,0-1 1,0 0-1,0 0 1,0 0-1,1 0 1,-1-1 0,0 1-1,1 0 1,-1 0-1,0-1 1,1 1-1,-1-1 1,1 1-1,-1-1 1,1 0-1,-1 0 1,1 1 0,2-1-1,46-1 75,-44 1-76,15-3-162,0-2 0,-1 0 0,1-1 0,-1-1 0,33-16 0,48-16-50,-101 39 247,1 0 0,-1 0-1,1-1 1,-1 1-1,1 0 1,-1 0 0,1 0-1,0 0 1,-1 0 0,1 0-1,-1 0 1,1 0 0,0 0-1,-1 0 1,1 0 0,-1 0-1,1 0 1,-1 0-1,1 0 1,0 1 0,-1-1-1,1 0 1,-1 0 0,1 1-1,-1-1 1,1 0 0,-1 1-1,0-1 1,1 0-1,-1 1 1,1-1 0,-1 1-1,0-1 1,1 1 0,-1-1-1,0 1 1,1-1 0,-1 1-1,0-1 1,0 1-1,0-1 1,1 1 0,-1 0-1,0-1 1,0 2 0,-4 35 1279,4-34-1237,-1 1 0,0-1 0,1 0 0,-1 1 0,1-1-1,0 0 1,0 1 0,0-1 0,1 0 0,0 4 0,1-6-67,-1 0 0,1 0 0,0 0 0,-1 0 0,1-1 0,0 1 0,0-1 0,0 1 0,0-1 0,0 0-1,0 1 1,0-1 0,-1 0 0,1 0 0,4-1 0,32-2-65,44-20-1273,-64 17 1026,-1 1 1,1 1-1,0 0 0,0 1 0,22-1 1,-39 4 293,0 0 0,-1 0 0,1 1 0,0-1 0,0 0 0,-1 0 0,1 0 0,0 1 0,-1-1 0,1 0 0,-1 1 0,1-1 0,0 1 0,-1-1 0,1 1 0,-1-1 0,1 1 0,-1-1 0,1 1 0,-1-1 0,1 2 0,0-1-130,-1 0 1,1-1 0,0 1-1,-1 0 1,1 0-1,0-1 1,-1 1 0,1 0-1,0-1 1,0 1-1,0-1 1,0 1 0,0-1-1,0 1 1,0-1 0,-1 0-1,1 0 1,0 1-1,0-1 1,0 0 0,0 0-1,2 0 1,33-2-8243,-12-6 86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1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13 7719,'0'0'16629,"-11"0"-14557,0 0-1711,-1 1 0,1 0 0,-1 0 0,-16 6 1,25-7-335,1 1 1,-1-1 0,1 1 0,-1 0-1,1 0 1,-1 0 0,1 0 0,0 0 0,0 1-1,-1-1 1,1 1 0,0-1 0,0 1-1,0 0 1,1 0 0,-1 0 0,0 0 0,1 0-1,-1 0 1,1 0 0,0 1 0,0-1-1,0 0 1,0 1 0,0-1 0,0 1 0,1-1-1,-1 1 1,1-1 0,0 1 0,-1 0-1,1 2 1,1-4-51,0 0-1,0 0 1,0 0 0,1 0-1,-1 0 1,0 0 0,0 0-1,0-1 1,1 1-1,-1-1 1,0 1 0,0-1-1,1 1 1,-1-1 0,1 0-1,-1 1 1,0-1-1,1 0 1,-1 0 0,1 0-1,-1 0 1,0 0 0,1-1-1,-1 1 1,1 0-1,2-1 1,41-9-2298,7-24-2554,-50 32 4820,1 0 1,0-1-1,-1 1 1,0 0-1,1-1 1,-1 1-1,0-1 0,0 0 1,-1 0-1,1 0 1,0 0-1,-1 0 1,0 0-1,0 0 0,0 0 1,1-4-1,-6 7 3209,-12 14-1717,10-6-999,0 1 0,1 0 0,0 0 0,1 0 0,-5 16 0,8-23-388,0 0-1,1 1 0,-1-1 1,1 1-1,-1-1 1,1 1-1,0 0 0,0-1 1,1 1-1,-1-1 1,0 1-1,2 2 1,-2-4-48,1 0 0,-1 0 1,1 1-1,0-1 1,0 0-1,-1 0 1,1 0-1,0 0 0,0-1 1,0 1-1,0 0 1,0 0-1,0-1 1,0 1-1,1 0 1,-1-1-1,0 1 0,0-1 1,0 1-1,1-1 1,-1 0-1,0 1 1,0-1-1,3 0 0,0 0-279,0 1-1,0-1 0,0-1 1,0 1-1,0 0 0,0-1 0,0 0 1,0 0-1,5-2 0,30-21-5902,-17 6 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2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13965,'0'0'13490,"-3"8"-12620,-1 3-647,0-2-51,1 0 0,0 0 0,0 0 0,1 0 0,-1 14 0,3-22-179,1 0 0,0-1 0,-1 1 0,1-1 0,-1 1 0,1-1 0,0 1 0,-1-1 0,1 1 1,0-1-1,0 0 0,0 1 0,-1-1 0,1 0 0,0 1 0,0-1 0,0 0 0,-1 0 0,1 0 0,0 0 0,0 0 0,0 0 0,0 0 0,-1 0 0,1 0 0,0-1 0,0 1 1,0 0-1,0 0 0,-1-1 0,1 1 0,0-1 0,1 0 0,31-11-867,-17 3 156,-9 3 403,1 1 0,0 0 1,0 1-1,1 0 0,-1 1 0,1-1 1,0 2-1,0-1 0,14-1 1,-22 6 564,-1 0 0,1 1 1,-1-1-1,1 0 1,-1 1-1,0-1 0,0 1 1,0-1-1,0 0 1,0 1-1,-1-1 1,1 1-1,-2 3 0,1 3-606,4-8-513,-1-1-1,1 0 0,0 1 1,-1-1-1,1 0 0,0 0 1,-1-1-1,1 1 0,-1 0 1,4-2-1,15-8-6716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15246,'0'0'7880,"66"48"-7720,-45-34-96,2 3-160,-3-4-1570,-2 0-3074,-4-1-5382</inkml:trace>
  <inkml:trace contextRef="#ctx0" brushRef="#br0" timeOffset="1">206 237 12396,'0'0'11093,"11"-8"-10741,20-18-68,-1-1 1,-1-2-1,29-38 0,-59 96-220,-4-7-183,-1-1-1,-15 35 1,-8 25-2325,28-72 946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2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102 156 3043,'0'0'17585,"-9"5"-15023,3-2-2038,-46 31 1931,49-32-2332,0 1 0,1-1 1,-1 0-1,1 0 1,-1 1-1,1 0 0,0-1 1,0 1-1,0 0 0,1 0 1,-1 0-1,1 0 1,-1 0-1,1 0 0,0 1 1,0-1-1,0 5 1,1-7-119,0-1 1,0 0-1,0 1 1,0-1-1,0 0 1,0 1 0,0-1-1,1 1 1,-1-1-1,0 0 1,0 1 0,0-1-1,1 0 1,-1 1-1,0-1 1,0 0-1,1 0 1,-1 1 0,0-1-1,0 0 1,1 0-1,-1 1 1,0-1 0,1 0-1,-1 0 1,1 0-1,-1 0 1,0 0-1,1 1 1,-1-1 0,0 0-1,1 0 1,-1 0-1,1 0 1,21-2 59,18-13-283,-13-3-437,-2-1 1,0-1-1,-1-2 0,32-36 0,32-50 1564,-110 156 1931,12-33-2636,1 1 0,1-1 0,0 2 0,1-1-1,1 1 1,0 0 0,2 0 0,0 0 0,0 1 0,0 30-1,4-47-298,-1 1-1,1 0 0,0-1 0,1 1 0,-1-1 0,0 1 0,0-1 0,1 1 0,-1-1 0,1 1 0,-1-1 0,1 0 0,0 1 0,-1-1 0,1 0 0,0 1 0,0-1 0,0 0 0,0 0 0,0 0 1,0 0-1,0 0 0,1 0 0,-1 0 0,0 0 0,1 0 0,-1 0 0,0-1 0,1 1 0,-1-1 0,1 1 0,-1-1 0,1 1 0,-1-1 0,1 0 0,-1 0 0,4 0 0,18 1-5466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7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13677,'0'0'3139,"-37"57"-2947,29-29-128,1 3-32,2 0-32,5-2 0,0-6 32,7-3-32,3-6-32,4-8-160,-1-6-1121,-2 0-833,-6-8-641,-2-11-2594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8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12268,'0'0'9801,"51"-13"-8872,-26 13-193,5 0-287,5 7-321,1-1-64,0 0-32,1-3-192,-7 0-897,-5-3-577,-11 0-864,-11 0-1762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8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5477,'0'0'14926,"47"16"-13132,-14-16-737,8 0-352,-1 0-513,0 0-128,-2 2-320,-7 3-1058,-10 1-1184,-10 1-1922,-11 3-1858</inkml:trace>
  <inkml:trace contextRef="#ctx0" brushRef="#br0" timeOffset="1">0 156 10186,'0'0'12459,"51"17"-12170,-14-23-193,5-1-64,1 3-1153,-3 0-2627,1 1-4548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7 13389,'0'0'3688,"-8"-2"-2316,5 1-1310,-1 0-1,0 0 1,1 1-1,-1-1 0,1 1 1,-1 0-1,0 0 1,1 0-1,-1 0 0,0 1 1,1-1-1,-1 1 1,0 0-1,1 0 0,-1 0 1,1 1-1,0-1 0,-1 1 1,1 0-1,0 0 1,0 0-1,0 0 0,0 0 1,1 1-1,-4 3 1,0-1 241,1 1 1,0 0-1,0 0 1,0 1-1,1-1 1,0 1-1,0 0 1,1 0-1,0 0 1,0 1-1,0-1 1,1 1-1,-2 12 1,4-19-287,0 0-1,0-1 1,0 1-1,0 0 1,0 0-1,0-1 1,0 1 0,1 0-1,-1 0 1,0-1-1,0 1 1,1 0-1,-1-1 1,0 1 0,1 0-1,-1-1 1,1 1-1,-1-1 1,1 1-1,-1-1 1,1 1 0,-1-1-1,1 1 1,-1-1-1,1 1 1,0-1-1,-1 0 1,1 1 0,0-1-1,-1 0 1,2 1-1,29-1 149,27-20-652,-42 12-61,1-1 1,-1-1-1,-1 0 0,0-1 1,0 0-1,-1-2 0,0 1 0,-1-2 1,12-16-1,-58 55 2085,-5 19-383,1 1 0,2 2 0,3 2 0,1 1 0,-37 85 0,62-106-1844,10-23-1528,8-15-516,-6 2 951,0 0 1,0-1 0,-1 0 0,5-11 0,-6 12 470,10-21-4160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39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13 12011,'0'0'9305,"-8"8"-8323,-43 50-61,47-53-744,0 0-1,0 1 0,1-1 1,0 1-1,0 0 1,1 0-1,-1 0 0,1 0 1,0 0-1,1 1 1,-2 10-1,3-16-161,1-1 1,-1 1 0,0-1-1,0 0 1,1 1-1,-1-1 1,0 1-1,1-1 1,-1 0-1,0 1 1,1-1-1,-1 0 1,0 1-1,1-1 1,-1 0-1,1 0 1,-1 1-1,1-1 1,-1 0-1,1 0 1,-1 0-1,0 0 1,1 0-1,-1 0 1,1 1-1,-1-1 1,1 0-1,-1 0 1,1 0-1,-1-1 1,1 1-1,-1 0 1,1 0-1,19-3 141,-7-1-173,0-1 0,0-1 0,-1 0 0,0 0 0,0-1 0,13-11 0,64-55-1164,-80 66 1067,23-25 28,-50 55 737,13-17-483,-2 2 53,-1 0 0,2 1-1,-1 0 1,2 0-1,-1 0 1,1 1 0,0 0-1,1 0 1,0 0-1,-4 22 1,8-32-210,0 1 1,0 0-1,0-1 1,0 1-1,0 0 0,0-1 1,0 1-1,0 0 1,0-1-1,0 1 0,1 0 1,-1-1-1,0 1 1,1 0-1,-1-1 0,0 1 1,1-1-1,-1 1 1,1-1-1,-1 1 1,1-1-1,-1 1 0,1-1 1,-1 1-1,1-1 1,-1 1-1,1-1 0,0 0 1,-1 1-1,2-1 1,27 1 158,-21-3-195,1 0 1,-1 0-1,0-1 0,13-6 0,-10 3-233,0-1-1,0 0 1,0 0-1,-1-1 1,0-1 0,-1 0-1,0 0 1,0 0-1,-1-1 1,0-1-1,10-16 1,-19 27 263,1 0 0,0 0 0,0 0 0,0 0 0,0 0-1,0 1 1,0-1 0,0 0 0,-1 0 0,1 0 0,0 0 0,0 0 0,0 0 0,0 0 0,0 0 0,-1 0 0,1 0 0,0 0 0,0 0 0,0 0 0,0 0 0,0 0 0,-1 0 0,1 0 0,0 0 0,0 0 0,0 0 0,0 0 0,-1 0-1,1 0 1,0 0 0,0 0 0,0 0 0,0 0 0,0 0 0,0 0 0,-1 0 0,1-1 0,0 1 0,0 0 0,0 0 0,0 0 0,0 0 0,0 0 0,0 0 0,0 0 0,-1-1 0,1 1 0,0 0 0,0 0 0,0 0 0,0 0 0,0 0-1,0-1 1,0 1 0,0 0 0,0 0 0,0 0 0,-11 8 231,-51 61 957,57-62-1083,0-1 0,1 1 1,-1 0-1,2 0 0,-1 1 1,1-1-1,0 1 0,0 0 0,-1 10 1,4-18-158,0 0 1,0 1 0,-1-1-1,1 0 1,0 1-1,0-1 1,0 1 0,0-1-1,0 0 1,0 1 0,1-1-1,-1 0 1,0 1-1,0-1 1,0 0 0,0 1-1,0-1 1,0 0 0,1 1-1,-1-1 1,0 0-1,0 1 1,0-1 0,1 0-1,-1 0 1,0 1 0,0-1-1,1 0 1,-1 0-1,0 1 1,1-1 0,-1 0-1,0 0 1,1 0 0,-1 0-1,0 0 1,1 1-1,-1-1 1,0 0 0,1 0-1,-1 0 1,1 0 0,-1 0-1,0 0 1,1 0-1,-1 0 1,0 0 0,1 0-1,-1-1 1,20-6-6380,-1-8-3460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0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6662,'0'0'16822,"-4"10"-15589,-10 22-464,-2-1 1,-24 35-1,15-25-241,-21 45-1,45-84-510,0-1 0,0 1 0,0-1 0,0 1 0,0 0-1,0 0 1,1-1 0,-1 1 0,1 0 0,-1 0 0,1 0 0,0 0 0,0-1 0,0 1 0,0 0 0,0 0 0,0 0-1,0 0 1,1 0 0,-1-1 0,1 1 0,-1 0 0,2 2 0,0-3-7,-1 0-1,0-1 1,1 1 0,-1-1-1,1 1 1,0-1 0,-1 0-1,1 1 1,-1-1 0,1 0-1,0 0 1,-1 0 0,1 0 0,-1 0-1,1-1 1,-1 1 0,1 0-1,0-1 1,-1 1 0,3-2-1,11-4-194,0-1-1,0 0 0,25-17 0,-23 12-149,-1-1 0,-1-1 0,0 0-1,22-26 1,-50 57 669,1 2-1,-18 35 0,27-48-280,0 1-1,0-1 1,0 0-1,1 1 1,0 0 0,1-1-1,-1 1 1,1 0-1,1 0 1,-1 0-1,1 0 1,1 0-1,-1 0 1,2 7 0,-1-12-43,0 0 1,0 0-1,1-1 1,-1 1 0,0-1-1,1 1 1,-1-1 0,1 0-1,0 1 1,-1-1-1,1 0 1,0 0 0,0 0-1,-1 0 1,1-1 0,0 1-1,0 0 1,0-1-1,0 1 1,0-1 0,0 0-1,0 0 1,0 1 0,0-1-1,0-1 1,0 1-1,0 0 1,0 0 0,0-1-1,4 0 1,30-12-1909,-12-6-4653,-16 4 513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0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15439,'0'0'9929,"12"4"-31614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0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14221,'0'0'7843,"-2"4"-7790,0 4-259,-1 0 0,2 0 0,-1 0 1,1 0-1,0 0 0,1 0 0,1 15 0,-1-13 590,1 0-1,-2 0 0,1 0 1,-1 0-1,-1 0 0,0 0 1,-4 13-1,-3-2 677,4-11-590,0 0 0,1 1 1,0 0-1,1 0 0,0 0 0,1 0 0,-1 17 0,3-28-463,0 1 0,0-1 0,0 0 1,0 1-1,0-1 0,0 1 0,0-1 1,0 1-1,1-1 0,-1 0 1,0 1-1,0-1 0,1 0 0,-1 1 1,0-1-1,0 0 0,1 1 1,-1-1-1,0 0 0,1 1 0,-1-1 1,0 0-1,1 0 0,-1 1 1,1-1-1,-1 0 0,0 0 0,1 0 1,-1 0-1,1 0 0,-1 1 1,1-1-1,-1 0 0,1 0 0,22-2 81,20-12-238,-33 10 91,0 0 0,0 1 1,1 0-1,-1 1 0,1 0 0,-1 0 1,1 1-1,18 1 0,-28 0 57,-1 0 0,1 0 1,0 0-1,-1 0 0,1 0 0,-1 0 0,1 1 0,0-1 0,-1 0 0,1 0 1,-1 0-1,1 1 0,-1-1 0,1 0 0,-1 1 0,1-1 0,-1 1 0,1-1 1,-1 0-1,1 1 0,-1-1 0,0 1 0,1-1 0,-1 1 0,0-1 0,1 1 1,-1 0-1,0-1 0,0 1 0,0-1 0,1 1 0,-1-1 0,0 1 0,0 0 1,0-1-1,0 1 0,0 0 0,0-1 0,0 1 0,0-1 0,0 1 0,0 0 1,-1-1-1,1 1 0,0-1 0,0 1 0,-1-1 0,1 1 0,0-1 0,0 1 1,-1 0-1,1-1 0,-1 0 0,1 1 0,0-1 0,-1 1 0,0 0 0,-25 30 15,17-23 60,-1-2-1,0 1 1,0-1-1,-1 0 1,1-1 0,-1-1-1,0 1 1,-1-2-1,1 1 1,-1-2 0,0 0-1,1 0 1,-1-1 0,-21 0-1,32-1-136,0 0 1,0 0-1,-1 0 0,1 0 1,0 0-1,0 0 0,0-1 1,0 1-1,0 0 0,0-1 1,0 1-1,0 0 0,0-1 1,0 1-1,0-1 0,0 1 1,0-1-1,0 0 0,0 0 1,1 1-1,-1-1 0,0 0 1,0 0-1,1 0 0,-1 0 1,1 1-1,-1-1 0,1 0 1,-1 0-1,1 0 0,-1 0 1,1-1-1,0 1 0,0 0 1,-1 0-1,1 0 0,0 0 1,0 0-1,0 0 0,0 0 1,0 0-1,1 0 0,-1 0 1,0-1-1,0 1 0,1 0 1,-1 0-1,1-1 0,1-3-676,0 1 0,0 0-1,0 0 1,1 0-1,-1 0 1,1 0 0,0 0-1,0 1 1,0-1 0,5-3-1,17-10-4966,2 0-1371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1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0 10826,'0'0'16864,"-3"10"-15732,-11 23-347,8-23-667,1 0-1,0 0 1,1 0-1,0 0 0,1 1 1,0-1-1,1 1 0,0 0 1,-1 17-1,4-27-116,-1-1 1,0 0-1,0 1 0,0-1 0,0 0 0,0 0 1,1 1-1,-1-1 0,0 0 0,0 1 0,0-1 1,1 0-1,-1 0 0,0 1 0,1-1 0,-1 0 1,0 0-1,0 0 0,1 0 0,-1 1 0,0-1 1,1 0-1,-1 0 0,0 0 0,1 0 1,-1 0-1,0 0 0,1 0 0,-1 0 0,0 0 1,1 0-1,-1 0 0,0 0 0,1 0 0,-1 0 1,0 0-1,1 0 0,-1 0 0,0-1 0,1 1 1,-1 0-1,0 0 0,1 0 0,-1 0 0,0-1 1,0 1-1,1 0 0,-1 0 0,0-1 0,0 1 1,1 0-1,-1-1 0,15-13-193,16-50-1294,-18 36 637,-10 23 625,-2 8 221,-2 0 23,0 0 0,1 1 0,-1-1 0,1 0 1,0 0-1,0 0 0,0 1 0,0-1 1,1 0-1,-1 0 0,1 0 0,0 0 0,0 0 1,0 0-1,0 0 0,0 0 0,1 0 1,-1 0-1,1 0 0,0-1 0,2 4 0,0-4-6,1 1 0,-1-1-1,0 1 1,1-1-1,-1-1 1,1 1 0,0-1-1,0 1 1,-1-1-1,1-1 1,0 1 0,0-1-1,8 0 1,13 0-73,0-2 0,1-1 0,-1-1 0,-1-1 0,1-2 0,43-16 0,-4 2-25,-65 21 103,1-1 0,-1 1 0,0 0-1,0 0 1,0 0 0,1 0 0,-1 0-1,0-1 1,0 1 0,1 0 0,-1 0-1,0 0 1,0 0 0,1 0 0,-1 0-1,0 0 1,0 0 0,1 0 0,-1 0-1,0 0 1,0 0 0,1 0 0,-1 0-1,0 0 1,0 0 0,1 0 0,-1 0 0,0 0-1,0 0 1,1 0 0,-1 1 0,0-1-1,0 0 1,1 0 0,-1 0 0,0 0-1,0 1 1,0-1 0,1 0 0,-1 0-1,0 0 1,0 1 0,0-1 0,0 0-1,0 0 1,0 1 0,1-1 0,-1 0-1,-6 16 543,-3 8-190,9-23-365,0 0 0,0-1-1,0 1 1,0-1 0,0 1-1,1-1 1,-1 1-1,0 0 1,0-1 0,0 1-1,1-1 1,-1 1 0,0-1-1,0 1 1,1-1 0,-1 1-1,0-1 1,1 0 0,-1 1-1,1-1 1,-1 1-1,0-1 1,1 0 0,-1 1-1,1-1 1,-1 0 0,1 0-1,-1 1 1,1-1 0,0 0-1,-1 0 1,1 0-1,-1 0 1,1 0 0,-1 0-1,1 0 1,-1 0 0,1 0-1,1 0 1,35 1-216,1-2 0,55-8 0,37-1-900,-120 16-769,-10-6 1622,0 1 0,0-1 0,1 0 0,-1 1 0,0-1 0,0 0 0,1 1 0,-1-1 0,0 1 0,1-1 0,-1 0 0,0 0 0,1 1 0,-1-1 0,1 0 0,-1 0 0,0 1 0,1-1 0,-1 0 0,1 0 0,-1 0 0,1 0 0,-1 0 0,1 0 0,-1 0 0,1 0 0,-1 0 0,1 0 0,7 0-5396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7847,'0'0'10602,"-41"66"-7879,32-39-1057,2 0-449,5-2-449,2-3-479,0-4-225,1-1 0,4-5-64,1-5-769,-1-3-993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16624,'0'0'2018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2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0 12492,'0'0'11536,"-9"3"-11280,-5 1-238,0 0 0,0 1 0,1 1 0,-25 14 0,34-18-19,1 0 0,-1 0 0,1 0 0,0 0 0,-1 1 0,1 0 0,0-1 0,0 1 0,1 0 0,-1 1 0,1-1 0,-1 0 0,1 1 0,0-1 0,0 1 0,1 0 0,-1 0 0,1 0 0,0 0 0,0-1 0,0 2 0,0-1 0,1 0 0,0 0 0,0 7 0,1-9-45,-1 0-1,2 0 1,-1 0-1,0-1 0,0 1 1,0 0-1,1 0 1,-1-1-1,1 1 1,-1-1-1,1 0 0,0 1 1,0-1-1,-1 0 1,1 0-1,0 0 0,0 0 1,0 0-1,0-1 1,0 1-1,1 0 1,-1-1-1,0 0 0,0 1 1,0-1-1,0 0 1,0 0-1,3-1 0,5 2-1092,1-1 0,-1-1 0,1 0 0,15-3 0,12-11-5369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2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12396,'0'0'8253,"-10"5"-6838,-28 18-423,37-22-953,-1 0-1,1 0 0,0 0 0,0 0 0,-1 0 1,1 0-1,0 0 0,0 0 0,0 1 0,0-1 1,1 0-1,-1 1 0,0-1 0,0 0 0,1 1 1,-1-1-1,1 1 0,-1-1 0,1 1 0,0-1 1,0 1-1,-1 0 0,1-1 0,0 1 0,1-1 1,-1 1-1,0-1 0,0 1 0,1-1 0,-1 1 1,0-1-1,1 1 0,0-1 0,-1 1 0,1-1 1,0 1-1,0-1 0,0 0 0,-1 0 0,2 1 1,-1-1-1,0 0 0,0 0 0,0 0 0,0 0 1,1 0-1,-1 0 0,0-1 0,1 1 0,-1 0 0,1-1 1,-1 1-1,1-1 0,-1 1 0,1-1 0,-1 0 1,3 1-1,14 0 18,0-1 0,1 0 0,-1-2-1,0 0 1,0-1 0,0 0 0,23-9 0,3 1-39,-17 9 452,-26 17 687,-2 1-1131,1-16-4,4 1-444,-1-1 0,1 0 0,0 0 0,0-1 0,0 1 0,-1-1 0,1 0 0,0 0 0,0 0 0,-1 0 0,1-1 0,-1 1 0,4-3 0,6-1-2132,13-5-3627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145 149 10314,'0'0'12710,"-11"-5"-11540,-32-10-599,40 14-543,0 1 0,0 0 1,0 0-1,1 1 1,-1-1-1,0 0 0,0 1 1,1 0-1,-1 0 0,0 0 1,1 0-1,-1 0 0,1 0 1,-1 0-1,1 1 0,-1 0 1,1-1-1,0 1 0,0 0 1,0 0-1,0 0 0,0 0 1,1 0-1,-1 1 1,-1 2-1,-1-1 109,1 1 0,0 1 0,0-1 1,1 0-1,-1 1 0,1-1 0,0 1 0,1 0 0,-2 10 0,3-15-120,0 1-1,1-1 1,-1 0-1,0 0 0,1 0 1,0 0-1,-1 0 1,1 1-1,0-1 0,-1 0 1,1 0-1,0-1 0,0 1 1,0 0-1,0 0 1,0 0-1,0 0 0,0-1 1,0 1-1,0-1 1,0 1-1,0 0 0,0-1 1,0 0-1,1 1 0,-1-1 1,0 0-1,0 0 1,1 1-1,-1-1 0,0 0 1,0 0-1,1 0 1,-1-1-1,0 1 0,0 0 1,0 0-1,2-1 0,6 0-3,-1 0-1,0-1 0,0 1 0,14-7 0,-5 0-78,-1-2-1,0 0 1,-1 0 0,0-2 0,-1 0 0,0-1-1,-1 0 1,0-1 0,-1 0 0,-1-1 0,0 0-1,-1-1 1,-1 0 0,9-22 0,-14 20 179,-14 23 238,-15 23 71,17-20-311,2 1 0,-1 1 0,1-1 0,1 1 0,0 0 0,0 0 0,1 1 0,0-1 0,1 1 0,0 0 0,0 0 0,2 0 0,-1 0 1,1 14-1,1-24-107,0 0 0,0 0 0,1 1 1,-1-1-1,0 0 0,1 0 1,-1 0-1,1 0 0,-1 0 1,1 1-1,0-1 0,-1 0 0,1 0 1,0 0-1,0-1 0,0 1 1,-1 0-1,1 0 0,0 0 1,0-1-1,0 1 0,1 0 1,-1-1-1,1 1 0,2 1-14,-1-1 0,0-1 0,1 1-1,0 0 1,-1-1 0,1 0 0,-1 0 0,7 0-1,-2-1-105,1 0-1,0-1 0,0 0 1,-1-1-1,1 1 0,10-6 1,74-58-386,-110 96 1698,15-27-1172,-26 45 224,27-46-254,0 0-1,0 1 0,0-1 1,0 1-1,0-1 1,0 1-1,1-1 1,-1 1-1,1 0 1,0-1-1,0 1 1,0-1-1,0 1 1,0 0-1,0-1 1,1 1-1,1 4 1,-2-6-85,1-1 0,-1 1 1,1-1-1,-1 1 0,1-1 1,0 1-1,-1-1 1,1 0-1,-1 0 0,1 1 1,0-1-1,-1 0 0,1 0 1,0 1-1,-1-1 1,1 0-1,0 0 0,0 0 1,-1 0-1,1 0 0,0 0 1,-1 0-1,1 0 1,0-1-1,-1 1 0,1 0 1,0 0-1,-1-1 0,1 1 1,0 0-1,-1 0 1,1-1-1,-1 1 0,1-1 1,21-14-5333,-3-2-1613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13293,'0'0'10116,"-5"14"-9134,-26 50-240,-30 74 411,53-116-917,0-1 0,2 1 0,0 0 0,-3 33 0,9-56-223,0 1-1,1 0 1,-1 0 0,0-1-1,1 1 1,-1 0 0,0 0-1,1 0 1,-1-1-1,0 1 1,1 0 0,-1 0-1,0 0 1,1 0 0,-1 0-1,1 0 1,-1 0 0,0 0-1,1 0 1,-1 0 0,1 0-1,-1 0 1,0 0 0,1 0-1,-1 0 1,1 0 0,-1 0-1,0 0 1,1 0-1,-1 1 1,0-1 0,1 0-1,-1 0 1,0 0 0,1 1-1,-1-1 1,0 0 0,1 1-1,-1-1 1,0 0 0,0 0-1,0 1 1,1-1 0,-1 0-1,0 1 1,0-1 0,0 1-1,0-1 1,1 0-1,-1 1 1,0-1 0,0 0-1,0 1 1,0-1 0,0 1-1,0-1 1,0 0 0,0 1-1,23-30 171,-16 18-287,-1 0 0,0 0 0,0-1 0,-2 0 1,1 0-1,-1-1 0,-1 1 0,0-1 0,-1 0 0,1-22 0,-3 35 104,1-1-1,-1 1 0,0 0 1,0 0-1,0-1 1,0 1-1,0 0 0,0 0 1,0-1-1,0 1 0,0 0 1,0 0-1,0-1 0,0 1 1,-1 0-1,1 0 0,0-1 1,0 1-1,0 0 0,0 0 1,0-1-1,0 1 0,-1 0 1,1 0-1,0 0 0,0-1 1,0 1-1,0 0 1,-1 0-1,1 0 0,0 0 1,0-1-1,-1 1 0,1 0 1,0 0-1,0 0 0,-1 0 1,1 0-1,0 0 0,0 0 1,-1 0-1,1 0 0,0 0 1,0 0-1,-1 0 0,1 0 1,0 0-1,0 0 0,-1 0 1,1 0-1,0 0 1,0 0-1,-1 0 0,1 0 1,0 0-1,0 1 0,-1-1 1,1 0-1,0 0 0,0 0 1,0 0-1,-1 1 0,1-1 1,0 0-1,0 0 0,0 0 1,-1 1-1,-11 16 163,11-15-154,1 0 0,-1 1 1,1-1-1,0 0 0,0 0 1,0 1-1,0-1 0,0 0 0,0 0 1,0 1-1,1-1 0,-1 0 1,1 0-1,0 0 0,0 0 0,0 0 1,0 0-1,0 0 0,0 0 1,0 0-1,1 0 0,1 2 0,0-1 0,0-1-1,0 0 0,1 0 1,-1 0-1,1 0 0,-1-1 0,1 1 1,-1-1-1,1 0 0,0 0 1,0 0-1,5 0 0,-1 0 0,1 0 0,-1-1 0,1 0 0,-1-1 0,1 0 0,-1 0 0,0-1 0,1 0 0,-1 0-1,0-1 1,15-7 0,22-32 965,-51 48-843,1 0 0,0 0 0,0 1 0,1 0 0,0 0 1,0 0-1,0 0 0,1 1 0,0 0 0,0-1 0,1 1 0,0 0 0,1 0 1,0 0-1,-1 12 0,3-20-157,-1 1 0,0-1 0,0 1 0,0-1 0,0 1 0,1-1 0,-1 1 0,0-1 0,1 0 0,-1 1 0,0-1 0,1 1 0,-1-1 0,0 0 0,1 1 0,-1-1 0,1 0 0,-1 0 0,1 1 1,-1-1-1,0 0 0,1 0 0,-1 0 0,1 1 0,-1-1 0,1 0 0,-1 0 0,1 0 0,-1 0 0,1 0 0,-1 0 0,1 0 0,-1 0 0,1 0 0,-1 0 0,1 0 0,-1-1 0,1 1 0,-1 0 0,1 0 0,-1 0 0,1-1 0,-1 1 0,1 0 0,-1 0 0,0-1 0,1 0 0,23-15-3637,-8-8-2148,2-6-3892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4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13100,'0'0'8120,"-4"9"-5397,2-7-2572,-15 48 2453,16-47-2635,1 0 1,0 0-1,0 0 0,0 0 0,0 0 1,0 0-1,0 0 0,1-1 0,-1 1 1,1 0-1,0 0 0,0 0 1,0-1-1,0 1 0,1 0 0,-1-1 1,1 1-1,-1-1 0,4 4 0,10 10-1596,26 16-12939,-28-23 13201,1-2 4109,-6 4 5910,-8 5-4756,-10 20-2186,7-26-249,3-10-1438,0 1-1,0-1 1,0 1-1,0 0 1,0-1-1,0 1 1,0 0-1,0-1 1,0 1 0,0-1-1,0 1 1,0 0-1,0-1 1,0 1-1,1-1 1,-1 1-1,0 0 1,0-1-1,1 1 1,-1-1-1,0 1 1,1-1-1,-1 1 1,1-1 0,-1 1-1,0-1 1,1 0-1,-1 1 1,1-1-1,-1 1 1,1-1-1,0 0 1,-1 0-1,2 1 1,29 2 251,44-15-357,-66 10 122,9-1 14,1 0 0,29 1 0,-48 2-27,1 0 1,0 0-1,-1 0 1,1 0-1,-1 0 1,1 0-1,-1 0 0,1 0 1,-1 0-1,1 1 1,-1-1-1,1 0 0,-1 0 1,0 1-1,1-1 1,-1 0-1,1 0 0,-1 1 1,0-1-1,1 0 1,-1 1-1,1-1 0,-1 1 1,0-1-1,0 1 1,1-1-1,-1 0 1,0 1-1,0-1 0,1 1 1,-1-1-1,0 1 1,0 0-1,0 21 957,-1-21-962,1 0 0,0 0-1,-1 0 1,1 0 0,0 0 0,0 0 0,-1 0-1,1 0 1,0 0 0,0 0 0,0 0-1,0-1 1,0 1 0,1 0 0,-1 0 0,0 0-1,0 0 1,1 0 0,-1 0 0,0 0-1,1 0 1,-1 0 0,1 0 0,-1-1 0,1 1-1,0 0 1,-1 0 0,1-1 0,0 1-1,-1 0 1,2 0 0,11 0-389,0 0 1,1-1-1,-1-1 1,0 0-1,21-5 1,38-3-1286,-93 37 1683,11-17-1417,5-4-3326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9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1030 119 8104,'0'0'10981,"-11"-5"-10052,-5-1-761,0 1 1,0 0 0,-1 2 0,1 0 0,-1 1 0,0 0-1,-27 2 1,-355 35 402,-22 0-4110,418-35 3418,0 0 0,1 0 0,-1 0 0,0 0 0,1-1 0,-1 1 0,1-1 1,-1 0-1,1 1 0,-1-1 0,-3-2 0,6 2 41,-1 0 0,1 1-1,-1-1 1,1 0 0,-1 0 0,1 0 0,0 1 0,-1-1 0,1 0 0,0 0 0,0 0 0,-1 0 0,1 0-1,0 0 1,0 0 0,0 0 0,0 0 0,0 1 0,0-1 0,1 0 0,-1 0 0,0 0 0,0 0-1,1 0 1,-1 0 0,0 0 0,1 1 0,-1-1 0,1 0 0,-1 0 0,1 1 0,-1-1 0,1 0 0,0 1-1,-1-1 1,2 0 0,8-11-1038,1 1-1,0 0 1,0 1-1,15-10 1,-13 10 299,45-36-3035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49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791 61 3171,'0'0'4052,"7"-9"-844,22-31-224,-29 40-2864,0 0 0,0-1 0,1 1-1,-1 0 1,0 0 0,0 0 0,0-1 0,1 1-1,-1 0 1,0 0 0,0-1 0,0 1-1,0 0 1,0 0 0,0-1 0,0 1-1,1 0 1,-1 0 0,0-1 0,0 1-1,0 0 1,0-1 0,0 1 0,0 0 0,0 0-1,-1-1 1,1 1 0,0 0 0,0 0-1,0-1 1,0 1 0,0 0 0,0-1-1,0 1 1,0 0 0,-1 0 0,1 0 0,0-1-1,0 1 1,0 0 0,-1 0 0,1-1-1,-15 0 1199,-17 8-904,-233 120 971,173-79-1318,38-21-58,-116 63 155,139-71-19,0 1 0,2 1 0,-34 33-1,58-49-141,1-1 0,-1 1 0,1 0-1,0 1 1,1-1 0,-1 1 0,1-1 0,0 1-1,1 0 1,-3 8 0,4-12-13,1 0 0,-1 0-1,1 1 1,0-1 0,0 0 0,0 0 0,0 0 0,0 0-1,0 0 1,1 0 0,-1 0 0,1 1 0,-1-1 0,1 0-1,0 0 1,0-1 0,0 1 0,0 0 0,0 0 0,0 0-1,1-1 1,-1 1 0,1 0 0,-1-1 0,1 1 0,-1-1-1,1 0 1,0 0 0,0 1 0,-1-1 0,1 0 0,0 0-1,4 1 1,14 5-179,1 0 0,0-2 0,0 0 0,0-1 1,30 1-1,113-2-1691,-108-3 970,150 0-4151,-106 0 1148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0.7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 18417,'0'0'1485,"2"12"-482,1 7-820,-2 1 0,0 0 0,-2-1 0,0 1 0,-1-1 0,-7 29 0,-9 21-124,6-28-49,2 2 1,1-1 0,-5 86 0,14-127 5,-1 0 1,1-1 0,0 1-1,0 0 1,0 0 0,0 0-1,0 0 1,0 0 0,1 0-1,-1 0 1,0 0 0,0 0-1,1 0 1,-1 0 0,1 0-1,-1 0 1,0-1 0,1 1-1,0 0 1,-1 0 0,1 0-1,-1-1 1,1 1 0,0 0-1,0-1 1,-1 1 0,1-1-1,0 1 1,1 0 0,0-1 40,0 0 0,0 0 0,0 0 0,0 0 0,0 0 0,-1 0 0,1-1 0,0 1 0,0-1 0,0 0 0,-1 1 0,1-1 0,0 0 0,1-1 0,10-6 395,-1-1 0,21-18 0,-33 27-451,69-65 38,-3-2 0,89-119 0,-150 179-377,19-30-1212,-23 36 1304,-1 0 1,1 0 0,-1 0-1,1-1 1,-1 1 0,0 0-1,1-1 1,-1 1 0,0 0-1,0-1 1,0 1 0,0 0-1,0-1 1,0 1 0,-1 0-1,0-2 1,-6-2-5136,-12 5-3652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1.0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9097,'0'0'4708,"0"52"-1665,3-32-577,15-9-576,5-3-385,5-7-448,8-1-640,4-2-513,1-12-2627,-1-2-4067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18353,'0'0'5093,"53"-7"-3107,-25 0-1281,2 4-481,-3 1-224,-2 1-705,0 1-1665,-5 0-2691,-6 0-6982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1.4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9 116 12396,'0'0'11408,"-3"8"-10565,2-7-823,0 0-1,1 0 0,-1 0 1,1 1-1,-1-1 1,1 0-1,0 0 0,-1 0 1,1 1-1,0-1 0,0 0 1,0 0-1,0 1 1,0-1-1,0 0 0,0 0 1,0 1-1,0-1 1,1 0-1,-1 0 0,1 1 1,-1-1-1,1 0 0,-1 0 1,1 0-1,-1 0 1,1 0-1,0 0 0,0 0 1,0 0-1,-1 0 0,1 0 1,0 0-1,2 1 1,2-1 13,0 0 1,0 0-1,0 0 0,0 0 1,0-1-1,0 0 1,0 0-1,0-1 1,0 1-1,10-3 1,-6 1 2,0-1 1,-1 0-1,1 0 1,-1-1 0,0 0-1,0 0 1,-1-1-1,10-7 1,-14 10-20,0 0 0,0 0 1,0 0-1,-1-1 0,1 0 0,0 1 1,-1-1-1,0 0 0,1 0 0,-1 0 1,-1 0-1,1-1 0,0 1 0,-1 0 1,1-1-1,-1 1 0,0-1 0,0 0 1,-1 1-1,1-1 0,-1 0 0,0-4 1,0 7-13,0 1 1,-1-1-1,1 0 1,-1 1-1,1-1 1,-1 1-1,1-1 1,-1 1-1,1-1 1,-1 1-1,0-1 1,1 1-1,-1 0 1,0-1 0,1 1-1,-1 0 1,0-1-1,0 1 1,1 0-1,-1 0 1,0 0-1,0 0 1,1-1-1,-1 1 1,0 0-1,0 1 1,1-1-1,-1 0 1,-1 0-1,-26 5 54,19 1-44,-1-1 0,1 1 0,0 1 0,0-1 0,1 1 0,0 1 0,0 0 1,0 0-1,1 0 0,1 1 0,-1 0 0,2 1 0,-1-1 0,1 1 0,0 0 0,1 0 0,1 1 0,-1-1 1,2 1-1,-1 0 0,1 0 0,0 10 0,2-19-56,0 0 1,1 0 0,-1-1-1,0 1 1,1 0-1,0 0 1,-1-1-1,1 1 1,0-1-1,0 1 1,-1-1 0,1 1-1,1-1 1,-1 1-1,0-1 1,0 0-1,0 0 1,1 1-1,-1-1 1,0 0 0,1 0-1,-1 0 1,1-1-1,0 1 1,-1 0-1,1 0 1,0-1-1,-1 1 1,1-1 0,0 0-1,-1 1 1,1-1-1,0 0 1,0 0-1,-1 0 1,1 0 0,0 0-1,0-1 1,2 0-1,4 1-817,0-1 0,0-1 0,0 1 0,-1-2 0,1 1-1,0-1 1,13-6 0,18-17-6151</inkml:trace>
  <inkml:trace contextRef="#ctx0" brushRef="#br0" timeOffset="1">378 0 14061,'0'0'513,"-41"67"864,27-33 449,8-5-545,6-5-993,0-9-320,6-7-1409,9-7-2082,-2-1 352,-4-4-577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1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1 136 7079,'0'0'12486,"10"2"-10810,-2 1-1451,1-2 0,0 1 0,-1-1 0,1 0-1,0-1 1,0 0 0,0-1 0,-1 0 0,1 0-1,0 0 1,-1-1 0,1-1 0,-1 1 0,0-1 0,0-1-1,0 0 1,9-5 0,33-33 18,-46 39-220,-1 0 0,-1 0 0,1-1 0,0 1 1,-1-1-1,0 0 0,0 1 0,0-1 1,0 0-1,-1 0 0,0-1 0,2-7 0,-3 11-12,1 1 0,-1-1-1,0 1 1,0-1 0,0 0-1,0 1 1,0-1 0,-1 1-1,1-1 1,0 0 0,0 1 0,0-1-1,0 1 1,-1-1 0,1 1-1,0-1 1,0 0 0,-1 1-1,1-1 1,0 1 0,-1 0-1,1-1 1,-1 1 0,1-1-1,-1 1 1,1 0 0,-1-1-1,1 1 1,-1 0 0,0-1-1,-22 0 80,18 2-108,-1 1-1,1-1 1,0 1 0,0 0 0,0 0 0,-8 6 0,1 1 38,2 0 0,0 1 0,0 1 0,0-1 0,2 2 0,-1-1 0,1 1-1,1 1 1,0-1 0,1 1 0,0 0 0,1 1 0,1-1 0,-6 28 0,10-41-63,0 1 0,0 0 0,-1 0 0,1 0 0,0-1-1,0 1 1,0 0 0,0 0 0,0 0 0,0-1 0,0 1 0,0 0 0,1 0 0,-1-1 0,0 1 0,0 0-1,1 0 1,-1-1 0,0 1 0,1 0 0,-1 0 0,1-1 0,-1 1 0,1-1 0,-1 1 0,1 0 0,-1-1-1,1 1 1,0-1 0,-1 1 0,1-1 0,0 1 0,-1-1 0,1 0 0,0 1 0,-1-1 0,1 0-1,0 0 1,0 0 0,0 1 0,-1-1 0,1 0 0,0 0 0,0 0 0,0 0 0,-1 0 0,1 0 0,0-1-1,0 1 1,0 0 0,-1 0 0,1 0 0,0-1 0,0 1 0,-1 0 0,1-1 0,0 1 0,0-1 0,5-2-866,0 0 1,0 0 0,0-1 0,0 1 0,8-9-1,15-16-6409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2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13549,'0'0'2205,"-3"11"-284,-28 95 1130,14-55-1968,3 1-1,1 1 0,3 1 0,-5 88 0,15-142-1066,0 0-1,0 0 1,0 0 0,0 0 0,1 0 0,-1 0 0,0 0 0,0 0-1,0 0 1,0 0 0,0 0 0,0 0 0,0 0 0,0 0 0,1 0 0,-1 1-1,0-1 1,0 0 0,0 0 0,0 0 0,0 0 0,0 0 0,0 0-1,0 0 1,0 0 0,0 0 0,0 0 0,0 0 0,0 1 0,0-1-1,1 0 1,-1 0 0,0 0 0,0 0 0,0 0 0,0 0 0,0 0 0,0 0-1,0 1 1,0-1 0,6-19 270,12-45-259,-11 38-3,3-13-790,2 1 1,1 1-1,28-55 0,-35 81 556,1 1 0,0 0-1,0 0 1,1 1 0,1 0 0,16-16 0,-19 21 252,0 0 1,1 0-1,-1 0 0,1 1 1,0 0-1,0 0 1,0 0-1,0 1 1,0 0-1,0 0 1,0 1-1,12-1 1,-18 2-7,0 0 0,0 0 0,0 0 0,1 0 0,-1 0 0,0 0 0,0 1 0,0-1 0,0 0 0,0 0 0,1 1 0,-1-1 0,0 1 0,0-1 1,0 1-1,0-1 0,0 1 0,0 0 0,0-1 0,-1 1 0,1 0 0,0 0 0,0 0 0,0 0 0,0 1 0,0 0 15,0 0 0,-1 1 0,1-1 1,0 0-1,-1 0 0,0 1 0,0-1 0,0 0 0,0 1 1,0-1-1,0 0 0,-1 3 0,-1 4 80,0-1 0,0 1 0,-1-1 0,-1 0 0,1 0 1,-6 8-1,-4 4 523,-1-1 1,-17 19 0,27-34-520,0 1 0,0-1 0,0 0 1,0-1-1,-1 1 0,0-1 0,1 1 1,-1-2-1,-1 1 0,1 0 1,0-1-1,-1 0 0,1 0 0,-8 1 1,13-3-160,-1 0 1,0 0 0,1 0-1,-1 0 1,0 0 0,1 0-1,-1-1 1,1 1-1,-1 0 1,0 0 0,1 0-1,-1-1 1,1 1 0,-1 0-1,1-1 1,-1 1-1,1-1 1,-1 1 0,1 0-1,-1-1 1,1 1 0,-1-1-1,1 1 1,0-1 0,-1 1-1,1-1 1,0 0-1,0 1 1,-1-1 0,-2-25-2662,13-25-8268,7 21-1320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2.5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0 18578,'0'0'2290,"-4"11"427,0-4-2267,0 1-55,0-1-1,1 1 0,0 0 1,0-1-1,1 1 0,0 1 1,0-1-1,1 0 0,-1 15 0,3-22-382,-1 0-1,1 0 1,0 0-1,0-1 0,-1 1 1,1 0-1,0 0 0,0-1 1,0 1-1,0 0 0,0-1 1,0 1-1,0-1 0,1 0 1,-1 1-1,0-1 1,0 0-1,0 1 0,0-1 1,0 0-1,1 0 0,-1 0 1,0 0-1,0 0 0,2-1 1,36-3 82,-17-2-696,0-2 0,29-14-1,-37 15 189,1 0-1,0 1 1,1 0-1,0 2 1,-1 0-1,31-4 1,-45 8 456,0 0 1,0 0-1,0 0 1,-1 0-1,1 0 1,0 0 0,0 0-1,0 0 1,0 0-1,0 0 1,-1 1-1,1-1 1,0 0-1,0 1 1,-1-1 0,1 0-1,0 1 1,0-1-1,-1 1 1,1 0-1,0-1 1,-1 1-1,1-1 1,-1 1 0,1 0-1,-1-1 1,1 1-1,-1 0 1,1 0-1,-1-1 1,0 1-1,1 0 1,-1 0 0,0 0-1,0 0 1,0-1-1,0 1 1,1 0-1,-1 0 1,0 0-1,0 0 1,-1 0 0,1-1-1,0 1 1,0 0-1,0 0 1,-1 0-1,1 0 1,-1 1-1,-22 55 1668,10-28-1063,13-28-647,0-1 1,0 0-1,0 1 1,0-1-1,-1 0 1,1 0-1,0 1 1,0-1-1,0 1 1,0-1-1,0 0 1,0 1-1,0-1 1,0 0-1,0 1 1,0-1-1,1 0 1,-1 1 0,0-1-1,0 0 1,0 0-1,0 1 1,0-1-1,1 0 1,-1 1-1,0-1 1,0 0-1,0 0 1,1 1-1,-1-1 1,0 0-1,0 0 1,1 1-1,-1-1 1,0 0-1,1 0 1,-1 0-1,0 0 1,1 0-1,-1 1 1,0-1-1,1 0 1,-1 0-1,0 0 1,1 0-1,-1 0 1,1 0-1,21-9-948,20-20-3680,-22 7 53,-2 0-2680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2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17809,'0'0'9257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3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16432,'0'0'11050,"2"9"-10457,9 87 277,-10-95-862,0 0 0,-1 1 1,1-1-1,0 0 0,0 1 1,0-1-1,-1 0 1,1 0-1,1 0 0,-1 0 1,0 0-1,0 0 0,0 0 1,0 0-1,1 0 0,-1-1 1,0 1-1,1 0 0,-1-1 1,1 1-1,-1-1 0,1 0 1,-1 1-1,1-1 0,-1 0 1,1 0-1,-1 0 1,1 0-1,-1 0 0,1 0 1,-1-1-1,1 1 0,-1 0 1,1-1-1,-1 1 0,0-1 1,2 0-1,55-21 187,-19 0-630,-31 16 365,0 1-1,0 0 1,1 1-1,-1 0 1,1 0 0,1 1-1,17-5 1,-26 9 61,-1-1 0,1 1 0,0 0 0,-1 0 0,1 0 0,-1-1 0,1 1-1,-1 0 1,1 0 0,-1 0 0,0 0 0,1 0 0,-1 0 0,0 0 0,0 0 0,0-1 0,0 1 0,0 0 0,0 0 0,0 0 0,0 0 0,0 0 0,0 2 0,-2 26 151,-1-9-29,1-13-99,1 1 1,0 0-1,1 0 0,-1 0 0,1 0 1,2 11-1,-2-18-10,0 0 1,1 0-1,-1 0 0,0 0 0,1 0 1,-1 0-1,1-1 0,-1 1 0,1 0 1,-1 0-1,1 0 0,0 0 0,0-1 1,-1 1-1,1 0 0,0 0 1,0-1-1,0 1 0,-1-1 0,1 1 1,2 0-1,-1-1 12,1 1 1,-1-1 0,0 0-1,1 0 1,-1 0-1,0 0 1,1-1-1,-1 1 1,0 0 0,0-1-1,1 0 1,-1 0-1,0 1 1,2-2-1,9-6-102,0 1 0,-1-2-1,0 0 1,0 0 0,-1-1 0,-1 0-1,14-17 1,22-19-14,-50 86 693,4-39-572,-1 0 1,1 1-1,0-1 1,0 0-1,-1 1 1,1-1-1,0 0 0,0 1 1,0-1-1,0 0 1,0 0-1,1 1 1,-1-1-1,0 0 1,1 1-1,-1-1 0,1 0 1,-1 0-1,1 0 1,-1 1-1,1-1 1,0 0-1,0 0 1,-1 0-1,1 0 0,0 0 1,0 0-1,2 1 1,-1-2 3,0 1 1,0-1-1,1 0 1,-1 1-1,0-1 0,0 0 1,1 0-1,-1-1 1,0 1-1,0 0 0,1-1 1,-1 0-1,0 1 1,4-3-1,9-4-77,0-1 0,0 0 0,18-15 0,49-39-535,-83 92 512,-7 10 129,4-23-8,1 0 1,0 0 0,1 18 0,2-34-85,0-1 0,-1 1 0,1-1 0,1 0 0,-1 1 0,0-1 0,0 0 0,0 1 0,0-1 1,0 0-1,0 1 0,0-1 0,0 0 0,1 1 0,-1-1 0,0 0 0,0 1 0,0-1 1,1 0-1,-1 0 0,0 1 0,0-1 0,1 0 0,-1 0 0,0 1 0,1-1 0,-1 0 0,0 0 1,0 0-1,1 0 0,-1 1 0,1-1 0,-1 0 0,0 0 0,1 0 0,-1 0 0,0 0 0,1 0 1,-1 0-1,0 0 0,1 0 0,-1 0 0,0 0 0,1 0 0,15-10-6558,-6-8-2335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4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1 14125,'0'0'12546,"-1"8"-11965,-17 64 741,-1-3-241,19-69-1076,0 1 0,0 0 0,-1-1 0,1 1 0,0-1 0,0 1 0,0 0 0,0-1 0,0 1 0,0-1 0,0 1 0,0 0 0,0-1 0,0 1 0,0-1 0,1 1 0,-1 0 0,0-1 0,0 1 0,0-1 0,1 1 0,-1-1 0,0 1 0,1-1 0,-1 1 0,1-1 1,-1 1-1,0-1 0,1 1 0,-1-1 0,1 1 0,19-4 220,22-22-24,-6-2-424,-20 14 82,1 0 0,0 1 0,0 1 0,1 1 0,1 0 0,0 1 0,26-8 0,-45 17 150,0 0 0,1-1-1,-1 1 1,1 0-1,-1 0 1,1 0 0,0 0-1,-1 0 1,1 0 0,-1 0-1,1 0 1,-1 0-1,1 0 1,-1 0 0,1 0-1,-1 0 1,1 0 0,-1 1-1,1-1 1,-1 0 0,1 0-1,-1 0 1,1 1-1,-1-1 1,0 0 0,1 1-1,-1-1 1,1 0 0,-1 1-1,0-1 1,1 1-1,-1-1 1,0 1 0,0-1-1,1 0 1,-1 1 0,0-1-1,0 1 1,0-1-1,1 1 1,-1-1 0,0 1-1,0-1 1,0 2 0,-5 29 489,5-29-477,-1 0 1,0 0 0,1 0-1,-1 1 1,1-1 0,0 0 0,0 0-1,0 1 1,0-1 0,0 0 0,0 0-1,0 1 1,2 2 0,3-4-103,1-1 0,0 1 1,-1-1-1,1 0 0,0 0 0,0-1 1,8-1-1,7-9-159,-5 3-3483,-9 6-8068,-13 2 5380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4.6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8168,'0'0'17360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4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107 136 14894,'0'0'11472,"-11"-5"-10762,6 3-638,2 0-28,-1 0 0,1 1 0,-1-1-1,1 1 1,-1 0 0,0 0 0,0 1 0,1-1 0,-5 1 0,6 0-4,0 0-1,0 1 0,0-1 1,0 1-1,0 0 0,0 0 1,0 0-1,0 0 0,0 0 1,1 0-1,-1 0 0,0 1 1,1-1-1,-1 0 1,1 1-1,0-1 0,-1 1 1,1 0-1,0-1 0,0 1 1,0 0-1,0 0 0,0 0 1,0 3-1,-1-1 68,0 0 1,0 0-1,1 0 1,0 0-1,0 0 0,0 0 1,0 1-1,1-1 1,-1 0-1,1 1 0,0-1 1,0 0-1,1 1 0,0 3 1,0-6-91,0 0 0,0 0 0,0 0 0,0 0 0,1 0 0,-1 0 0,0-1 0,1 1 0,-1 0 0,1-1 0,0 0 0,-1 1 0,1-1 0,0 0 0,0 0 0,0 0 0,0 0 0,0 0 0,0 0 0,0 0-1,0-1 1,0 1 0,0-1 0,0 1 0,1-1 0,-1 0 0,0 0 0,4-1 0,6 1-27,-1-2 0,1 0 0,-1 0 0,0-1 0,0 0 0,0-1 0,0-1 0,0 1-1,-1-2 1,0 1 0,0-2 0,15-11 0,-9 5-188,0 0 0,-1-1 1,0-1-1,-2-1 0,0 0 0,16-24 0,-26 36 193,-1-1 1,1 0-1,-1 0 0,1 0 0,-1 0 0,-1 0 1,1-1-1,-1 1 0,1-9 0,-2 14 6,0-1 1,0 1-1,-1 0 0,1 0 0,0-1 0,0 1 0,-1 0 1,1 0-1,0-1 0,-1 1 0,1 0 0,0 0 0,-1 0 1,1 0-1,0 0 0,-1 0 0,1-1 0,-1 1 0,1 0 1,0 0-1,-1 0 0,1 0 0,0 0 0,-1 0 1,1 1-1,-1-1 0,1 0 0,0 0 0,-1 0 0,1 0 1,0 0-1,-1 0 0,1 1 0,0-1 0,-1 0 0,1 0 1,0 0-1,0 1 0,-1-1 0,1 0 0,0 1 0,0-1 1,-1 0-1,1 0 0,0 1 0,-17 11 68,9-2-58,1-1-1,0 1 1,0 1-1,1-1 1,1 1 0,0 0-1,0 0 1,1 1-1,0 0 1,1-1 0,1 1-1,-2 18 1,3-18-488,0 0 0,1 0 0,1-1 0,2 16 0,6-6-3693,7-9-3336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6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11787,'0'0'12620,"5"66"-12075,-7-34-257,-1 3-160,0-2-128,3-4-352,0-2-1314,0-11-1729,0-9-3652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15407,'0'0'960,"-4"11"1133,-39 150 1911,15-52-1762,-44 112 0,67-213-540,6-21-1203,8-23-410,13-26-177,3 2 0,2 1 0,66-106 0,-88 158-43,0 0 1,1 0-1,0 1 1,-1 0-1,2 0 1,9-7-1,-12 11 42,-1 0-1,1 0 0,0 0 1,0 1-1,0-1 0,1 1 1,-1 0-1,0 0 1,0 0-1,1 1 0,-1-1 1,0 1-1,1 0 0,4 1 1,-8-1 81,0 0-1,0 0 1,0 1 0,0-1-1,0 1 1,0-1 0,-1 0-1,1 1 1,0-1 0,0 1 0,0 0-1,-1-1 1,1 1 0,0 0-1,-1-1 1,1 1 0,-1 0-1,1 0 1,-1-1 0,1 1-1,-1 0 1,1 0 0,-1 0 0,0 0-1,1 0 1,-1 0 0,0 0-1,0 0 1,0 0 0,0 0-1,0-1 1,0 1 0,0 0 0,0 0-1,0 0 1,0 0 0,0 0-1,-1 0 1,1 0 0,0 0-1,-1 0 1,1 0 0,0-1-1,-2 3 1,0 2 5,0 0 0,0 0 0,-1 0 0,0 0 0,0 0 0,-6 7 0,-4 1 68,-1 0 1,-1-1-1,0 0 1,-1-1-1,0-1 1,-1-1-1,1 0 1,-2-1-1,1-1 1,-31 8 0,48-15-124,0 0 1,0 0 0,0 0-1,0 0 1,0-1 0,0 1 0,0 0-1,0 0 1,0 0 0,0 0-1,0 0 1,0-1 0,0 1 0,0 0-1,0 0 1,0 0 0,0 0-1,-1 0 1,1-1 0,0 1 0,0 0-1,0 0 1,0 0 0,0 0-1,0 0 1,0 0 0,0 0 0,0-1-1,-1 1 1,1 0 0,0 0-1,0 0 1,0 0 0,0 0 0,0 0-1,0 0 1,-1 0 0,1 0 0,0 0-1,0 0 1,0 0 0,0 0-1,0 0 1,-1 0 0,1 0 0,0 0-1,0 0 1,0 0 0,0 0-1,0 0 1,-1 0 0,1 0 0,0 0-1,0 0 1,0 0 0,0 0-1,0 0 1,0 0 0,-1 0 0,1 1-1,0-1 1,0 0 0,0 0-1,9-9-4284,-9 9 4263,21-14-7000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7.4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 13389,'0'0'6048,"-2"13"-4863,-4 13-702,1 0 0,1 1-1,2 0 1,1-1 0,1 1 0,5 44-1,-4-68-460,0 1 0,0-1-1,0 1 1,0-1 0,1 0-1,-1 1 1,1-1 0,0 0-1,0 0 1,0 0 0,0 0-1,1-1 1,-1 1-1,1 0 1,-1-1 0,1 0-1,0 0 1,0 1 0,0-2-1,1 1 1,-1 0 0,0-1-1,1 1 1,-1-1 0,0 0-1,1 0 1,0-1 0,-1 1-1,1-1 1,-1 1 0,1-1-1,0 0 1,-1-1-1,1 1 1,5-2 0,0 1 17,-1-1 0,0-1 0,0 1 0,0-2 1,-1 1-1,1-1 0,-1 0 0,1 0 0,-1-1 0,-1 0 0,1 0 1,-1-1-1,0 1 0,8-11 0,-2-3 80,-2 3 192,-7 18-153,-3 12-36,-5 74 956,5-87-1065,0 0 0,0-1 0,0 1 0,0 0 0,0 0-1,1-1 1,-1 1 0,0 0 0,0-1 0,0 1-1,1 0 1,-1-1 0,0 1 0,1 0 0,-1-1 0,0 1-1,1-1 1,-1 1 0,1-1 0,-1 1 0,1-1 0,-1 1-1,1-1 1,0 1 0,-1-1 0,1 0 0,-1 1 0,1-1-1,0 0 1,-1 1 0,2-1 0,27-4 413,25-23 99,1-18-401,-44 35-459,0 0-1,0 1 0,1 0 0,0 1 0,0 0 0,1 1 0,15-6 0,-28 12 257,0 1 0,1 0 0,-1 0 0,0 0 0,1 0 0,-1 0 1,0 0-1,1 0 0,-1 0 0,0 0 0,1 0 0,-1 0 0,0 0 0,1 1 0,-1-1 0,0 0 0,1 0 0,-1 0 0,0 0 0,0 1 0,1-1 0,-1 0 0,0 0 0,0 0 0,1 1 0,-1-1 0,0 0 0,0 0 1,1 1-1,-1-1 0,0 0 0,0 1 0,0-1 0,0 0 0,0 1 0,1-1 0,2 20-942,-5 7-2193,0-15-2687,0-4-2353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8.2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35 18225,'0'0'5552,"-3"10"-4500,-10 40-355,2 0 0,3 2 0,1-1 1,1 70-1,6-119-744,0-1 1,-1 1 0,1 0-1,0-1 1,0 1 0,0 0-1,0-1 1,0 1 0,1-1-1,-1 1 1,1 0-1,-1-1 1,1 1 0,-1-1-1,1 1 1,0-1 0,-1 1-1,1-1 1,0 0 0,0 1-1,0-1 1,0 0 0,0 0-1,1 1 1,-1-1-1,0 0 1,1 0 0,-1 0-1,3 1 1,-2-3 14,-1 1-1,1-1 1,-1 0 0,1 1-1,0-1 1,-1 0 0,1 0 0,-1 0-1,1 0 1,-1 0 0,0 0-1,0 0 1,1-1 0,-1 1-1,0 0 1,0-1 0,0 1-1,0-1 1,0 1 0,-1-1-1,1 1 1,0-1 0,-1 0 0,1 1-1,-1-1 1,1 0 0,-1-2-1,15-76-342,-11 53 632,-3 23 127,0 9 226,-2 12-592,1-9 8,0 1-1,0-1 0,0 0 0,1 0 0,3 14 1,-3-20-21,0 0 0,0 0-1,0 0 1,0 0 0,0 0 0,0-1 0,0 1 0,0 0 0,1 0 0,-1-1 0,1 1 0,0-1 0,-1 1 0,1-1 0,0 0 0,0 0 0,-1 0 0,1 0 0,0 0 0,0 0 0,0 0 0,1-1 0,-1 1 0,0-1 0,0 1 0,4-1 0,1 1 15,1-1 1,0 0-1,0-1 0,0 1 0,-1-1 1,1-1-1,0 0 0,-1 0 0,1 0 1,-1-1-1,0 0 0,0 0 0,0-1 1,0 0-1,0 0 0,-1-1 0,0 0 1,0 0-1,0 0 0,-1-1 0,0 0 1,0 0-1,0 0 0,0-1 0,-1 1 1,-1-1-1,1 0 0,4-14 0,-12 34 62,1-1 0,0 0 0,0 1 0,2 0 0,-1 0-1,2 0 1,-1-1 0,4 27 0,-2-38-76,-1-1 1,1 1-1,-1 0 0,1 0 0,-1 0 1,1 0-1,0-1 0,-1 1 0,1 0 1,0 0-1,0-1 0,0 1 1,-1-1-1,1 1 0,0-1 0,0 1 1,0-1-1,0 1 0,0-1 0,0 0 1,0 1-1,0-1 0,0 0 1,0 0-1,0 0 0,0 0 0,0 0 1,0 0-1,0 0 0,0 0 1,0-1-1,0 1 0,0 0 0,0 0 1,0-1-1,2 0 0,35-17-89,-22 4-445,0-1-1,-1-1 0,-1 0 1,0 0-1,-2-2 0,0 0 1,19-37-1,-16 22 386,-1 0 1,-2-1 0,14-69-1,-25 78 1530,-2 25-1348,1 0 0,-1 0 1,1 0-1,-1 0 0,1 0 0,-1 0 1,1 0-1,-1 0 0,1 1 1,0-1-1,-1 0 0,1 0 1,-1 0-1,1 0 0,-1 1 1,1-1-1,0 0 0,-1 0 0,1 1 1,-1-1-1,1 0 0,0 1 1,-1-1-1,1 0 0,0 1 1,0-1-1,-1 1 0,1 0 1,-30 42 385,17-20-190,2 0 0,1 1 0,1 1 0,0 0 0,2 0 0,1 0 0,2 1-1,0 0 1,0 37 0,3-60-211,1-1 0,1 0 0,-1 1 0,0-1 0,0 0-1,1 1 1,0-1 0,-1 0 0,1 0 0,0 0 0,0 1-1,0-1 1,0 0 0,0 0 0,1-1 0,-1 1 0,1 0 0,-1 0-1,1-1 1,0 1 0,-1-1 0,1 1 0,0-1 0,0 0-1,0 1 1,0-1 0,0 0 0,1 0 0,-1-1 0,0 1 0,0 0-1,0-1 1,1 0 0,-1 1 0,0-1 0,1 0 0,-1 0 0,0 0-1,5-1 1,-2 1-96,1-1-1,0 0 0,-1 0 1,1 0-1,-1-1 0,1 1 1,-1-2-1,1 1 1,-1 0-1,0-1 0,0 0 1,0 0-1,-1-1 0,1 1 1,5-7-1,-7 6-363,0 1 1,-1-1-1,1 0 0,-1 0 1,0 0-1,0-1 0,-1 1 1,1 0-1,-1-1 0,1-5 1,0-28-5978,-2 0-4077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8.6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1 7591,'0'0'11147,"-49"4"-8393,49-1-2049,11-2-801,12-1-513,3 0-2754,2-8-12332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9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14221,'0'0'8382,"0"9"-7598,-15 412 4267,32-455-3989,-14 23-1004,0 3-44,-1 0 0,0 0 0,0-1 0,1-12 0,-3 21-62,24-21-160,-13 12 198,0 0 1,0 1-1,15-8 0,-23 14-15,0 0 0,1 0 0,-1 1-1,0 0 1,1-1 0,-1 1 0,1 1 0,-1-1-1,1 0 1,0 1 0,-1 0 0,1 0-1,-1 0 1,1 0 0,0 0 0,-1 1-1,1 0 1,3 1 0,-5-1 25,1 1-1,-1 0 1,0 0-1,0 0 1,0 0-1,-1 0 1,1 1 0,0-1-1,-1 1 1,0-1-1,1 1 1,-1-1-1,0 1 1,0 0 0,0-1-1,-1 1 1,1 0-1,-1 0 1,0 0-1,1 0 1,-1 3 0,-2 63 922,2-62-2574,4-11-439,8-20-3311,-6 12 1489,5-9-4788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7:59.9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0 17008,'0'0'6556,"-10"8"-5676,4-3-828,1-1 0,-1 1 0,1 0-1,0 1 1,1-1 0,-1 1-1,1 0 1,0 1 0,0-1-1,1 0 1,0 1 0,0 0 0,0 0-1,1 0 1,0 0 0,1 0-1,0 0 1,-1 8 0,2-13-49,-1-1 1,1 1-1,0-1 0,0 1 1,0-1-1,0 1 1,1-1-1,-1 1 0,0-1 1,1 1-1,-1-1 1,1 0-1,-1 1 1,1-1-1,-1 0 0,1 1 1,0-1-1,0 0 1,0 0-1,0 1 0,0-1 1,1 1-1,0-1 24,0-1 1,0 1-1,1 0 0,-1-1 0,0 0 0,0 1 0,0-1 0,0 0 0,1 0 0,-1 0 1,0-1-1,0 1 0,0 0 0,1-1 0,1 0 0,8-3-36,-1-1-1,0 0 0,0 0 1,0-1-1,-1 0 0,14-11 1,-17 11-53,1 0 0,-1 1 0,1 0 1,1 0-1,-1 1 0,1 0 0,-1 1 1,1-1-1,0 2 0,0-1 1,1 1-1,8-1 0,-17 4 100,0-1-1,0 1 1,0 0 0,0-1 0,0 1-1,0 0 1,0-1 0,0 1-1,0 0 1,0 0 0,-1 0-1,1 0 1,0 0 0,-1 0-1,1 0 1,-1 0 0,1 0 0,-1 0-1,1 0 1,-1 0 0,0 0-1,0 1 1,1-1 0,-1 0-1,0 0 1,0 0 0,0 0-1,0 1 1,-1 0 0,1 50 499,-1-37-561,1-14 29,1-1 0,-1 1 1,0-1-1,1 1 0,-1-1 0,1 0 0,-1 1 0,1-1 0,-1 0 0,1 1 0,-1-1 0,1 0 0,-1 1 0,1-1 0,0 0 1,-1 0-1,1 0 0,-1 1 0,1-1 0,-1 0 0,1 0 0,0 0 0,-1 0 0,1 0 0,0 0 0,-1 0 0,1-1 1,-1 1-1,1 0 0,-1 0 0,1 0 0,0 0 0,-1-1 0,1 1 0,-1 0 0,1-1 0,-1 1 0,1 0 0,-1-1 0,1 1 1,0-1-1,25-14 16,56-77-1387,-77 94 1219,-2 10 194,-3 20 164,0-27-221,0-1 34,0 1 0,0-1 0,1 1 0,-1-1 0,1 1-1,0-1 1,0 1 0,0-1 0,1 0 0,-1 1 0,1-1 0,0 0 0,0 0 0,1 0 0,-1 0 0,1-1-1,0 1 1,0-1 0,0 0 0,0 1 0,1-2 0,-1 1 0,1 0 0,0-1 0,0 1 0,0-1 0,0 0-1,0 0 1,0-1 0,1 1 0,-1-1 0,0 0 0,1 0 0,-1 0 0,1-1 0,0 0 0,-1 0 0,1 0 0,-1 0-1,1-1 1,-1 1 0,1-1 0,-1 0 0,0-1 0,1 1 0,-1-1 0,5-2 0,-4 1 119,0 0 0,-1 0 0,1 0 0,-1-1 0,0 0 0,0 0 0,0 0 0,-1 0 0,1 0 0,-1-1 0,0 1 0,-1-1 0,1 0 0,-1 0 0,1 0 0,-2 0 0,1 0 0,0-1 0,-1 1 0,1-9 0,-2 10-78,0 1 1,0-1-1,0 1 1,0-1-1,0 1 0,-1-1 1,0 1-1,0-1 1,0 1-1,0-1 1,0 1-1,-1 0 0,1 0 1,-1 0-1,0 0 1,0 0-1,0 0 1,0 0-1,0 0 0,-1 1 1,0-1-1,1 1 1,-1 0-1,0 0 1,0 0-1,0 0 0,0 0 1,0 1-1,-1-1 1,1 1-1,0 0 0,-7-1 1,50 1-8928,-15 1 2579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0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17424,'0'0'8136,"25"59"-8008,-17-39-1313,0-3-1569,1-4-1314,-1-6-4068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1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92 12876,'0'0'7234,"8"-3"-5857,-5 1-1351,39-14 1743,-41 15-1737,0 1-1,0 0 0,0 0 0,0-1 1,0 1-1,0 0 0,0 0 1,-1 0-1,1 0 0,0 0 1,0 0-1,0 0 0,0 1 1,0-1-1,0 0 0,0 0 1,0 1-1,0-1 0,0 1 1,-1-1-1,1 1 0,0-1 0,0 1 1,-1-1-1,1 1 0,0 0 1,0-1-1,-1 1 0,1 0 1,-1-1-1,1 1 0,-1 0 1,1 0-1,-1 0 0,1 0 1,-1 0-1,0-1 0,0 1 1,1 0-1,-1 0 0,0 0 0,0 0 1,0 0-1,0 0 0,0 0 1,0 1-1,-18 98 845,18-99-857,0 0 0,0 0 0,1-1 0,-1 1 0,0 0 0,1 0 0,-1 0 0,1-1 1,-1 1-1,1 0 0,-1-1 0,1 1 0,-1-1 0,1 1 0,0 0 0,-1-1 0,1 1 0,0-1 1,0 0-1,-1 1 0,1-1 0,0 0 0,0 1 0,0-1 0,-1 0 0,1 0 0,0 0 1,0 1-1,0-1 0,0 0 0,0 0 0,-1 0 0,1-1 0,0 1 0,0 0 0,0 0 0,0 0 1,-1-1-1,2 1 0,36-12 508,-24 2-442,0-1-1,-1 0 0,0-1 0,-1-1 1,0 0-1,-1 0 0,0-1 0,11-21 1,-21 33-5,-5 50-166,2-36 56,1 0-1,0 0 1,1-1-1,0 1 1,1 0-1,2 13 1,-3-22 62,1-1 1,0 1-1,0-1 0,0 1 1,0-1-1,1 0 0,-1 0 1,0 0-1,1 0 0,0 0 1,-1 0-1,1 0 0,0 0 1,0 0-1,0-1 0,0 1 1,1-1-1,-1 0 0,0 1 1,0-1-1,1 0 0,-1 0 1,1-1-1,-1 1 0,1 0 1,-1-1-1,1 0 0,0 1 1,-1-1-1,1 0 0,-1 0 1,1-1-1,3 0 0,-2 1 50,-1-1-1,1 0 1,-1 0-1,1 0 0,-1 0 1,1-1-1,-1 0 1,0 1-1,1-1 0,-1 0 1,0-1-1,0 1 1,-1 0-1,1-1 0,0 0 1,-1 0-1,0 1 1,1-1-1,-1-1 1,0 1-1,-1 0 0,1 0 1,-1-1-1,2-4 1,0 0 33,0 0 1,0 0 0,-1-1-1,-1 1 1,1-1 0,-1 0 0,-1 1-1,1-1 1,-3-13 0,2 21-118,0 1 1,0-1-1,-1 0 0,1 1 1,0-1-1,-1 1 1,1-1-1,0 1 1,-1-1-1,1 1 1,-1-1-1,1 1 0,-1-1 1,1 1-1,-1-1 1,1 1-1,-1 0 1,1-1-1,-1 1 1,0 0-1,1-1 0,-1 1 1,0 0-1,1 0 1,-1 0-1,0 0 1,1 0-1,-1-1 0,0 1 1,1 0-1,-1 1 1,0-1-1,1 0 1,-1 0-1,0 0 1,1 0-1,-1 0 0,0 1 1,1-1-1,-1 0 1,0 1-1,1-1 1,-1 0-1,1 1 0,-1-1 1,1 1-1,-1-1 1,1 1-1,-1-1 1,1 1-1,-1-1 1,1 1-1,0-1 0,-1 1 1,1-1-1,0 1 1,0 0-1,-1-1 1,1 1-1,0 0 1,0-1-1,0 1 0,0 0 1,0 0-1,0 0-2,0 0 0,0 0 0,0-1-1,0 1 1,1 0 0,-1 0 0,0-1 0,1 1-1,-1 0 1,0-1 0,1 1 0,-1-1 0,1 1-1,-1 0 1,1-1 0,-1 1 0,1-1 0,0 1-1,-1-1 1,1 0 0,0 1 0,-1-1 0,1 0-1,0 1 1,-1-1 0,2 1 0,30 4-105,30-9-379,-54 2 508,0-1 0,-1-1 0,1 1 0,-1-1 0,0 0 0,0-1 0,0 0 0,0 0 0,-1 0 0,0-1 0,0 0 0,-1 0 0,1-1 0,-1 0-1,-1 1 1,1-2 0,-1 1 0,5-13 0,-45 61-271,31-32 262,0 1-1,0 0 1,2 0-1,-7 20 0,10-28-22,-1 0 0,1-1-1,-1 1 1,1 0 0,-1 0-1,1 0 1,0-1 0,0 1-1,0 0 1,0 0 0,0 0-1,0 0 1,1-1 0,-1 1-1,0 0 1,1 0 0,0-1 0,-1 1-1,1 0 1,0-1 0,0 1-1,0-1 1,0 1 0,0-1-1,0 1 1,0-1 0,1 0-1,-1 1 1,0-1 0,1 0-1,-1 0 1,1 0 0,0 0-1,-1 0 1,1 0 0,-1-1-1,4 2 1,1-1-981,1 0 0,0-1 0,-1 1 0,1-1 0,0-1 0,8 0 0,18-7-7815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2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55 10090,'0'0'16186,"-9"3"-15476,3 1-672,-1 0 0,1 0 0,0 1 0,0-1 0,1 1 0,-1 1 0,1-1 1,0 1-1,0 0 0,1 0 0,0 0 0,0 1 0,0-1 0,1 1 1,0 0-1,0 0 0,1 0 0,0 0 0,0 1 0,0 7 0,1-13-36,1-1 0,0 1 0,-1 0 0,1-1 0,0 1 0,0 0 0,0-1 0,0 1 0,0-1 0,0 1 0,1 0 0,-1-1 0,1 1 0,-1-1 0,1 1 1,-1-1-1,1 1 0,0-1 0,0 1 0,-1-1 0,1 0 0,0 1 0,0-1 0,1 0 0,-1 0 0,0 0 0,0 0 0,2 1 0,0-1 8,0 0 1,0 0 0,0-1-1,0 1 1,1-1 0,-1 0 0,0 0-1,0 0 1,0 0 0,0-1-1,0 1 1,0-1 0,0 0-1,5-2 1,4-2 1,1-1-1,-1-1 0,-1 0 1,1-1-1,-1 0 1,0-1-1,-1 0 1,0 0-1,-1-1 1,0-1-1,0 1 0,-1-1 1,0-1-1,-1 0 1,-1 0-1,0 0 1,0-1-1,-1 0 1,-1 0-1,5-21 0,-21 72-228,6-18-55,-1-1-1,2 0 0,1 1 1,-3 23-1,7-32-240,1 19-3468,0-29 3687,-1 0 1,0 0-1,1-1 1,-1 1-1,0 0 1,1 0-1,-1 0 1,1-1 0,-1 1-1,1 0 1,0-1-1,-1 1 1,1-1-1,0 1 1,-1 0 0,1-1-1,0 1 1,0-1-1,-1 0 1,1 1-1,0-1 1,0 0 0,0 1-1,0-1 1,0 0-1,-1 0 1,1 0-1,2 0 1,15 1-5745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2.4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0 4228,'0'0'19597,"-10"7"-19026,1 0-423,0 1 1,1 0-1,0 0 0,0 0 0,-8 13 0,13-18-74,1 0 1,0 1 0,-1-1-1,1 1 1,1 0 0,-1 0-1,0 0 1,1-1 0,0 1-1,0 1 1,0-1-1,0 0 1,1 0 0,0 0-1,0 0 1,0 0 0,0 0-1,0 1 1,1-1 0,0 0-1,0 0 1,1 4 0,-1-7-61,0 0 0,0 0 0,0 0 1,0 0-1,0 0 0,0-1 0,0 1 1,0 0-1,0 0 0,0-1 0,0 1 1,1-1-1,-1 1 0,0-1 0,0 0 1,1 1-1,-1-1 0,0 0 0,1 0 1,-1 0-1,0 0 0,0 0 0,1 0 1,-1 0-1,0 0 0,1-1 0,-1 1 1,0 0-1,2-1 0,0 0 28,0 0-1,0 0 1,1 0 0,-1 0 0,0-1-1,0 1 1,0-1 0,-1 0-1,1 0 1,3-3 0,-2 0 15,0-1 0,-1 0 0,0 0 0,0 0-1,0 0 1,-1-1 0,0 1 0,0-1 0,-1 1 0,1-1 0,-1-7 0,0 12-91,-1 0 0,0 1 0,1-1 0,-1 0 0,0 0-1,0 0 1,0 0 0,-1 0 0,1 0 0,0 0 0,-1 0 0,1 0 0,-1 0-1,0 0 1,1 0 0,-1 1 0,0-1 0,0 0 0,0 0 0,-1 1 0,1-1 0,0 1-1,0-1 1,-1 1 0,1 0 0,-1-1 0,1 1 0,-1 0 0,0 0 0,0 0 0,1 0-1,-1 0 1,0 1 0,0-1 0,0 0 0,0 1 0,0 0 0,0-1 0,0 1 0,-2 0-1,4 0-177,-1 0-1,1 0 1,-1 0-1,1 1 1,0-1-1,-1 0 1,1 0-1,0 0 1,0 1-1,-1-1 1,1 0-1,0 1 1,0-1-1,-1 0 1,1 1-1,0-1 1,0 0-1,0 1 1,-1-1-1,1 0 1,0 1-1,0-1 1,0 0-1,0 1 1,0-1-1,0 1 1,0-1-1,0 0 0,0 1 1,0-1-1,0 0 1,0 1-1,0-1 1,0 1-1,0-1 1,0 0-1,0 1 1,1-1-1,-1 0 1,0 1-1,0-1 1,0 0-1,1 1 1,-1-1-1,0 0 1,1 1-1,10 6-6497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2.7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15118,'0'0'8835,"-2"9"-7906,-4 22-369,0-5 330,1 1 0,-2 35 0,7-61-883,0-1 1,0 1-1,0 0 0,0 0 0,0-1 1,0 1-1,0 0 0,1 0 1,-1-1-1,0 1 0,0 0 1,0-1-1,1 1 0,-1 0 1,0 0-1,1-1 0,-1 1 0,1-1 1,-1 1-1,1 0 0,-1-1 1,1 1-1,-1-1 0,1 1 1,-1-1-1,1 1 0,0-1 0,-1 0 1,1 1-1,0-1 0,0 1 1,2-1 14,-1 0 0,0 0 1,0 0-1,0 0 1,0 0-1,0-1 0,0 1 1,0-1-1,0 1 0,0-1 1,3-1-1,45-28 170,-21 3-526,-24 21 259,1 0 1,0 0 0,0 0-1,0 1 1,0 0-1,1 1 1,0-1 0,14-6-1,-20 49 630,-6 33 454,7-71-1358,0 0-1,0 0 0,0-1 1,0 1-1,0 0 0,-1-1 1,1 0-1,0 1 0,0-1 1,0 0-1,0 0 0,-1 0 1,4-2-1,9-9-5784,3-2-4580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16944,'0'0'8050,"0"10"-6571,-2 3-1282,0-1-1,-1 0 1,-1-1 0,1 1-1,-2 0 1,1-1-1,-2 0 1,1 0 0,-2-1-1,1 1 1,-10 9 0,-15 17 155,-16 22 59,84-69-155,4-8-621,45-21-2312,-32 8-2881,-23 10-544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3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77 239 7783,'0'0'13741,"-9"9"-10933,5-6-2618,-38 44 2329,39-43-2375,0 0 1,1 0-1,0 0 0,0 0 1,0 1-1,0-1 0,1 0 1,0 1-1,0 0 0,0-1 1,0 1-1,1 0 1,-1-1-1,2 7 0,-1-9-144,0-1 1,1 0-1,-1 0 0,1 0 0,0 0 1,-1 0-1,1 0 0,0 0 0,-1 0 0,1 0 1,0-1-1,0 1 0,0 0 0,0 0 0,0-1 1,0 1-1,0 0 0,0-1 0,0 1 0,0-1 1,0 1-1,0-1 0,0 0 0,0 0 0,0 1 1,1-1-1,-1 0 0,0 0 0,0 0 0,0 0 1,1 0-1,-1 0 0,0 0 0,0-1 0,0 1 1,0 0-1,0-1 0,1 1 0,-1-1 0,1 0 1,3-1-72,0 1 0,0-1 0,0 0 0,-1 0 0,1 0 0,-1-1 0,1 0 0,6-5 0,-5 0-29,0 1-1,-1-2 0,0 1 0,0 0 1,-1-1-1,0 0 0,0 0 1,-1 0-1,0-1 0,-1 1 0,0-1 1,0 1-1,-1-1 0,-1-17 1,-12 74 527,12-44-385,-1 0 1,1 0 0,0 0 0,0 0 0,0 0 0,1 0-1,-1 0 1,1 0 0,0 1 0,0-2 0,0 1-1,0 0 1,0 0 0,1 0 0,-1 0 0,3 2 0,-2-3-26,0-1 1,-1 0 0,1 0-1,0 0 1,0 0-1,0 0 1,0 0 0,0 0-1,1 0 1,-1-1 0,0 1-1,0-1 1,0 0 0,1 0-1,-1 0 1,0 0 0,0 0-1,1 0 1,-1 0 0,0-1-1,0 1 1,0-1-1,0 0 1,3 0 0,3-3 2,1 0-1,-1 0 1,0 0 0,0-1 0,-1 0 0,1-1-1,-1 0 1,-1 0 0,1 0 0,-1-1 0,8-10 0,3-6-20,-1 0 1,18-36 0,-27 46-8,0 0 1,-1 0-1,0-1 1,-1 0-1,-1 0 1,0 0-1,-1 0 1,1-16-1,-12 39 29,-3 15 41,1 0 1,1 1-1,1 0 1,1 0 0,1 0-1,2 1 1,0 0 0,2 0-1,1 1 1,1-1-1,4 34 1,-4-55-51,1-1 0,0 1 0,0-1 0,1 0 0,-1 0 0,1 1 0,2 3 0,-3-6-56,0-1 0,0 0 0,0 1 0,0-1 0,0 0 0,0 0 0,0 0 0,0 1 0,0-1 0,1 0 0,-1-1 0,0 1 0,1 0-1,-1 0 1,1 0 0,-1-1 0,1 1 0,-1-1 0,1 1 0,-1-1 0,1 0 0,2 1 0,-4-2-16,1 0 0,0 1 1,-1-1-1,1 1 0,0-1 0,-1 0 1,1 1-1,-1-1 0,1 0 0,-1 0 1,0 0-1,1 1 0,-1-1 0,0 0 1,0 0-1,1 0 0,-1 0 1,0 0-1,0 1 0,0-1 0,0 0 1,0 0-1,0 0 0,0 0 0,-1-1 1,0-27-518,-6 7 440,0 1 0,-1 0 1,-1 0-1,-1 1 1,-1 0-1,-1 0 0,-15-19 1,8 10 131,-14-18 2454,117 61-1751,-76-14-912,49-3-3069,-21-7-5474,-18 0-4425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4.8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58 9705,'16'-27'3130,"-10"-4"6942,-17 61-6941,1-6-3256,-1 40 753,2 1 1,4 0 0,4 113 0,2-95-198,-3-92-408,0 0-1,-1 1 1,0-1-1,0 0 1,0 1-1,-1 0 1,-9-14-1,-2-6-218,-43-99-273,57 126 533,8 14-331,-1-6 268,1 0 1,0-1-1,0 0 1,0-1-1,1 1 1,-1-1-1,1-1 1,0 0-1,1 0 1,-1 0-1,1-1 0,0-1 1,0 1-1,0-1 1,0-1-1,0 1 1,0-2-1,19 0 1,-21 0 23,0 0 0,0 0 0,0-1 0,-1 0 0,1 0 0,0-1 0,0 0 0,-1 0 0,1 0 0,-1-1 0,1 0 0,-1-1 0,0 1 0,-1-1 0,1 0 0,0 0 0,-1-1 0,0 0 0,0 0 0,-1 0 0,1 0 0,-1-1 0,0 0 0,-1 0 0,5-7 0,-10 23-31,1 1 1,1 0 0,0-1-1,0 1 1,1-1 0,0 1-1,3 10 1,-3-19 19,-1-1 1,1 0-1,0 0 1,0 1-1,-1-1 1,1 0-1,0 0 1,0 0-1,0 0 1,0 0-1,0 0 0,0 0 1,0 0-1,1-1 1,-1 1-1,0 0 1,0-1-1,1 1 1,-1-1-1,0 1 1,1-1-1,-1 1 1,1-1-1,-1 0 1,0 0-1,1 0 0,-1 0 1,1 0-1,-1 0 1,0 0-1,1 0 1,-1-1-1,1 1 1,-1 0-1,0-1 1,1 1-1,-1-1 1,2 0-1,50-27 283,-51 27-299,27-19-97,27-18-307,-52 36 371,-1 0 1,0 0-1,1 1 1,0-1 0,-1 1-1,1 0 1,0 0-1,0 1 1,-1-1-1,1 1 1,0 0 0,0-1-1,7 2 1,-9 1 42,0 0-1,0-1 1,-1 1 0,1 0-1,0 0 1,-1 0 0,1 0-1,-1 0 1,0 0 0,0 0 0,0 1-1,0-1 1,0 0 0,0 1-1,-1-1 1,1 1 0,-1-1-1,1 1 1,-1-1 0,0 1 0,0 3-1,0-3 32,0 1 0,1-1 1,-1 0-1,1 1 0,0-1 0,0 1 0,1-1 0,-1 0 0,3 5 0,-3-7-108,-1-1-1,1 1 1,0-1-1,-1 0 1,1 1-1,0-1 1,0 0-1,-1 1 1,1-1-1,0 0 1,0 0-1,-1 1 1,1-1-1,0 0 1,0 0-1,0 0 1,-1 0-1,1 0 0,0 0 1,0-1-1,0 1 1,-1 0-1,1 0 1,0 0-1,0-1 1,0 1-1,-1 0 1,1-1-1,0 1 1,-1-1-1,1 1 1,0-1-1,-1 1 1,1-1-1,-1 0 1,1 1-1,0-2 1,18-24-8217,-8 7-704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5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17200,'0'0'7111,"20"48"-8392,3-36-1954,5-1-2531,5 1-704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5.5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183 205 13485,'0'0'4073,"-9"-3"-667,0 0-2825,0 1 1,-1-1-1,1 2 1,-1-1-1,1 1 1,-15 1-1,20 0-517,0 0 0,0 1 0,-1-1 0,1 1 0,0 0 0,0 1 0,0-1 0,0 1 0,0 0 0,0 0 0,0 0 0,1 0-1,-1 0 1,1 1 0,-1 0 0,1 0 0,0 0 0,0 0 0,-3 5 0,4-6-11,0 0 0,1 0 0,-1 0 0,1 1 0,0-1 0,0 0 0,0 1 0,0-1 0,0 0 0,0 1 0,1-1 0,-1 1 1,1-1-1,0 1 0,-1 0 0,1-1 0,1 1 0,-1-1 0,0 1 0,1 3 0,0-5-35,0 1 1,0-1 0,0 0-1,1 0 1,-1 1-1,0-1 1,0 0-1,1 0 1,-1 0 0,0 0-1,1-1 1,-1 1-1,1 0 1,0-1-1,-1 1 1,1-1 0,-1 1-1,1-1 1,0 0-1,-1 0 1,1 1-1,0-1 1,-1 0 0,1-1-1,0 1 1,-1 0-1,1 0 1,0-1-1,-1 1 1,1-1 0,2 0-1,5-3 12,1 0 0,-1 0 0,1 0-1,-1-1 1,-1-1 0,1 1 0,-1-1 0,0-1 0,8-7-1,4-5-116,-1-2 0,18-24 1,-24 27 229,-1-1 0,0 0 0,-1 0 1,-1-1-1,13-40 0,-37 97-306,6-15 230,0 0 1,-9 43-1,16-60-160,0 0-1,1 0 1,0 0 0,-1 0-1,1 0 1,1 0 0,-1 0-1,1 0 1,0 0-1,0 0 1,1 0 0,-1 0-1,1 0 1,0-1 0,0 1-1,1-1 1,-1 1-1,7 7 1,15 6-4012,5-9-3214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6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 12716,'0'0'11488,"0"13"-10431,1 106 995,-3 183-378,2-293-1660,0-2 16,0 0 1,-1 0-1,0 0 0,0 0 1,0 0-1,-1 0 0,-4 10 1,1-60 481,5-18-574,-2 17-198,2 0 0,2 0 0,1 0-1,3 0 1,16-61 0,-21 100 244,1 1 1,0 0-1,-1 0 0,2-1 0,-1 1 0,0 1 0,1-1 0,-1 0 0,1 1 0,0-1 1,1 1-1,-1 0 0,0 0 0,1 0 0,0 1 0,0-1 0,-1 1 0,1 0 0,1 0 1,-1 0-1,0 0 0,0 1 0,1 0 0,-1 0 0,1 0 0,-1 0 0,1 1 1,-1-1-1,1 1 0,-1 1 0,1-1 0,-1 1 0,1-1 0,-1 1 0,1 0 0,-1 1 1,0-1-1,1 1 0,-1 0 0,7 4 0,-8-4 8,-1 0 0,1 0 0,0 0 1,-1 1-1,1-1 0,-1 1 0,0-1 0,0 1 0,0 0 1,0 0-1,0 0 0,0 0 0,-1 0 0,0 0 0,1 1 1,-1-1-1,-1 0 0,2 6 0,-2-3 11,0 0 1,0 0-1,0 0 0,-1 0 0,0 0 1,0 0-1,-1 0 0,0-1 0,0 1 1,-3 5-1,-2 4 26,-2 0 0,0-1 0,0 0 0,-1-1 0,-1 0 1,-21 20-1,28-28-92,-1 0-1,0-1 1,0 0 0,0 0 0,0-1 0,-1 0 0,1 1-1,-1-2 1,0 1 0,0-1 0,-8 3 0,14-5-48,-1 0 1,1 0-1,-1 0 1,1 0-1,-1 0 1,1 0-1,-1 0 1,1 0-1,-1 0 1,1-1-1,-1 1 1,1 0-1,-1 0 1,1 0-1,0-1 1,-1 1-1,1 0 1,-1 0-1,1-1 1,0 1-1,-1 0 1,1-1-1,0 1 1,-1 0-1,1-1 1,0 1-1,-1-1 1,1 1-1,0 0 1,0-1-1,0 1 1,-1-1-1,1 1 1,0-1-1,0 1 1,0-1-1,0 1 1,0-1-1,0 1 1,0-1-1,0 0 1,2-24-5373,-2 23 5010,8-27-7545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6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0 16303,'0'0'2114,"-1"10"529,-15 65 1130,10-52-3349,1 0 1,0 0 0,-1 29 0,6-52-423,0 0-1,0 0 1,0 1 0,0-1 0,0 0-1,0 0 1,0 0 0,0 1 0,0-1-1,0 0 1,0 0 0,0 0 0,0 1 0,0-1-1,0 0 1,0 0 0,0 0 0,0 0-1,1 1 1,-1-1 0,0 0 0,0 0-1,0 0 1,0 0 0,0 1 0,0-1-1,0 0 1,1 0 0,-1 0 0,0 0 0,0 0-1,0 0 1,0 0 0,1 1 0,-1-1-1,0 0 1,0 0 0,0 0 0,1 0-1,-1 0 1,0 0 0,0 0 0,0 0 0,1 0-1,-1 0 1,0 0 0,0 0 0,0 0-1,0 0 1,1 0 0,11-8 109,9-14-419,-12 5 40,0 0-1,-1 0 1,10-35 0,-19 70 288,0-11-37,1 1 0,0 0 0,0-1 0,1 1 0,2 13 0,-2-19-11,-1-1 0,1 0 0,-1 0 0,1 0 0,-1 1 0,1-1 0,0 0 0,0 0 0,0 0 0,-1 0 0,1 0 0,0 0 0,0 0 0,0-1 0,0 1 0,1 0 0,-1 0 0,0-1 0,0 1 0,0-1 1,1 1-1,-1-1 0,0 1 0,0-1 0,1 0 0,-1 0 0,0 1 0,1-1 0,-1 0 0,0 0 0,1-1 0,-1 1 0,0 0 0,1 0 0,-1-1 0,0 1 0,1 0 0,-1-1 0,2-1 0,3 0-65,0-2 0,-1 1 0,1 0 0,-1-1 0,0 0 0,0-1 0,0 1-1,-1-1 1,1 0 0,-1 0 0,4-6 0,2-3 19,0-1-1,14-30 1,-26 57 521,1-1 1,0 1 0,1 0-1,2 12 1,-1 16-113,-1-32-408,0 44 660,7-32-1032,-7-19 385,0-1-1,1 1 1,-1-1-1,1 0 0,-1 1 1,1-1-1,-1 0 0,0 0 1,1 1-1,-1-1 1,1 0-1,-1 0 0,1 0 1,0 1-1,-1-1 1,1 0-1,-1 0 0,1 0 1,-1 0-1,1 0 0,-1 0 1,1 0-1,-1 0 1,1 0-1,0 0 0,-1-1 1,1 1-1,-1 0 1,1 0-1,0-1 0,1 0-396,-1 0 1,1-1-1,-1 1 0,1 0 0,-1-1 0,1 0 0,-1 1 0,0-1 0,0 0 0,0 1 0,0-1 0,0 0 1,0 0-1,0 0 0,0-2 0,1-1-977,10-25-9456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7.0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18097,'0'0'3555,"-7"61"-3010,7-43-417,7 0-352,10-1-1794,6-4-2210,3-4-2691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7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0 7719,'0'0'20174,"-9"9"-19677,-21 20-433,-61 45 0,91-74-454,35-3-2546,-1-2 2286,0 1 1,43 1-1,-77 3 665,0 0-1,0 0 1,1 0 0,-1 0-1,0 0 1,0 0-1,1 0 1,-1 0-1,0 0 1,0 0-1,1 0 1,-1 0 0,0 0-1,0 0 1,1 0-1,-1 0 1,0 0-1,0 0 1,0 0-1,1 1 1,-1-1-1,0 0 1,0 0 0,0 0-1,1 0 1,-1 1-1,0-1 1,0 0-1,0 0 1,0 0-1,0 1 1,1-1 0,-1 0-1,0 0 1,0 1-1,0-1 1,0 0-1,0 0 1,0 1-1,0-1 1,0 0 0,0 0-1,0 1 1,0-1-1,0 0 1,0 1-1,-9 14 1129,-15 12 692,9-14-1388,0 0-1,0-1 1,-1-1-1,-1-1 1,0 0-1,0-1 0,-25 9 1,42-18-477,0 0 1,-1 0 0,1 0-1,0 0 1,0 0-1,-1 1 1,1-1 0,0 0-1,-1 0 1,1 0-1,0 0 1,-1 0 0,1 0-1,0 0 1,-1-1-1,1 1 1,0 0 0,-1 0-1,1 0 1,0 0-1,0 0 1,-1 0 0,1-1-1,0 1 1,0 0-1,-1 0 1,1 0 0,0-1-1,0 1 1,-1 0-1,1 0 1,0-1 0,0 1-1,0 0 1,-1 0-1,1-1 1,0 1 0,0 0-1,0-1 1,0 1-1,0 0 1,0 0 0,0-1-1,0 1 1,0 0-1,0-1 1,0 1 0,0 0-1,0-1 1,0 1-1,0 0 1,0-1 0,0 1-1,0 0 1,0-1-1,0 1 1,1 0 0,-1 0-1,0-1 1,0 1-1,0 0 1,0 0 0,1-1-1,-1 1 1,0 0-1,0 0 1,1-1 0,12-21-4229,2 1-1577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7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0 12011,'0'0'18023,"-9"5"-17916,-3 1-86,1 0 1,1 1-1,-1 0 1,1 1-1,0 0 1,-12 14-1,16-17 7,1 0 0,1 1 0,-1 0 0,1 0 0,0 0 0,0 0 0,1 1 1,0-1-1,0 1 0,0 0 0,1 0 0,0 0 0,1 0 0,-2 14 0,3-20-23,0 0 0,0 0 0,0 0-1,0 0 1,1 0 0,-1-1 0,0 1 0,1 0 0,-1 0 0,0 0 0,1-1 0,-1 1 0,1 0 0,0 0 0,-1-1 0,1 1 0,-1 0-1,1-1 1,0 1 0,-1-1 0,1 1 0,0-1 0,0 1 0,0-1 0,1 1 0,31 6 22,33-11-1512,-54 2 293,0 0 0,-1-1 0,0 0 0,15-7 0,18-13-9140,-21 9 157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8.2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72 13389,'0'0'10596,"0"8"-9288,-1-3-1182,1-4-85,-1 0 0,1 0 1,0 1-1,-1-1 0,1 0 0,0 0 0,0 1 0,0-1 1,0 0-1,0 1 0,0-1 0,0 0 0,1 0 0,-1 1 1,0-1-1,1 0 0,-1 0 0,1 0 0,-1 1 0,1-1 1,0 0-1,-1 0 0,1 0 0,0 0 0,0 0 0,0 0 1,0 0-1,0 0 0,0 0 0,0-1 0,0 1 0,0 0 1,0-1-1,0 1 0,0-1 0,0 1 0,1-1 0,-1 1 1,0-1-1,0 0 0,1 0 0,-1 1 0,0-1 0,1 0 1,-1 0-1,2-1 0,7 1 80,-1-1 1,0 0 0,1-1-1,-1 0 1,0 0-1,0-1 1,0 0-1,-1-1 1,14-7 0,-17 9-93,-1 0 0,0-1 0,0 0 0,0 0 0,0 0 0,0 0 0,-1 0 0,1-1 0,-1 0 0,0 0 0,0 0 0,0 0 0,-1 0 0,1-1 0,-1 1 0,0-1 0,0 1 0,-1-1 0,1 0 1,0-5-1,-2 10-7,0-1-1,0 1 1,0 0 0,0-1 0,0 1 0,0-1 0,0 1 0,0-1 0,0 1 0,0 0 0,0-1 0,0 1 0,-1-1 0,1 1 0,0-1 0,0 1-1,0 0 1,-1-1 0,1 1 0,0 0 0,0-1 0,-1 1 0,1 0 0,0-1 0,-1 1 0,1 0 0,0-1 0,-1 1 0,1 0 0,-1 0 0,1 0-1,0-1 1,-1 1 0,0 0 0,-18 2 176,-18 15-267,28-10 75,1 1-1,0 0 0,0 1 1,1-1-1,0 2 0,1-1 1,0 1-1,0 0 0,1 0 1,0 0-1,1 1 1,0-1-1,1 1 0,0 0 1,1 0-1,-2 23 0,4-32-33,0-1 0,0 0 0,0 0 0,0 1 0,1-1 0,-1 0 0,1 0 0,-1 1 0,1-1 0,-1 0 1,1 0-1,-1 0 0,1 0 0,0 0 0,0 0 0,0 0 0,0 0 0,-1 0 0,1 0 0,0 0 0,1 0 0,-1-1 0,0 1 0,0 0 0,0-1 0,0 1 0,0-1 0,1 0 0,-1 1 0,0-1 0,0 0 0,1 1 0,-1-1 0,0 0 0,1 0 0,0 0 0,3 0-639,0 0-1,0-1 1,0 1 0,-1-1-1,1 0 1,0 0 0,-1 0-1,9-4 1,15-12-5771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10378,'0'0'10858,"-78"50"-8135,37-20-1058,1 2-416,1 2-512,2 1-673,8-4 0,5-6-64,9-7 32,5-4-192,4-5-513,6-9-480,0-9-4132,6-10-993,4-5-6213</inkml:trace>
  <inkml:trace contextRef="#ctx0" brushRef="#br0" timeOffset="1">77 75 769,'0'0'27097,"34"62"-26936,-13-48-97,3-1-161,1-3-1312,4-2-2082,-4-2-2851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8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1 15855,'0'0'10335,"-8"6"-9433,0 0-853,1 0 0,1 0-1,-1 1 1,1-1 0,-7 11 0,12-15-68,0-1 0,0 1 0,0-1 1,1 1-1,-1-1 0,0 1 1,1 0-1,-1-1 0,1 1 1,0 0-1,-1 0 0,1-1 0,0 1 1,0 0-1,0 0 0,0 0 1,1 2-1,0-3 0,-1 1 0,1-1 0,0 1 0,1-1 0,-1 1 0,0-1 0,0 0 0,0 0 0,1 1 0,-1-1 0,1 0 0,-1 0 0,1 0 0,-1-1 1,1 1-1,0 0 0,-1-1 0,1 1 0,0-1 0,0 1 0,-1-1 0,3 1 0,6 0-241,1 0-1,-1 0 1,0-1 0,12-2-1,-13 2 87,1-1-1,-1 1 1,0 0-1,1 1 1,9 2-1,-19-3 221,1 0-1,-1 1 1,0-1 0,1 0-1,-1 0 1,1 1 0,-1-1-1,0 0 1,1 1 0,-1-1-1,0 0 1,1 1 0,-1-1-1,0 1 1,0-1 0,1 1-1,-1-1 1,0 0 0,0 1-1,0-1 1,0 1 0,0-1 0,1 1-1,-1-1 1,0 1 0,0-1-1,0 1 1,0-1 0,0 1-1,0-1 1,-1 1 0,1-1-1,0 0 1,0 1 0,0-1-1,0 1 1,0-1 0,-1 1-1,1-1 1,0 1 0,0-1-1,-1 0 1,1 1 0,-1 0-1,-13 17 1140,3-8-1015,-1 0-1,0-1 1,-1 0-1,-25 13 0,33-20-862,1 0 0,-1 0 0,1-1 0,-1 0 1,0 0-1,-8 1 0,-1-2-7112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09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90 8840,'0'0'7394,"-3"-9"-4388,0 1-2309,1 3-243,1 0 0,-1 0 0,1 0 0,0 0 0,0-1 0,0-8 0,1 13-410,0 0 0,0-1-1,0 1 1,1 0 0,-1 0 0,0 0 0,1-1-1,-1 1 1,1 0 0,-1 0 0,1 0 0,0 0-1,0 0 1,-1 0 0,1 0 0,0 0 0,0 0-1,0 0 1,0 1 0,0-1 0,0 0 0,0 1 0,0-1-1,0 0 1,0 1 0,1-1 0,-1 1 0,0 0-1,0-1 1,0 1 0,1 0 0,-1 0 0,0 0-1,0 0 1,1 0 0,-1 0 0,0 0 0,2 0-1,-2 0-45,1 0 0,-1 0-1,1 0 1,-1 0-1,1 0 1,-1 0-1,1 0 1,0 1-1,-1-1 1,1 0-1,-1 1 1,1-1 0,-1 1-1,0 0 1,1 0-1,-1-1 1,0 1-1,2 1 1,-2 0 0,0 0 1,-1 0 0,1-1-1,-1 1 1,1 0 0,-1 0-1,0 0 1,0 0 0,0-1-1,0 1 1,0 0 0,0 0-1,0 0 1,-1 0 0,1 0-1,-1 1 1,-12 43 87,9-39-87,2 1 1,-1-1-1,1 1 1,0 0-1,1 0 1,0 0 0,0 0-1,1 0 1,0 0-1,0 0 1,2 12-1,-1-19 5,0 1-1,0 0 1,0-1-1,1 1 1,-1-1-1,0 1 1,1-1-1,-1 0 1,1 1-1,-1-1 1,1 0 0,0 0-1,-1 0 1,1 0-1,0 0 1,0-1-1,0 1 1,0 0-1,0-1 1,-1 0-1,1 1 1,0-1-1,0 0 1,0 0-1,0 0 1,0 0 0,0 0-1,0-1 1,0 1-1,0 0 1,0-1-1,2 0 1,6-1 27,-1-1 0,0 1 1,0-1-1,0-1 0,12-6 0,-7 2-103,0-1 0,-1 0 0,0-2-1,11-11 1,-20 19 64,0-1 0,-1-1 0,1 1 0,-1 0-1,0-1 1,0 0 0,0 1 0,-1-1 0,0 0 0,0 0 0,0-1 0,-1 1 0,1 0 0,-1-1-1,0-8 1,-11 36-157,9-13 268,1 0 0,0 0 1,0 0-1,1 0 0,0 0 0,1 0 1,0 0-1,1-1 0,-1 1 1,5 8-1,-6-14-45,1-1 1,-1 0 0,0 1-1,1-1 1,-1 0 0,1 0-1,0 0 1,0 0-1,-1 0 1,1-1 0,1 1-1,-1 0 1,0-1-1,0 0 1,0 1 0,1-1-1,-1 0 1,1 0 0,-1 0-1,1-1 1,-1 1-1,1 0 1,0-1 0,-1 0-1,1 0 1,0 0-1,-1 0 1,1 0 0,0 0-1,-1-1 1,1 1 0,-1-1-1,1 1 1,-1-1-1,1 0 1,-1 0 0,1-1-1,-1 1 1,3-2-1,0 0-18,0 0 0,-1-1 0,0 1 0,1-1 0,-1 0 0,-1 0 0,1 0 0,0 0 0,-1-1 0,0 1 0,0-1 0,-1 0 0,1 0 0,-1 0 0,3-9 0,-2 4 145,-1 1 1,0-1-1,0 1 0,-1-1 0,0 0 0,-1 1 0,0-1 0,-1-11 1,1 20-190,-1 0 1,1 1 0,0-1 0,0 0 0,0 0 0,-1 1-1,1-1 1,0 0 0,0 1 0,-1-1 0,1 1-1,-1-1 1,1 0 0,-1 1 0,1-1 0,-1 1-1,1-1 1,-1 1 0,1-1 0,-1 1 0,1 0 0,-1-1-1,0 1 1,1 0 0,-1-1 0,0 1 0,1 0-1,-1 0 1,0-1 0,0 1 0,1 0 0,-1 0-1,0 0 1,1 0 0,-1 0 0,0 0 0,0 0 0,1 0-1,-1 1 1,0-1 0,1 0 0,-1 0 0,0 1-1,1-1 1,-1 0 0,0 1 0,1-1 0,-1 0-1,1 1 1,-1-1 0,0 1 0,1-1 0,-1 1 0,1-1-1,0 1 1,-1 0 0,1-1 0,-1 1 0,1-1-1,0 1 1,-1 0 0,1 0 0,0-1 0,0 1-1,0 0 1,-1 0 0,-1 7 15,0-1 1,0 1-1,1 0 0,-1 15 0,1-22-87,1 1 1,0-1-1,0 0 1,0 0-1,0 1 0,0-1 1,0 0-1,0 0 0,0 1 1,1-1-1,-1 0 0,0 0 1,1 0-1,-1 1 0,1-1 1,-1 0-1,1 0 0,0 0 1,-1 0-1,1 0 0,0 0 1,0 0-1,0 0 0,0 0 1,0 0-1,0-1 0,0 1 1,0 0-1,0 0 0,0-1 1,0 1-1,0-1 0,0 1 1,1-1-1,-1 0 0,0 1 1,2-1-1,-1 0-426,0 1-1,-1-1 1,1 0 0,0 0-1,0 0 1,0-1 0,-1 1-1,1 0 1,0-1 0,-1 1-1,1-1 1,0 1 0,-1-1-1,1 0 1,0 0 0,-1 0-1,1 0 1,-1 0 0,0 0-1,1 0 1,-1 0 0,2-2-1,10-14-7655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0.0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 4228,'0'0'19250,"-18"54"-17905,10-35-159,-2 2-290,2 1-415,0 0-289,4 0-128,1-1-64,3-3-32,0-4-865,6-6-736,4-5-1122,-1-3-1249,1-3-2978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0.4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1 17969,'0'0'3363,"-1"8"-2327,-30 139 1608,-9 49-889,75-299-4142,-31 68 1949,6-24-4,-10 59 432,0 0 0,1-1 0,-1 1 1,0 0-1,0 0 0,0-1 0,1 1 0,-1 0 1,0 0-1,0-1 0,1 1 0,-1 0 1,0 0-1,0 0 0,1-1 0,-1 1 1,0 0-1,1 0 0,-1 0 0,0 0 0,1 0 1,-1 0-1,0 0 0,1 0 0,-1 0 1,0 0-1,1 0 0,-1 0 0,0 0 1,1 0-1,-1 0 0,0 0 0,0 0 1,1 0-1,-1 0 0,0 0 0,1 0 0,-1 1 1,0-1-1,1 0 0,-1 1 0,17 10 114,-9-6-48,-4-3-37,0 0 1,1-1-1,-1 0 1,1 1-1,-1-2 1,1 1-1,0 0 1,-1-1-1,1 0 1,0 0 0,-1-1-1,1 1 1,-1-1-1,1 0 1,0 0-1,-1 0 1,0-1-1,1 1 1,-1-1-1,0 0 1,0-1-1,0 1 1,0-1-1,0 1 1,-1-1 0,1 0-1,-1-1 1,0 1-1,1-1 1,-2 1-1,1-1 1,0 0-1,-1 0 1,0 0-1,0 0 1,0 0-1,0-1 1,-1 1-1,1-1 1,-1 1 0,0-1-1,-1 1 1,1-8-1,-1 11-21,0 1 0,0-1 1,0 1-1,0-1 0,0 1 0,0-1 0,0 1 0,0-1 0,0 1 0,-1-1 1,1 1-1,0-1 0,0 1 0,0-1 0,-1 1 0,1-1 0,0 1 1,-1 0-1,1-1 0,0 1 0,-1-1 0,1 1 0,-1 0 0,1-1 0,0 1 1,-1 0-1,1 0 0,-1-1 0,1 1 0,-1 0 0,1 0 0,-1 0 0,1 0 1,-1 0-1,1-1 0,-1 1 0,1 0 0,-1 0 0,1 0 0,-1 0 1,1 0-1,-1 1 0,1-1 0,-1 0 0,1 0 0,-1 0 0,1 0 0,-1 1 1,1-1-1,-1 0 0,1 0 0,-1 1 0,1-1 0,-1 0 0,1 1 0,0-1 1,-1 0-1,1 1 0,0-1 0,-1 1 0,-26 23-156,19-8 343,1 0 0,0 0 0,1 0-1,1 1 1,1-1 0,0 1 0,1 0 0,1 1 0,1-1 0,0 23 0,1-39-179,0 0 1,0 0-1,0 0 1,0 0-1,1 0 1,-1 0-1,0 0 1,0 0-1,1-1 1,-1 1-1,1 0 1,-1 0-1,1 0 1,-1 0-1,1-1 1,-1 1-1,1 0 1,-1 0-1,1-1 1,0 1-1,0 0 1,-1-1-1,1 1 1,0-1-1,0 1 1,0-1-1,1 1 1,1 0-1,0-1 0,-1 1 1,1-1-1,0 0 0,0 0 1,0 0-1,-1 0 0,1-1 1,0 1-1,2-1 0,10-4-234,0 0 0,25-13 0,-33 15-44,12-7-263,-13 7 503,0-1 0,0 1 0,0 0 0,1 1 0,0-1 1,-1 2-1,1-1 0,7-1 0,-14 6 138,0 0 0,0 0 0,-1 0 0,0-1-1,1 1 1,-1 0 0,0-1 0,0 1 0,-1 0 0,1-1 0,-3 5 0,2-5-498,1 1 0,-1 0 0,0-1 0,0 1 0,-1-1 0,1 1 0,0-1 0,-1 0 0,1 0 0,-1 0 0,0 0 0,0-1 0,0 1 0,1-1 0,-2 0 0,1 1 0,0-1 0,-3 0 1,-13 0-6597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0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15567,'0'0'3587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1.1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20692,'0'0'5519,"-5"9"-4568,3-6-931,-2 2 125,1 1 0,-1 0 0,1-1 0,0 1 0,1 0 0,0 0 0,0 1 0,0-1 0,0 0 0,1 1 0,0-1 0,1 1 0,0 11 0,0-17-137,1 1 0,0-1 0,-1 0 0,1 1 0,0-1 0,0 0 0,0 0 0,0 0 0,0 0 0,0 1 0,1-2 1,-1 1-1,0 0 0,0 0 0,1 0 0,-1 0 0,1-1 0,-1 1 0,1-1 0,-1 1 0,1-1 0,-1 0 0,1 1 0,-1-1 0,1 0 1,-1 0-1,1 0 0,-1 0 0,1 0 0,-1-1 0,1 1 0,1-1 0,5 1 2,-1-1 0,0-1 0,0 1 0,0-1-1,12-5 1,10-9-324,-22 11 276,0 1 0,0 0 0,1 0 0,-1 0 0,1 1 0,0 0 0,0 1 0,16-3 0,-23 5 78,-1 1 0,1-1 0,0 1 0,0 0 1,-1-1-1,1 1 0,-1 0 0,1 0 0,0 0 0,-1-1 1,1 1-1,-1 0 0,0 0 0,1 0 0,-1 0 0,0 0 1,0 0-1,1 0 0,-1 0 0,0 0 0,0 0 0,0-1 1,0 1-1,0 0 0,0 0 0,0 0 0,-1 0 1,1 0-1,-1 2 0,1-2-22,-1 1 1,1-1-1,0 1 0,0-1 1,0 1-1,0-1 0,0 1 0,0-1 1,0 1-1,0-1 0,1 1 1,-1-1-1,0 1 0,1-1 1,-1 1-1,1-1 0,0 0 1,0 1-1,-1-1 0,1 0 1,0 1-1,0-1 0,0 0 1,0 0-1,2 2 0,2-3-18,0 1 0,0-1 0,1 0 0,-1 0 0,0-1 0,0 1 0,0-1 0,0 0 0,0-1 0,0 1 0,0-1 0,8-4 0,-9 4-167,0 0-1,0 0 1,0 0 0,1 1-1,-1 0 1,1 0-1,-1 0 1,1 0 0,-1 1-1,1 0 1,-1 0-1,1 0 1,8 1 0,-13 0 124,0-1 1,1 0-1,-1 0 1,0 1-1,1-1 1,-1 0 0,0 1-1,1-1 1,-1 1-1,0-1 1,0 0-1,1 1 1,-1-1 0,0 1-1,0-1 1,0 1-1,0-1 1,0 1-1,0-1 1,0 1-1,0-1 1,0 0 0,0 1-1,0-1 1,0 1-1,0-1 1,0 1-1,0-1 1,0 1-1,0-1 1,-1 1 0,1-1-1,0 0 1,0 1-1,0-1 1,-1 1-1,1-1 1,0 0-1,-1 1 1,1-1 0,-1 1-1,-13 15-7057,4-14-385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1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19603,'0'0'5509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2.5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1 10314,'0'0'5061,"-12"0"-2344,7 0-2554,-1 0 0,0 0 1,0 1-1,1-1 1,-1 1-1,0 1 0,1-1 1,-1 1-1,1 0 0,0 0 1,-1 0-1,1 1 0,0 0 1,0 0-1,1 0 0,-1 1 1,1 0-1,-1 0 1,-4 5-1,2 1-64,0 1 0,0-1 1,1 2-1,0-1 0,1 0 1,0 1-1,-3 14 0,5-17-24,1 0-1,0-1 0,1 1 1,0 0-1,0 0 0,1 0 1,0 0-1,0 0 0,1 0 1,4 18-1,-4-25-62,0 0-1,0 1 1,-1-1-1,2 0 1,-1 1 0,0-1-1,0 0 1,1 0-1,-1 0 1,1 0 0,0 0-1,-1 0 1,1-1-1,0 1 1,0 0-1,0-1 1,0 0 0,0 1-1,1-1 1,-1 0-1,0 0 1,1 0 0,-1-1-1,0 1 1,1 0-1,-1-1 1,1 0-1,-1 1 1,1-1 0,-1 0-1,1 0 1,-1 0-1,1-1 1,-1 1 0,1-1-1,3-1 1,1 0 35,-1 0 0,0 0 0,0-1 0,0 0 0,0 0 0,0-1 0,-1 1 1,1-1-1,-1-1 0,0 1 0,0-1 0,7-8 0,-5 2-35,0 0 0,-1 0 1,0 0-1,6-19 0,-10 25-21,0 0 0,0 0 0,-1 0 0,0-1 0,0 1 0,-1-1 0,1 1 0,-1 0 1,0-1-1,-1 1 0,1-1 0,-1 1 0,-2-7 0,3 11 1,0 0-1,0 1 1,0-1-1,-1 0 1,1 1-1,0-1 1,-1 0-1,1 1 1,0-1-1,-1 0 1,1 1-1,-1-1 1,1 1-1,-1-1 1,1 1-1,-1-1 1,1 1-1,-1-1 1,0 1-1,1-1 1,-1 1-1,0 0 1,1-1-1,-1 1 1,0 0 0,1 0-1,-1-1 1,0 1-1,0 0 1,1 0-1,-1 0 1,0 0-1,0 0 1,1 0-1,-1 0 1,0 0-1,0 0 1,1 1-1,-1-1 1,0 0-1,1 0 1,-1 1-1,-1 0 1,0 0-10,1 0 0,-1 0 0,0 0 0,1 1 0,-1-1 0,1 1 0,0-1-1,-1 1 1,1-1 0,0 1 0,0 0 0,0-1 0,0 1 0,0 0 0,0 2 0,-1 3 48,0 1 1,1-1-1,0 0 1,0 0-1,1 1 1,0-1-1,0 0 1,0 1-1,1-1 1,2 9-1,-2-13-4,0 0 0,0 0-1,1-1 1,-1 1 0,0 0 0,1 0-1,0-1 1,0 1 0,0-1 0,0 0-1,0 1 1,0-1 0,0 0 0,1 0-1,-1 0 1,1-1 0,0 1 0,-1-1-1,1 1 1,0-1 0,0 0 0,0 0-1,0 0 1,0 0 0,0-1 0,4 1-1,0 0 7,1-1 0,-1 1-1,1-1 1,-1-1 0,0 0-1,1 0 1,-1 0-1,0-1 1,0 0 0,1 0-1,-2-1 1,10-4 0,-13 5-11,1 0 0,-1 0 1,0 0-1,0 0 0,0-1 1,0 0-1,0 1 0,-1-1 1,1 0-1,-1-1 0,0 1 1,0 0-1,0 0 0,0-1 1,-1 1-1,1-1 0,-1 0 1,0 1-1,0-1 0,0 0 1,-1 0-1,1 0 1,-1 0-1,0-7 0,0 11-24,0-1-1,0 1 0,0-1 1,0 1-1,0 0 1,0-1-1,-1 1 0,1-1 1,0 1-1,0 0 0,0-1 1,0 1-1,-1-1 1,1 1-1,0 0 0,0-1 1,-1 1-1,1 0 1,0-1-1,-1 1 0,1 0 1,0 0-1,-1-1 0,1 1 1,0 0-1,-1 0 1,1 0-1,0-1 0,-1 1 1,1 0-1,-1 0 0,1 0 1,-1 0-1,1 0 1,0 0-1,-1 0 0,1 0 1,-1 0-1,1 0 1,-1 0-1,1 0 0,0 0 1,-1 0-1,1 0 0,-1 1 1,1-1-1,0 0 1,-1 0-1,1 0 0,0 1 1,-1-1-1,-18 16-267,18-12 292,-1 0 0,1 0 0,0 0 0,-1 0 0,2 0 0,-1 0 0,0 0-1,1 0 1,0 0 0,0 0 0,0 0 0,1 1 0,-1-1 0,1 0 0,0 0 0,2 5 0,-2-6-4,1-1 1,-1 0-1,1 0 1,0 1 0,0-1-1,0-1 1,0 1-1,0 0 1,0 0 0,1-1-1,-1 1 1,0-1-1,1 0 1,-1 0 0,1 0-1,0 0 1,-1 0-1,1-1 1,0 1 0,-1-1-1,1 1 1,0-1-1,0 0 1,4-1 0,2 1-240,-1-1 1,0 0-1,0 0 1,0-1 0,0 0-1,0-1 1,0 1 0,-1-2-1,1 1 1,-1-1 0,0 0-1,0 0 1,11-10 0,-2 3 143,-15 11 340,-1 42 266,0-36-551,-1 7 231,2 1 1,0-1 0,0 1-1,4 13 1,-5-25-166,1 0-1,-1 1 1,1-1 0,0 0-1,-1 0 1,1 0 0,0 1 0,0-1-1,1 0 1,-1 0 0,0-1-1,1 1 1,-1 0 0,1 0 0,-1-1-1,1 1 1,0-1 0,0 1-1,0-1 1,0 0 0,0 0-1,0 0 1,0 0 0,0 0 0,0 0-1,0 0 1,1-1 0,-1 1-1,0-1 1,1 0 0,2 1 0,-2-2-6,0 0 0,0 0 0,-1 0 0,1 0 0,0 0 0,-1-1 0,1 1 1,-1-1-1,0 0 0,1 1 0,-1-1 0,0 0 0,0 0 0,0-1 0,0 1 1,0 0-1,-1-1 0,1 1 0,-1-1 0,0 1 0,1-1 0,-1 0 0,1-4 1,2-4 2,-1 1 1,0-1 0,0 0-1,1-22 1,-7-23 537,3 54-570,0 0-1,-1 0 1,1 0 0,-1 0 0,1 0-1,-1 0 1,0 0 0,0 0 0,0 0-1,0 1 1,0-1 0,0 0 0,0 1-1,0-1 1,-1 1 0,1-1 0,-1 1-1,1 0 1,-1-1 0,0 1 0,1 0-1,-1 0 1,0 0 0,0 0 0,-2 0-1,4 3-41,1-1-1,0 1 1,0 0-1,0 0 1,0-1-1,0 1 1,1-1-1,-1 1 1,0-1-1,1 1 1,-1-1-1,4 2 1,3 1-662,0-1-1,1-1 1,0 1 0,17 1-1,39-1-8857,-21-3-1230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3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17521,'0'0'4340,"-3"9"-2467,-18 53 356,20-57-2071,-1 0 0,1 1 1,0-1-1,1 1 0,-1-1 0,1 1 0,0 0 0,1-1 1,-1 1-1,1-1 0,3 10 0,-4-14-146,1 1 0,0-1-1,0 0 1,0 0 0,0 0 0,0 0 0,1 0 0,-1 0-1,0 0 1,0 0 0,1-1 0,-1 1 0,0 0-1,1-1 1,-1 1 0,1-1 0,-1 0 0,1 1 0,-1-1-1,1 0 1,-1 0 0,1 0 0,-1 0 0,1 0-1,-1 0 1,1 0 0,-1-1 0,1 1 0,1-1-1,3 0 7,-1-1-1,1 1 0,-1-1 0,0 0 1,0-1-1,9-4 0,48-44-756,-47 37 765,1 0 0,1 2 0,19-13 0,-35 63 593,-11 38-624,11-75-2,-1-1 1,1 1-1,-1-1 1,1 1 0,-1-1-1,1 1 1,0-1-1,-1 1 1,1-1-1,0 0 1,-1 1-1,1-1 1,0 0-1,-1 1 1,1-1 0,0 0-1,0 0 1,-1 0-1,1 0 1,0 0-1,0 0 1,-1 0-1,1 0 1,0 0 0,0 0-1,-1 0 1,1 0-1,0-1 1,0 1-1,-1 0 1,1 0-1,0-1 1,-1 1-1,1-1 1,0 1 0,-1 0-1,1-2 1,31-12-886,-19 6 348,-7 3 326,0 1 0,1-1 0,-1 1 0,1 1 0,0 0 1,0 0-1,0 0 0,0 0 0,14-2 0,-20 6 172,0-1-1,-1 0 0,1 0 1,0 1-1,-1-1 1,1 1-1,0-1 0,-1 1 1,1-1-1,-1 1 1,1-1-1,-1 1 1,1-1-1,-1 1 0,0-1 1,1 1-1,-1 0 1,0-1-1,1 1 1,-1 0-1,0-1 0,0 1 1,0 0-1,1-1 1,-1 1-1,0 0 0,0 0 1,0-1-1,0 2 1,2 34-2216,-1-15-1846,4-11-820,3-6-906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3.3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1 8616,'0'0'12727,"-9"3"-10998,4-1-1623,1 0 0,-1 0 0,1 1-1,-1-1 1,1 1 0,0 0 0,0 0-1,0 0 1,0 1 0,1 0 0,-1-1-1,1 1 1,0 0 0,0 1 0,0-1-1,1 0 1,0 1 0,-1 0 0,2-1-1,-1 1 1,0 0 0,1 0 0,0 0-1,0 0 1,0 5 0,1-8-93,0 0 0,0-1 0,0 1 0,0 0 0,0-1 0,0 1 0,0 0 0,1-1 0,-1 1 0,1 0 0,-1-1 0,1 1 0,-1 0 0,1-1 0,0 1 0,0-1 0,0 0 0,0 1 1,0-1-1,0 0 0,0 1 0,1-1 0,-1 0 0,0 0 0,1 0 0,-1 0 0,1 0 0,-1 0 0,1-1 0,-1 1 0,1 0 0,-1-1 0,1 1 0,0-1 0,-1 0 0,1 1 0,0-1 0,-1 0 0,1 0 0,0 0 0,-1 0 0,1-1 0,0 1 0,0 0 1,-1-1-1,1 1 0,-1-1 0,1 1 0,0-1 0,-1 0 0,3-1 0,1-1-18,0 0 1,0-1 0,0 0 0,0 1 0,-1-1-1,0-1 1,0 1 0,0-1 0,0 0-1,-1 0 1,4-6 0,-5 8 50,1-1 1,-2 1-1,1 0 1,0-1-1,-1 1 1,1-1-1,-1 0 1,0 1-1,0-1 1,0 0-1,-1 0 1,0 0-1,1 0 1,-1 1-1,0-1 1,-1 0 0,1 0-1,-2-6 1,1 9-47,1 0 1,-1 0 0,1 1 0,-1-1-1,1 0 1,-1 1 0,1-1 0,-1 0-1,0 1 1,1-1 0,-1 1 0,0-1-1,0 1 1,1-1 0,-1 1 0,0-1-1,0 1 1,0 0 0,1-1 0,-1 1-1,0 0 1,0 0 0,0 0 0,0 0-1,0 0 1,0 0 0,1 0 0,-1 0 0,0 0-1,0 0 1,0 0 0,0 1 0,0-1-1,1 0 1,-1 1 0,0-1 0,0 0-1,-1 1 1,1 0-127,-1 0 1,1 0-1,0 0 1,-1 0-1,1 0 1,0 0-1,0 0 0,0 0 1,0 0-1,0 1 1,0-1-1,0 0 1,0 1-1,0-1 0,1 1 1,-1-1-1,0 1 1,1-1-1,-1 1 0,1-1 1,0 4-1,-1-4-63,1 1-1,0 0 1,0 0 0,0 0-1,1 0 1,-1 0-1,0 0 1,1 0-1,-1-1 1,1 1-1,0 0 1,-1 0 0,1-1-1,0 1 1,0 0-1,0-1 1,0 1-1,0-1 1,1 1-1,-1-1 1,0 0 0,1 1-1,-1-1 1,1 0-1,-1 0 1,1 0-1,0 0 1,2 1-1,3 0-1000,0-1 0,0 0 0,0 0 0,1 0 0,-1-1 1,9 0-1,-8 0-142,25 0-6639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 5958,'0'0'21962,"8"-2"-21599,-6 2-354,0-1 2,0 1 0,1 0 0,-1-1 0,0 1 0,0 0-1,1 0 1,-1 0 0,0 0 0,0 1 0,4 0 0,-5 0-7,0 0 0,0-1-1,0 1 1,0 0 0,-1 0 0,1 0 0,0 0 0,-1 0 0,1 0 0,-1 0 0,1 0 0,-1 0 0,1 0 0,-1 0 0,0 0 0,1 0 0,-1 0 0,0 1-1,0-1 1,0 0 0,0 0 0,0 0 0,0 0 0,0 1 0,0-1 0,-1 0 0,1 0 0,0 0 0,-1 0 0,0 2 0,-1 3 2,0 0 1,0 0-1,0 0 1,-1 0-1,0-1 1,0 1 0,0-1-1,-1 0 1,1 0-1,-10 9 1,-52 39 816,3-2 636,68-50-1434,1 1 0,-1-1 0,0 0 0,1-1-1,10 0 1,70-3-817,-29-2-3658,-29 0-2319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3.7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103 141 14798,'0'0'9566,"-8"2"-8856,2 0-689,1 0-1,-1 1 0,1 0 0,0-1 1,0 2-1,0-1 0,0 1 0,0-1 1,1 1-1,0 1 0,0-1 0,0 1 1,0-1-1,1 1 0,-1 0 0,1 0 0,0 1 1,1-1-1,0 0 0,-1 1 0,2 0 1,-1-1-1,0 7 0,1-8 28,0-1 1,1 1-1,0-1 0,-1 0 1,1 1-1,1-1 0,-1 0 0,0 1 1,2 3-1,-2-6-26,1 0 0,-1 0-1,1 1 1,-1-1 0,1 0 0,-1 0-1,1-1 1,0 1 0,-1 0-1,1 0 1,0 0 0,0 0 0,0-1-1,-1 1 1,1 0 0,0-1 0,0 1-1,0 0 1,2 0 0,0-1 2,0 0 0,1 0 0,-1 0 0,0 0 0,0 0 0,0-1 0,0 1 0,0-1 0,0 0 0,0 0 0,0 0 0,0 0 1,-1-1-1,1 1 0,0-1 0,-1 1 0,1-1 0,-1 0 0,4-4 0,17-14-100,-2-2 0,-1-1 0,-1 0 1,-1-1-1,0-1 0,-2-1 0,-1 0 0,-2-1 1,14-38-1,-25 61 1598,-6 11-669,-12 30-513,-18 54-589,28-73 262,2-7 41,1-1 0,0 1 0,0 0-1,1 0 1,1 0 0,0 0-1,0 0 1,2 22 0,0-32-69,-1 0 0,1 0 0,-1 0 1,1 0-1,0 0 0,-1 0 1,1 0-1,0-1 0,0 1 0,0 0 1,-1 0-1,1-1 0,0 1 0,0 0 1,0-1-1,0 1 0,0-1 1,0 1-1,0-1 0,0 0 0,1 1 1,-1-1-1,0 0 0,0 0 0,0 0 1,0 0-1,0 0 0,0 0 1,1 0-1,-1 0 0,0 0 0,0 0 1,0-1-1,0 1 0,0 0 1,0-1-1,0 1 0,2-2 0,22-9-3255,-8 0-4342,-9 0-4137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4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35 117 18417,'0'0'10474,"9"-2"-10351,-1 0-113,0 0 0,0-1 0,-1 0 0,1 0 0,-1-1-1,0 0 1,7-5 0,-11 7-16,0-1-1,0 1 1,0-1-1,0 0 0,0 0 1,-1 0-1,1 0 1,-1 0-1,0 0 1,0-1-1,0 1 0,-1-1 1,1 1-1,-1-1 1,0 0-1,0 1 1,0-1-1,0 0 1,-1 0-1,1-4 0,-1 7 1,0 1 0,0-1 0,-1 1 0,1-1 0,0 1 0,0-1 0,0 1 0,-1-1 1,1 1-1,0-1 0,-1 1 0,1-1 0,0 1 0,-1 0 0,1-1 0,0 1 0,-1 0 0,1-1 0,-1 1 0,1 0 0,-1-1 0,1 1 0,-1 0 0,1 0 0,-1 0 0,1-1 0,-1 1 0,1 0 0,-1 0 0,1 0 0,-1 0 0,1 0 0,-1 0 0,0 0 0,1 0 0,-1 0 0,1 0 0,-1 0 0,1 1 0,-1-1 0,1 0 0,-1 0 0,1 0 0,-1 1 0,1-1 0,-1 0 0,0 1 0,-27 13-214,18-5 193,0 1 1,1-1-1,0 2 0,1-1 0,0 1 1,-11 18-1,15-21 108,0 0 0,0 0 0,1 1 0,0-1 0,0 1 0,1 0 1,0-1-1,0 1 0,1 0 0,0 17 0,1-25-72,0 1 1,1-1-1,-1 0 1,0 1-1,1-1 1,-1 0-1,1 1 0,-1-1 1,1 0-1,0 1 1,-1-1-1,1 0 1,0 0-1,0 0 0,0 0 1,0 0-1,0 0 1,0 0-1,0 0 1,0 0-1,1-1 1,-1 1-1,0 0 0,2 0 1,2 1 26,-1-1 1,1 0-1,-1 0 1,1 0-1,0 0 1,-1-1-1,9 0 1,0 0-804,1-1 1,-1-1-1,1-1 1,18-5-1,-21 2-6194,-7 2-203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4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82 1 11787,'0'0'10666,"-25"61"-10281,18-21 191,-1 1 97,-1 1-65,-1 0-159,0-2-225,2-3-192,6-2-128,0-12-1602,2-8-3138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5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9641,'0'0'14585,"-8"11"-13790,-18 24-430,1 2 0,-28 56 1,45-75-285,0 0 1,1 1 0,0 0 0,2 0-1,0 0 1,1 1 0,1-1-1,0 31 1,3-46-222,0 1 1,0-1-1,1 0 1,0 1-1,0-1 0,0 0 1,0 1-1,1-1 1,0 0-1,0 0 0,0 0 1,0 0-1,0-1 1,1 1-1,0 0 0,-1-1 1,1 0-1,1 0 1,-1 0-1,0 0 1,1 0-1,0-1 0,-1 1 1,8 2-1,0 0-594,0-1 0,0 0 0,1-1 1,-1 0-1,1-1 0,0-1 0,0 0 0,15 0 0,15-1-6894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5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0 13965,'0'0'4618,"-3"9"-2648,-9 29-67,3 1 0,0 0 0,-4 62 0,13-101-1889,0 0 1,0 1-1,0-1 0,1 0 0,-1 0 0,0 1 0,0-1 0,0 0 0,0 1 0,1-1 1,-1 0-1,0 0 0,0 1 0,0-1 0,1 0 0,-1 0 0,0 0 0,0 1 1,1-1-1,-1 0 0,0 0 0,0 0 0,1 0 0,-1 0 0,0 0 0,1 1 0,-1-1 1,0 0-1,1 0 0,-1 0 0,0 0 0,1 0 0,-1 0 0,0 0 0,1 0 1,-1 0-1,0-1 0,0 1 0,1 0 0,-1 0 0,0 0 0,1 0 0,-1 0 0,0 0 1,0-1-1,1 1 0,-1 0 0,17-9 205,-3-1-240,0-1-1,-1 0 0,-1-1 1,16-18-1,-17 17-93,1 0 0,0 1 0,1 1 0,18-13 0,-31 24 119,0-1 0,0 1 1,0 0-1,0 0 0,1 0 1,-1 0-1,0 0 0,0 0 1,0 0-1,0 0 0,1 0 1,-1 0-1,0 0 0,0 0 1,0 0-1,0 0 0,1 0 0,-1 0 1,0 0-1,0 0 0,0 0 1,0 0-1,0 0 0,1 0 1,-1 0-1,0 1 0,0-1 1,0 0-1,0 0 0,0 0 0,1 0 1,-1 0-1,0 0 0,0 0 1,0 0-1,0 1 0,0-1 1,0 0-1,0 0 0,0 0 1,0 0-1,0 1 0,1-1 1,-1 0-1,0 0 0,0 0 0,0 0 1,0 0-1,0 1 0,0-1 1,0 0-1,0 0 0,0 17 227,-4 13 31,-2-8-227,3-9-116,0 0 0,0 1 0,0 21 0,3-35-96,0 0 0,1 1 0,-1-1-1,1 1 1,-1-1 0,1 0 0,-1 1-1,1-1 1,0 0 0,-1 0 0,1 0-1,-1 1 1,1-1 0,0 0 0,-1 0-1,1 0 1,-1 0 0,1 0 0,0 0-1,-1 0 1,1 0 0,-1 0 0,1 0-1,0 0 1,-1-1 0,1 1 0,-1 0-1,1 0 1,-1-1 0,1 1 0,0 0-1,0-1 1,22-8-5617,-1-7-2277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6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0 12876,'0'0'4314,"-10"12"-1613,0 0-2254,-45 57 2677,51-63-2717,-1 1 0,1 1 0,1-1-1,-1 0 1,1 1 0,0 0 0,1 0-1,0-1 1,-2 14 0,4-20-394,0 0 1,0 0-1,0 0 0,0-1 0,0 1 1,0 0-1,0 0 0,0-1 0,1 1 1,-1 0-1,0 0 0,0-1 0,1 1 1,-1 0-1,1 0 0,-1-1 0,1 1 1,-1-1-1,1 1 0,-1 0 0,1-1 1,-1 1-1,1-1 0,0 1 0,-1-1 1,1 0-1,0 1 0,-1-1 0,1 0 1,0 1-1,0-1 0,33 1 192,-24-2-173,0-2 0,-1 1 1,0-1-1,18-8 0,-20 7 2,-1-1 0,1 1 1,-1-1-1,0-1 0,0 1 0,8-11 0,-13 14 25,1 0 0,-1 1-1,1-1 1,-1 0 0,0 0 0,0 0-1,0 0 1,0 0 0,0-1 0,0 1-1,-1 0 1,1 0 0,-1 0 0,1-1 0,-1 1-1,0 0 1,0-1 0,0 1 0,0 0-1,0 0 1,-1-1 0,1 1 0,-1 0-1,1 0 1,-1-1 0,0 1 0,0 0 0,-1-2-1,0 2-87,0 0 0,0 1-1,-1-1 1,1 1-1,0-1 1,-1 1 0,1 0-1,0 0 1,-1 0-1,0 0 1,1 0 0,-1 0-1,0 1 1,1 0-1,-1-1 1,-3 1 0,-27 0-5931,27 3-1364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6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18514,'0'0'5701,"2"56"-4356,-2-26-480,0 6-545,0 3-160,0 0-95,0-1-33,-1-1-385,-3-5-448,-4-2-800,-3-8-1122,-2-4-1056,-3-7-3172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6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67 16944,'11'-5'1874,"16"-7"-848,0 2-1,1 0 1,1 2 0,0 2-1,0 0 1,53-2 0,-52 7-693,57 2 22,-81 0-350,0-1 1,0 2-1,0-1 0,0 0 1,0 1-1,-1 0 1,1 1-1,-1-1 0,1 1 1,-1 0-1,8 5 1,-12-7-1,0 0 0,1 1 0,-1-1-1,0 0 1,0 0 0,0 1 0,0-1 0,0 0 0,0 1 0,0-1 0,0 1 0,-1-1 0,1 1 0,0 0 0,-1-1 0,1 1 0,-1 0 0,0-1 0,0 1 0,1 0 0,-1-1 0,0 1 0,-1 0 0,1 1-1,-1 0 20,0 0-1,0 0 1,-1 0-1,1 0 1,-1 0-1,0-1 1,0 1-1,0 0 1,0-1-1,0 0 1,0 1-1,-3 1 1,-9 7 60,0-1 0,-1-1 0,-27 13 0,36-19-129,-11 6-425,-21 10-328,13-14-8322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17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348 1 16015,'0'0'4917,"0"9"-2766,2 25-1022,2-2-1,1 1 1,2 0-1,12 35 1,-13-45-867,0 0 1,-2 0 0,0 0-1,-2 0 1,-1 1 0,-2 33-1,0-40-237,-2-1-1,0 0 1,-1 0-1,0 0 1,-2 0 0,0-1-1,0 0 1,-1 0-1,-1 0 1,-11 13 0,-1-1-559,-1-1 0,-1-1 0,-2 0 0,-33 26 0,-57 32-9000,33-35-7207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39.1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8488,'0'0'11467,"2"54"-11019,3-29-288,2 3-95,1 3-1,1 0-513,1 2-480,-2-1-288,-3-2-192,-5-4-417,0-4-897,0-7-960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16271,'0'0'3620,"74"-6"-1794,-19-7-705,10-3-193,8 1-671,-4 1-225,-3 2-993,-13 3-1089,-19 4-1602,-17 3-1344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39.4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1 151 8936,'0'0'6684,"8"-9"-5082,6-4-1206,0 0 0,1 1 0,1 0 1,0 2-1,0 0 0,1 0 0,1 2 0,26-10 1,49-11-223,-84 27-173,1 0 1,0 1 0,0 0-1,-1 0 1,1 1-1,0 1 1,19 2 0,-28-2 10,0-1 0,1 1-1,-1-1 1,0 1 0,0 0 0,0 0 0,0 0 0,0 0 0,0 0 0,0 0 0,0 0 0,0 0 0,0 0 0,0 0 0,-1 0 0,1 0 0,0 1 0,-1-1 0,1 0 0,-1 0 0,0 1 0,1-1 0,-1 0 0,0 1 0,0-1 0,0 1 0,0-1 0,0 0 0,0 1 0,0-1 0,0 0 0,0 1 0,-1-1 0,1 0 0,-1 1 0,1-1 0,-1 0 0,1 1 0,-2 0 0,0 6 237,-1-1-1,-1 0 0,1 0 1,-1-1-1,-8 12 0,-2-3 83,-1 0 0,0 0 0,-2-2 0,1 0 0,-2-1 0,0 0 0,-36 16 0,36-22-763,18-6 315,-1 0 1,1 0-1,0 0 1,-1 0-1,1 0 1,0 0-1,-1 0 1,1 0-1,0 0 0,0 0 1,-1 0-1,1-1 1,0 1-1,-1 0 1,1 0-1,0 0 1,0 0-1,-1 0 1,1-1-1,0 1 1,0 0-1,0 0 0,-1 0 1,1-1-1,0 1 1,0 0-1,0 0 1,-1-1-1,1 1 1,0 0-1,0 0 1,0-1-1,0 1 0,0 0 1,0-1-1,0 1 1,0 0-1,0-1 1,0 1-1,0 0 1,0 0-1,0-1 1,0 1-1,0 0 1,0-1-1,0 1 0,0 0 1,0 0-1,0-1 1,0 1-1,1 0 1,-1-1-1,0 1 1,0 0-1,0 0 1,0 0-1,1-1 1,-1 1-1,11-19-9038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40.4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5862,'0'0'14643,"4"8"-13362,5 15-862,-1 0 1,-2 1-1,0 0 0,3 36 1,0 27-1506,-6-5-3966,-3-77 3937,0 9-6093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40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0 111 10730,'0'0'4180,"4"-10"-1922,-2 6-2073,0-1-1,0 1 0,0-1 1,0 1-1,1 0 1,0 0-1,0 0 1,0 0-1,0 1 0,0-1 1,1 1-1,-1 0 1,1 0-1,0 0 0,0 0 1,0 1-1,1-1 1,-1 1-1,1 0 1,-1 1-1,7-3 0,20-4 75,1 2-1,-1 1 1,1 1 0,0 2-1,0 1 1,35 3-1,-65-2-225,0 0 0,0 0 0,0 0 0,0 0 0,0 0 0,1 1 0,-1-1-1,0 1 1,0-1 0,0 1 0,0-1 0,-1 1 0,1 0 0,0 0 0,0 0 0,0 0 0,-1 1 0,1-1-1,0 0 1,-1 1 0,0-1 0,1 1 0,-1-1 0,0 1 0,1 0 0,-1-1 0,0 1 0,0 0 0,-1 0 0,1 0-1,0 0 1,0 0 0,-1 0 0,0 0 0,1 0 0,-1 0 0,0 4 0,0-2 56,-1 1 1,0 0 0,-1 0-1,1-1 1,-1 1 0,0-1-1,0 1 1,0-1 0,0 0-1,-1 0 1,0 0 0,0 0-1,0 0 1,0-1 0,-5 5-1,-7 5-91,0 0 0,-1-1-1,-1-1 1,0 0-1,0-1 1,-1-1 0,0-1-1,-29 9 1,36-15-1781,6-5-3166,4-7-4281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57.6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8456,'0'0'5990,"3"57"-4933,24-11-64,21 4-321,6-1-448,8-1-159,5-6-33,1-10-129,4-8-703,-3-6-706,-5 0-896,-4-3-1346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8:57.9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14382,'0'0'96,"25"71"1057,-1-28-288,14 1-417,4-6-320,0-5-32,6-2-32,-3-8 32,5-3-64,1-2 0,3-5-64,-1 4-800,-1 0-834,-3 1-608,-11 4 96,-6 5-1666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9:5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342 425 4292,'0'0'43,"-5"-12"48,-47-196-188,51 206 395,1 0-1,-1 0 0,1 0 0,-1 0 0,0 0 0,0-1 0,0 1 0,0 1 0,0-1 1,0 0-1,-1 0 0,1 0 0,-1 1 0,1-1 0,-1 0 0,0 1 0,1 0 0,-1-1 0,0 1 1,0 0-1,0 0 0,-4-2 0,2 2 8,0 1-1,0-1 1,0 1 0,0-1-1,0 1 1,0 0-1,0 1 1,0-1 0,0 1-1,0 0 1,-7 2 0,0 1 30,-1 0 1,1 1 0,0 1 0,0-1-1,1 2 1,0 0 0,-15 12 0,15-8-297,0 1-1,1 0 1,1 1 0,0 0 0,1 0 0,0 0 0,1 1 0,0 0 0,1 1 0,1-1 0,0 1 0,1 0 0,0 0 0,0 22 0,2-10-25,0 0-1,2 0 1,1 0 0,2-1-1,0 1 1,2-1 0,10 33 0,-7-34-11,1-1 1,1-1 0,1 0 0,1 0 0,1-1 0,1-1 0,1-1 0,1 0-1,21 20 1,-29-32-4,0 0 0,0-1 0,1 0 0,0 0 0,0-1 0,1 0 0,-1-1 0,1 0 0,1-1 0,-1 0 0,0-1 0,1 0 0,0-1-1,-1-1 1,1 1 0,0-2 0,0 1 0,0-2 0,0 0 0,0 0 0,0-1 0,12-4 0,-13 2 39,0-1 0,0 0 1,-1 0-1,0-1 0,0-1 0,0 0 0,-1 0 0,0-1 1,0 0-1,0-1 0,-2 0 0,1 0 0,-1-1 1,0 1-1,-1-2 0,0 1 0,-1-1 0,8-18 1,-2-2 118,-1 1 1,-1-1 0,-2-1 0,-1 0 0,3-55 0,-7 46 140,-2 0 0,-1 0 1,-3 0-1,-1 1 0,-2-1 1,-15-51-1,17 77-194,0 1 0,0-1-1,-2 1 1,1 0 0,-2 1 0,0-1-1,-1 2 1,0-1 0,0 1 0,-2 1-1,1-1 1,-2 2 0,1 0 0,-1 0-1,-1 1 1,0 0 0,0 1 0,0 1-1,-29-11 1,32 14-80,0 1-1,0 0 1,-1 1-1,0 0 1,1 1-1,-1 0 1,0 1-1,1 0 1,-1 1-1,0 0 1,0 0-1,1 1 1,-19 6-1,21-4-55,0 0 0,0 0 1,0 0-1,1 1 0,-1 0 0,1 1 0,0 0 0,1 0 0,0 0 1,0 1-1,0 0 0,0 0 0,1 0 0,1 1 0,-1-1 0,-6 17 1,3-5-418,1 1 1,1 1 0,1 0-1,-4 31 1,7-36-784,1 1 1,1 0-1,3 24 1,2-22-3740,1-12-1399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3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10186,'0'0'11728,"1"8"-10927,2 20-444,-2-1 0,-1 1 0,-2-1 0,0 1 0,-2-1 0,-10 41 0,5-29 77,2 1 0,-2 64 0,9-104-414,0 0-1,0 0 1,0 1 0,0-1 0,0 0 0,1 0-1,-1 0 1,0 1 0,0-1 0,0 0 0,0 0-1,0 0 1,1 0 0,-1 1 0,0-1 0,0 0-1,0 0 1,1 0 0,-1 0 0,0 0 0,0 1-1,0-1 1,1 0 0,-1 0 0,0 0 0,0 0-1,1 0 1,-1 0 0,0 0 0,0 0-1,1 0 1,-1 0 0,0 0 0,0 0 0,1 0-1,-1 0 1,0 0 0,0 0 0,0-1 0,1 1-1,-1 0 1,0 0 0,0 0 0,1 0 0,-1 0-1,0 0 1,0-1 0,0 1 0,0 0 0,1 0-1,-1 0 1,0 0 0,0-1 0,0 1 0,0 0-1,0 0 1,1-1 0,12-10 609,31-39 864,73-109-1,-44 55-1354,-61 90-332,14-21 419,-18 15-3501,-14 19-3650,5 1 5679,-15 1-5811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3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14574,'0'0'8680,"18"57"-6406,-5-43-320,1-1-577,1 1-704,-1 2-449,5-1-192,-3 2-32,2 0-833,-6-3-1024,3 2-1282,-4-6-1121,-5-1-2210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18866,'0'0'7676,"11"6"-6747,-6-3-888,0 0 0,0 0 0,0-1 0,0 1 0,0-1-1,1-1 1,-1 1 0,1-1 0,-1 1 0,1-2 0,-1 1 0,1-1-1,0 1 1,-1-2 0,1 1 0,-1-1 0,1 1 0,0-1 0,-1-1-1,1 1 1,-1-1 0,0 0 0,0 0 0,0-1 0,8-4 0,-8 4-20,-1 0 1,1 0-1,-1 0 1,0 0 0,0-1-1,0 1 1,0-1 0,-1 0-1,1 0 1,-1 0-1,0-1 1,0 1 0,-1-1-1,1 0 1,-1 0-1,0 0 1,-1 0 0,1 0-1,-1 0 1,1-6-1,-2 10-15,0 1-1,0-1 0,0 0 0,0 1 1,0-1-1,0 0 0,0 1 0,0-1 0,-1 0 1,1 1-1,0-1 0,0 1 0,-1-1 0,1 0 1,0 1-1,-1-1 0,1 1 0,-1-1 1,1 1-1,-1-1 0,1 1 0,-1 0 0,1-1 1,-1 1-1,1-1 0,-1 1 0,1 0 0,-1 0 1,0-1-1,0 1 0,-26 1-1,21 1-21,0-1-1,0 2 0,0-1 1,1 1-1,-1 0 1,-8 5-1,4 2-1,1 0 0,-1 1-1,2 0 1,0 0 0,0 1 0,-7 15-1,11-21 27,1 1 0,0-1 0,0 1 0,1-1 0,0 1 0,0 0-1,0 0 1,1 0 0,0 0 0,1 0 0,0 1 0,0-1-1,0 0 1,2 8 0,-1-14-12,0 0 0,0 1 0,0-1 1,0 0-1,0 0 0,0 0 0,0 0 0,1 0 0,-1 0 0,1 0 0,-1 0 0,0 0 0,1-1 1,-1 1-1,1 0 0,0-1 0,-1 0 0,1 1 0,-1-1 0,1 0 0,0 0 0,-1 0 0,1 0 1,0 0-1,-1 0 0,1 0 0,-1 0 0,3-2 0,50-9-536,8-17-2594,-4-8-3750,-25 10-295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12812,'0'0'3027,"-7"8"-80,0 0-2073,4-6-649,0 0 1,1 1-1,-1 0 0,1-1 0,0 1 0,0 0 0,0 0 1,0 0-1,0 0 0,1 1 0,-1-1 0,1 0 0,0 1 0,0-1 1,0 1-1,1-1 0,-1 5 0,2-7-198,0 0 1,0-1-1,0 1 1,0-1-1,0 1 0,0 0 1,0-1-1,0 0 0,0 1 1,0-1-1,0 0 1,1 0-1,-1 0 0,0 1 1,0-1-1,0 0 0,0-1 1,1 1-1,-1 0 0,0 0 1,0 0-1,2-1 1,31-5 164,-26 3-170,1-1 1,-1-1-1,0 1 0,0-1 0,0 0 1,-1-1-1,1 0 0,-1 0 0,-1-1 1,1 1-1,5-9 0,-22 37 245,2 0-1,0 0 0,1 1 1,2 0-1,0 0 1,1 1-1,2-1 1,0 1-1,1 0 0,4 24 1,3-11-254,-4-31 23,0 0 1,-1 0-1,0 0 0,-1 1 1,1-1-1,-1 11 1,-1-15-10,1 0 1,-1 0 0,0 1-1,0-1 1,0 0-1,0 0 1,0 0-1,0 0 1,-1 0 0,1 0-1,0-1 1,-1 1-1,0 0 1,1-1-1,-1 1 1,0-1 0,0 1-1,0-1 1,0 0-1,0 0 1,0 0 0,-4 1-1,4 0 6,-1-1-1,0 1 1,0-1 0,0 0-1,1 0 1,-1-1 0,0 1-1,0 0 1,0-1 0,0 0-1,0 0 1,0 0 0,0 0-1,0 0 1,0-1 0,0 1-1,0-1 1,0 0 0,0 1-1,0-2 1,0 1 0,1 0-1,-1 0 1,0-1 0,1 0-1,-1 1 1,1-1 0,0 0-1,-1 0 1,1 0 0,0-1-1,0 1 1,1 0 0,-1-1-1,0 1 1,1-1 0,-1 0-1,0-3 1,0 1-67,0-1 0,0 0 0,1 0 0,0 0 0,0 0 1,0 0-1,1 0 0,0 0 0,0 0 0,0 0 0,1 0 0,0 0 0,0 0 0,1 0 1,-1 0-1,1 0 0,1 1 0,4-10 0,4 0-84,1-1-1,0 1 1,1 1-1,0 0 0,2 1 1,-1 0-1,21-12 1,-2 3-356,0 2 0,57-25 0,-80 40 374,-1 1 0,1 1 0,0-1 0,0 2 0,0-1 0,17-1 0,-26 4 107,0 0-1,0 0 1,0 1-1,-1-1 0,1 0 1,0 0-1,0 1 0,-1-1 1,1 1-1,0-1 0,-1 0 1,1 1-1,0-1 0,-1 1 1,1 0-1,-1-1 0,1 1 1,-1-1-1,1 1 0,-1 0 1,1 0-1,-1-1 1,0 1-1,1 0 0,-1-1 1,0 1-1,0 0 0,1 0 1,-1 0-1,0-1 0,0 1 1,0 0-1,0 0 0,0 0 1,0-1-1,0 1 0,0 0 1,-1 0-1,1 0 1,0 1-1,-10 36 924,-13 9 184,18-38-752,-1 1 1,1 1-1,1-1 0,-6 20 0,13-31-342,-1 1 0,1-1 0,-1 0 0,0 0 0,1 0 0,-1 0 0,0 0 1,1 0-1,-1-1 0,0 1 0,3-3 0,27-25-301,-19 17 168,-1 1-1,1 0 1,1 1-1,0 1 1,28-15 0,-41 24 105,0-1 1,-1 1 0,1 0-1,-1-1 1,1 1 0,0 0-1,0 0 1,-1 0 0,1-1 0,0 1-1,-1 0 1,1 0 0,0 0-1,0 0 1,-1 0 0,1 0-1,0 1 1,0-1 0,-1 0-1,1 0 1,0 0 0,-1 1 0,1-1-1,0 0 1,-1 1 0,1-1-1,-1 0 1,1 1 0,0-1-1,-1 1 1,1-1 0,-1 1-1,1-1 1,-1 1 0,1 0-1,-1-1 1,1 2 0,0 1 16,-1-1 1,1 1-1,-1 0 1,1 0-1,-1 0 0,0 0 1,0 0-1,0 1 1,-1 4-1,-1 5-83,-1-1-1,0 0 1,-1 0 0,-5 13-1,13-31-7668,-1 3 5472,7-14-6500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13293,'0'0'1847,"3"11"-1660,14 34 107,3 0 1,1-2 0,35 56 0,-26-49-350,-2 1 0,29 75 0,-55-120-127,0-1 1,-1 0 0,1 0 0,-1 1-1,0-1 1,-1 0 0,1 1-1,-1 8 1,-1-12 69,1 0 0,-1-1 1,1 1-1,-1 0 0,0 0 0,0 0 1,1-1-1,-1 1 0,-1 0 0,1-1 0,0 1 1,0-1-1,-1 1 0,1-1 0,0 0 1,-1 1-1,1-1 0,-1 0 0,0 0 0,1 0 1,-1 0-1,0 0 0,0-1 0,0 1 1,0 0-1,-1 0 0,-29 6-1756,-3-1-1453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7591,'0'0'11563,"75"-8"-9032,-24-5-353,14 0-673,7 2-993,-3 4-447,-4 1-1026,-12 2-2082,-13 1-3588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14318,'0'0'12892,"9"4"-12257,-3-1-549,-4-1-71,0-1 0,0 1 0,0-1 0,1 0 1,-1 0-1,1 0 0,-1 0 0,1 0 0,-1-1 0,1 1 0,-1-1 1,1 1-1,0-1 0,-1 0 0,1 0 0,0-1 0,-1 1 0,1 0 1,-1-1-1,1 1 0,-1-1 0,1 0 0,-1 0 0,5-2 0,-3 0-8,39-30 77,-40 31-80,0-1 0,-1 1 0,1-1 0,-1 0 0,0 1 1,0-1-1,0 0 0,0 0 0,0-1 0,-1 1 0,1 0 0,1-6 1,-3 9-3,0 0 0,0-1 1,0 1-1,0 0 0,0 0 1,0 0-1,0-1 0,0 1 0,0 0 1,0 0-1,0 0 0,0-1 1,0 1-1,0 0 0,0 0 1,0 0-1,0-1 0,0 1 1,0 0-1,0 0 0,-1 0 1,1 0-1,0-1 0,0 1 1,0 0-1,0 0 0,0 0 1,-1 0-1,1 0 0,0-1 1,0 1-1,0 0 0,0 0 1,-1 0-1,1 0 0,0 0 1,0 0-1,0 0 0,0 0 0,-1 0 1,1 0-1,0 0 0,0 0 1,0 0-1,-1 0 0,1 0 1,-14 4 26,-11 11 35,9-1 121,2 1 0,-1 0 0,-14 23 0,24-32-103,1 0 1,0 0-1,1 0 0,-1 0 0,1 1 0,0-1 0,1 1 0,0 0 1,0 0-1,0 0 0,1 0 0,0 0 0,0 10 0,1-16-77,1 0 1,-1 0-1,1 0 0,0 0 0,-1 0 0,1 0 0,0 0 1,0 0-1,-1 0 0,1-1 0,0 1 0,0 0 0,0 0 1,0-1-1,0 1 0,0-1 0,0 1 0,0-1 0,0 1 1,0-1-1,1 0 0,-1 1 0,0-1 0,0 0 0,0 0 0,0 0 1,1 0-1,-1 0 0,2 0 0,39-3 11,-29 0-473,0 0-1,-1-1 0,1 0 1,-1-1-1,1 0 1,12-9-1,36-25-10443,-33 19 758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 7976,'0'0'11135,"0"-16"-11252,-1 22 668,-1 0 0,0 0 0,0 0 1,-1-1-1,0 1 0,0-1 0,-5 8 0,4-7-21,0-1 0,1 1 0,-1-1 0,2 1 0,-1 0 0,0 1 0,1-1 0,1 0 0,-1 0 0,0 8 0,51-12-1582,-36-5 721,27 0 87,-29 9 520,-16 11 370,-1-11-475,1 0 1,-1-1-1,0 0 0,0 0 0,-1-1 0,1 0 0,-1 0 0,0 0 1,0-1-1,0 0 0,-1 0 0,1-1 0,-1 0 0,1 0 0,-1-1 1,-13 1-1,21-2-237,0 0 1,-1 0-1,1 0 0,0 0 1,0 0-1,-1 0 1,1 0-1,0 0 0,-1 0 1,1 0-1,0 0 1,0 0-1,-1 0 0,1-1 1,0 1-1,0 0 1,-1 0-1,1 0 0,0 0 1,0-1-1,0 1 1,-1 0-1,1 0 0,0 0 1,0-1-1,0 1 1,0 0-1,-1 0 0,1-1 1,0 1-1,0 0 1,0 0-1,0-1 0,0 1 1,0 0-1,0 0 1,0-1-1,0 1 1,0-1-1,4-14-3404,14-13-6654,1 10-2886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63 148 19346,'0'0'2947,"-30"50"544,19-22-1377,-1-3-1057,5-1-544,4-6-449,3-5-64,0-4-513,0-4-512,6-5-288,1 0-609,3-15-1569,-2-6-1506,-1-9-2722</inkml:trace>
  <inkml:trace contextRef="#ctx0" brushRef="#br0" timeOffset="1">56 0 16816,'0'0'5733,"-12"60"-5861,15-43-1217,8-4-1762,-1 1-4260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5029,'0'0'14958,"-7"10"-11995,-1 1-2347,0-3-98,1 1 0,1 0 1,0 0-1,0 1 0,1-1 0,0 1 0,0 1 0,1-1 0,-3 12 0,7-21-520,1-1-1,-1 1 0,0-1 1,0 0-1,1 1 0,-1-1 0,0 1 1,1-1-1,-1 1 0,1-1 1,-1 0-1,0 1 0,1-1 1,-1 0-1,1 1 0,-1-1 1,1 0-1,-1 0 0,1 1 1,-1-1-1,1 0 0,-1 0 1,1 0-1,-1 0 0,1 0 1,0 0-1,-1 0 0,1 0 1,-1 0-1,1 0 0,-1 0 1,1 0-1,-1 0 0,1 0 1,-1 0-1,1-1 0,0 1 1,24-6-287,-13 0-93,-1-1 0,0 0-1,15-13 1,-19 14 275,0 0 1,0 1-1,1-1 1,0 1-1,0 1 1,0 0-1,0 0 1,1 1-1,12-4 1,-21 7 158,1 0 0,0 0 0,-1 0-1,1 0 1,-1 0 0,1 0 0,-1 0 0,1 1 0,0-1 0,-1 0-1,1 0 1,-1 1 0,1-1 0,-1 0 0,0 1 0,1-1 0,-1 0-1,1 1 1,-1-1 0,1 1 0,-1-1 0,0 1 0,1-1 0,-1 1-1,0-1 1,0 1 0,1-1 0,-1 1 0,0-1 0,0 1 0,0 0-1,0-1 1,0 1 0,0-1 0,0 1 0,0-1 0,0 1 0,0 0-1,0 36 1262,1-4-308,0-33-989,0 1-1,0 0 1,0-1 0,1 1-1,-1-1 1,0 1-1,0-1 1,0 0 0,1 0-1,-1 1 1,0-1 0,1 0-1,-1 0 1,0 0-1,0 0 1,1 0 0,-1-1-1,0 1 1,2-1-1,27-5 111,24-20-392,-46 21 142,1 0 0,0 0 0,0 1 0,0 1 0,1-1 0,-1 1 0,1 1-1,19-3 1,-28 6 152,0-1 0,0 1 0,-1-1-1,1 1 1,0-1 0,0 1 0,0 0-1,-1 0 1,1-1 0,0 1 0,-1 0 0,1 0-1,-1 0 1,1 0 0,-1 0 0,1 0-1,-1 0 1,0 0 0,1 0 0,-1 0 0,0 0-1,0 0 1,0 0 0,0 0 0,0 0-1,0 0 1,0 0 0,0 0 0,0 0 0,0 0-1,-1 1 1,-2 21-1301,-2-8-6724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9513,'0'0'17505,"-10"2"-17169,3-1-284,0 1 0,1 0 0,-1 1 0,0-1 0,1 1 0,-1 1 0,1-1 0,0 1 0,0 0 0,0 1 0,1-1 0,-1 1 1,1 0-1,1 1 0,-1-1 0,1 1 0,-1 0 0,2 0 0,-5 8 0,5-8-20,0-1 0,0 1 1,0 0-1,1 0 0,0 0 0,0 1 0,1-1 1,-1 8-1,2-13-56,0 0 0,0 1 0,0-1 0,0 1 0,0-1 0,1 0 0,-1 1 0,1-1 0,-1 1 0,1-1 0,-1 0 0,1 0 0,0 1 0,-1-1 0,1 0 0,0 0 0,0 0 0,0 0 0,0 0 0,0 0 0,0 0 0,0 0 0,1 0 0,-1 0 0,0-1 0,0 1 0,1 0 0,-1-1 0,0 1 0,1-1 0,-1 0 0,0 1 0,1-1 0,-1 0 0,1 0 0,-1 0 0,1 0 0,-1 0 0,0 0 0,3-1 0,7 1-656,0 0 1,0-2 0,0 1-1,0-1 1,-1-1-1,1 0 1,11-5-1,39-22-6856,-18 5-1460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11307,'0'0'9838,"-10"7"-7078,5-3-2524,-61 51 2805,62-52-2874,0 1 0,0 0 0,1 0 0,-1 1 0,1-1 0,0 1 0,0-1 0,1 1 0,-1 0 0,1 0 0,0 0 0,0 0 0,1 1 0,-2 9 0,5-14-161,0 0 0,1 0 0,-1-1 0,1 1 0,0-1 0,-1 1 0,1-1 1,-1 0-1,1 0 0,0 0 0,-1 0 0,1-1 0,4 0 0,8-3-194,-1 0 0,1-1-1,-1-1 1,15-8 0,-18 8 39,-1 1-1,1 0 1,0 0 0,0 2-1,1-1 1,-1 1 0,1 1 0,17-2-1,-28 4 150,0 0-1,-1 0 0,1 0 0,0 0 0,-1 1 0,1-1 0,0 0 1,-1 0-1,1 0 0,0 1 0,-1-1 0,1 0 0,0 1 0,-1-1 1,1 0-1,-1 1 0,1-1 0,-1 1 0,1-1 0,-1 1 1,1-1-1,-1 1 0,1-1 0,-1 1 0,0 0 0,1-1 0,-1 1 1,0 0-1,0-1 0,1 1 0,-1 0 0,0-1 0,0 1 0,0 1 1,-1 31 277,0-31-251,1 1 0,-1-1-1,1 1 1,0-1 0,0 1 0,0-1 0,0 1-1,0-1 1,1 1 0,-1-1 0,1 1-1,-1-1 1,2 3 0,-1-4-19,0 0 1,1-1-1,-1 1 1,0-1-1,0 1 1,0-1-1,1 1 1,-1-1-1,0 0 1,1 0-1,-1 1 1,0-1 0,1 0-1,-1 0 1,0 0-1,1-1 1,-1 1-1,1 0 1,-1 0-1,0-1 1,0 1-1,1-1 1,1 0-1,35-18-899,-30 15 301,38-19-3774,2 0-4157,-16 8-547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12620,'0'0'10885,"-9"0"-9486,4 1-1274,-1 0 0,0-1 0,0 2 0,1-1 0,-1 1 0,1 0 0,-1 0 0,1 0 1,0 1-1,-7 3 0,9-4-144,0 0 0,0 0 1,1 1-1,-1-1 1,0 1-1,1-1 0,0 1 1,-1 0-1,1 0 0,0 0 1,0 0-1,1 0 1,-1 0-1,1 0 0,-1 1 1,1-1-1,0 1 0,0-1 1,1 1-1,-1-1 0,0 6 1,2-9-46,-1 1-1,1 0 1,0 0 0,-1-1-1,1 1 1,0 0 0,-1-1 0,1 1-1,0 0 1,0-1 0,-1 1 0,1-1-1,0 1 1,0-1 0,0 0-1,0 1 1,0-1 0,0 0 0,0 0-1,-1 1 1,1-1 0,0 0 0,0 0-1,0 0 1,0 0 0,0 0 0,1-1-1,37 1-1187,-31-1 764,69-10-3508,-36 3 3593,1 5 4685,-57 8-895,-9 12-2409,10-6-416,-13 6 290,-52 23-1,118-65-12451,-17 8 4382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16239,'0'0'5024,"-5"9"-3300,3-6-1648,-4 6 385,1 0 0,0 0 1,0 1-1,1-1 0,0 1 0,1 0 0,0 1 0,0-1 0,-1 17 0,4-27-454,0 1 1,0-1-1,0 1 0,0-1 1,0 0-1,0 1 0,1-1 1,-1 1-1,0-1 0,0 1 1,0-1-1,1 1 0,-1-1 0,0 0 1,1 1-1,-1-1 0,0 0 1,1 1-1,-1-1 0,0 0 1,1 1-1,-1-1 0,1 0 0,-1 0 1,0 0-1,1 1 0,-1-1 1,1 0-1,-1 0 0,1 0 1,-1 0-1,1 0 0,24 0 127,19-13-263,-10-6-399,-24 13 439,1-1 1,0 1-1,1 1 1,-1 0 0,1 0-1,0 1 1,0 1-1,21-4 1,-32 8 119,0-1 1,-1 0 0,1 0-1,0 1 1,-1-1 0,1 0-1,0 1 1,-1-1 0,1 0-1,-1 1 1,1-1 0,0 1-1,-1-1 1,1 1 0,-1-1-1,0 1 1,1 0 0,-1-1-1,1 1 1,-1 0 0,0-1-1,0 1 1,1 0-1,-1-1 1,0 1 0,0 0-1,0-1 1,0 1 0,0 0-1,0 0 1,0-1 0,0 1-1,0 0 1,0-1 0,0 2-1,0-1-1,-1 0-1,1 0 1,0 0-1,0 0 1,0 0-1,0 0 0,0 0 1,1 0-1,-1 0 1,0 0-1,0 0 1,1 0-1,-1 0 1,0 0-1,1 0 1,-1-1-1,1 1 0,-1 0 1,1 0-1,0 0 1,-1-1-1,1 1 1,0 0-1,-1-1 1,1 1-1,0 0 1,0-1-1,0 1 0,-1-1 1,1 0-1,1 1 1,10 0 10,-1-1 1,0-1 0,1 0-1,-1-1 1,0 0-1,1 0 1,-1-1 0,-1-1-1,1 0 1,10-5-1,-5 2-455,0 2-1,0 0 0,27-5 0,-38 9 353,-3 0 83,0 1 1,0-1 0,0 1-1,0-1 1,0 1 0,0 0-1,0 0 1,1 0 0,-1 0-1,0 0 1,0 0 0,0 1-1,0-1 1,0 1 0,0-1-1,-1 1 1,1 0 0,0 0-1,0 0 1,0 0 0,0 0-1,-1 0 1,1 0 0,2 3-1,-3-3-18,0 1-1,1-1 0,-1 0 0,0 0 1,1 1-1,-1-1 0,1 0 1,0 0-1,-1 0 0,1-1 0,0 1 1,-1 0-1,1-1 0,0 1 0,0-1 1,0 1-1,0-1 0,3 0 0,17 0-2656,-4-3-4034,0-5-4218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15663,'0'0'8413,"-5"11"-8157,-7 22 422,0 1 0,3 0 0,1 1 0,1 0 0,2 0 0,-2 63 0,10-94-731,3-10-26,5-11-13,13-41-284,-14 31 32,1 0-1,1 1 1,23-35-1,-32 56 279,1-1-1,-1 1 1,2 0-1,-1 1 1,0-1-1,1 1 1,0 0-1,0 0 1,0 0-1,0 1 1,0 0-1,1 0 1,0 0 0,0 0-1,0 1 1,0 0-1,0 0 1,0 1-1,0 0 1,13-1-1,-18 2 48,0 0 0,-1 0-1,1 0 1,0 0-1,0 0 1,0 0 0,0 0-1,0 0 1,0 1-1,0-1 1,0 0 0,-1 1-1,1-1 1,0 0-1,0 1 1,0-1 0,-1 1-1,1-1 1,0 1-1,0 0 1,-1-1 0,1 1-1,-1 0 1,1-1-1,0 1 1,-1 0 0,1 1-1,0 0 12,-1-1-1,0 1 1,0 0-1,1 0 0,-1 0 1,0 0-1,0 0 1,-1 0-1,1-1 1,0 1-1,-1 0 1,0 3-1,-1 1 55,-1 0 1,0 0-1,0 0 1,0 0-1,0 0 1,-1-1-1,-5 6 0,-2 1 201,-1-1-1,0 0 1,-1-1-1,0 0 1,-1-1-1,0 0 1,-1-2-1,1 1 0,-1-2 1,-1 0-1,-26 7 1,41-13-294,0 1 1,0-1-1,0 0 0,0 0 1,0 1-1,1-1 1,-1 0-1,0 0 0,0 0 1,0 0-1,0 0 1,0 0-1,0 0 0,0 0 1,0-1-1,1 1 1,-1 0-1,0 0 0,0-1 1,0 1-1,0 0 1,1-1-1,-1 1 0,0-1 1,0 0-1,1 1 1,-1-1-1,0 1 0,1-1 1,-1 0-1,1 1 1,-1-1-1,1 0 0,-1 0 1,1 0-1,-1 1 1,1-1-1,0 0 0,-1 0 1,1 0-1,0 0 1,0 0-1,0 1 0,0-1 1,0 0-1,0 0 1,0 0-1,0 0 0,0 0 1,0 0-1,0 0 1,0 1-1,1-1 0,-1 0 1,1-1-1,1-5-669,0 1 0,1 0 0,0 0-1,0 0 1,0 1 0,6-9 0,20-19-3475,6-2-1676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8680,'0'0'11659,"-5"9"-10009,-23 48 188,-40 86 1104,61-125-2766,1-1 0,0 1 0,2 1-1,0-1 1,1 0 0,-1 27 0,4-45-171,0 0 1,0 1-1,0-1 1,0 1-1,0-1 0,0 1 1,0-1-1,0 0 1,0 1-1,0-1 1,0 1-1,1-1 1,-1 0-1,0 1 1,0-1-1,0 1 0,1-1 1,-1 0-1,0 1 1,1-1-1,-1 0 1,0 1-1,0-1 1,1 0-1,-1 0 0,1 1 1,-1-1-1,0 0 1,1 0-1,-1 0 1,1 1-1,-1-1 1,0 0-1,1 0 0,-1 0 1,1 0-1,-1 0 1,1 0-1,-1 0 1,0 0-1,1 0 1,-1 0-1,1 0 0,-1 0 1,1 0-1,-1-1 1,0 1-1,1 0 1,-1 0-1,1 0 1,-1 0-1,0-1 1,1 1-1,-1 0 0,0-1 1,1 1-1,22-17 288,-7-8-384,-1-1-1,-2 0 1,14-38-1,-25 60-476,-3 22 544,1-14 15,0 1 0,-1 0 0,2-1 1,-1 1-1,0 0 0,1-1 0,0 1 0,2 6 0,-1-9 15,-1-1 1,0 1-1,0-1 0,1 0 0,-1 1 1,0-1-1,1 0 0,-1 0 0,1 0 1,0 0-1,-1 0 0,1 0 0,0 0 1,0-1-1,-1 1 0,1-1 0,0 1 1,0-1-1,0 0 0,0 1 0,-1-1 1,1 0-1,0 0 0,0-1 0,3 1 1,0-1 37,1 1 1,0-1 0,0-1 0,0 1 0,0-1 0,-1 0 0,1 0 0,-1 0 0,0-1 0,1 0 0,4-4 0,54-46 82,-51 41-125,0 1-1,0 0 1,17-10-1,-36 45-369,-17 23 576,16-34-69,0-1 0,1 1-1,1 0 1,0 1 0,1-1 0,0 1 0,1 0-1,-2 19 1,5-33-138,0 1 0,0-1 0,0 0 0,0 0 0,0 1 0,0-1 0,0 0 0,0 1 0,0-1 0,0 0 0,0 1 0,0-1 0,0 0 0,0 1 0,0-1 0,1 0 0,-1 0 0,0 1 0,0-1 0,0 0 0,0 0 0,1 1 0,-1-1 0,0 0 0,0 0 0,1 1 0,-1-1 0,0 0 0,0 0 0,1 0 0,-1 0 0,0 1 0,0-1 0,1 0 0,-1 0 0,0 0 0,1 0 0,0 0-1,13-6-639,10-17-2892,-14 0-1850,-1-6-3384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18385,'0'0'3620,"62"65"-3204,-44-35-31,-5 4-193,-9 3 224,-4 7 257,-15 7-97,-14 7-287,-9 3-129,-4-3-128,-2-3-385,5-14-2882,4-14-7271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18257,'0'0'6310,"-6"54"-6278,6-41-1601,0 0-2275,0-2-6758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5990,'0'0'17515,"-9"0"-16293,-1 1-943,1 0-1,-1 0 0,1 1 0,-1 0 0,1 1 1,-10 4-1,15-6-211,1 1 1,-1 0 0,1 0-1,-1 1 1,1-1 0,-1 1-1,1-1 1,0 1 0,1 0 0,-1 0-1,0 1 1,1-1 0,-1 0-1,1 1 1,0-1 0,0 1-1,1 0 1,-1 0 0,1 0-1,-1 4 1,1-7-51,0 1-1,1-1 1,0 1-1,-1-1 1,1 1 0,0-1-1,-1 1 1,1-1-1,0 1 1,0-1 0,0 1-1,0-1 1,1 1-1,-1 0 1,0-1 0,1 1-1,-1-1 1,1 1-1,-1-1 1,1 0 0,0 1-1,0-1 1,-1 0 0,1 1-1,0-1 1,0 0-1,0 0 1,0 0 0,1 0-1,-1 0 1,0 0-1,0 0 1,1 0 0,-1 0-1,0-1 1,3 2-1,1-1-18,1 0 0,-1-1 0,1 1 0,-1-1-1,1 0 1,-1 0 0,1-1 0,-1 0 0,10-2-1,1-3-196,1 0 0,-1-2 0,-1 0 0,0 0 0,0-1 0,0-1 0,16-16 0,-16 15 387,-14 11-167,-1-1 0,0 1-1,0 0 1,0 0 0,1 0-1,-1-1 1,0 1 0,0 0-1,1 0 1,-1 0-1,0 0 1,0-1 0,1 1-1,-1 0 1,0 0 0,1 0-1,-1 0 1,0 0 0,0 0-1,1 0 1,-1 0 0,0 0-1,1 0 1,-1 0-1,0 0 1,1 0 0,-1 0-1,0 0 1,0 0 0,1 0-1,-1 0 1,0 0 0,0 1-1,1-1 1,-1 0-1,0 0 1,1 0 0,1 15 409,-9 33 59,2-21 226,5-27-692,0 0-1,0 1 1,0-1 0,1 1 0,-1-1-1,0 0 1,0 1 0,0-1-1,0 1 1,1-1 0,-1 0 0,0 1-1,0-1 1,1 0 0,-1 1 0,0-1-1,1 0 1,-1 0 0,0 1 0,1-1-1,-1 0 1,0 0 0,1 1 0,-1-1-1,0 0 1,1 0 0,-1 0 0,1 0-1,-1 0 1,0 0 0,1 0 0,-1 0-1,1 0 1,0 0 0,23-2 423,20-12-204,-17 2-181,-12 4-165,1 1 0,1 0 1,-1 1-1,1 1 0,0 1 0,0 0 1,26-2-1,-42 7 127,-1-1-1,1 1 0,0 0 1,-1-1-1,1 1 0,-1 0 1,1 0-1,-1-1 1,1 1-1,-1 0 0,1 0 1,-1 0-1,0 0 1,1 0-1,-1-1 0,0 1 1,0 0-1,0 0 0,0 0 1,0 0-1,0 0 1,0 0-1,0 0 0,0 0 1,0 0-1,-1 0 1,1 0-1,0-1 0,-1 1 1,1 0-1,-1 2 0,-5 18-1305,1-8-6195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 13421,'9'-18'5994,"-14"36"-2624,-4 13-3317,-19 72 733,14-60 315,3 0 0,-10 74 0,21-117-1088,0 1 0,0 0 0,-1-1 0,1 1 0,0 0 0,0-1 0,0 1 0,0 0 0,0-1 0,0 1 0,0 0 0,1-1 0,-1 1 0,0-1 0,0 1 0,0 0 0,1-1 0,-1 1 0,0-1 0,1 1 0,-1 0 0,0-1 0,1 1 0,-1-1 0,1 1 0,-1-1 0,1 1 0,-1-1 0,1 0 0,-1 1 0,1-1 0,0 0 0,-1 1 0,1-1 0,0 0 0,2 1 13,-1-2-1,0 1 1,0 0 0,1 0 0,-1-1 0,0 1 0,0-1-1,0 0 1,0 1 0,0-1 0,2-1 0,50-33 253,-12 0-208,-29 23 6,0 0 1,1 1 0,1 0-1,27-14 1,-42 25-58,1 0 0,-1 0 0,0-1 1,1 1-1,-1 0 0,0 0 0,0 0 0,1 0 0,-1 0 0,0 0 1,1 0-1,-1 0 0,0 0 0,1 0 0,-1 0 0,0 0 1,0 0-1,1 0 0,-1 0 0,0 0 0,1 0 0,-1 0 1,0 0-1,0 0 0,1 1 0,-1-1 0,0 0 0,1 0 0,-1 0 1,0 0-1,0 1 0,0-1 0,1 0 0,-1 0 0,0 1 1,0-1-1,0 0 0,1 0 0,-1 1 0,0-1 0,1 18 458,-8 18-42,-5-9-341,9-22-216,0 1 0,1 0-1,0 0 1,0 0 0,0 0-1,0 0 1,0 11 0,30-34-7535,-9-3 1165,2-3-3801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16015,'0'0'8152,"-5"10"-6721,-2-2-1060,5-6-260,0 1-1,-1 0 1,1 0 0,0 0 0,1 0-1,-1 0 1,0 0 0,1 1 0,0-1-1,0 1 1,0-1 0,0 0 0,0 5-1,1-8-95,0 1 0,0-1 0,0 1 0,1-1 0,-1 0 0,0 1 0,1-1 0,-1 0 0,0 1 0,1-1-1,-1 0 1,0 1 0,1-1 0,-1 0 0,1 1 0,-1-1 0,0 0 0,1 0 0,-1 0 0,1 1 0,-1-1 0,1 0-1,-1 0 1,1 0 0,-1 0 0,1 0 0,-1 0 0,1 0 0,-1 0 0,1 0 0,-1 0 0,1 0 0,-1 0 0,1-1-1,-1 1 1,0 0 0,1 0 0,-1 0 0,1-1 0,-1 1 0,1 0 0,-1 0 0,0-1 0,1 1 0,-1 0 0,1-1-1,23-12 102,-13 4-87,-8 6-38,0 0-1,-1 0 1,2 0 0,-1 1-1,0 0 1,0-1-1,1 1 1,-1 0-1,1 1 1,5-3-1,-6 32-283,-6 18 745,-1 0 1,-2 0 0,-2-1 0,-29 88-1,37-131-413,-1 1-1,0-1 0,1 1 1,-1-1-1,0 0 1,-1 1-1,1-1 0,0 0 1,0 0-1,-1 0 0,0 0 1,1 0-1,-1 0 1,0 0-1,0 0 0,0-1 1,0 1-1,0-1 0,0 1 1,0-1-1,-1 0 1,-4 2-1,5-3-26,-1-1-1,0 1 1,1 0 0,-1-1 0,1 0-1,-1 1 1,1-1 0,-1 0 0,1 0-1,0 0 1,-1-1 0,1 1 0,0-1 0,0 1-1,0-1 1,0 0 0,0 1 0,0-1-1,1 0 1,-1 0 0,1-1 0,-3-3-1,-2-2-46,1 0 0,0 0 0,1-1 0,-1 0 0,2 0-1,-1 0 1,1 0 0,1 0 0,-3-19 0,4 23-178,1 1 1,-1-1 0,2 1-1,-1-1 1,0 1-1,1-1 1,0 1-1,0 0 1,0-1-1,0 1 1,1 0-1,0 0 1,-1 0-1,2 0 1,-1 0 0,0 0-1,1 0 1,0 1-1,0-1 1,0 1-1,0 0 1,0 0-1,5-3 1,47-24-7289,-25 16 311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18257,'0'0'5365,"-6"8"-3913,-6 10-999,2 1-1,1 1 1,0 0-1,2 0 1,0 1-1,1 0 0,-5 36 1,-54 291 2467,88-437-3224,4 2-1,57-129 1,-80 207 128,1 0 0,0 0 0,0 1-1,1 0 1,0 0 0,10-11 0,-13 16-3,0 1 1,0-1-1,0 1 1,0 0-1,1 0 1,-1 0-1,0 1 0,1-1 1,-1 1-1,1-1 1,0 1-1,-1 1 1,1-1-1,0 0 0,0 1 1,0 0-1,-1 0 1,1 0-1,7 1 1,-10-1 125,-1 0 1,1 0-1,0 0 1,0 0-1,-1 1 1,1-1-1,0 0 1,0 0-1,-1 1 1,1-1-1,0 1 1,-1-1-1,1 0 1,0 1-1,-1 0 1,1-1-1,-1 1 1,1-1-1,-1 1 1,1-1-1,-1 1 1,1 0-1,-1-1 1,0 1-1,1 0 1,-1 0-1,0-1 1,0 1-1,1 0 1,-1 0-1,0-1 1,0 1-1,0 0 1,0 0-1,0 0 1,0-1-1,0 1 1,0 0-1,0 0 1,-1-1-1,1 1 1,0 0-1,0 0 1,-1 0-1,0 2 55,0 0-1,0-1 0,0 1 0,-1-1 0,1 1 1,-1-1-1,1 0 0,-1 1 0,0-1 0,-3 3 1,-6 3 271,0 0 1,-1 0-1,0-1 1,0-1 0,0 0-1,-1-1 1,-24 8-1,65-34-7826,-15 10 2764,16-9-5818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112 266 14414,'-7'9'3619,"1"-3"-3142,-12 18 2261,-33 49 1,47-67-2491,0 1 0,1 0 0,0 0 0,0 0 0,0 0 0,1 0 0,0 0 0,0 1 0,1-1-1,0 1 1,0 0 0,1-1 0,0 1 0,1 13 0,0-20-233,-1-1 0,0 1 0,1-1-1,-1 1 1,0-1 0,1 1 0,-1 0-1,0-1 1,1 1 0,-1-1 0,1 0 0,-1 1-1,1-1 1,-1 1 0,1-1 0,0 0-1,-1 1 1,1-1 0,-1 0 0,1 0 0,0 1-1,-1-1 1,1 0 0,0 0 0,-1 0-1,1 0 1,0 0 0,-1 0 0,1 0 0,0 0-1,-1 0 1,1 0 0,0 0 0,-1-1-1,1 1 1,0 0 0,-1 0 0,2-1 0,22-13 796,-14 2-791,-1 0-1,0-1 1,-1 0-1,-1-1 0,0 0 1,-1 0-1,0 0 1,-2-1-1,1 1 1,-2-1-1,0 0 1,0 0-1,0-25 0,-7 33-288,-3 13 143,-6 12 52,-1 32 116,14-48-135,-1-1 1,1 0 0,0 0 0,0 0 0,-1 1 0,1-1 0,0 0 0,0 0 0,0 1 0,0-1 0,0 0 0,1 0 0,-1 1 0,0-1 0,0 0 0,1 0-1,-1 0 1,1 0 0,-1 1 0,1-1 0,0 0 0,-1 0 0,1 0 0,0 0 0,0 0 0,-1 0 0,1 0 0,0-1 0,0 1 0,0 0 0,0 0 0,0-1-1,0 1 1,1-1 0,1 2 0,3-2-470,-1-1 0,1 1-1,-1-1 1,1 0 0,-1-1 0,0 1 0,1-1-1,-1 0 1,0 0 0,0-1 0,0 1-1,-1-1 1,1 0 0,0-1 0,-1 1-1,0-1 1,0 0 0,7-8 0,7-9-2018,0-2 0,19-32 0,-34 50 2265,24-38 796,20-47 1,-36 66 4105,13-45 0,-31 90 1327,-13 17-3891,-8 19-1333,12-10-115,2 1 1,3 0-1,1 1 1,-3 53-1,12-128-1881,1-1 0,6-44 0,-6 71 1319,0-1-1,1 1 1,-1-1 0,0 1 0,1 0-1,-1-1 1,0 1 0,1-1-1,-1 1 1,1 0 0,-1-1 0,0 1-1,1 0 1,-1-1 0,1 1-1,-1 0 1,1 0 0,-1 0 0,1-1-1,-1 1 1,1 0 0,-1 0-1,1 0 1,0 0 0,-1 0 0,1 0-1,-1 0 1,1 0 0,-1 0-1,1 0 1,-1 0 0,1 0 0,-1 1-1,1-1 1,0 0 0,26 10 345,-12-5-192,-4-4-119,0-1 0,0 0 1,0 0-1,1-1 0,-1-1 0,0 1 0,0-2 0,0 0 0,-1 0 0,1-1 1,-1 0-1,1-1 0,-2 0 0,1-1 0,0 0 0,-1 0 0,0-1 0,-1 0 1,1-1-1,-1 0 0,-1 0 0,1-1 0,-2 1 0,1-2 0,-1 1 0,0-1 1,-1 0-1,7-19 0,-11 26-33,0 1 0,-1 0 1,1-1-1,-1 1 0,0-1 0,0 1 1,0 0-1,0-1 0,0 1 1,0-1-1,-1-2 0,1 5-21,-1-1 1,1 0-1,0 1 0,-1-1 1,1 0-1,0 1 0,-1-1 1,1 0-1,-1 1 0,1-1 0,-1 1 1,1-1-1,-1 1 0,0-1 1,1 1-1,-1-1 0,0 1 0,1 0 1,-1-1-1,0 1 0,1 0 1,-1-1-1,-1 1 0,0 0-9,-1 0-1,0 0 1,1 1-1,-1-1 0,1 0 1,-1 1-1,1 0 1,-1 0-1,1 0 1,-1 0-1,1 0 0,0 0 1,0 1-1,0-1 1,-1 1-1,1-1 1,0 1-1,-2 2 1,-11 12 45,1 0 0,0 0 0,1 2 0,-11 18 0,18-25 126,0 0 0,0 1 1,1-1-1,0 1 0,1 0 0,1 1 1,0-1-1,-2 15 0,5-26-146,0-1-1,0 1 1,0 0 0,0 0-1,0 0 1,0 0-1,0-1 1,0 1-1,0 0 1,1 0-1,-1 0 1,0-1-1,0 1 1,1 0-1,-1 0 1,1-1 0,-1 1-1,1 0 1,-1-1-1,1 1 1,-1-1-1,1 1 1,-1 0-1,1-1 1,0 1-1,-1-1 1,1 0-1,0 1 1,0-1 0,-1 1-1,2-1 1,32 1 185,32-21-945,-53 14 405,-7 3 292,0 1 0,-1-1 0,1 1-1,1 1 1,-1-1 0,0 1 0,7-1 0,-12 5 238,0 1 1,-1 0-1,1-1 1,-1 1-1,0 0 1,0-1-1,0 1 1,-1 6-1,-8 49 532,9-58-695,1-1 1,-1 0 0,1 0 0,0 0-1,-1 0 1,1 1 0,-1-1-1,1 0 1,-1 0 0,1 0 0,0 0-1,-1-1 1,1 1 0,-1 0 0,1 0-1,0 0 1,-1 0 0,1 0-1,-1-1 1,1 1 0,-1 0 0,1-1-1,-1 1 1,1 0 0,-1-1 0,1 1-1,-1 0 1,0-1 0,2 0-1,15-11 112,12-10-67,36-31-216,-62 50 143,0 0 0,0-1 0,0 1 0,-1 0 0,1-1 0,-1 1 0,0-1 0,0 0-1,0 0 1,0 0 0,-1 0 0,1 0 0,-1 0 0,0 0 0,0-7 0,-1 11 14,0-1 0,0 1 0,0 0 0,0-1-1,0 1 1,0 0 0,0-1 0,0 1 0,0 0 0,0-1 0,0 1 0,-1 0 0,1-1 0,0 1 0,0 0 0,0-1 0,-1 1 0,1 0 0,0-1 0,0 1-1,-1 0 1,1 0 0,0-1 0,0 1 0,-1 0 0,1 0 0,0 0 0,-1 0 0,1-1 0,0 1 0,-1 0 0,1 0 0,0 0 0,-1 0 0,1 0-1,-1 0 1,-17 3 82,-14 17 84,28-16-76,-1 1 1,1 0 0,0 0 0,0 0 0,1 0 0,0 0 0,0 1 0,0 0-1,1 0 1,-1-1 0,1 1 0,1 1 0,-1-1 0,1 0 0,0 0 0,0 0-1,1 12 1,0-17-97,1 0-1,0 0 1,-1 0 0,1 0-1,0 1 1,0-1-1,-1 0 1,1 0-1,0-1 1,0 1 0,0 0-1,0 0 1,0 0-1,0-1 1,1 1-1,-1 0 1,0-1 0,0 1-1,0-1 1,1 0-1,-1 1 1,0-1 0,0 0-1,1 0 1,-1 1-1,3-1 1,41 1-1077,-37-1 481,-1 0 89,36-2-5125,-14-6-2923,-5-4-6228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8808,'-24'-8'12170,"1"7"-5938,-7 11-3760,27-8-2487,1-1 1,-1 1-1,1 0 0,0 0 1,-1 0-1,1 0 0,0 1 1,0-1-1,0 0 1,0 1-1,1 0 0,-1-1 1,1 1-1,0 0 0,-1 0 1,1 0-1,1 0 0,-1 0 1,0 0-1,1 0 0,-1 0 1,1 4-1,0-6-18,0 0 0,1 0 0,-1 0 0,1 0 0,-1-1 0,1 1 0,-1 0 0,1 0 0,-1-1 0,1 1 0,-1 0 0,1-1 0,0 1 0,-1-1 0,1 1 0,0-1 0,0 1 0,-1-1 0,1 1 0,0-1 0,0 0 0,0 1 0,0-1 0,0 0 0,-1 0 0,1 0 0,0 0 0,0 0 0,0 0 0,1 0 0,36 1-1139,-30-1 639,101-10-3508,-107 15 7229,-9 7-1894,-9 9-352,-102 79 206,126-107-6475,4-4 1829,2-2-575,9-7-3817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4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55 140 15278,'0'0'10602,"-19"69"-9320,6-41-353,4 1-417,1-6-384,2-2-128,6-7-961,0-5-961,5-17-8167,3-12-705</inkml:trace>
  <inkml:trace contextRef="#ctx0" brushRef="#br0" timeOffset="1">83 0 17424,'0'0'5830,"-28"52"-5830,28-34-1025,0-2-1890,11-3-3715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4068,'0'0'22117,"-5"8"-21018,1-3-920,0 0-90,1-1-1,-1 1 0,1 0 1,0 0-1,0 0 0,0 0 1,1 0-1,-1 1 0,-1 8 1,39-12-3255,-21-1 2569,0 0 0,0 1 0,0 0 0,15 5 0,-26-6 665,-1-1 0,1 1 0,0 0 0,-1 0 0,1 0-1,0 0 1,-1 0 0,1 0 0,-1 1 0,0-1 0,1 1 0,-1 0 0,0 0 0,0 0 0,0 0 0,0 0-1,-1 0 1,1 0 0,0 1 0,-1-1 0,1 1 0,-1-1 0,0 1 0,0-1 0,0 1 0,0 0 0,0 3-1,-2-4 28,0 1 0,0-1-1,0 1 1,0-1 0,0 0-1,0 0 1,-1 1 0,1-1-1,-1 0 1,0 0 0,0 0-1,0-1 1,0 1-1,0 0 1,0-1 0,0 1-1,0-1 1,0 0 0,-1 0-1,1 0 1,0 0 0,-1 0-1,1 0 1,-1-1 0,0 1-1,-3 0 1,-4 1-186,-1 0 1,1 0-1,-1-1 1,0 0 0,-13-1-1,10-5-4420,6-8-5909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 10698,'0'-1'12556,"-2"1"-10442,-1-3 384,0 3-928,5 3-2915,8 7-1474,3-1-2370,-3 2-4869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15599,'0'0'4868,"-8"76"-3683,-2-29-704,5 1-417,-2 3 0,5-3-480,2-4-1026,-1-10-1152,-1-7-2723,-4-10-3556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18706,'0'0'8680,"28"33"-15919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61 4420,'12'-25'10801,"-14"6"-4453,1 18-6182,0-1-1,0 1 0,0 0 1,0 0-1,-1 0 1,1 0-1,0 0 0,-1 0 1,1 0-1,-1 0 1,0 0-1,1 1 0,-1-1 1,1 1-1,-1-1 1,0 1-1,1-1 0,-1 1 1,0 0-1,0 0 1,1 0-1,-1 0 1,0 0-1,-2 1 0,-7 0-83,0 1 0,-1 1-1,1 0 1,0 1 0,0 0-1,0 0 1,1 1-1,0 1 1,0-1 0,-13 11-1,-11 9 36,-44 43 0,65-56-92,0 1-1,1 1 1,1 0 0,-11 17 0,18-25 5,-1 1 1,2 1-1,-1-1 1,1 0 0,0 1-1,1 0 1,0 0 0,0 0-1,1 0 1,0 0 0,0 12-1,1-19-23,0 1 1,0-1-1,0 1 0,1-1 1,-1 1-1,1-1 0,-1 1 1,1-1-1,-1 1 0,1-1 1,0 1-1,0-1 0,0 0 1,0 0-1,0 1 0,0-1 0,0 0 1,0 0-1,0 0 0,1 0 1,-1 0-1,3 1 0,0 0 14,1 0 0,-1 0-1,1-1 1,0 1 0,0-1-1,0 0 1,7 0 0,9 0-64,0-1 0,32-5 0,-50 5 20,55-11-1613,-24-4-4592,-28 7 612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32 9257,'0'0'14579,"-4"-6"-13293,3 4-1248,0 1-1,-1-1 0,1 0 0,0 1 1,-1-1-1,1 1 0,-1-1 0,1 1 1,-1-1-1,0 1 0,1 0 0,-1 0 1,0 0-1,0 0 0,0 0 0,0 1 1,0-1-1,0 0 0,0 1 0,0 0 0,0-1 1,0 1-1,0 0 0,0 0 0,0 0 1,-1 0-1,1 0 0,0 1 0,0-1 1,0 1-1,0-1 0,0 1 0,0 0 1,0 0-1,1 0 0,-1 0 0,0 0 1,0 0-1,0 0 0,1 1 0,-3 1 1,-6 4-15,0 0 0,0 1 0,1 0 0,0 1 0,0 0 0,-9 13 0,14-17-10,0 0-1,1 1 0,0-1 1,0 1-1,0 0 0,1 0 1,0-1-1,0 2 0,1-1 1,-1 0-1,1 0 1,0 0-1,1 1 0,0 7 1,1-12-3,0 0 1,-1 0 0,1-1 0,0 1 0,1 0 0,-1-1 0,0 1 0,0-1-1,1 1 1,-1-1 0,1 0 0,-1 0 0,1 0 0,0 0 0,-1 0-1,1 0 1,0 0 0,0 0 0,0 0 0,-1-1 0,1 1 0,0-1-1,0 0 1,0 1 0,0-1 0,0 0 0,0 0 0,0 0 0,3-1 0,6 1 49,0 0 1,0 0 0,0-1 0,11-3 0,-10 0-8,0 0 0,-1 0 0,1-1 0,-1-1 0,0 0 1,19-15-1,-24 17 4,-1 0 1,0 0-1,-1 0 1,1-1-1,-1 1 1,1-1-1,-2 0 1,1-1-1,0 1 1,-1-1-1,0 1 0,0-1 1,-1 0-1,0 0 1,2-8-1,-3 13-46,-1-1 1,0 1-1,0-1 0,0 1 0,0 0 0,0-1 0,-1 1 0,1-1 0,0 1 0,-1 0 0,1-1 1,-1 1-1,1 0 0,-1-1 0,1 1 0,-1 0 0,0 0 0,0 0 0,0 0 0,0 0 0,0 0 1,0 0-1,-1-2 0,-1 1 3,0 1 0,-1-1 0,1 0-1,0 1 1,-1 0 0,1-1 0,-1 1 0,-7-1 0,-4 1-261,-1 0 1,0 1-1,-17 1 1,33-1 243,-14 3 257,7 5-4309,8-7 3745,-1 0 1,0-1-1,1 1 1,-1 0-1,1-1 1,-1 1 0,1 0-1,-1-1 1,1 1-1,0-1 1,-1 1-1,1-1 1,0 1-1,-1-1 1,1 0 0,0 1-1,0-1 1,-1 0-1,1 1 1,0-1-1,0 0 1,0 0 0,-1 0-1,1 0 1,0 0-1,0 0 1,1 0-1,18 1-5589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13196,'0'0'11243,"-9"11"-10186,3-4-928,-36 49 1160,38-50-1116,1 0-1,-1 0 1,1 0-1,1 1 1,-1-1-1,1 1 1,0 0-1,1-1 0,-1 1 1,0 8-1,2-15-159,0 1 0,0-1-1,0 0 1,1 1 0,-1-1 0,0 0-1,0 1 1,0-1 0,0 0-1,0 1 1,0-1 0,0 0 0,0 1-1,1-1 1,-1 0 0,0 0-1,0 1 1,0-1 0,1 0 0,-1 0-1,0 1 1,0-1 0,1 0-1,-1 0 1,0 0 0,1 1 0,-1-1-1,0 0 1,1 0 0,-1 0-1,0 0 1,1 0 0,-1 0 0,0 0-1,1 0 1,-1 0 0,18-3 369,16-12 46,18-20-324,-41 26-98,0 1-1,1 0 1,0 0 0,0 2 0,0-1-1,1 2 1,20-7 0,-32 12 5,-1 0-1,1 1 1,0-1 0,0 0 0,-1 1-1,1-1 1,0 0 0,0 1 0,-1-1-1,1 1 1,0-1 0,-1 1-1,1 0 1,-1-1 0,1 1 0,-1-1-1,1 1 1,-1 0 0,1 0 0,-1-1-1,0 1 1,1 0 0,-1 0-1,0-1 1,0 1 0,0 0 0,1 0-1,-1 0 1,0-1 0,0 1 0,0 0-1,0 0 1,0 0 0,-1-1 0,1 1-1,0 0 1,0 1 0,-4 48 329,2-31-282,27-23-1510,42-36-10928,-38 20 3972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9257,'0'0'12951,"-10"0"-10063,-3 1-2184,0 0 0,-1 1 1,1 1-1,-16 5 1,24-7-596,-1 1 1,0 0 0,1 0-1,-1 1 1,1-1 0,0 1 0,0 1-1,0-1 1,0 1 0,0-1-1,1 1 1,0 0 0,0 1 0,-4 5-1,7-9-134,1-1 0,-1 1 0,1 0-1,0 0 1,-1 0 0,1-1 0,0 1 0,0 0-1,-1 0 1,1 0 0,0 0 0,0 0 0,0-1-1,0 1 1,0 0 0,0 0 0,1 0-1,-1 0 1,0 0 0,0-1 0,1 1 0,-1 0-1,0 0 1,1 0 0,-1-1 0,0 1 0,1 0-1,0-1 1,-1 1 0,1 0 0,-1-1 0,1 1-1,0-1 1,-1 1 0,1-1 0,0 1-1,-1-1 1,1 1 0,0-1 0,0 0 0,0 1-1,-1-1 1,1 0 0,0 0 0,0 1 0,0-1-1,0 0 1,0 0 0,-1 0 0,1 0-1,0 0 1,1-1 0,59 3-459,-47-2 366,-4-1-11,1 1-17,0 0-1,0 0 1,-1 1-1,1 1 1,10 2-1,-19-4 138,-1 1 0,0-1 0,0 1-1,1-1 1,-1 1 0,0-1 0,0 1 0,0 0 0,0 0 0,1 0 0,-1-1 0,-1 1-1,1 0 1,0 0 0,0 0 0,0 1 0,0-1 0,-1 0 0,2 2 0,-2-1 24,0 0 0,1 0 0,-1 0 0,-1 0 1,1 0-1,0-1 0,0 1 0,-1 0 0,1 0 1,-1 0-1,1 0 0,-1-1 0,0 1 0,0 0 1,0-1-1,0 1 0,0 0 0,-2 1 0,-4 7 172,-1-1 0,0 0 1,0-1-1,-1 0 0,-19 13 0,23-17-179,0 0 1,0-1-1,-1 0 1,0 0-1,1 0 1,-1-1-1,0 0 1,-1 0-1,1-1 1,0 1-1,0-1 1,-11 0-1,17-1-145,-1 0-1,1-1 0,-1 1 0,1 0 0,0-1 0,-1 1 0,1-1 0,0 1 0,0 0 0,-1-1 0,1 1 0,0-1 1,0 1-1,0-1 0,-1 1 0,1-1 0,0 1 0,0-1 0,0 1 0,0-1 0,0 1 0,0-1 0,0 1 0,0-1 1,0 1-1,0-1 0,0 1 0,1-1 0,-1 1 0,0 0 0,0-1 0,1 0 0,5-18-4930,9 0-2470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14029,'0'0'8099,"-10"12"-7379,3-5-633,1 0 58,-1 0 1,1 0 0,0 0-1,0 1 1,1 0 0,0 0 0,1 1-1,-1-1 1,2 1 0,-1 0-1,1 0 1,-2 13 0,5-21-138,0 0-1,0 0 1,0 0 0,0 0 0,0 0 0,0-1-1,0 1 1,0 0 0,0 0 0,1 0-1,-1 0 1,0 0 0,1 0 0,-1-1 0,1 1-1,-1 0 1,1 0 0,-1-1 0,1 1-1,0 0 1,-1-1 0,1 1 0,0 0 0,0-1-1,-1 1 1,2 0 0,28 3-81,-22-5-116,0 0 0,0-1-1,-1 0 1,1 0 0,12-6 0,37-24-1227,-39 21 1573,-1 1-1,2 0 0,35-12 0,-53 21-96,-1 1 0,1 0 0,-1 0 0,1 0 0,-1 0 0,1-1 0,-1 1 0,1 0 0,-1 0 0,1 0-1,-1 0 1,1 0 0,-1 0 0,1 0 0,-1 0 0,1 1 0,-1-1 0,1 0 0,-1 0 0,0 0 0,1 0-1,-1 1 1,1-1 0,-1 0 0,1 0 0,-1 1 0,0-1 0,1 0 0,-1 1 0,1 0 0,0 17 700,-17 31-720,11-33 126,4-15-152,1 0 0,-1 0 0,1 0 0,0 1 0,-1-1 0,1 0 0,0 0 0,0 0 0,0 1 0,0-1 0,0 0 0,0 0 0,0 0 0,0 1 0,1-1 0,-1 0 0,0 0 0,1 0-1,-1 0 1,1 0 0,-1 0 0,1 1 0,-1-1 0,1 0 0,0-1 0,1 3 0,0-2 1,-1-1 0,1 1 0,0 0 0,0-1 0,0 1 0,0-1 0,0 0-1,0 1 1,-1-1 0,1 0 0,0 0 0,0 0 0,0-1 0,0 1 0,2-1 0,13-3-8,0-1-1,-1-1 1,17-9-1,-20 10-92,21-11-244,-25 11 319,0 0 1,0 0-1,1 1 0,0 0 0,0 1 0,0 0 0,0 0 1,1 2-1,-1-1 0,13 0 0,-21 51 1607,13-49-1432,0 0-1,-1-1 0,1-1 0,24-6 0,-22 4-689,1 1-1,30-2 1,-48 6 490,1-1 1,-1 0-1,0 0 0,1 0 0,-1 0 1,1 1-1,-1-1 0,1 0 0,-1 0 1,1 1-1,-1-1 0,0 0 0,1 1 1,-1-1-1,0 0 0,1 1 1,-1-1-1,0 1 0,0-1 0,1 0 1,-1 1-1,0-1 0,0 1 0,0-1 1,1 1-1,-1-1 0,0 1 0,0-1 1,0 1-1,0-1 0,0 1 1,0-1-1,0 1 0,0-1 0,0 1 1,0-1-1,0 1 0,-1-1 0,1 0 1,0 1-1,0-1 0,0 1 0,-1-1 1,1 1-1,-1 8-3409,4-4-5024,3-5 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 17392,'0'0'4987,"-6"10"-3968,-18 34-274,3 1 0,2 1 0,1 1 0,3 0 1,2 1-1,-8 57 0,21-105-738,0 0 1,0 0-1,0-1 0,0 1 1,0 0-1,0 0 1,0 0-1,1 0 0,-1 0 1,0 0-1,0 0 1,0 0-1,0 0 0,0 0 1,1 0-1,-1 0 1,0 0-1,0 0 1,0 0-1,0 0 0,0 0 1,0 1-1,1-1 1,-1 0-1,0 0 0,0 0 1,0 0-1,0 0 1,0 0-1,0 0 0,0 0 1,0 0-1,1 0 1,-1 1-1,0-1 0,0 0 1,0 0-1,0 0 1,0 0-1,0 0 1,0 0-1,0 1 0,0-1 1,0 0-1,0 0 1,0 0-1,0 0 0,0 0 1,0 0-1,0 1 1,0-1-1,0 0 0,0 0 1,0 0-1,0 0 1,0 0-1,0 0 1,0 1-1,0-1 0,12-16 135,14-28-136,7-31-37,-13 29-457,28-47 1,-41 81 378,0 1 0,1 0 1,0 0-1,1 1 0,1 0 0,-1 0 0,1 1 0,22-15 0,-28 22-24,0 0 1,1-1-1,0 2 0,-1-1 0,1 0 0,0 1 0,0 0 0,0 0 0,0 1 0,0-1 0,8 1 1,-12 0 93,0 0 0,0 1 1,0-1-1,1 0 1,-1 0-1,0 1 1,0-1-1,0 1 1,1-1-1,-1 1 0,0-1 1,0 1-1,0 0 1,0 0-1,0-1 1,0 1-1,-1 0 1,1 0-1,1 2 1,-1-1 38,0-1 0,-1 1 1,1 0-1,-1-1 0,0 1 1,0 0-1,0 0 0,0 0 1,0-1-1,0 1 0,0 0 1,0 0-1,-1-1 0,1 1 1,0 0-1,-1 0 0,0-1 1,0 3-1,-3 2 180,1 0-1,-1 0 1,-1-1 0,1 1 0,-1-1-1,1 0 1,-2 0 0,1 0 0,0-1-1,-1 0 1,0 0 0,-7 4 0,5-4 71,0 1 0,0-1 0,-1-1 0,1 0 0,-1 0 0,0 0 0,0-1 0,-17 2 0,25-4-345,1-1-1,-1 1 0,1 0 1,-1 0-1,1-1 1,-1 1-1,1 0 0,0-1 1,-1 1-1,1 0 1,0-1-1,-1 1 0,1 0 1,0-1-1,0 1 1,-1-1-1,1 1 0,0-1 1,0 1-1,0-1 1,-1 1-1,1-1 0,0 1 1,0-1-1,0 1 1,0-1-1,0 1 0,0-1 1,0 1-1,0-1 1,0 1-1,0-1 0,0 1 1,1-1-1,-1 1 1,0 0-1,0-1 0,0 1 1,1-1-1,-1 1 1,0-1-1,0 1 0,1 0 1,-1-1-1,1 0 1,13-23-7107,4 5-2632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12460,'0'0'3326,"-5"13"-823,1 1-2012,-63 197 6671,52-155-5698,3 0-1,-6 59 1,18-115-1453,0 0 1,0 0-1,0 0 0,0 0 1,0 0-1,0 0 1,0 0-1,1 0 0,-1 0 1,0 0-1,0 0 1,0 0-1,0 0 1,0 0-1,0 0 0,1 0 1,-1 0-1,0 0 1,0 0-1,0 0 0,0 0 1,0 0-1,0 0 1,0 1-1,1-1 1,-1 0-1,0 0 0,0 0 1,0 0-1,0 0 1,0 0-1,0 0 0,0 0 1,0 0-1,0 1 1,0-1-1,0 0 1,0 0-1,0 0 0,0 0 1,1 0-1,-1 0 1,0 0-1,0 1 0,0-1 1,0 0-1,0 0 1,0 0-1,0 0 1,0 0-1,-1 0 0,1 0 1,0 1-1,0-1 1,11-17 92,9-26-714,2-81-794,-21 120 1410,1 10 16,0 0 0,1 0 0,0 0 0,0 0 0,0-1 1,1 1-1,0-1 0,0 0 0,0 0 0,1 0 0,-1 0 0,1-1 0,9 7 0,-9-10 3,1 0-1,-1-1 0,1 1 0,-1-1 0,1 0 0,-1 0 0,1-1 0,0 0 0,-1 0 0,0 0 0,1 0 0,-1-1 0,0 0 1,0 0-1,0 0 0,0-1 0,0 0 0,6-5 0,-4 4-19,0-2 1,-1 1-1,0-1 1,0 1-1,0-2 1,-1 1-1,0-1 1,0 1-1,-1-2 1,0 1-1,6-14 1,-27 55 153,11-24-59,0 0 0,1 0-1,1 0 1,-1 1 0,-3 15 0,7-22-82,1-1 0,0 1 0,-1-1 0,1 1 0,0-1-1,1 0 1,-1 1 0,1-1 0,-1 1 0,3 5 0,-3-8-45,1 0 0,-1-1 0,0 1 0,1-1 0,-1 1-1,1-1 1,-1 1 0,0-1 0,1 1 0,-1-1 0,1 1 0,-1-1-1,1 1 1,0-1 0,-1 0 0,1 1 0,-1-1 0,1 0-1,0 0 1,-1 0 0,1 1 0,0-1 0,0 0 0,1 0-131,-1 0 1,1-1 0,0 1 0,-1 0-1,1-1 1,-1 1 0,1-1-1,-1 0 1,1 0 0,-1 1 0,0-1-1,1 0 1,-1 0 0,2-1-1,1-2-985,-1 0-1,1-1 0,0 1 0,-1-1 1,0 0-1,0 1 0,3-9 0,8-18-6970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14894,'0'0'5061,"-8"53"-4901,8-34-128,2-3-1217,7-1-2050,0-4-2370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9225,'0'0'13490,"-4"9"-11814,-1 3-1306,0-3 49,0 1 0,1-1 0,0 1 0,1 0 0,0 0-1,0 0 1,1 0 0,0 0 0,1 11 0,1-19-409,1-1-1,-1 0 1,1 1-1,0-1 1,-1 0-1,1 0 1,0 0-1,0 0 1,0 1-1,0-1 1,0-1-1,0 1 1,1 0 0,-1 0-1,0 0 1,0 0-1,0-1 1,1 1-1,-1-1 1,0 1-1,1-1 1,-1 1-1,1-1 1,-1 0-1,0 0 1,1 0 0,-1 0-1,1 0 1,-1 0-1,1 0 1,1 0-1,48-6-458,-39 1-49,0-1 0,-1 1 0,22-16-1,-25 15 383,0 1-1,0 0 0,1 0 1,-1 1-1,1 0 0,0 0 0,1 1 1,10-2-1,-20 5 193,1 1 1,-1-1-1,1 1 0,0-1 1,-1 1-1,0 0 0,1-1 1,-1 1-1,1 0 0,-1-1 0,0 1 1,1 0-1,-1 0 0,0-1 1,0 1-1,0 0 0,0 0 1,0-1-1,1 1 0,-1 0 1,-1 0-1,1-1 0,0 1 0,0 0 1,0 0-1,0 0 0,0-1 1,-1 2-1,-4 35 722,3-29-446,3-7-335,-1 0-1,1 0 1,0-1 0,-1 1-1,1 0 1,0 0 0,-1-1-1,1 1 1,0 0 0,0-1-1,0 1 1,0-1-1,-1 1 1,1-1 0,0 1-1,0-1 1,0 0 0,0 0-1,0 1 1,0-1-1,0 0 1,0 0 0,0 0-1,0 0 1,0 0 0,0 0-1,0 0 1,1-1-1,46 1-1034,-31 0-1014,-5 3-1205,-6 2-2293,-5-4 4672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15054,'5'-8'2077,"1"0"-1755,-1 0 0,1 0 0,0 1 0,1 0 0,0 0 0,0 0 0,1 1 0,-1 0 0,1 1 0,0-1 0,1 2 0,0-1-1,-1 1 1,1 0 0,17-4 0,-14 6-320,1 0-1,0 1 0,0 0 0,0 1 1,0 1-1,-1 0 0,1 0 0,0 1 1,-1 1-1,1 0 0,-1 1 0,17 7 0,-23-8-11,1 0 0,-1 1 0,0 0 0,0 0 0,0 0 0,0 1 0,-1 0 0,0 0 0,0 0 0,0 0 0,0 1 0,-1 0 0,0 0 0,0 0 0,-1 1 0,0-1 0,0 1 0,0 0 0,-1 0 0,0 0 0,0 0 0,-1 0 0,1 10 0,-1-7 110,-1 0 0,0 1-1,-1-1 1,0 1 0,-1-1 0,0 0-1,0 1 1,-1-1 0,-1 0 0,0-1-1,0 1 1,0-1 0,-1 0-1,-1 0 1,0 0 0,0 0 0,0-1-1,-1 0 1,-1-1 0,1 0 0,-17 13-1,12-11 118,-1 1 0,1-2 1,-2 0-1,1 0 0,-1-2 0,0 1 0,0-2 0,-1 0 0,1 0 0,-1-2 0,0 0 0,-1 0 1,1-1-1,-17-1 0,30-1-270,0 0 1,0 0 0,-1-1-1,1 1 1,0 0-1,0-1 1,0 0 0,0 1-1,0-1 1,0 0-1,0 0 1,0 0 0,1-1-1,-1 1 1,0 0-1,1-1 1,-1 1 0,0-1-1,1 1 1,0-1-1,-1 0 1,1 1 0,0-1-1,0 0 1,0 0 0,0 0-1,0 0 1,0-4-1,0 4-245,0-1-1,1 1 1,0-1-1,0 1 0,0-1 1,0 1-1,0-1 0,0 1 1,1-1-1,-1 1 1,1-1-1,0 1 0,0-1 1,0 1-1,0 0 1,0-1-1,0 1 0,1 0 1,-1 0-1,0 0 1,1 0-1,0 0 0,0 0 1,1-1-1,23-15-4826,6 2-683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3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155 170 16848,'0'0'3352,"-9"-1"-2433,0 0-890,0 1 0,0 1 0,0 0 1,0 0-1,0 0 0,0 1 0,-10 4 1,15-5-37,1 0 0,-1 0 1,1 1-1,0-1 1,-1 1-1,1-1 1,0 1-1,0 0 0,0 1 1,1-1-1,-1 0 1,0 1-1,1-1 0,-1 1 1,1 0-1,0 0 1,0 0-1,0 0 1,1 0-1,-1 0 0,1 0 1,-1 1-1,1-1 1,-1 8-1,2-11 11,0 1 0,0 0 0,1 0 0,-1-1 0,0 1 0,1 0 0,-1-1 0,1 1-1,-1 0 1,1-1 0,-1 1 0,1-1 0,-1 1 0,1 0 0,-1-1 0,1 1 0,0-1 0,-1 0 0,1 1 0,0-1 0,0 0 0,-1 1 0,1-1 0,0 0-1,0 0 1,-1 0 0,1 1 0,0-1 0,0 0 0,0 0 0,-1 0 0,1 0 0,0 0 0,0-1 0,0 1 0,-1 0 0,1 0 0,0 0 0,0-1 0,-1 1-1,2-1 1,37-10 253,-16-1-160,-1-1 0,0-1 0,-1-1 1,25-23-1,-34 27 290,0 0 1,-1-1 0,0-1-1,-1 1 1,0-2 0,-1 1-1,14-30 1,-18 19 365,-5 24-742,-1-1 1,1 1 0,0 0-1,-1 0 1,1 0 0,0 0-1,-1 0 1,1 0 0,0 0-1,-1-1 1,1 1 0,0 0-1,-1 0 1,1 0 0,0 0 0,-1 1-1,1-1 1,-1 0 0,1 0-1,0 0 1,-1 0 0,1 0-1,0 0 1,0 0 0,-1 1-1,1-1 1,0 0 0,-1 0-1,1 0 1,0 1 0,0-1-1,-1 0 1,1 0 0,0 1-1,-33 34 61,22-17-76,1 2 0,1-1-1,-13 37 1,19-45-1,0 0 1,0 0-1,1 0 1,0 0-1,1 1 0,1-1 1,0 0-1,2 23 1,-1-32 4,-1 0 1,1-1 0,-1 1 0,1 0 0,-1-1-1,1 1 1,0 0 0,0-1 0,0 1-1,0-1 1,0 0 0,0 1 0,0-1 0,0 0-1,0 1 1,1-1 0,-1 0 0,1 0 0,-1 0-1,1 0 1,-1 0 0,2 0 0,1 0 48,-1 0 0,1 0 0,0 0 0,-1-1 1,1 1-1,0-1 0,0 0 0,-1 0 0,1-1 1,4 0-1,1-1 96,1 0 1,-1-1 0,1 0-1,-1 0 1,0-1 0,0-1-1,10-6 1,-8 3-57,1-1 1,-1-1-1,19-21 0,-26 27-66,-1 0-1,1-1 0,-1 0 0,0 0 0,0 0 1,-1 0-1,0 0 0,0-1 0,0 1 0,0-1 0,-1 1 1,2-10-1,-3 14-21,0 1 0,0 0 0,0 0 0,0 0 0,0 0 0,0-1 1,0 1-1,0 0 0,0 0 0,0 0 0,0-1 0,0 1 0,0 0 0,0 0 0,0 0 0,-1-1 0,1 1 1,0 0-1,0 0 0,0 0 0,0 0 0,0 0 0,0-1 0,0 1 0,-1 0 0,1 0 0,0 0 0,0 0 1,0 0-1,0 0 0,0-1 0,-1 1 0,1 0 0,0 0 0,0 0 0,0 0 0,-1 0 0,1 0 1,0 0-1,0 0 0,0 0 0,-1 0 0,1 0 0,0 0 0,0 0 0,0 0 0,-1 0 0,-12 6 0,-9 11-33,13-7 56,1-1 1,-1 2-1,1-1 0,1 1 1,0 0-1,1 1 0,0-1 0,1 1 1,0 0-1,-5 19 0,11-30-16,-1 0-1,1 0 0,-1 0 1,1 0-1,0 0 1,0-1-1,-1 1 1,1 0-1,0 0 1,0-1-1,0 1 0,0 0 1,0-1-1,0 1 1,0-1-1,0 1 1,0-1-1,0 1 1,0-1-1,0 0 0,0 0 1,0 1-1,0-1 1,0 0-1,0 0 1,1 0-1,-1 0 1,0 0-1,0-1 0,0 1 1,0 0-1,2-1 1,42-6-1263,-12-11-3000,-3-7-4676,-12 6-1548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17969,'0'0'4580,"-9"12"-2957,-9 11-939,1 1 0,2 1 0,0 0 0,2 1 0,1 1 0,1 0 0,-12 46 0,9 11-613,11-55-75,-2 0 1,-1 0-1,-1-1 1,-16 41-1,17-60 9,4-13 49,4-17 32,15-32-89,3 2 1,35-64 0,-27 58 19,-12 21-16,-9 18-9,1 0 0,0 1-1,1 1 1,1-1 0,0 2 0,1-1 0,22-21 0,-31 35-42,0 0-1,1 0 0,-1 1 1,1-1-1,0 1 0,0-1 1,-1 1-1,1 0 0,0 0 1,0 0-1,0 1 0,0-1 1,0 1-1,0-1 0,0 1 1,0 0-1,1 0 0,-1 1 1,0-1-1,0 1 0,0-1 1,0 1-1,0 0 0,-1 0 1,1 0-1,0 1 0,0-1 1,-1 0-1,1 1 0,0 0 1,-1 0-1,0 0 0,1 0 1,-1 0-1,0 0 0,0 1 1,0-1-1,-1 1 0,4 4 1,-2-3-8,-1-1 0,0 1 1,0-1-1,0 1 0,0 0 0,0 0 1,-1 0-1,0 0 0,0 0 1,0 0-1,0 0 0,0 0 1,-1 1-1,0-1 0,0 0 1,0 0-1,-1 0 0,1 1 1,-1-1-1,0 0 0,0 0 0,0 0 1,-1 0-1,1 0 0,-1 0 1,0-1-1,0 1 0,-5 6 1,0-3 192,-1 0 1,1-1-1,-1 0 1,0 0-1,-1-1 1,1 0-1,-1-1 1,0 0-1,0 0 1,0-1 0,-1 0-1,1-1 1,-1 1-1,0-2 1,1 0-1,-1 0 1,-16-1-1,25 0-244,0-1 0,-1 1 1,1-1-1,0 1 0,0-1 0,0 1 0,0-1 0,0 0 0,0 0 0,0 1 0,0-1 0,0 0 0,0 0 0,0 0 0,0 0 0,0 0 0,1 0 1,-1 0-1,1-1 0,-1 1 0,0 0 0,1 0 0,0 0 0,-1-1 0,1 1 0,0 0 0,0-2 0,-1 0-1028,1-1-1,-1 0 1,1 1-1,0-1 1,1 0-1,-1 1 1,1-1 0,1-6-1,10-10-8017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12684,'0'0'3972,"10"-2"-219,11 1-2105,-10 1-969,-1-1 0,0 0-1,1 0 1,-1-1 0,0 0-1,0-1 1,0 0 0,11-5-1,-20 8-657,-1-1 1,1 1-1,-1-1 0,1 1 0,0-1 0,-1 1 1,1-1-1,-1 1 0,1-1 0,-1 0 0,1 1 1,-1-1-1,0 0 0,1 0 0,-1 1 0,0-1 1,1 0-1,-1 0 0,0 1 0,0-1 0,0 0 0,0 0 1,0 0-1,0 1 0,0-1 0,0 0 0,0 0 1,0 0-1,0 1 0,0-1 0,-1 0 0,1 0 1,0 1-1,-1-1 0,1 0 0,0 0 0,-1 1 0,1-1 1,-1 1-1,1-1 0,-1 0 0,1 1 0,-1-1 1,0 1-1,1-1 0,-1 1 0,0-1 0,1 1 1,-1 0-1,0-1 0,0 1 0,1 0 0,-1-1 1,0 1-1,0 0 0,1 0 0,-1 0 0,0 0 0,0 0 1,0 0-1,1 0 0,-1 0 0,0 0 0,-1 0 1,-4 1-28,1 0-1,-1 1 1,0 0 0,1 0 0,-1 0 0,1 0 0,0 1 0,0 0 0,0 0 0,0 0 0,0 1 0,0-1 0,1 1 0,0 1 0,0-1-1,0 0 1,0 1 0,1 0 0,0 0 0,0 0 0,0 0 0,0 0 0,1 1 0,0-1 0,0 1 0,1-1 0,-1 1 0,0 7-1,2-12 8,1 0-1,-1 0 0,1 0 0,-1 0 1,1 0-1,-1 0 0,1-1 0,-1 1 0,1 0 1,0 0-1,-1 0 0,1-1 0,0 1 1,0 0-1,0-1 0,0 1 0,-1-1 1,1 1-1,0-1 0,0 1 0,0-1 0,0 0 1,0 0-1,0 1 0,0-1 0,0 0 1,0 0-1,0 0 0,0 0 0,0 0 0,0 0 1,1 0-1,-1 0 0,1-1 0,43-4 89,-20-2-116,1-2 1,-1-1-1,42-23 1,-46 21 12,1 1 1,0 1-1,0 1 1,1 1-1,25-5 1,-48 13 11,0 0 1,1 0-1,-1 0 0,0 0 1,0 0-1,1 0 1,-1 0-1,0 0 0,1 0 1,-1 0-1,0 0 1,1 0-1,-1 0 0,0 0 1,1 1-1,-1-1 1,0 0-1,0 0 0,1 0 1,-1 0-1,0 0 1,0 1-1,1-1 0,-1 0 1,0 0-1,0 1 1,0-1-1,1 0 0,-1 0 1,0 1-1,0-1 1,0 0-1,0 0 0,1 1 1,-1-1-1,0 0 1,0 1-1,0-1 0,0 0 1,0 1-1,0-1 1,0 1-1,-4 20 33,-13 17 39,12-29-61,2-4 43,-1 0-1,1 1 0,1-1 1,-1 1-1,1 0 1,0-1-1,0 1 0,0 0 1,0 8-1,2-14-38,0 1-1,1-1 1,-1 1-1,1-1 1,-1 1 0,0-1-1,1 1 1,-1-1 0,1 1-1,-1-1 1,1 1 0,0-1-1,-1 0 1,1 1 0,-1-1-1,1 0 1,0 0-1,-1 0 1,1 1 0,0-1-1,-1 0 1,1 0 0,0 0-1,-1 0 1,1 0 0,0 0-1,-1 0 1,1 0-1,0 0 1,-1 0 0,1-1-1,-1 1 1,1 0 0,1-1-1,26-6 133,29-26 33,-48 26-743,0 1 1,1 1 0,0-1-1,0 1 1,21-7 0,-29 21-12542,-6-1 6081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155 122 14958,'0'0'6139,"-10"-4"-4847,5 1-1207,0 1-1,-1-1 1,1 1-1,-1 1 1,1-1-1,-1 1 1,-9-1 0,12 2-65,0 0 1,0 0 0,-1 1 0,1 0 0,0-1 0,0 1 0,0 0 0,-1 1-1,1-1 1,0 1 0,1-1 0,-1 1 0,0 0 0,0 0 0,1 0 0,-1 0-1,1 0 1,-4 5 0,3-4 75,0 1 0,0 0-1,0-1 1,0 1 0,1 0 0,-1 1-1,1-1 1,0 0 0,1 1 0,-1-1 0,1 1-1,-1 0 1,1-1 0,1 1 0,-1 5-1,1-9-71,1 0-1,-1 0 0,1 0 0,-1 0 1,1 0-1,-1 0 0,1-1 1,0 1-1,-1 0 0,1 0 1,0-1-1,0 1 0,0 0 0,0-1 1,-1 1-1,1-1 0,0 1 1,0-1-1,0 0 0,0 1 0,0-1 1,0 0-1,0 0 0,0 0 1,0 1-1,0-1 0,0 0 0,1 0 1,-1-1-1,0 1 0,1 0 1,37-5 394,-25 0-384,-1 0 0,0-2 0,0 1 0,-1-2 0,0 0 0,0 0 1,18-18-1,-9 6-4,-1 0 0,33-45 0,-36 34-45,-19 26-113,-12 19 47,-10 14 105,-35 54 0,52-72 219,1 2 1,0-1-1,1 1 0,0 0 0,0 0 0,1 0 0,1 0 0,-3 22 1,5-32-211,1-1 0,0 1 0,0 0 0,0-1 0,0 1 0,0 0 0,0-1 0,0 1 0,1-1 1,-1 1-1,0 0 0,1-1 0,-1 1 0,1-1 0,0 1 0,0-1 0,-1 0 0,1 1 0,0-1 0,0 0 0,0 1 1,1-1-1,-1 0 0,1 1 0,1-1-6,-1 0 0,0 0 1,0 0-1,0-1 0,1 1 1,-1-1-1,0 0 0,1 0 1,-1 0-1,0 0 0,1 0 1,-1 0-1,0 0 0,5-2 0,3-1-32,-1 0 0,0 0 0,1-1 0,-1-1 0,-1 1 0,1-1 0,8-8-1,-15 12-14,7-5-45,0-1 1,0-1-1,-1 1 0,0-1 0,0-1 1,-1 0-1,0 0 0,0 0 1,8-16-1,-17 21-273,-7 8 213,-8 8 76,9-5-53,-39 40 284,44-44-277,1 0 1,-1 0 0,1 1-1,-1-1 1,1 1-1,0-1 1,0 1-1,1-1 1,-1 1-1,1 0 1,0 0-1,-1 7 1,3-10-455,0-1 0,0 1 0,0-1 0,0 1 1,1-1-1,-1 1 0,0-1 0,0 1 0,1-1 0,-1 0 0,0 0 0,0 0 1,1 0-1,-1 0 0,0 0 0,1 0 0,-1 0 0,0 0 0,2-1 0,0 1-1429,18-3-11859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15278,'0'0'9396,"-9"1"-8168,7-1-1203,-52 9 1229,52-8-1296,0-1 0,0 1 1,0-1-1,0 1 0,0 0 0,0 0 0,1 0 0,-1 0 0,0 0 0,0 1 0,1-1 1,-1 0-1,1 1 0,-1-1 0,1 1 0,0-1 0,0 1 0,-1 0 0,1 0 1,0-1-1,1 1 0,-1 0 0,0 0 0,0 0 0,1 0 0,-1 0 0,1 4 1,0-5 16,1 0 0,-1-1 0,1 1 0,-1 0 0,1-1 0,0 1 1,-1 0-1,1-1 0,0 1 0,0-1 0,0 1 0,-1-1 0,1 1 0,0-1 1,0 0-1,0 0 0,0 1 0,0-1 0,0 0 0,-1 0 0,1 0 1,0 0-1,0 0 0,0 0 0,2 0 0,32 0-1244,-28 0 782,3 0-215,20 2-117,-28 3 1255,-17 5 495,-12 5-821,1 0 925,-42 17 1,35-22-3775,2-6-3723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46 13261,'0'-2'438,"0"1"0,0-1 0,0 0 0,0 0 1,0 1-1,0-1 0,-1 0 0,1 1 0,-1-1 1,1 0-1,-1 1 0,0-1 0,1 1 1,-1-1-1,0 1 0,0-1 0,0 1 0,0-1 1,0 1-1,-1 0 0,1 0 0,0 0 0,-1-1 1,1 1-1,0 0 0,-3-1 0,0 1-251,0 0 0,1 0 1,-1 1-1,0-1 0,0 1 0,1 0 0,-1 0 0,0 0 0,1 1 0,-1-1 0,0 1 1,-4 1-1,5-1-180,0 0 1,0 0 0,0 1-1,0 0 1,1-1 0,-1 1-1,0 0 1,1 0 0,-1 1-1,1-1 1,0 0 0,0 1-1,-1-1 1,2 1-1,-1 0 1,0 0 0,1 0-1,-1 0 1,1 0 0,0 0-1,0 0 1,0 0 0,0 0-1,1 1 1,-1-1 0,1 0-1,0 1 1,0-1 0,0 6-1,8 1 409,-7-9-383,0 0 0,1 0 0,-1 0 0,0 0 0,0 0 0,0 1 0,-1-1 0,1 0 0,0 0 0,0 0 0,-1 1 0,1-1 0,0 0 0,-1 1 0,1-1 0,-1 3 0,-2 24 304,-2 0 0,-1-1 0,-1 0 0,-1 0 0,-11 27 0,-2 7-213,8-17-102,0 0 26,-31 73 0,41-159-208,8 0 64,2 1 0,2 0 1,2 0-1,1 1 0,29-59 1,-36 86 65,-1 0-24,5-11 5,1 0 0,23-36 1,-32 55 22,1 1 1,0 0 0,0-1 0,0 1-1,0 1 1,1-1 0,0 1-1,0-1 1,0 1 0,0 0 0,0 0-1,0 1 1,1-1 0,-1 1 0,1 0-1,0 0 1,0 1 0,0-1-1,0 1 1,7-1 0,-11 2 5,-1 0 0,1 0-1,0 0 1,0 0 0,0 0 0,0 0 0,0 0 0,0 0-1,-1 0 1,1 1 0,0-1 0,0 0 0,0 0-1,0 1 1,-1-1 0,1 1 0,0-1 0,0 1 0,-1-1-1,1 1 1,0-1 0,-1 1 0,1 0 0,-1-1-1,1 1 1,0 0 0,-1-1 0,0 1 0,1 0 0,-1 0-1,1 0 1,-1-1 0,0 1 0,0 0 0,1 0 0,-1 0-1,0 0 1,0 0 0,0-1 0,0 1 0,0 0-1,0 0 1,0 0 0,0 0 0,-1 0 0,1 1 0,-1 1-8,0 0 1,0 0 0,0 0 0,0-1-1,-1 1 1,1 0 0,-1-1 0,1 1-1,-1-1 1,0 1 0,0-1 0,-3 3-1,-15 10-120,-1 0 0,0-2 0,0-1 1,-1 0-1,-1-2 0,-32 11 0,53-21-1758,6-1-785,75-30-9437,-41 18 7681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62 3844,'9'-4'3309,"-2"1"-2537,45-20 3649,-49 21-3702,0 1 0,-1-1 0,1 0 0,-1 0 0,1 0-1,-1 0 1,0 0 0,0 0 0,0-1 0,2-2 0,-6 1 2480,-7 7-2476,-8 6-753,2 4 105,1 0 0,-20 25 1,30-34 3,1 0 1,0 0-1,0 0 1,0 0 0,1 1-1,-1 0 1,1-1 0,0 1-1,1 0 1,-1 0-1,1 0 1,0 0 0,0 0-1,0 0 1,1 6 0,0-10-67,1 0 1,-1 0-1,1 0 1,0-1-1,-1 1 1,1 0-1,0-1 1,0 1-1,0 0 1,-1-1-1,1 1 1,0-1-1,0 1 1,0-1-1,0 0 1,0 1-1,0-1 1,0 0-1,0 1 1,0-1-1,0 0 1,0 0-1,0 0 1,0 0-1,0 0 1,0 0-1,0 0 1,0-1-1,0 1 1,0 0-1,0 0 1,0-1-1,1 0 1,37-11 423,-27 4-305,1 0 0,-1 0 0,0-1 1,-1 0-1,10-12 0,-16 17-61,-1 0 0,0-1 0,0 0 1,-1 0-1,0 0 0,0 0 0,0 0 1,0-1-1,-1 1 0,0-1 1,0 1-1,0-1 0,-1 0 0,0 0 1,1-6-1,-4 11-76,1 1 0,-1 0 0,1-1 0,-1 1 0,0 0 0,1 0 0,-1 0 0,1 0 0,-1 0 0,1 0 0,-1 1 0,1-1 0,-1 0 0,1 1 0,-1-1 0,-1 2 0,-6 4-13,0 1 0,1 0 1,0 0-1,0 1 0,1 0 1,0 0-1,0 1 0,1 0 1,0 0-1,1 0 0,0 1 1,-4 11-1,8-21-10,1 0 0,0 0-1,0 0 1,0 0 0,0 1 0,0-1-1,0 0 1,0 0 0,0 0 0,0 1-1,0-1 1,0 0 0,0 0 0,0 0 0,1 0-1,-1 1 1,0-1 0,0 0 0,0 0-1,0 0 1,0 0 0,0 1 0,0-1-1,0 0 1,1 0 0,-1 0 0,0 0 0,0 0-1,0 1 1,0-1 0,0 0 0,1 0-1,-1 0 1,0 0 0,0 0 0,0 0-1,0 0 1,1 0 0,-1 0 0,0 0 0,0 0-1,0 0 1,1 0 0,-1 0 0,0 0-1,0 0 1,0 0 0,0 0 0,1 0-1,16-3-2015,14-9-6239,-17 1-355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19859,'0'0'4324,"-9"1"-3635,-7 2-638,0 1 1,0 0-1,0 1 1,1 1 0,0 0-1,0 1 1,0 1-1,1 0 1,0 1 0,1 1-1,0 0 1,0 1-1,1 0 1,-13 16 0,25-26-49,-1-1 0,1 0 0,0 0 1,0 0-1,0 1 0,0-1 0,0 0 1,-1 0-1,1 0 0,0 1 0,0-1 1,0 0-1,0 0 0,0 1 0,0-1 1,0 0-1,0 0 0,0 0 0,0 1 1,0-1-1,0 0 0,0 0 0,0 1 1,0-1-1,0 0 0,0 0 0,0 1 1,0-1-1,0 0 0,0 0 0,1 0 1,-1 1-1,0-1 0,0 0 0,0 0 1,0 0-1,0 1 0,1-1 0,-1 0 1,0 0-1,0 0 0,0 0 1,1 0-1,-1 1 0,0-1 0,1 0 0,16 3 84,23-6-27,22-8-57,-29 5-166,0 1 0,43-2 0,-75 7 153,0 0 1,0 0-1,0 0 1,-1-1-1,1 1 1,0 0-1,0 0 1,0 0-1,-1 0 1,1 1-1,0-1 0,0 0 1,0 0-1,-1 0 1,1 1-1,0-1 1,0 0-1,-1 1 1,1-1-1,0 0 1,0 1-1,-1-1 1,1 1-1,-1 0 1,1-1-1,0 1 1,-1-1-1,1 1 1,-1 0-1,1-1 1,-1 1-1,0 0 0,1 0 1,-1-1-1,1 2 1,-2 0 34,1 0 0,-1 1 0,1-1 0,-1 0 0,0 0 0,0 0-1,0 0 1,0 0 0,0 0 0,0 0 0,0-1 0,-3 4 0,-48 45 971,39-40-742,-51 37 674,59-43-982,-1-1 0,0 1-1,0-1 1,0-1 0,0 1 0,-1-1-1,1 0 1,-11 2 0,17-4-32,0 0 1,-1 0-1,1 0 1,0 0 0,0 0-1,0-1 1,0 1-1,-1 0 1,1 0 0,0 0-1,0 0 1,0 0-1,0 0 1,0-1-1,0 1 1,-1 0 0,1 0-1,0 0 1,0 0-1,0 0 1,0-1 0,0 1-1,0 0 1,0 0-1,0 0 1,0 0-1,0-1 1,0 1 0,0 0-1,0 0 1,0 0-1,0-1 1,0 1 0,0 0-1,0 0 1,0 0-1,0 0 1,0-1 0,0 1-1,0 0 1,0 0-1,0 0 1,1 0-1,-1-1 1,0 1 0,0 0-1,0 0 1,0 0-1,0 0 1,0 0 0,1 0-1,-1-1 1,0 1-1,0 0 1,0 0 0,0 0-1,1 0 1,-1 0-1,17-17-4676,7-6-2348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7431,'0'0'16944,"-24"74"-16111,8-41-321,1 1-287,3-1-161,4-5-32,3-6 0,4-6-160,1-7-769,7-8-4484,3-10-2979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14478,'0'0'7724,"-2"12"-6549,-16 53 246,-42 98 0,32-93 155,-27 105 1,53-169-1496,-3 27 541,8-25-266,9-17-59,-3-1-295,-2-1 1,1 0-1,-1 0 0,-1-1 1,0 0-1,-1 0 1,0 0-1,4-18 0,-3 9-215,-1-1-1,-1 0 1,-1 0-1,0-27 0,-3 47-42,-9 41-214,7-32 466,1 0-1,0 0 1,1 0-1,-1 0 1,1 0-1,1 0 1,-1 0 0,4 11-1,-3-16 30,0 1-1,0-1 1,0 0-1,1-1 1,-1 1 0,1 0-1,-1 0 1,1-1-1,0 1 1,-1-1-1,1 1 1,0-1 0,0 0-1,0 1 1,0-1-1,1 0 1,-1 0 0,0-1-1,0 1 1,0 0-1,1-1 1,-1 0-1,0 1 1,1-1 0,-1 0-1,1 0 1,-1 0-1,4-1 1,1 0 29,0 0-1,0 0 1,0-1 0,0 1 0,0-2-1,0 1 1,0-1 0,-1 0-1,1-1 1,-1 1 0,0-1 0,0 0-1,-1-1 1,7-6 0,-4 5-39,-1-2 0,0 1 0,-1-1 0,1 0 0,-2 0 0,1 0 0,-1-1 0,0 0 0,6-17 0,-9 18-26,-24 42-153,7-15 221,7-5-57,-5 6 413,1 1-1,-10 25 0,20-41-352,0 0 0,0-1 0,1 1 0,0 0-1,0 1 1,0-1 0,0 0 0,1 0 0,0 0-1,0 0 1,0 1 0,0-1 0,1 0 0,0 0-1,3 10 1,-2-11-67,1-1 1,-1 1-1,1-1 0,0 1 0,0-1 1,0 0-1,0 0 0,1 0 0,-1-1 1,1 1-1,-1-1 0,8 3 0,-8-3-330,1 0 0,0-1 0,-1 1-1,1-1 1,0 0 0,0-1 0,0 1 0,4 0-1,-6-2 37,-1 1 0,0-1 0,1 0 0,-1 1 0,0-1 0,0 0 0,0 0 0,1 0 0,-1 0 0,0 0 0,0 0 0,0-1 0,-1 1 0,1 0 0,0 0 0,0-1 0,-1 1 0,1 0 0,-1-1 0,1 1 0,-1-1 0,1 1 0,-1-1 0,0 1-1,0-1 1,0 1 0,0-2 0,2-4-1188,4-22-5126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10122,'0'0'17376,"11"3"-16917,-3-2-416,0 0-1,0 0 0,0 0 1,0-1-1,0-1 0,1 1 1,-1-1-1,14-4 1,-18 5-45,0-1 1,0-1-1,0 1 1,0 0-1,0-1 1,0 0-1,0 0 1,-1 0-1,1-1 1,-1 1-1,0-1 1,0 1-1,0-1 1,0 0-1,0-1 1,0 1-1,-1 0 1,1-1-1,-1 1 1,0-1-1,0 0 1,2-7-1,-4 10-30,1 0 0,-1 0 1,0 1-1,0-1 0,0 0 0,0 0 0,0 1 0,0-1 1,0 0-1,0 0 0,0 0 0,0 1 0,0-1 0,0 0 1,-1 0-1,1 1 0,0-1 0,0 0 0,-1 1 0,1-1 1,-1 0-1,1 1 0,-1-1 0,1 0 0,-1 1 0,1-1 1,-1 1-1,1-1 0,-1 1 0,1-1 0,-1 1 0,0-1 1,0 1-1,1 0 0,-1-1 0,0 1 0,1 0 0,-1 0 1,0 0-1,0-1 0,1 1 0,-1 0 0,0 0 0,0 0 1,0 0-1,1 0 0,-1 0 0,0 1 0,-1-1 0,-2 0-183,-1 1 0,1-1-1,-1 1 1,1 0-1,0 1 1,-1-1-1,-5 3 1,1 2 68,1 0 0,0 0 0,0 1 0,1 0 0,0 1 0,0-1 0,1 1 0,-7 9 0,10-11 179,-1-1 0,1 0 0,-1 1 0,2-1 0,-1 1 0,1 0 0,0 0 0,0 0 0,0 0 0,1 1 0,0-1 0,0 0 0,1 1 0,-1 7 0,2-13-10,0 0 1,0 0-1,0 0 1,0 0-1,0 0 1,0 0-1,0 0 1,0 0-1,0 0 1,0 0-1,0-1 1,1 1-1,-1 0 1,0-1 0,0 1-1,1-1 1,-1 1-1,0-1 1,1 0-1,-1 0 1,1 1-1,-1-1 1,0 0-1,1 0 1,-1 0-1,1-1 1,-1 1 0,0 0-1,1 0 1,-1-1-1,3 0 1,46-11 307,-15-3-204,-1-1-1,35-23 1,-38 21 136,0 1 1,49-18-1,-80 35-255,1-1 0,-1 1 0,1 0 0,-1 0 1,1 0-1,-1 0 0,1 0 0,-1-1 0,1 1 0,-1 0 0,1 0 0,-1 0 0,1 0 1,-1 0-1,1 0 0,-1 1 0,1-1 0,-1 0 0,1 0 0,-1 0 0,1 0 1,-1 1-1,0-1 0,1 0 0,-1 0 0,1 1 0,-1-1 0,1 0 0,-1 1 0,0-1 1,1 1-1,1 18 141,-13 22 47,-1-14-76,8-19-4,0 0 0,0 0 1,1 0-1,1 0 0,-1 1 1,1-1-1,-1 16 0,3-24-89,0 0 1,1 1-1,-1-1 0,1 1 1,-1-1-1,0 0 0,1 0 1,-1 1-1,1-1 0,-1 0 0,1 0 1,-1 1-1,1-1 0,-1 0 1,1 0-1,-1 0 0,1 0 1,-1 0-1,1 0 0,-1 0 1,1 0-1,-1 0 0,1 0 0,0 0 1,-1 0-1,1 0 0,-1 0 1,1-1-1,-1 1 0,1 0 1,-1 0-1,20-6 259,5-5-211,-2-2 1,25-16-1,-30 17-225,1 0 1,1 2-1,39-16 1,-58 25 145,-1 1 0,0 0 1,1 0-1,-1 0 1,1-1-1,-1 1 1,1 0-1,-1 0 1,0 0-1,1 0 1,-1 0-1,1 0 1,-1 0-1,1 0 1,-1 0-1,1 0 1,-1 0-1,1 0 1,-1 1-1,1-1 1,-1 0-1,0 0 1,1 0-1,-1 1 1,1-1-1,-1 0 0,0 0 1,1 1-1,-1-1 1,0 0-1,1 1 1,-1-1-1,1 1 1,-1 18-32,-18 30 228,14-39-66,3-10-102,1 1-1,0 0 1,-1 0 0,1-1 0,-1 1 0,1 0 0,0 0 0,0 0 0,0 0 0,-1-1 0,1 1 0,0 0 0,0 0 0,0 0-1,0 0 1,0 0 0,0-1 0,1 1 0,-1 0 0,0 0 0,0 0 0,1 0 0,-1 0 0,0-1 0,1 1 0,-1 0-1,1 0 1,-1-1 0,1 2 0,1-2-4,-1 1-1,1-1 0,-1 0 0,0 0 1,1 1-1,-1-1 0,1 0 0,-1 0 1,1 0-1,-1-1 0,1 1 0,-1 0 1,0 0-1,1-1 0,2 0 0,58-30-156,-57 28 71,14-8-713,18-9-1811,-12 11-6885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9385,'0'0'11851,"-30"51"-13004,30-40-641,0-6-1921,0 0-2723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11275,'0'0'15054,"4"8"-14248,-1-1-772,-1 0 1,0 0-1,0 0 0,0 0 1,-1 0-1,0 1 1,0-1-1,-1 0 0,1 1 1,-2-1-1,1 0 0,-1 1 1,0-1-1,-1 0 0,-2 8 1,1-9-25,1-2 83,0-1 1,1 1-1,-1 0 0,1 0 0,0 0 1,0 0-1,0 0 0,0 0 0,1 0 1,-1 0-1,1 0 0,1 5 0,2-8-27,1 0-1,0-1 0,-1 1 1,1-1-1,0 0 0,0 0 0,-1 0 1,1 0-1,0-1 0,-1 0 1,1 0-1,6-2 0,1-2 6,1-1 0,-1 0-1,-1-1 1,1 0 0,-1-1 0,0 0-1,-1 0 1,0-1 0,0-1-1,-1 1 1,0-1 0,-1-1 0,0 1-1,-1-1 1,10-22 0,-16 32-61,1 0 0,0 0 0,-1 0 0,0 0 0,1 0 0,-1 0 0,1 0 0,-1 0 0,0 0 0,0 0 1,0 0-1,0 0 0,0 0 0,0-1 0,0 1 0,0 0 0,0 0 0,0 0 0,0 0 0,-1 0 0,1 0 0,-1 0 0,1 0 0,0 0 0,-1 0 0,0 0 0,1 0 0,-1 0 1,0 0-1,1 0 0,-1 0 0,0 1 0,0-1 0,0 0 0,0 1 0,1-1 0,-1 0 0,0 1 0,0-1 0,0 1 0,0-1 0,-1 1 0,1 0 0,0 0 0,-1-1 1,0 1-12,1 0 0,-1 0 1,1 1-1,-1-1 0,1 0 1,-1 1-1,0-1 0,1 1 1,0-1-1,-1 1 1,1 0-1,-1-1 0,1 1 1,0 0-1,-1 0 0,1 0 1,0 0-1,0 0 1,0 0-1,0 1 0,0-1 1,0 0-1,0 0 0,0 1 1,1-1-1,-1 1 0,0-1 1,1 1-1,-1-1 1,0 4-1,1-4 4,-1 1-1,1 0 1,0 0 0,0 0 0,0 0 0,0 0-1,0 0 1,0 0 0,0 0 0,0 0-1,1-1 1,-1 1 0,1 0 0,0 0-1,-1 0 1,1 0 0,0-1 0,0 1-1,0 0 1,0-1 0,0 1 0,2 1-1,0-1 4,-1 0 0,1-1 0,0 1 0,-1-1 0,1 1 0,0-1 0,0 0 0,0 0 0,0 0 0,0 0 0,1-1 0,3 1 0,6 0 9,0-1 0,-1-1 0,1 0 0,-1 0 0,1-1 0,13-5 0,-5 1-6,0-2 0,32-15 0,-47 20 0,1-1 1,-1 1-1,0-1 0,0-1 0,0 1 1,0-1-1,-1 0 0,0 0 1,0 0-1,0-1 0,6-10 0,-10 16-7,-1-1-1,0 1 0,0 0 0,1-1 0,-1 1 0,0 0 1,0-1-1,0 1 0,0-1 0,0 1 0,1 0 0,-1-1 1,0 1-1,0-1 0,0 1 0,0 0 0,0-1 0,0 1 1,0-1-1,0 1 0,0 0 0,-1-1 0,1 1 0,0 0 1,0-1-1,0 1 0,0-1 0,0 1 0,-1 0 0,1-1 1,0 1-1,0 0 0,-1-1 0,1 1 0,0 0 0,-1 0 1,1-1-1,0 1 0,-1 0 0,1 0 0,0-1 0,-1 1 1,1 0-1,0 0 0,-1 0 0,1 0 0,-1 0 0,1 0 1,0-1-1,-1 1 0,1 0 0,-1 0 0,1 0 0,0 0 1,-1 1-1,1-1 0,-1 0 0,1 0 0,0 0 0,-1 0 1,1 0-1,0 0 0,-1 0 0,1 1 0,-1-1 0,-29 11 8,20-3 52,0 0 0,1 0-1,0 1 1,0 0 0,1 0 0,0 1 0,-13 20 0,17-24-29,0 1 0,1 0 0,-1 0 0,1 0 0,1 0 0,-1 1-1,1-1 1,1 1 0,-1-1 0,1 1 0,0-1 0,1 1 0,0 0 0,1 8 0,0-14-137,0 0-1,-1 0 1,1 0-1,1 0 1,-1 0 0,0 0-1,0 0 1,1 0-1,-1-1 1,1 1 0,0 0-1,-1-1 1,1 1 0,0-1-1,0 0 1,0 0-1,0 1 1,0-1 0,0 0-1,0-1 1,0 1-1,1 0 1,-1-1 0,0 1-1,0-1 1,1 0-1,-1 1 1,0-1 0,4-1-1,2 2-1129,0-2 0,0 1 0,-1-1 0,1 0 0,-1 0 0,1-1 0,14-5 0,13-13-16248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15278,'0'0'12434,"3"14"-11815,-1-5-482,0 0 0,0 0 0,-1 0 0,0 0 0,0 1 0,-1-1 0,-1 0 0,1 0 0,-2 0 0,1 0 0,-4 10 0,-12 35 622,-24 92 360,37-128-1034,1 0-1,0 0 1,2 0 0,0 1 0,1-1 0,3 22 0,-3-40-81,0 1 0,0 0 0,0-1-1,0 1 1,0 0 0,0 0 0,0-1 0,0 1 0,0 0 0,0-1 0,1 1 0,-1 0 0,0-1 0,0 1 0,1 0 0,-1-1 0,0 1 0,1 0 0,-1-1 0,1 1 0,-1-1-1,1 1 1,-1-1 0,1 1 0,-1-1 0,1 1 0,0-1 0,-1 0 0,1 1 0,-1-1 0,1 0 0,0 1 0,-1-1 0,1 0 0,0 0 0,0 0 0,-1 0 0,1 0-1,0 0 1,-1 0 0,1 0 0,0 0 0,0 0 0,-1 0 0,1 0 0,0 0 0,-1 0 0,2-1 0,0 0-99,0 0 0,0 0 0,-1-1 1,1 1-1,0-1 0,-1 1 0,1-1 0,-1 1 1,1-1-1,-1 0 0,0 1 0,0-1 0,0 0 0,0 0 1,1-2-1,8-38-5379,-2 7-4977,-1 16-1512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18514,'0'0'6929,"0"9"-6150,-2 25-294,0-12-267,1 0-1,4 39 0,-3-60-198,1 0 1,-1 0-1,0 0 0,1 0 0,-1 0 0,1 0 0,-1-1 0,1 1 1,0 0-1,-1 0 0,1 0 0,0-1 0,0 1 0,-1 0 1,1-1-1,0 1 0,0-1 0,0 1 0,0-1 0,0 1 1,0-1-1,0 0 0,0 1 0,0-1 0,0 0 0,0 0 1,0 0-1,0 0 0,0 0 0,0 0 0,0 0 0,0 0 0,0 0 1,0 0-1,0 0 0,0-1 0,0 1 0,0 0 0,0-1 1,0 1-1,0-1 0,0 1 0,-1-1 0,2 0 0,41-25 1052,-34 19-1064,-1-1 1,1 1-1,-1-2 1,-1 1 0,0-1-1,0 0 1,-1-1-1,0 0 1,0 0-1,-1 0 1,7-22-1,-43 138-773,22-81 1047,1 1 0,1 0 0,-6 49 0,13-58-159,0-1 0,2 1 0,0-1 0,1 1 0,0-1 0,2 0 0,6 17 0,-5-16-111,0 0 1,-2 1 0,0-1 0,-1 1 0,2 32-1,-6-47-4,1-1 0,0 1 0,-1-1 0,0 1-1,0 0 1,1-1 0,-1 0 0,-1 1 0,1-1-1,0 1 1,-1-1 0,1 0 0,-1 0 0,1 0-1,-1 0 1,0 0 0,0 0 0,0-1 0,0 1-1,0-1 1,-1 1 0,1-1 0,0 0 0,-1 0-1,1 0 1,-1 0 0,1 0 0,-1 0 0,1-1-1,-5 1 1,4 0 17,-1-1-1,1 1 0,0-1 1,0 0-1,0 0 1,-1 0-1,1-1 1,0 1-1,0-1 0,0 0 1,0 1-1,0-2 1,0 1-1,0 0 1,0 0-1,0-1 1,1 0-1,-1 1 0,1-1 1,-1 0-1,1 0 1,-1-1-1,1 1 1,0 0-1,0-1 0,-1-2 1,-2-6-35,0 1 0,2-1 1,-1-1-1,1 1 0,1 0 0,0-1 1,1 1-1,0-1 0,1 1 0,0-1 1,3-17-1,-2 18-97,0 1 0,1 0 0,1 0 1,-1 0-1,2 0 0,-1 0 0,2 1 0,-1-1 0,1 1 0,0 0 1,1 0-1,0 1 0,8-9 0,-6 10-391,-1 1 1,1 0-1,0 1 0,1 0 0,11-6 0,24-8-4868,-6 5-2619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31 9321,'0'0'14408,"-8"-8"-13511,5 6-833,0-1 5,1 1 0,-1 0 0,1 0-1,-1 0 1,0 0 0,0 1 0,1-1-1,-1 1 1,-6-3 0,7 4-35,0 0-1,0 0 1,0 0-1,1 1 1,-1-1 0,0 0-1,1 1 1,-1-1 0,0 1-1,1 0 1,-1-1 0,0 1-1,1 0 1,-1 0 0,1 0-1,0 0 1,-1 0-1,1 1 1,0-1 0,0 0-1,-1 0 1,1 1 0,0-1-1,0 1 1,1-1 0,-3 4-1,-1 4 74,-1 0 1,1 0-1,1 0 0,0 1 0,0-1 1,1 1-1,0 0 0,0 0 0,1 0 1,1 16-1,0-25-96,-1 0 0,1-1 0,0 1 1,0 0-1,0 0 0,0-1 0,0 1 0,0 0 0,1 0 1,-1-1-1,0 1 0,0 0 0,0 0 0,1-1 0,-1 1 0,0 0 1,1-1-1,-1 1 0,1 0 0,-1-1 0,1 1 0,-1-1 0,1 1 1,-1-1-1,1 1 0,-1-1 0,1 1 0,0-1 0,-1 1 1,1-1-1,0 0 0,-1 1 0,1-1 0,0 0 0,0 0 0,-1 0 1,1 1-1,0-1 0,0 0 0,-1 0 0,1 0 0,0 0 1,0 0-1,-1 0 0,1-1 0,0 1 0,0 0 0,-1 0 0,1 0 1,0-1-1,0 1 0,-1 0 0,1-1 0,0 0 0,3-1 89,0 0 0,0 0-1,0 0 1,0-1 0,-1 1 0,1-1-1,-1 0 1,4-4 0,65-100 65,-74 134-416,-5-11 232,5-11 23,-1 0-1,1 1 1,0-1 0,1 1 0,-1-1 0,1 1-1,-1 7 1,3-12 2,-1-1 1,1 1-1,-1-1 1,1 1-1,-1-1 0,1 1 1,0-1-1,-1 1 1,1-1-1,0 0 1,-1 1-1,1-1 0,0 0 1,-1 1-1,1-1 1,0 0-1,0 0 0,-1 0 1,1 0-1,0 0 1,0 0-1,-1 0 1,1 0-1,0 0 0,0 0 1,-1 0-1,2-1 1,24-1 75,-2-5-20,1 0 0,24-12 1,-32 12-28,-1 0 0,1 1 0,-1 1 0,2 1 0,-1 0 0,31-2 0,-47 6-30,-1 0 0,1 0 0,0 0 1,-1 0-1,1 0 0,-1 1 0,1-1 0,-1 0 0,1 0 1,-1 0-1,1 1 0,-1-1 0,1 0 0,-1 0 0,1 1 0,-1-1 1,1 1-1,-1-1 0,1 0 0,-1 1 0,0-1 0,1 1 1,-1-1-1,0 1 0,0-1 0,1 1 0,-1-1 0,0 1 1,0-1-1,1 2 0,-1 22 353,-12 20 224,12-44-567,0 0 0,0 0 1,0 0-1,1 0 0,-1-1 1,0 1-1,0 0 0,1 0 0,-1 1 1,0-1-1,0 0 0,0 0 1,1 0-1,-1 0 0,0 0 1,0 0-1,0 0 0,1 0 1,-1 0-1,0 0 0,0 0 0,0 1 1,0-1-1,1 0 0,-1 0 1,0 0-1,0 0 0,0 1 1,0-1-1,0 0 0,1 0 1,-1 0-1,0 0 0,0 1 0,0-1 1,0 0-1,0 0 0,0 1 1,0-1-1,0 0 0,0 0 1,0 0-1,0 1 0,0-1 0,0 0 1,0 0-1,0 0 0,0 1 1,0-1-1,0 0 0,0 0 1,0 0-1,0 1 0,0-1 1,-1 0-1,1 0 0,0 0 0,0 1 1,0-1-1,0 0 0,0 0 1,-1 0-1,1 0 0,0 1 1,0-1-1,0 0 0,0 0 1,-1 0-1,24-13 456,-19 10-611,0 0 1,0 0-1,1 1 1,-1 0 0,1-1-1,0 2 1,0-1-1,5-1 1,-9 22-13330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6246,'0'0'19800,"-3"12"-19181,-1 4-422,-2 5-41,1-1 0,1 0 0,1 1 0,-1 36 0,4-56-153,0-1 1,1 1-1,-1-1 0,0 1 1,1-1-1,-1 1 0,0-1 0,1 1 1,-1-1-1,1 1 0,-1-1 0,1 0 1,-1 1-1,1-1 0,-1 0 1,1 0-1,-1 1 0,1-1 0,-1 0 1,1 0-1,-1 0 0,1 0 1,0 1-1,-1-1 0,1 0 0,-1 0 1,1 0-1,0 0 0,-1 0 0,1-1 1,-1 1-1,1 0 0,0 0 1,0 0-1,22-6 197,-7-1 7,-1-1 0,0-1-1,24-18 1,-27 18-10,1 0-1,0 1 1,0 0 0,0 1 0,22-8-1,-34 15-195,0 0 0,0 0 0,0 0-1,-1 0 1,1 0 0,0 0-1,0 0 1,0 0 0,-1 0 0,1 0-1,0 0 1,0 1 0,0-1 0,-1 0-1,1 1 1,0-1 0,-1 1 0,1-1-1,0 1 1,-1-1 0,1 1 0,0-1-1,-1 1 1,1-1 0,-1 1-1,1 0 1,-1-1 0,1 1 0,-1 0-1,0 0 1,1-1 0,-1 1 0,0 0-1,0 0 1,1-1 0,-1 1 0,0 0-1,0 0 1,0 0 0,0 0-1,0-1 1,0 1 0,0 0 0,-1 1-1,-1 52 40,0-34-27,3-20 2,-1 1 1,0-1-1,1 1 1,-1-1-1,1 0 1,-1 1-1,0-1 1,1 0-1,-1 1 1,1-1-1,-1 0 1,1 0-1,-1 1 1,1-1-1,0 0 1,-1 0-1,1 0 0,-1 0 1,1 1-1,-1-1 1,1 0-1,0 0 1,-1 0-1,1 0 1,-1-1-1,1 1 1,-1 0-1,1 0 1,-1 0-1,1 0 1,0-1-1,-1 1 1,1 0-1,-1 0 1,1-1-1,-1 1 1,0 0-1,1-1 1,-1 1-1,1-1 1,25-12 363,7-9-204,-25 15-173,0 1-1,1 0 1,0 0-1,0 1 1,0 0-1,1 1 1,-1 0 0,1 0-1,0 1 1,15-2-1,-24 5-20,-1 0 0,1 1-1,-1-1 1,0 0 0,1 1 0,-1-1-1,0 1 1,0-1 0,1 1 0,-1-1-1,0 1 1,0-1 0,1 1 0,-1-1-1,0 1 1,0-1 0,0 1 0,0-1-1,0 1 1,0-1 0,0 1 0,0-1-1,0 1 1,0-1 0,0 1 0,0-1-1,0 1 1,-1-1 0,1 1 0,0-1-1,0 1 1,0-1 0,-1 1 0,1-1-1,0 0 1,-1 1 0,0 0 0,-8 19-963,-17 4-3226,5-13-1546,5-7-695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17457,'0'0'5861,"24"51"-21203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37 14478,'0'0'12401,"-9"-8"-12230,4 4-155,3 1-12,0 1-1,0 0 1,0 0-1,-1 1 0,1-1 1,0 0-1,-1 1 1,1-1-1,-1 1 1,1 0-1,-1 0 1,0 0-1,1 0 1,-1 0-1,0 1 1,0-1-1,0 1 1,0 0-1,1-1 1,-1 1-1,0 1 0,0-1 1,0 0-1,0 1 1,-3 0-1,-8 6 254,1 0 0,0 0-1,0 2 1,1-1 0,-13 13-1,21-18-181,0-1-1,1 1 1,0 1-1,0-1 0,0 0 1,0 1-1,0 0 0,1-1 1,-1 1-1,1 0 1,0 0-1,0 1 0,1-1 1,-1 0-1,1 0 0,0 1 1,0-1-1,0 1 1,1-1-1,-1 1 0,2 5 1,-1-8-70,1-1 0,0 0 1,0 0-1,0 1 1,-1-1-1,1 0 0,1 0 1,-1 0-1,0 0 1,0 0-1,0 0 0,1 0 1,-1 0-1,0-1 1,1 1-1,-1 0 0,0-1 1,1 1-1,-1-1 1,1 0-1,-1 1 0,1-1 1,-1 0-1,1 0 1,2 0-1,47 1-162,-38-2 14,-1 1-242,0-2 1,0 1-1,0-2 1,0 1-1,-1-2 1,14-4-1,35-19-9383,-38 16 639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 17360,'0'0'6599,"-10"2"-6055,3-1-478,0 0-1,0 1 1,1 0 0,-1 0-1,1 0 1,-1 1-1,1 0 1,0 0-1,0 1 1,0 0 0,1 0-1,-1 0 1,-6 7-1,-1 2 188,8-8-34,-1 0 0,1 0-1,0 0 1,0 0 0,1 1-1,0 0 1,0 0 0,0 0 0,1 1-1,-1-1 1,-2 11 0,6-16-196,0-1 0,0 1 0,1 0 0,-1-1 0,0 1 0,0-1 1,1 1-1,-1 0 0,0-1 0,1 1 0,-1-1 0,1 1 0,-1-1 0,1 1 0,-1-1 1,1 1-1,-1-1 0,1 0 0,-1 1 0,1-1 0,0 0 0,-1 1 0,1-1 0,-1 0 1,1 0-1,0 0 0,-1 0 0,1 1 0,0-1 0,-1 0 0,1 0 0,0 0 0,-1 0 1,1 0-1,0-1 0,-1 1 0,2 0 0,29-3 252,-14-4-279,0 1 1,0-2 0,-1 0-1,0-1 1,-1-1-1,1-1 1,-2 0-1,15-14 1,-6 7-4,-1 0-1,30-15 0,-52 33 7,-1 0-1,1 0 0,0 0 0,0 0 1,0 0-1,-1 1 0,1-1 0,0 0 0,0 0 1,0 0-1,0 1 0,0-1 0,0 0 1,0 0-1,-1 0 0,1 1 0,0-1 0,0 0 1,0 0-1,0 1 0,0-1 0,0 0 0,0 0 1,0 1-1,0-1 0,0 0 0,0 0 1,0 1-1,0-1 0,0 0 0,1 0 0,-1 0 1,0 1-1,0-1 0,0 0 0,0 0 1,0 0-1,0 1 0,1-1 0,-1 0 0,0 0 1,0 0-1,0 0 0,0 1 0,1-1 0,-1 0 1,0 0-1,0 0 0,0 0 0,1 0 1,-1 0-1,0 0 0,0 0 0,1 0 0,-1 0 1,0 1-1,0-1 0,1 0 0,-1 0 1,0 0-1,0-1 0,0 1 0,1 0 0,-1 0 1,0 0-1,0 0 0,1 0 0,-1 0 0,-7 19-3,-10 8-14,13-21 35,0 0 0,0 0 1,1 0-1,-1 1 1,1-1-1,1 1 0,-1 0 1,1 0-1,-1 10 0,3-16 10,0 0-1,1-1 0,-1 1 1,1 0-1,-1-1 0,1 1 1,0 0-1,-1-1 0,1 1 1,-1-1-1,1 1 0,0-1 1,0 1-1,-1-1 0,1 1 1,0-1-1,0 0 0,0 1 1,-1-1-1,1 0 0,0 0 1,0 0-1,0 0 0,0 0 1,0 0-1,0 0 0,-1 0 1,1 0-1,0 0 0,0 0 1,1-1-1,33-3 520,-15-2-441,-1-1 0,0-1 0,19-10 0,-21 9-93,1 0 0,0 2 0,30-9 0,-44 19-37,-9 7 8,-14 15 2,15-20 17,-7 18 108,11-23-92,0 0 0,0 1 0,0-1 0,0 0 0,0 1 0,0-1 0,0 0 0,0 1 0,0-1 0,0 0 0,1 1-1,-1-1 1,0 0 0,0 1 0,0-1 0,0 0 0,1 0 0,-1 1 0,0-1 0,0 0 0,1 0 0,-1 1 0,0-1 0,0 0 0,1 0 0,-1 0 0,0 1 0,1-1 0,-1 0 0,0 0 0,1 0 0,-1 0-1,0 0 1,1 0 0,-1 0 0,4 0 51,1 0 0,-1 0 0,0-1-1,0 1 1,1-1 0,-1 0 0,0 0-1,6-4 1,57-23-8,-34 14-114,53-17 0,-86 31 51,0 0 0,0 0 0,0 0 0,0 0 0,0 0 1,0 0-1,1 0 0,-1 0 0,0 0 0,0 0 0,0 0 0,0 0 0,0 0 0,0 0 0,0 0 0,1 0 0,-1 0 1,0 0-1,0 0 0,0 0 0,0 0 0,0 0 0,0 0 0,0 0 0,0 1 0,1-1 0,-1 0 0,0 0 0,0 0 0,0 0 1,0 0-1,0 0 0,0 0 0,0 0 0,0 0 0,0 1 0,0-1 0,0 0 0,0 0 0,0 0 0,0 0 0,0 0 1,0 0-1,0 0 0,0 1 0,0-1 0,0 0 0,0 0 0,0 0 0,0 0 0,0 0 0,0 0 0,0 0 0,0 1 1,0-1-1,0 0 0,0 0 0,0 0 0,0 0 0,0 0 0,0 0 0,0 1 0,-7 12-47,-10 12 54,16-24 1,-1 0-1,1 0 1,0 1-1,0-1 1,1 0-1,-1 1 1,0-1-1,0 0 1,1 1-1,-1-1 1,0 1-1,1-1 1,0 1-1,-1-1 1,1 1-1,0 2 1,0-4-2,0 1 0,1-1-1,-1 0 1,1 1 0,-1-1 0,1 0 0,-1 1 0,1-1 0,0 0 0,-1 0 0,1 1 0,-1-1 0,1 0 0,-1 0 0,1 0 0,0 0 0,-1 0-1,1 0 1,-1 0 0,1 0 0,0 0 0,-1 0 0,1 0 0,-1 0 0,1 0 0,0-1 0,-1 1 0,1 0 0,63-25 75,-46 17-125,-9 5 40,0-1-48,1 0 1,-1 1-1,1 0 0,0 1 0,1 0 1,13-1-1,-24 3 50,0 1 0,1-1 0,-1 1 0,0-1 0,1 1 0,-1-1 0,0 1 0,0 0 0,0-1 0,1 1 0,-1-1 0,0 1 0,0 0 0,0-1 0,0 1 0,0-1 0,0 1 0,0-1 0,0 1 0,-1 0 0,1-1 0,0 1 0,0-1 0,0 1 0,-1-1 0,1 1 0,0 0-1,-1 0 1,-5 16-100,4-13-5,-10 24-5326,16-20 1276,14-12 349,-3-5-4613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4:0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83 18481,'0'0'12188,"11"6"-11910,-8-5-272,2 2 4,0 0 0,0-1 0,0 0-1,0 0 1,0 0 0,0-1 0,1 1-1,-1-1 1,0-1 0,1 1 0,-1-1-1,1 0 1,-1 0 0,1 0 0,-1-1 0,1 0-1,-1 0 1,6-2 0,-2-1 1,0 0 1,0 0-1,0-1 0,13-10 1,-20 13-9,1 1 0,-1-1 0,0 0 0,0 0 0,0 0 1,0-1-1,-1 1 0,1 0 0,0-1 0,-1 1 0,0-1 0,0 0 1,1 1-1,-2-1 0,1 0 0,0 1 0,0-1 0,-1 0 0,0 0 0,1-5 1,-2 8-8,1-1 1,0 0 0,-1 0 0,1 0-1,-1 0 1,0 0 0,1 0 0,-1 1-1,0-1 1,1 0 0,-1 1 0,0-1 0,0 0-1,0 1 1,1-1 0,-1 1 0,0-1-1,0 1 1,0 0 0,0-1 0,0 1-1,0 0 1,0 0 0,0-1 0,0 1-1,0 0 1,0 0 0,0 0 0,0 0-1,0 0 1,0 1 0,0-1 0,-1 0 0,-39 8-85,27-2 78,0 1 0,0 0 1,1 0-1,1 2 0,-1 0 0,-17 16 0,25-21 36,-1 1 0,1 0-1,0 0 1,0 1 0,1-1-1,0 1 1,0 0 0,0 1-1,1-1 1,0 0 0,0 1-1,0 0 1,1 0-1,0-1 1,-2 15 0,4-19-19,1 0 0,-1 1 0,1-1 0,-1 0 0,1 0 0,0 0 0,0 1 0,0-1 0,0 0 0,1 0-1,-1 0 1,0 0 0,1-1 0,-1 1 0,1 0 0,0-1 0,-1 1 0,1-1 0,0 1 0,0-1 0,0 0 0,0 0 0,0 0 0,1 0 0,-1 0 0,0 0 0,0-1 0,1 1 0,-1-1 0,3 1 0,11 2-116,0-1 0,0 0 0,20-2 0,-30 0-13,15 1-1329,-1-2 1,0 0-1,27-6 0,12-10-6994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 12364,'0'0'9780,"-8"0"-8563,-2 2-1028,0 0 0,0 0 0,0 1 0,1 1-1,0-1 1,-1 1 0,1 1 0,-8 5 0,10-6-44,1 0-1,-1 0 0,1 1 1,0-1-1,1 1 0,-1 0 1,1 1-1,0 0 0,0 0 1,1 0-1,-1 0 0,-5 13 0,10-19-141,-1 1 0,1-1 0,0 1 0,0-1-1,0 1 1,0-1 0,0 0 0,0 1 0,-1-1-1,1 1 1,0-1 0,0 1 0,0-1-1,1 1 1,-1-1 0,0 1 0,0-1 0,0 0-1,0 1 1,0-1 0,0 1 0,1-1-1,-1 1 1,0-1 0,0 0 0,1 1 0,-1-1-1,0 0 1,1 1 0,-1-1 0,0 0 0,1 1-1,-1-1 1,0 0 0,1 1 0,21 1 76,23-13-61,-30 3-117,0 0-1,-1-1 1,0 0 0,0-1 0,-1-1-1,0 0 1,-1-1 0,-1 0-1,18-23 1,-43 54 88,8-12 126,1-1 0,0 1 1,0 1-1,0-1 0,1 1 0,1-1 1,-1 1-1,1 0 0,0 1 1,1-1-1,-2 12 0,4-19-93,1 0 1,-1 0-1,1 0 1,-1 0-1,1-1 1,-1 1-1,1 0 0,0 0 1,-1 0-1,1 0 1,0-1-1,0 1 0,-1 0 1,1-1-1,0 1 1,0-1-1,0 1 0,0-1 1,0 1-1,0-1 1,0 0-1,0 1 0,0-1 1,0 0-1,0 0 1,0 0-1,0 0 1,0 0-1,0 0 0,0 0 1,0 0-1,1 0 1,-1 0-1,0 0 0,0-1 1,0 1-1,1-1 1,43-11 209,12-18-258,-42 21-481,0 0-1,0 1 1,1 1 0,21-6-1,-37 13 491,1 0-1,-1 0 1,0-1-1,0 1 1,1 0-1,-1 0 1,0 0-1,0 0 1,1 0-1,-1 0 1,0 0-1,0 0 1,1 0 0,-1 0-1,0 0 1,0 0-1,0 0 1,1 0-1,-1 1 1,0-1-1,0 0 1,1 0-1,-1 0 1,0 0-1,0 0 1,0 0-1,1 1 1,-1-1-1,0 0 1,0 0-1,0 0 1,0 0-1,1 1 1,-1-1-1,0 0 1,0 0-1,0 1 1,0-1-1,0 0 1,0 0-1,0 0 1,0 1-1,0-1 1,0 0 0,0 0-1,0 1 1,0-1-1,0 0 1,0 1-1,-3 17 151,3-17-259,-1 0 0,1-1 1,-1 1-1,1 0 0,-1 0 0,1 0 1,0 0-1,0 0 0,-1 0 0,1 0 1,0 0-1,0 0 0,0 0 0,0-1 1,0 1-1,0 0 0,0 0 0,0 0 1,1 0-1,-1 0 0,0 0 0,1 0 1,-1 0-1,0 0 0,1-1 0,-1 1 1,1 0-1,1 1 0,32-2-6328,-10-3 966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18321,'0'0'2371,"-12"14"-1,2 7-448,1 6-1026,4 4-351,1-1-385,4-3-160,0 0 0,0-10-608,0-4-738,0-9-928,4-4-833,-3-4-1761,1-14-5478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10666,'0'0'9641,"28"62"-9641,-7-45-1217,3-4-2434,7-5-2051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16047,'0'0'6123,"-8"3"-4340,-8 5-1274,2 0 0,-1 1 0,-16 14-1,25-19-390,1 0-1,0 1 0,0-1 1,0 1-1,1 0 0,-1 1 1,1-1-1,0 1 1,1-1-1,-1 1 0,1 1 1,-4 11-1,8-18-106,1 1-1,-1 0 1,1-1-1,-1 1 1,0 0-1,1-1 1,-1 0-1,1 1 1,-1-1-1,1 0 1,-1 0 0,1 0-1,0 0 1,-1 0-1,1 0 1,-1 0-1,1 0 1,2-1-1,-3 0 4,78-11 73,-54 7-304,0 1-1,36-1 0,-59 5 181,-1 0 1,1 0-1,-1 0 1,1 0-1,-1 0 1,0 0-1,1 0 1,-1 1-1,1-1 1,-1 1-1,0-1 0,1 1 1,-1-1-1,0 1 1,1 0-1,-1 0 1,0-1-1,0 1 1,2 1-1,-3-1 26,1 0 0,-1 0 0,0 0 0,1 0 0,-1 0 0,0 0 0,1 0 0,-1 0 1,0 0-1,0 0 0,0 0 0,0 0 0,0 0 0,0 0 0,0 0 0,-1 0 0,1 0 0,0 0 0,0 0 0,-1 1 0,-1 2 15,0 0 1,0 0-1,-1 0 0,1 0 1,-1-1-1,1 1 0,-1-1 1,0 0-1,-1 0 0,-5 5 1,0-3-101,1 0 0,0-1 0,-1 0 0,0 0 0,0-1 1,0 0-1,-13 2 0,-7-3-2753,0-3-3347,8-3-6654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200 120 13933,'0'0'9908,"-9"-6"-8723,5 4-1103,1-1-62,1 1 0,-1 0 1,0 0-1,0 0 0,0 0 0,0 1 1,0-1-1,0 1 0,0 0 0,-1 0 0,1 0 1,0 0-1,-1 0 0,1 1 0,-1 0 1,1-1-1,-1 1 0,1 1 0,-1-1 1,1 0-1,-1 1 0,1 0 0,0 0 1,-1 0-1,1 0 0,0 0 0,0 1 0,0-1 1,-6 4-1,1 2 44,0 1 0,0 0 0,0 0 0,1 0 0,0 1 0,1 0 0,0 0 0,1 1 1,0-1-1,0 1 0,-6 20 0,11-30-57,0 1 1,0-1-1,-1 0 1,1 0-1,0 1 1,0-1-1,0 0 1,0 1-1,0-1 1,0 0 0,0 1-1,0-1 1,0 0-1,1 1 1,-1-1-1,0 0 1,0 1-1,0-1 1,0 0-1,0 0 1,0 1-1,1-1 1,-1 0-1,0 0 1,0 1-1,0-1 1,1 0-1,-1 0 1,0 1 0,0-1-1,1 0 1,-1 0-1,0 0 1,1 0-1,-1 1 1,0-1-1,0 0 1,1 0-1,-1 0 1,1 0-1,17-3 112,16-13-34,-14 4-73,-1-1 0,0-1-1,-1-1 1,0 0 0,-1-2 0,-1 0-1,-1 0 1,0-2 0,16-27 0,-21 25 34,-17 31 24,-17 36 22,15-22-202,1 1 0,1-1 0,0 1 1,2 0-1,2 1 0,-2 33 0,5-59 9,0 1 0,0 0 1,0 0-1,0-1 0,0 1 0,0 0 0,1-1 0,-1 1 0,0 0 1,0-1-1,1 1 0,-1 0 0,0-1 0,1 1 0,-1 0 1,1-1-1,-1 1 0,1-1 0,-1 1 0,1-1 0,0 1 0,-1-1 1,1 1-1,-1-1 0,1 0 0,0 1 0,-1-1 0,1 0 0,0 1 1,0-1-1,-1 0 0,1 0 0,0 0 0,-1 0 0,1 0 1,0 0-1,0 0 0,-1 0 0,1 0 0,0 0 0,0 0 0,-1 0 1,1-1-1,0 1 0,-1 0 0,1 0 0,1-1 0,34-19-4181,11-29-3856,-13-7 4577,-8-4 4486,-4-3 4397,-8 23 263,-35 115-1127,13-40-3671,3 1 1,1-1-1,0 46 0,4-79-727,0 0-1,0 1 1,0-1-1,0 0 0,0 0 1,1 0-1,-1 0 1,1 0-1,-1 0 1,1 0-1,0 0 0,0 0 1,0 0-1,0 0 1,0-1-1,0 1 0,3 2 1,-3-3 5,0 0 1,0-1-1,0 1 0,1-1 1,-1 1-1,0 0 1,1-1-1,-1 0 0,0 1 1,1-1-1,-1 0 1,0 0-1,1 0 0,-1 0 1,1 0-1,-1 0 1,0 0-1,1 0 0,2-1 1,1-1 98,0 0 0,0 0 0,0-1 0,0 1 0,0-1 0,-1 0 0,1 0 0,-1-1 0,1 1 0,-1-1 0,6-7 0,-2 0-97,0 0 0,-1 0 0,0 0 0,0-1-1,-1 0 1,-1 0 0,0-1 0,-1 1 0,0-1 0,-1 0 0,0 0 0,-1-1 0,-1 1 0,0-19 0,-1 31-67,1 0 0,-1 0 0,0 0 1,0 0-1,-1 0 0,1 0 0,0 0 1,0 0-1,0 0 0,-1 0 1,1 0-1,0 0 0,-1 0 0,1 1 1,-1-1-1,1 0 0,-1 0 1,0 0-1,1 0 0,-1 1 0,0-1 1,1 0-1,-1 1 0,0-1 1,0 0-1,0 1 0,0-1 0,1 1 1,-1 0-1,0-1 0,0 1 0,0 0 1,0-1-1,0 1 0,0 0 1,0 0-1,-2 0 0,2 0-4,-1 0-1,1 0 1,-1 1-1,1-1 1,-1 1-1,1 0 1,0-1 0,-1 1-1,1 0 1,-1 0-1,1-1 1,0 1-1,0 0 1,0 1-1,0-1 1,0 0 0,0 0-1,0 0 1,0 1-1,0-1 1,0 0-1,0 1 1,0 1-1,-2 6-6,0 0 0,0 1-1,1-1 1,1 1-1,-2 16 1,3-25 11,-1 1 1,1 0-1,0 0 1,0 0-1,0 0 0,0 0 1,0 0-1,1-1 1,-1 1-1,0 0 1,1 0-1,-1 0 0,1-1 1,0 1-1,0 0 1,0-1-1,-1 1 1,2 0-1,-1-1 0,0 1 1,0-1-1,0 0 1,1 1-1,-1-1 0,0 0 1,1 0-1,-1 0 1,1 0-1,0 0 1,-1 0-1,1 0 0,0 0 1,0-1-1,-1 1 1,5 0-1,3-1 9,0-1-1,0 1 1,0-2-1,0 1 0,0-1 1,0-1-1,-1 0 1,1 0-1,-1 0 1,1-1-1,7-6 1,16-9-7,40-34 0,-50 37 10,-19 13-17,2 0-9,-1 0 1,1-1-1,0 1 0,-1-1 1,0 0-1,0-1 1,0 1-1,0-1 0,-1 1 1,0-1-1,0 0 1,3-6-1,-7 11 12,1 0-1,0 0 1,0-1 0,0 1 0,0 0-1,0 0 1,0 0 0,0-1-1,-1 1 1,1 0 0,0 0 0,0 0-1,0-1 1,0 1 0,-1 0 0,1 0-1,0 0 1,0 0 0,-1 0-1,1 0 1,0 0 0,0-1 0,0 1-1,-1 0 1,1 0 0,0 0-1,0 0 1,-1 0 0,1 0 0,0 0-1,0 0 1,-1 0 0,1 0-1,0 0 1,0 0 0,-1 0 0,1 1-1,0-1 1,0 0 0,0 0-1,-1 0 1,1 0 0,0 0 0,0 0-1,0 1 1,-1-1 0,-13 6-51,2 3 53,0 0 0,1 1 0,-1 0 0,-14 18 0,21-22 48,0-1 1,1 2 0,-1-1-1,1 0 1,1 1-1,-1 0 1,1 0-1,0 0 1,0 0-1,-2 14 1,5-21-47,0 1 1,1 0-1,-1 0 1,0-1-1,0 1 1,1 0-1,-1-1 1,0 1-1,1 0 1,-1-1-1,1 1 1,-1 0-1,1-1 1,-1 1 0,1-1-1,-1 1 1,1-1-1,-1 1 1,1-1-1,0 1 1,-1-1-1,1 0 1,0 1-1,-1-1 1,1 0-1,0 1 1,0-1-1,-1 0 1,1 0-1,0 0 1,0 0-1,0 0 1,-1 0-1,1 0 1,1 0-1,36 0 77,-27-1-61,183-13-526,-193 14 506,-1 0-1,1-1 0,0 1 0,-1 0 0,1 0 0,0 0 0,-1 0 0,1 0 0,0 0 1,-1 0-1,1 0 0,0 0 0,-1 1 0,1-1 0,0 0 0,-1 0 0,1 1 1,-1-1-1,1 0 0,0 1 0,-1-1 0,1 0 0,-1 1 0,1-1 0,-1 1 0,1-1 1,-1 1-1,1-1 0,-1 1 0,0-1 0,1 1 0,-1-1 0,0 1 0,1 0 0,-1-1 1,0 1-1,0 0 0,0-1 0,1 1 0,-1 0 0,0-1 0,0 1 0,0 0 1,0-1-1,0 1 0,0 0 0,-1-1 0,1 1 0,0 1 0,0-2 51,0-24 459,0 6-344,1-2-60,-2 0 0,0 0 0,-1 0 0,-7-32 0,11 55-769,-1 1-1,1-1 0,0 0 0,0 0 0,0 0 1,1-1-1,-1 1 0,1-1 0,-1 1 0,1-1 0,0 0 1,0 0-1,0 0 0,0 0 0,1 0 0,-1-1 1,0 0-1,1 1 0,-1-1 0,1 0 0,3 0 1,22 5-7337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68 12556,'-6'-2'1141,"0"1"0,-1-1 1,1 1-1,-1 1 0,1-1 0,-1 1 1,1 0-1,-8 1 0,6 1-737,1-1 0,0 1 0,1 0 0,-1 0 0,0 1 0,-11 6 1,9-3-282,1 0 0,0 0 1,0 0-1,1 1 0,0 0 1,0 0-1,0 1 0,1 0 1,0 0-1,-9 18 0,14-25-101,0 1 0,0 0 0,0 0 0,1-1-1,-1 1 1,0 0 0,1 0 0,-1 0 0,1 0 0,-1-1 0,1 1-1,0 0 1,0 0 0,0 0 0,0 0 0,0 0 0,1 3 0,0-4-14,-1 0 1,1 0-1,0 0 1,-1-1 0,1 1-1,0 0 1,0-1-1,-1 1 1,1 0 0,0-1-1,0 1 1,0-1-1,0 0 1,0 1 0,0-1-1,-1 0 1,1 1 0,0-1-1,0 0 1,0 0-1,0 0 1,0 0 0,0 0-1,2 0 1,3 0 4,0-1-1,0 0 1,0-1 0,0 1 0,0-1 0,0 0-1,0-1 1,-1 1 0,9-6 0,2-2-4,-1-1 1,-1 0-1,0-1 1,0 0-1,-2-2 1,1 1-1,-2-1 1,20-31-1,-41 60 10,-35 51 112,40-59-112,1 0 1,0 1-1,0 0 1,1 0 0,0 0-1,1 0 1,0 0-1,-2 11 1,4-19-15,0 0 1,0 0-1,0 0 0,0 1 0,0-1 1,0 0-1,0 0 0,0 0 1,0 1-1,0-1 0,1 0 1,-1 0-1,0 1 0,0-1 1,0 0-1,0 0 0,0 0 0,0 0 1,0 1-1,1-1 0,-1 0 1,0 0-1,0 0 0,0 0 1,0 0-1,1 1 0,-1-1 1,0 0-1,0 0 0,0 0 0,1 0 1,-1 0-1,0 0 0,0 0 1,0 0-1,1 0 0,-1 0 1,0 0-1,0 0 0,0 0 1,1 0-1,-1 0 0,0 0 0,0 0 1,1 0-1,-1 0 0,17-6 109,10-12-39,3-8-590,-1-2-1,-2-2 1,36-48 0,-71 91 372,0 0 0,1 1-1,0 0 1,1 0 0,-6 21 0,12-35 154,0 1 1,0-1 0,0 0-1,0 0 1,0 0 0,0 0-1,0 1 1,0-1 0,0 0-1,0 0 1,0 0 0,0 0-1,0 1 1,0-1 0,0 0-1,0 0 1,0 0 0,0 0-1,0 1 1,0-1 0,0 0-1,0 0 1,0 0 0,0 0-1,0 1 1,0-1 0,0 0-1,1 0 1,-1 0 0,0 0-1,0 0 1,0 0 0,0 1-1,0-1 1,0 0 0,1 0-1,-1 0 1,0 0 0,0 0-1,0 0 1,0 0 0,1 0-1,-1 0 1,0 0 0,0 0-1,0 0 1,0 0 0,1 0-1,-1 0 1,13-3 155,11-11-143,67-64-569,-92 94-94,-6 7 648,0-3 102,0 0 0,1 0 0,1 0 0,0 1 0,-1 25 0,2 103 601,3-27-670,1-118 21,-1 1-1,0-1 1,0 0-1,-1 0 0,1 0 1,-1 0-1,0 0 1,0-1-1,0 1 0,0-1 1,-1 1-1,-3 3 1,6-6-39,-1 0 0,0 0 1,0 0-1,0-1 0,1 1 1,-1 0-1,0 0 0,0-1 0,0 1 1,0 0-1,0-1 0,-1 1 1,1-1-1,0 1 0,0-1 1,0 0-1,0 0 0,0 1 0,-1-1 1,1 0-1,0 0 0,0 0 1,0 0-1,-1 0 0,1 0 1,0-1-1,0 1 0,0 0 1,0-1-1,-1 1 0,1 0 0,0-1 1,0 1-1,0-1 0,0 0 1,0 1-1,0-1 0,0 0 1,0 0-1,1 0 0,-1 1 1,0-1-1,0 0 0,1 0 0,-1 0 1,-1-2-1,-3-6-36,1-1-1,0 1 1,0-1-1,1 0 1,0 1-1,1-1 1,0-1-1,0 1 1,1 0 0,1 0-1,-1-1 1,2 1-1,-1 0 1,2-1-1,-1 1 1,1 0-1,1 0 1,0 0-1,0 1 1,1-1 0,0 1-1,1-1 1,11-15-1,5 1 29,2 1 0,0 2 0,2 0 0,37-23 0,-35 25 59,-1-1 0,0-1-1,42-45 1,-66 64-68,0 0 0,0 0 0,0-1 0,0 1 0,0-1 0,0 0 0,-1 1 0,0-1 0,1 0 0,-1 0 0,0 0 0,-1 0 0,1 0 0,0 0 0,0-3 0,-2 5 3,1 1-1,-1 0 0,1-1 0,-1 1 1,1 0-1,-1-1 0,1 1 1,-1 0-1,1-1 0,-1 1 0,1 0 1,-1 0-1,1 0 0,-1 0 1,0-1-1,1 1 0,-1 0 0,1 0 1,-1 0-1,0 0 0,1 0 0,-1 1 1,1-1-1,-1 0 0,0 0 1,1 0-1,-1 0 0,1 1 0,-2-1 1,-17 7 96,13-3-69,0 0 0,0 1 1,0 0-1,1 0 0,0 0 1,0 0-1,0 1 1,-7 11-1,10-13-19,-1 0 0,1 0 1,0 0-1,0 0 0,1 0 0,-1 1 0,1-1 1,0 0-1,0 1 0,0-1 0,1 1 1,0-1-1,-1 1 0,2-1 0,-1 1 0,1 4 1,0-8-68,0 1 0,0-1 0,0 1 1,0-1-1,0 0 0,0 1 0,0-1 1,0 0-1,1 0 0,-1 0 0,0 0 1,1 0-1,-1 0 0,1 0 1,-1-1-1,1 1 0,0 0 0,-1-1 1,1 1-1,-1-1 0,1 0 0,0 1 1,0-1-1,2 0 0,49 1-5566,-46-2 3763,26-1-7197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16 11371,'0'0'269,"1"0"1,-1 0 0,0-1-1,1 1 1,-1 0 0,0 0-1,0-1 1,1 1-1,-1 0 1,0-1 0,0 1-1,1 0 1,-1-1 0,0 1-1,0 0 1,0-1 0,1 1-1,-1-1 1,0 1-1,0 0 1,0-1 0,0 1-1,0-1 1,0 1 0,0 0-1,0-1 1,0 1-1,0-1 1,0 1 0,0 0-1,0-1 1,-1 1 0,1-1-1,0 1 1,0 0 0,0-1-1,0 1 1,-1 0-1,1-1 1,0 1 0,0 0-1,-1-1 1,1 1 0,-1 0-1,-22 1 2485,-28 19-3324,37-10 638,1 0-1,0 1 1,0 0-1,1 2 1,-20 25-1,25-29 26,1 0-1,0 1 1,0 0-1,1 0 0,1 0 1,0 0-1,0 1 1,1-1-1,-4 23 1,7-32-94,-1 0 0,1 0 0,0 0 0,0 0 0,0 0 0,0 0 0,0 0 0,0 0 0,0 0 0,0 0 0,1 0 0,-1 0 0,0 0 0,1 0 0,-1 0 0,1 0 0,-1 0 0,1 0 0,-1 0 0,1-1 0,-1 1 0,1 0 0,0 0 0,-1 0 0,1-1 0,0 1 0,0-1 0,0 1 0,-1 0 0,1-1 0,0 1 0,2 0 0,0-1-79,0 1 0,1-1 0,-1 0-1,0 0 1,1 0 0,-1 0 0,1 0-1,-1-1 1,0 0 0,5-1 0,8-3-957,0-1 1,0 0-1,16-10 1,12-9-3379,-1-2-2461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 9001,'0'0'8920,"-8"7"-7735,-2 0-926,0 0 332,1 0-1,-1 1 1,1 1 0,0-1-1,1 1 1,-12 16 0,20-25-565,0 1 0,0-1 1,0 0-1,0 0 1,0 1-1,1-1 0,-1 0 1,0 0-1,0 1 0,0-1 1,0 0-1,0 0 1,1 1-1,-1-1 0,0 0 1,0 0-1,0 0 1,1 0-1,-1 1 0,0-1 1,0 0-1,1 0 0,-1 0 1,0 0-1,0 0 1,1 0-1,-1 0 0,0 1 1,0-1-1,1 0 1,-1 0-1,0 0 0,1 0 1,-1 0-1,0 0 0,0 0 1,1-1-1,-1 1 1,0 0-1,0 0 0,1 0 1,-1 0-1,0 0 1,0 0-1,1-1 0,15-1 255,-4-3-238,0-1 1,-1 0-1,0-1 0,18-13 0,-21 13-26,1 0 0,1 1 0,-1 0 0,1 1 0,0 0 0,0 0 1,13-3-1,-23 8 10,1 0 0,-1 0 0,1 0 1,-1 0-1,1 0 0,-1 0 0,1 0 1,-1 0-1,1 0 0,-1 0 0,1 0 1,-1 0-1,1 0 0,-1 0 0,1 0 1,-1 1-1,1-1 0,-1 0 0,0 0 1,1 1-1,-1-1 0,1 0 0,-1 0 1,0 1-1,1-1 0,-1 1 0,0-1 1,1 0-1,-1 1 0,0-1 0,0 1 1,1-1-1,-1 1 0,0-1 0,0 0 1,0 1-1,0-1 0,1 1 0,-1 0 1,-1 29 369,-15 29-235,12-49-350,-4 11 909,11-19-133,8-12-155,4-4-267,42-42 3,-52 52-169,0 0 0,0 0 0,0 1 0,0 0 0,1 0 0,-1 0 1,1 0-1,0 1 0,0 0 0,6-1 0,-11 3-4,-1 0 1,1 0-1,-1 0 0,0 0 1,1 0-1,-1 0 0,1 0 1,-1 1-1,0-1 1,1 0-1,-1 0 0,0 0 1,1 1-1,-1-1 0,0 0 1,1 0-1,-1 1 0,0-1 1,1 0-1,-1 0 0,0 1 1,0-1-1,1 1 0,-1-1 1,0 0-1,0 1 0,0-1 1,0 0-1,1 1 1,-1-1-1,0 1 0,0-1 1,0 0-1,0 1 0,0 0 1,0 24 6,-9 23-638,9-48 514,0 1 1,-1-1-1,1 0 1,0 1-1,0-1 1,-1 1-1,1-1 1,0 1-1,0-1 1,0 1-1,0-1 0,-1 1 1,1-1-1,0 1 1,0-1-1,0 1 1,0-1-1,0 0 1,0 1-1,0-1 1,1 1-1,-1-1 1,0 1-1,0-1 1,0 1-1,0-1 1,1 1-1,-1-1 1,0 1-1,1 0 1,15-9-5764,1-4-960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 15150,'0'0'9006,"-8"-3"-7842,5 2-1120,0 0 0,0 0-1,0 0 1,0 0 0,0 1 0,0-1 0,0 1 0,0-1 0,0 1-1,0 0 1,0 1 0,0-1 0,0 0 0,0 1 0,0 0-1,0 0 1,0-1 0,0 2 0,0-1 0,1 0 0,-1 1-1,0-1 1,1 1 0,-1 0 0,1 0 0,-1 0 0,1 0-1,0 0 1,0 0 0,0 0 0,0 1 0,-2 3 0,-3 3 40,5-7-66,0 0 0,0 0 0,0 1 0,0-1 0,1 0 0,-1 1 0,1 0 0,-1-1 0,1 1 0,0 0 0,0 0 0,0-1 0,-1 6 0,6-7-33,-1 0 1,0-1-1,1 1 0,-1-1 1,1 0-1,-1 0 0,1 0 1,-1 0-1,0-1 0,1 1 0,4-3 1,12-2-495,-9 2-165,0 0 0,0 1 0,1 0 1,-1 1-1,18 0 0,-28 1 647,1 0 0,0 0 0,0 1 0,0-1 0,-1 1 0,1-1 0,0 1 0,-1-1 0,1 1 0,0 0 0,-1 0 0,1 0 0,-1 0 0,1 0 0,-1 0 0,0 1 0,1-1 0,-1 0 0,0 1 0,0-1 0,0 1 0,0-1 0,0 1 0,0-1 0,0 1 0,-1 0 0,1-1 0,-1 1 0,1 0 0,-1 0 0,1 0 0,-1-1 0,0 1 0,0 0 0,0 0 0,0 0 0,0-1 0,-1 1 0,1 0 0,-1 3 0,0-1 230,-1-1 0,1 0 0,-1 1-1,1-1 1,-1 0 0,0 0 0,0 0 0,-1 0 0,1 0-1,-1 0 1,1-1 0,-1 1 0,0-1 0,0 0-1,0 0 1,0 0 0,0 0 0,0 0 0,-7 2 0,2 0 97,-1-1 0,1 0 1,-1 0-1,1-1 0,-1 0 1,0 0-1,-10 0 1,18-2-362,0 0 0,0 0 0,0 0 0,-1 0 0,1 0 1,0 0-1,0 0 0,0 0 0,0-1 0,0 1 1,0 0-1,0-1 0,0 1 0,0 0 0,0-1 0,0 0 1,1 1-1,-1-1 0,0 1 0,0-1 0,0 0 0,1 0 1,-1 1-1,0-1 0,1 0 0,-1 0 0,0 0 0,0-1 1,1 0-300,0 1 0,0-1 0,0 1 0,0-1 0,0 1 0,0-1 0,1 1 0,-1-1 0,1 1 0,-1-1 0,1 1 0,-1 0 0,1-1 0,0 1 0,0 0 0,-1-1 0,1 1 0,0 0 0,0 0 0,0 0 0,2-1 0,14-14-6954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9001,'0'0'11061,"-9"9"-9449,-5 6-951,1 1-1,-14 23 1,22-32-418,1 1 0,0-1 0,0 1 0,1 0 0,0 0 0,0 0 0,1 0 0,0 0 0,1 1 0,-1 10 0,1-19-240,1 1 0,0-1-1,0 0 1,0 1 0,0-1 0,1 1 0,-1-1-1,0 1 1,0-1 0,0 1 0,0-1 0,0 0-1,1 1 1,-1-1 0,0 1 0,0-1 0,0 0 0,1 1-1,-1-1 1,0 0 0,1 1 0,-1-1 0,0 0-1,1 0 1,-1 1 0,0-1 0,1 0 0,-1 0-1,1 1 1,-1-1 0,0 0 0,1 0 0,-1 0 0,2 0-1,18-3 111,17-17 18,17-34-188,-46 44 43,0 0 1,1 1-1,0 0 0,1 0 0,15-10 1,-24 19 11,-1 1 0,0-1 0,0 0 0,1 0 0,-1 0 0,0 0 0,0 0 1,1 1-1,-1-1 0,0 0 0,0 0 0,1 0 0,-1 1 0,0-1 0,0 0 0,0 0 1,1 0-1,-1 1 0,0-1 0,0 0 0,0 1 0,0-1 0,0 0 0,0 0 0,0 1 0,0-1 1,1 0-1,-1 1 0,0-1 0,0 0 0,0 0 0,0 1 0,-1-1 0,1 0 0,0 1 0,0-1 1,0 0-1,0 0 0,0 1 0,0-1 0,0 0 0,0 1 0,-1-1 0,1 0 0,-3 18-83,-10 18 122,10-30-4,0 1 1,0-1-1,1 1 1,0 0-1,0 0 0,1 0 1,-1 7-1,2-13-8,1-1 0,-1 1-1,0 0 1,0-1 0,1 0 0,-1 1-1,1-1 1,-1 1 0,0-1 0,1 1-1,-1-1 1,1 0 0,-1 1-1,1-1 1,-1 0 0,1 1 0,-1-1-1,1 0 1,-1 0 0,1 0 0,0 0-1,-1 1 1,1-1 0,-1 0 0,1 0-1,0 0 1,-1 0 0,1 0-1,-1 0 1,1 0 0,-1 0 0,1-1-1,0 1 1,-1 0 0,1 0 0,-1 0-1,1-1 1,-1 1 0,1-1-1,27-8 242,19-16-151,-36 18-133,1 0 1,0 0 0,1 1-1,0 1 1,0 0 0,0 1-1,0 0 1,0 1-1,16-1 1,-28 4 13,-1 0 0,1 0 0,-1 0-1,1 0 1,-1 0 0,1 0 0,0 0 0,-1 1 0,0-1 0,1 0-1,-1 0 1,1 1 0,-1-1 0,1 0 0,-1 1 0,1-1-1,-1 0 1,0 1 0,1-1 0,-1 0 0,0 1 0,1-1 0,-1 1-1,0-1 1,0 1 0,1-1 0,-1 1 0,0-1 0,0 1 0,0-1-1,0 2 1,0 23-35,-12 23 142,11-47-98,1-1 1,0 1 0,-1-1 0,1 1 0,0-1 0,0 1 0,0-1 0,-1 1-1,1-1 1,0 1 0,0-1 0,0 1 0,0-1 0,0 1 0,0-1-1,0 1 1,0-1 0,0 1 0,0 0 0,1-1 0,-1 1 0,0-1 0,0 1-1,0-1 1,1 1 0,-1-1 0,0 1 0,1 0 0,14-4 323,32-27 348,-32 19-561,-7 5-642,1 1 0,0-1 0,1 2 0,-1-1 0,1 1 1,0 0-1,0 1 0,0 1 0,17-4 0,-27 7 302,0-1 0,1 0 0,-1 0 0,0 0 0,0 0 0,0 0 0,1 0 0,-1 0 0,0 1 0,0-1 0,0 0 0,1 0 0,-1 0 0,0 0 0,0 1 0,0-1-1,0 0 1,0 0 0,0 1 0,1-1 0,-1 0 0,0 0 0,0 0 0,0 1 0,0-1 0,0 0 0,0 0 0,0 1 0,0-1 0,0 0 0,0 0 0,0 1 0,0-1 0,0 0 0,0 0 0,0 1 0,0-1 0,0 0-1,-1 0 1,1 3-3904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 8104,'0'0'11344,"-2"12"-10458,-14 44 943,-40 99 0,32-96-1029,3 0 1,-15 67-1,36-125-992,0-5 158,1 1 0,0-1 0,0 0 0,0 1 0,0-1 0,0 0 0,1 1 0,0 0 0,2-4 0,1-4 16,37-96-9,-20 48 25,2 1 1,40-71-1,-60 123-52,1 0 1,-1 0-1,1 0 1,0 1-1,0 0 0,1 0 1,0 0-1,0 1 1,0 0-1,12-7 0,-16 11-9,0-1 0,0 0 0,0 0-1,0 1 1,0-1 0,0 1-1,0 0 1,0 0 0,0 0-1,0-1 1,0 2 0,0-1-1,0 0 1,0 0 0,0 1-1,0-1 1,3 2 0,-3-1 14,0 1 1,0-1 0,0 1-1,-1 0 1,1-1 0,0 1-1,-1 0 1,1 0 0,-1 0-1,0 0 1,0 0 0,0 0-1,0 1 1,0-1 0,0 0-1,0 1 1,-1-1 0,1 4-1,0-2 74,0 0 0,-1-1 0,0 1 1,0 0-1,0 0 0,0-1 0,0 1 0,-1 0 0,1-1 0,-1 1 0,0 0 0,-1-1 0,1 1 0,0-1 0,-1 1 0,-2 3 0,0-1 151,-1 0-1,1-1 0,-1 0 1,0 0-1,0 0 0,-1-1 1,1 1-1,-9 4 0,1-2 26,0 0-1,-1-1 1,1-1 0,-1 0-1,0 0 1,-1-2-1,-27 5 1,41-8-303,0 0-1,0 0 1,1 0-1,-1 0 1,0 0-1,1 0 1,-1 0-1,0 0 1,1 0-1,-1 0 1,0 0-1,1 0 1,-1-1-1,0 1 1,1 0-1,-1 0 1,0-1-1,1 1 1,-1 0-1,1-1 1,-1 1-1,1-1 1,-1 1-1,1-1 1,-1 1-1,1-1 1,-1 1-1,1-1 1,0 0-1,-1 1 1,0-2-1,1 1-254,0 0-1,0-1 1,0 1-1,0-1 1,0 1-1,0-1 0,1 1 1,-1 0-1,0-1 1,1 1-1,-1-1 1,1 1-1,-1 0 1,1-1-1,0 1 0,0-1 1,17-20-6263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113 136 12780,'-8'4'3972,"-50"30"-10,54-31-3670,0 0 0,0 0-1,0 0 1,1 0-1,-1 1 1,1 0 0,0 0-1,0 0 1,0 0-1,1 0 1,0 0 0,-1 1-1,-1 7 1,4-11-282,0 0 1,0-1-1,0 1 1,0 0-1,0 0 1,0 0 0,1 0-1,-1 0 1,0 0-1,1 0 1,-1-1-1,0 1 1,1 0-1,-1 0 1,1-1-1,-1 1 1,1 0-1,0-1 1,-1 1 0,1 0-1,0-1 1,-1 1-1,1-1 1,0 1-1,0-1 1,0 1-1,-1-1 1,1 0-1,0 1 1,0-1-1,0 0 1,0 0 0,0 1-1,0-1 1,-1 0-1,1 0 1,0 0-1,0 0 1,0 0-1,0-1 1,0 1-1,0 0 1,1-1-1,44-6 66,-24-4-214,-1-1 1,0-1-1,-1-1 1,0-1-1,-1 0 0,-1-2 1,0 0-1,15-20 0,-17 20 114,-9 9 31,1 1-1,-1-1 0,-1 0 1,1-1-1,-2 1 0,1-1 1,4-11-1,-10 20 12,0 0 0,0-1 0,-1 1 1,1 0-1,0 0 0,0 0 0,0 0 0,-1 0 0,1 0 0,0 0 0,0 0 0,-1 0 1,1 0-1,0 0 0,0 0 0,0 0 0,-1 0 0,1 0 0,0 0 0,0 0 0,-1 0 0,1 0 1,0 0-1,0 0 0,-1 0 0,1 0 0,0 0 0,0 1 0,0-1 0,-1 0 0,1 0 1,0 0-1,0 0 0,0 1 0,0-1 0,0 0 0,-1 0 0,1 0 0,0 0 0,0 1 0,0-1 1,0 0-1,0 0 0,0 1 0,0-1 0,-17 17 481,2 0-1,0 1 1,-17 29-1,27-39-346,0 2 1,0-1-1,0 1 0,1-1 0,1 1 0,0 0 0,0 0 0,1 1 0,0-1 0,-1 12 0,3-20-169,0 0 0,0 0-1,1 0 1,-1 0-1,0 0 1,1-1-1,-1 1 1,1 0 0,-1 0-1,1-1 1,0 1-1,0 0 1,0-1 0,0 1-1,0-1 1,0 1-1,0-1 1,0 1 0,1-1-1,-1 0 1,1 0-1,-1 1 1,1-1-1,2 1 1,1 0-433,0 0-1,0 0 1,-1-1-1,1 0 1,0 0-1,0 0 1,0-1-1,8 0 1,18 0-5236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12780,'0'0'4153,"-10"12"-1078,-29 40 221,-50 86 0,78-119-2911,1 0 0,1 1 0,0 0 0,2 1 0,0 0 0,1 0 0,1 1 0,2-1 0,-2 26 0,4-47-383,1 0 0,0 0 0,0 1 1,0-1-1,0 0 0,0 0 0,0 1 0,0-1 0,0 0 0,0 1 0,0-1 0,0 0 0,0 0 1,0 1-1,0-1 0,1 0 0,-1 0 0,0 1 0,0-1 0,0 0 0,0 0 0,0 0 0,0 1 0,1-1 1,-1 0-1,0 0 0,0 0 0,0 1 0,1-1 0,-1 0 0,0 0 0,0 0 0,0 0 0,1 0 1,-1 1-1,0-1 0,0 0 0,1 0 0,-1 0 0,0 0 0,1 0 0,10-7 80,8-15-44,-10 5-401,0-1 0,-2 1 0,0-1 0,-1 0 0,-1-1 0,0 0 0,-2 0 0,3-37 0,-24 102-37,17-44 417,1 0 1,-1 0 0,0 1-1,1-1 1,-1 0-1,1 1 1,0-1-1,0 0 1,0 1-1,0-1 1,0 1 0,1-1-1,-1 0 1,1 1-1,-1-1 1,1 0-1,0 0 1,0 0-1,0 1 1,0-1 0,0 0-1,1 0 1,-1 0-1,0-1 1,1 1-1,0 0 1,2 2 0,0-2-5,0-1 0,0 1 0,0-1 1,0 0-1,1 0 0,-1 0 1,0-1-1,1 0 0,-1 0 1,0 0-1,1 0 0,-1 0 1,0-1-1,0 0 0,5-1 1,-1 0 5,0-1 1,1 0 0,-1 0 0,-1 0-1,1-1 1,0 0 0,-1-1 0,0 0-1,8-7 1,56-59 853,-27 23-385,-54 61-495,1-1 0,0 1 0,1 0 0,-9 20-1,4-8 199,9-18-117,-21 45 801,23-49-819,1 0 0,0 1 0,0-1-1,0 1 1,1-1 0,-1 1 0,1-1-1,0 1 1,0 0 0,0-1 0,0 1-1,1-1 1,1 6 0,-2-8-49,1-1 1,0 1 0,-1-1 0,1 1-1,0 0 1,-1-1 0,1 0-1,0 1 1,0-1 0,-1 1-1,1-1 1,0 0 0,0 1-1,0-1 1,0 0 0,-1 0 0,1 0-1,0 0 1,0 0 0,0 0-1,0 0 1,0 0 0,-1 0-1,1 0 1,0 0 0,0-1 0,0 1-1,1-1 1,24-8-162,-21 6-235,-1-1 0,0 1-1,0-1 1,-1 1 0,1-1 0,-1-1-1,4-3 1,15-36-7302,-10 14 517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12812,'0'0'12460,"-14"60"-15055,14-47-704,6-2-2626,2 1-3236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10666,'0'0'7799,"-9"4"-5092,-4 3-1816,1 0 1,0 0-1,0 1 0,-19 18 1,23-20-527,2 1-1,-1 0 1,1 0 0,0 0-1,0 1 1,1 0 0,0 0-1,0 0 1,-5 16 0,10-24-354,0 1 0,0-1 0,0 1 1,0-1-1,0 0 0,1 1 0,-1-1 0,0 1 1,0-1-1,1 1 0,-1-1 0,0 0 0,0 1 1,1-1-1,-1 0 0,0 1 0,1-1 0,-1 0 1,0 1-1,1-1 0,-1 0 0,1 0 0,-1 1 1,0-1-1,1 0 0,-1 0 0,1 0 0,-1 0 1,1 1-1,-1-1 0,1 0 0,-1 0 0,1 0 1,-1 0-1,1 0 0,-1 0 0,1 0 0,-1 0 1,0-1-1,1 1 0,-1 0 0,1 0 1,-1 0-1,1 0 0,-1-1 0,1 1 0,-1-1 0,28-6 263,-7-2-207,-1-2 0,24-17 0,-32 20-65,-1 0 0,2 0 0,-1 1-1,1 1 1,0 0 0,0 1 0,0 0-1,1 1 1,15-3 0,-29 7-4,1 1 0,-1-1 1,1 0-1,-1 0 0,1 1 0,-1-1 0,1 0 0,-1 1 1,1-1-1,-1 1 0,1-1 0,-1 0 0,0 1 1,1-1-1,-1 1 0,0-1 0,1 1 0,-1 0 0,0-1 1,0 1-1,1-1 0,-1 1 0,0-1 0,0 1 1,0 0-1,0-1 0,0 1 0,0-1 0,0 1 1,0 0-1,0-1 0,0 1 0,0-1 0,0 1 0,0 0 1,-1-1-1,1 1 0,0-1 0,0 1 0,-1 0 1,-8 28 6,-31 51 689,64-83-305,41-34-422,-57 30-93,1 1 0,0 1 0,0-1 0,0 1 0,0 1-1,1 0 1,0 0 0,0 1 0,0 0 0,16-2 0,-26 6 119,1 0-1,0 0 0,-1 0 1,1 0-1,-1 0 0,0 0 1,1 0-1,-1 0 1,0 0-1,1 0 0,-1 0 1,0 0-1,0 0 0,0 0 1,0 1-1,0-1 0,0 0 1,0 0-1,0 0 1,-1 0-1,1 1 0,-4 28 134,-8 27 824,14-57-1065,1 0 1,-1 0 0,0 0-1,1-1 1,-1 1-1,0 0 1,1-1 0,-1 0-1,0 1 1,0-1-1,1 0 1,-1 0 0,3-2-1,45-41-10124,-30 22 3572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13773,'0'0'14830,"-7"5"-14152,-4 2-476,1 1 0,0 0 0,1 1 0,0 0 0,1 1 0,0-1 0,0 2 0,1-1 0,0 1 0,1 0 0,-10 23 0,12-24-350,-14 43-2667,9-18-3191,4-7-2765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18834,'0'0'8488,"-13"60"-7047,13-49-416,0-4-865,0-2-128,-2-4-576,0-1-1410,-3 0-2498,3-9-4260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6:4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87 107 7944,'52'-14'8837,"9"-5"-6411,89-26-2073,-131 40-151,45-11 37,-42 10 328,-18 5-33,-7 1 219,-44 8-655,0 2 0,0 3-1,-79 32 1,20-7-56,40-18 245,50-14 311,57-18-378,357-95-108,-479 119-123,-164 66 114,145-33-4727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6:5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73 7976,'0'0'2178,"-10"-7"-1655,0 0-190,0 0 0,-1 1 0,0 0 1,0 1-1,-13-4 0,19 7-213,1 1 1,-1 0-1,1 0 0,-1 0 0,0 0 1,0 1-1,0 0 0,1 0 0,-1 0 1,0 1-1,0-1 0,1 1 0,-1 0 1,0 0-1,1 1 0,-1 0 0,1 0 0,0 0 1,-7 4-1,-5 7-28,0 0 1,1 1-1,0 1 0,1 1 0,1 0 1,-12 19-1,-61 112 68,64-107-82,2 2-1,2 0 1,2 1 0,2 1-1,-12 61 1,21-78-9,2-1 1,1 1-1,1 0 0,1 0 0,2 0 1,0-1-1,2 1 0,1-1 0,1 0 1,15 41-1,-2-20-46,2-1-1,37 59 1,-44-82-20,2-2 1,0 0-1,1 0 0,0-2 0,2 0 0,29 22 1,-42-36 0,0 0 0,1-1 0,0 0 0,0-1 0,0 1 0,0-1 0,0-1 0,1 1 0,-1-1 0,1 0 0,0-1 0,0 0 0,-1 0 0,1-1 0,0 0 0,13-2 0,-10 0 105,0-1 1,0 0-1,0-1 0,-1 0 0,1-1 1,-1 0-1,0-1 0,-1 0 1,1-1-1,14-13 0,20-20 272,-2-2-1,-1-1 1,-3-3 0,-1-1-1,-3-1 1,-2-2 0,-2-1 0,-2-2-1,-3 0 1,-2-2 0,-2-1-1,17-78 1,-32 109-310,-2-1 1,-1 1-1,-2-1 0,0 1 1,-1-1-1,-2 0 1,0 1-1,-11-41 1,9 50-98,-1 0 0,-1 1 0,-1 0 0,0 0 1,-1 1-1,0 0 0,-1 0 0,-1 0 1,0 2-1,-1-1 0,0 1 0,-1 1 1,0 0-1,-20-13 0,13 12-704,-1 1 0,0 2 0,-1 0 0,0 1 0,-25-6 0,4 0-2743,14 5-1881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9769,'0'0'12487,"-9"12"-11879,0-1-422,4-5-58,-1 1 1,1 0 0,1 0 0,-1 1 0,1-1-1,1 1 1,-1 0 0,1 0 0,-3 13 0,-6 32 589,2 0 0,2 1 0,0 55 0,8-107-679,1 0 0,-1 0 0,1 0 1,-1 0-1,1 0 0,0 0 0,-1 0 1,1 0-1,0 0 0,1 0 0,-1-1 0,0 1 1,0 0-1,1-1 0,-1 1 0,1-1 1,-1 0-1,1 1 0,0-1 0,-1 0 1,1 0-1,0 0 0,0 0 0,0 0 0,0 0 1,0-1-1,0 1 0,0-1 0,0 1 1,0-1-1,0 0 0,0 0 0,0 0 1,4 0-1,8 1 109,1-2 0,0 1-1,24-5 1,106-30-1868,-64 13-3345,-46 13 650,-7 2-1900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14414,'0'0'5989,"11"1"-5599,101 6 445,-95-5-772,1 1 0,-1 0 0,0 1-1,0 1 1,19 8 0,-34-11 27,1-1 1,-1 1-1,0 0 1,1 0-1,-1 0 1,0 0-1,0 0 1,0 0 0,-1 1-1,1-1 1,-1 0-1,1 1 1,-1 0-1,0-1 1,0 1-1,0 0 1,0 0-1,0-1 1,0 1-1,-1 0 1,0 0-1,1 0 1,-1 0-1,0 0 1,-1 0-1,1 0 1,0-1 0,-1 1-1,1 0 1,-1 0-1,0 0 1,-1 2-1,-3 8 170,1 0 0,-2-1 1,0 0-1,0 0 0,-12 16 0,10-16-404,-47 63 649,15-31-3567,29-37-2933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 17264,'0'0'4906,"0"9"-4121,-18 311 3918,18-319-4308,8-14 582,-1-9-917,-1 0-1,-2-1 0,0 0 1,-1 0-1,-1 0 0,-1 0 1,-3-38-1,-2 48-209,-3 16-123,-7 18-67,13-17 323,0 0 0,0 0 0,0 0 0,0 0 0,1 0 0,-1 0 0,1 0 0,0 0 0,0 0 0,1 0 0,-1 0 0,1 0 0,0 0-1,0-1 1,2 6 0,-2-7 18,1 0-1,0 0 1,0 0-1,0 0 1,0 0-1,0-1 1,0 1-1,0-1 0,0 1 1,1-1-1,-1 0 1,1 0-1,-1 0 1,1 0-1,-1 0 1,1-1-1,0 1 1,-1-1-1,1 1 0,0-1 1,-1 0-1,1 0 1,3-1-1,1 1 34,1-1 1,-1 0-1,1 0 0,-1-1 0,0 0 0,0 0 0,0-1 0,0 0 0,0 0 0,0 0 1,-1-1-1,1 0 0,-1-1 0,0 1 0,0-1 0,-1 0 0,9-10 0,-8 7 18,0 1 0,-1-1-1,0 1 1,0-2-1,-1 1 1,0 0 0,-1-1-1,1 0 1,-2 0-1,1 0 1,-1 0-1,-1 0 1,1 0 0,-1-10-1,-5 14-371,-5 12 89,-6 13 51,-3 10 138,9-15 42,0 0 0,1 0-1,0 1 1,1 0 0,1 1 0,-7 28 0,13-44-1,0 0 0,0 0 0,0-1 0,0 1 0,0 0 0,0 0 0,0-1 0,0 1 0,0 0 0,1-1 0,-1 1 0,0 0 0,1 0 0,-1-1 0,0 1 0,1 0 0,-1-1 0,0 1 0,1-1 0,-1 1 0,1-1 0,0 1 0,-1-1 0,1 1 0,-1-1 0,1 1 0,0-1 0,-1 1 0,1-1 0,1 1 0,31 3 105,34-15 53,-51 6-168,-11 3-20,0 0 1,0 0 0,1 1 0,-1-1 0,1 1-1,-1 0 1,1 1 0,-1-1 0,1 1 0,-1 0-1,9 2 1,-13-1 22,0 0 0,0 0 0,0 0 0,0 0-1,-1 1 1,1-1 0,0 0 0,-1 0 0,1 1 0,0-1 0,-1 1 0,0-1-1,1 1 1,-1-1 0,0 0 0,0 1 0,0-1 0,0 1 0,0-1-1,0 1 1,0-1 0,-1 1 0,0 2 0,-8 36 449,-5-12-89,12-24-328,-1 0-1,1 1 1,0-1-1,0 1 1,0-1-1,0 1 1,1 0-1,0 0 0,-1 5 1,2-10-22,1 0 1,-1 1-1,0-1 0,0 0 1,0 0-1,1 1 0,-1-1 1,0 0-1,1 0 0,-1 0 1,0 0-1,0 1 0,1-1 1,-1 0-1,0 0 0,1 0 1,-1 0-1,0 0 0,1 0 1,-1 0-1,0 0 0,1 0 1,-1 0-1,0 0 0,1 0 1,-1 0-1,0 0 0,1 0 1,-1 0-1,0 0 0,0-1 1,1 1-1,-1 0 0,0 0 1,1 0-1,-1 0 0,0-1 1,0 1-1,1 0 1,-1 0-1,0-1 0,0 1 1,0 0-1,1 0 0,-1-1 1,0 1-1,14-11-513,5-16-3086,-6-4-4219,-6 6-2882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4708,'18'-15'1252,"-2"0"0,0-1 0,-1-1 0,0 0 0,15-24 0,-23 29-306,1 0 0,-1-1 0,-1 0 0,-1 0 0,0-1-1,0 1 1,-1-1 0,-1 0 0,2-17 0,-7 21 254,-3 12-396,-8 16-283,-1 10-163,2 1 0,1 1 0,1 0-1,-8 47 1,6-9 421,-2 71 0,12-106-637,3 61-1,-1-94-139,0 1 0,0 0 0,0 0 0,0 0 0,0 0 0,0 0 0,1 0-1,-1-1 1,0 1 0,0 0 0,0 0 0,1 0 0,-1 0 0,1-1 0,-1 1 0,0 0-1,1 0 1,0-1 0,-1 1 0,1 0 0,-1-1 0,1 1 0,0-1 0,-1 1 0,1-1-1,0 1 1,0-1 0,-1 1 0,1-1 0,0 0 0,0 1 0,0-1 0,-1 0 0,1 0-1,0 1 1,0-1 0,0 0 0,0 0 0,0 0 0,0 0 0,1-1 0,0 1 7,0-1 1,0 0 0,0 1 0,0-1 0,0 0-1,0-1 1,-1 1 0,1 0 0,0 0-1,-1-1 1,1 1 0,0-1 0,-1 0 0,0 1-1,1-1 1,0-2 0,5-9 6,-1-1 1,0-1-1,-1 1 0,-1-1 1,0 0-1,-1 0 1,-1 0-1,0 0 0,-1-1 1,0 1-1,-2-1 1,0 1-1,-4-23 0,5 37-17,0 0-1,0-1 1,0 1-1,-1 0 1,1-1-1,0 1 1,-1 0-1,1 0 1,-1-1-1,1 1 1,-1 0-1,1 0 1,-1 0-1,0 0 1,0 0-1,1 0 1,-1 0-1,0 0 1,0 0-1,0 0 1,0 0-1,0 0 1,-1 1-1,1-1 1,0 0-1,0 1 1,0-1-1,-1 1 1,1 0-1,0-1 1,0 1-1,-2 0 1,1 0-5,1 1 1,-1-1-1,1 1 1,-1 0-1,1 0 1,0-1-1,-1 1 1,1 0-1,0 0 1,0 0-1,0 1 1,0-1-1,0 0 1,0 0-1,0 1 1,0-1 0,0 0-1,1 1 1,-1-1-1,0 1 1,1-1-1,0 1 1,-1-1-1,1 1 1,-1 2-1,0 1-2,0 0 0,0 0 1,0 0-1,1-1 0,0 1 0,0 0 0,0 0 0,0 0 0,1 0 0,0 0 0,0 0 0,0-1 0,3 7 0,-2-9 5,-1 0-1,1 1 1,0-1-1,0 0 0,0-1 1,0 1-1,1 0 1,-1-1-1,1 1 0,-1-1 1,1 1-1,-1-1 0,1 0 1,-1 0-1,1-1 1,0 1-1,0 0 0,-1-1 1,1 0-1,0 1 1,0-1-1,0 0 0,4-1 1,-1 1 12,-1 0 0,1-1 1,0 1-1,-1-1 0,1-1 0,0 1 1,-1-1-1,0 0 0,1 0 1,-1 0-1,0-1 0,0 0 1,6-4-1,0-2 38,-1-1 1,0 0 0,16-21 0,-1 1-22,-34 76-234,7-40 212,-9 38 203,11-44-200,0 1 0,0 0 1,0 0-1,0-1 1,0 1-1,0 0 1,0-1-1,1 1 1,-1 0-1,0-1 1,0 1-1,1-1 0,-1 1 1,0 0-1,1-1 1,-1 1-1,1-1 1,-1 1-1,1-1 1,-1 1-1,1-1 1,0 1-1,0 0 4,1-1 0,-1 0 0,0 1 1,1-1-1,-1 0 0,0 0 0,1 0 0,-1 0 0,0 0 0,1 0 0,-1 0 1,0 0-1,1 0 0,-1-1 0,3 0 0,12-6 104,0 0 0,0-1-1,0-1 1,-1 0 0,26-22 0,-24 18-114,1 0 0,0 1 1,30-14-1,-47 26-2,-1-1-1,1 1 1,-1 0 0,1-1 0,0 1-1,-1 0 1,1 0 0,-1-1-1,1 1 1,0 0 0,-1 0-1,1 0 1,0 0 0,-1 0-1,1 0 1,-1 0 0,1 0 0,0 0-1,-1 0 1,1 0 0,0 0-1,-1 1 1,1-1 0,-1 0-1,1 0 1,0 1 0,-1-1-1,1 0 1,-1 1 0,1-1 0,-1 1-1,1-1 1,-1 0 0,1 1-1,-1-1 1,0 1 0,1-1-1,-1 1 1,0-1 0,1 1-1,-1 0 1,0-1 0,0 1-1,1-1 1,-1 1 0,0 0 0,0-1-1,0 1 1,0 0 0,0-1-1,0 1 1,0-1 0,0 1-1,0 1 1,-8 51 72,3-12-225,6-41 125,-1 1 0,1 0 1,0-1-1,-1 1 0,1-1 0,0 1 0,-1-1 0,1 1 0,0-1 0,0 0 0,-1 1 1,1-1-1,0 0 0,0 1 0,0-1 0,-1 0 0,1 0 0,0 0 0,0 0 0,0 0 1,0 0-1,-1 0 0,1 0 0,1 0 0,22-3-989,-13 0-353,-1-1-1,0 0 1,0 0-1,18-12 1,-10 6-2145,15-8-4977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12236,'0'0'3309,"9"0"-74,6-1-2198,0-1 0,0 0 0,0-1 0,0-1 0,23-8 0,-18 4-589,0-1 0,-1 0 0,33-23-1,-42 21 728,-22 9-428,-23 11-400,26-4-318,0 0-1,0 1 1,0 0 0,1 0-1,0 1 1,-8 8-1,13-12 12,0 0 0,1 1-1,-1-1 1,1 1-1,0-1 1,-1 1-1,1 0 1,1 0 0,-1 0-1,1 0 1,0 0-1,-1 0 1,2 0 0,-1 0-1,0 1 1,1-1-1,0 8 1,1-10-35,0 0 0,0 0 0,0 0 0,0 0 0,1 0 0,-1 0 0,0 0 0,1 0 0,0-1 0,-1 1 0,1-1 0,0 1 0,0-1 0,0 1 0,0-1 0,0 0 0,0 0 0,0 0 0,0 0 0,0-1 0,0 1 0,1 0 0,1 0-1,59 11-720,-62-12 646,58 4-3223,-20-4-2911,13 0-9699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5765,'0'0'11307,"-8"57"-14222,7-43-992,1-2-4549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2691,'0'0'11498,"22"-17"-12581,4 7-5124,-25 10 6428,0-1 0,0 0 0,0 0 0,0 0 0,0 1 0,0-1-1,0 0 1,0 0 0,0-1 0,0 1 0,-1 0 0,1 0 0,0 0 0,-1 0 0,1-1 0,-1 1 0,0 0 0,1 0-1,-1-3 1181,-8 10-697,3-3-5300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9001,'0'0'14910,"1"10"-14243,9 240 3769,-10-249-3566,0-39 166,-20-84-1501,58 135-122,-26-9 595,-1-1 0,1 0 0,0-1 0,0 0 0,1-1 0,-1 0 0,0-1 0,0 0 0,0-1 1,24-5-1,-27 4 15,0 0 1,-1-1-1,1 0 1,-1 0-1,0-1 1,0 0-1,0-1 1,-1 0-1,1 0 1,-1 0-1,0-1 1,-1 0-1,0-1 1,0 1-1,8-12 1,-6-3 134,-8 21-157,0 0 0,-1-1-1,1 1 1,0-1 0,0 1 0,0 0-1,0-1 1,-1 1 0,1-1-1,0 1 1,0 0 0,-1-1-1,1 1 1,0 0 0,-1-1 0,1 1-1,0 0 1,-1 0 0,1-1-1,0 1 1,-1 0 0,1 0-1,-1 0 1,1 0 0,0-1 0,-1 1-1,1 0 1,-1 0 0,-2 0-15,1 0-1,0 0 1,-1 0 0,1 1 0,0-1 0,-1 0 0,1 1 0,0 0 0,0-1 0,0 1 0,-1 0 0,1 0 0,0 1 0,-3 1 0,-3 3 15,1 0 0,-1 0 0,2 0 0,-1 1 1,1 0-1,0 0 0,0 1 0,1 0 0,0 0 1,0 0-1,1 0 0,0 1 0,1 0 0,0 0 0,0 0 1,1 0-1,-2 11 0,4-18-15,0-1-1,1 1 1,-1-1 0,0 1-1,1-1 1,-1 0-1,1 1 1,0-1 0,-1 0-1,1 0 1,0 1 0,0-1-1,0 0 1,-1 0-1,1 0 1,1 0 0,-1 0-1,0 0 1,0 0-1,0 0 1,0-1 0,1 1-1,-1 0 1,0-1 0,1 1-1,-1-1 1,0 1-1,1-1 1,-1 0 0,1 1-1,-1-1 1,1 0 0,1 0-1,60 0-2079,-50-1 1186,3 0-604,-1-1 1,0-1-1,0 0 1,0-1 0,0-1-1,0 0 1,14-8-1,-19 8 555,0 0-1,0-1 0,-1 0 1,0-1-1,13-13 0,-17 16 990,0-2-1,-1 1 1,0 0-1,0-1 1,5-11-1,-8 16 352,0 0 0,-1-1 0,1 1 0,0 0 0,-1 0 0,1 0 0,-1-1 0,0 1 0,1 0 0,-1-1 0,0 1 0,0 0 0,0-1 0,0 1 0,0-1 0,0 1 0,0 0 0,0-1 0,0 1-1,-1 0 1,1-1 0,-1 0 0,0 1-152,0 1 0,0-1-1,1 1 1,-1-1 0,0 1-1,0-1 1,0 1 0,0 0-1,0-1 1,0 1 0,0 0-1,0 0 1,0 0 0,0 0 0,0 0-1,0 0 1,0 0 0,0 0-1,0 0 1,0 1 0,-2 0-1,-3 0 138,-1 2 0,1-1 0,0 1 0,0 0 0,0 0 0,0 0 0,-7 6 0,7-2-131,-1-1 1,1 1 0,0 1-1,-7 10 1,11-16-212,0 1 0,1 0 1,-1 0-1,1 0 0,0 0 0,0 0 0,0 0 0,0 0 1,1 0-1,-1 0 0,1 0 0,0 0 0,0 1 1,0-1-1,0 0 0,1 5 0,0-6-19,0-1 1,1 1-1,-1-1 0,1 1 1,-1-1-1,1 0 0,-1 0 0,1 1 1,0-1-1,-1 0 0,1-1 1,0 1-1,0 0 0,0 0 0,-1-1 1,1 1-1,0-1 0,0 0 1,0 1-1,0-1 0,0 0 1,0 0-1,0 0 0,0-1 0,3 0 1,3 1 21,1-1-1,-1 0 1,0 0 0,0-1 0,9-3 0,-8 1-69,0-1 1,0 0-1,-1-1 0,1 0 0,-1 0 0,-1-1 0,1 0 1,-1 0-1,0-1 0,-1 0 0,0 0 0,6-10 0,-38 53-469,-13 18 479,37-49 38,0-1-1,1 0 0,-1 0 0,1 1 0,0-1 0,0 1 0,0-1 0,0 1 0,0-1 0,1 1 1,0-1-1,-1 1 0,1 0 0,1 5 0,0-8-59,0 1 0,0-2 0,0 1-1,0 0 1,0 0 0,0 0 0,0 0 0,0-1 0,0 1 0,0 0-1,1-1 1,-1 1 0,0-1 0,0 1 0,1-1 0,-1 0 0,0 0 0,0 1-1,1-1 1,-1 0 0,0 0 0,1 0 0,-1 0 0,0-1 0,1 1 0,1-1-1,38-6-2959,-11-8-875,0-6-2337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5637,'0'0'8109,"-8"3"-4398,-4 2-2692,0 1 0,0-1 0,1 2 0,-1 0 0,1 0 0,1 1 0,0 0 0,-14 14 0,30-20-977,0-1-1,0 0 1,0 0 0,0-1 0,11 0 0,144-3-672,-160 3 625,1 0 0,-1 0 0,0 0 0,1 0 0,-1 0 0,0 0 0,1 0 0,-1 0 0,1 1 0,-1-1 1,0 1-1,1-1 0,-1 1 0,0-1 0,0 1 0,0 0 0,1-1 0,-1 1 0,0 0 0,0 0 0,1 1 0,-2-1 21,1 0 0,-1 0 0,0 0 0,0 0 0,1 0 0,-1 0 0,0 0 0,0 0 0,0 0 0,0 0 0,0 1 0,-1-1-1,1 0 1,0 0 0,0 0 0,-1 0 0,1 0 0,-1 0 0,1 0 0,-2 1 0,-1 4 169,-1-1 1,0 0-1,0 1 0,0-1 0,-1-1 1,0 1-1,-6 4 0,4-3-107,0-1 0,-1-1 1,1 1-1,-1-1 0,0-1 0,0 1 0,0-1 0,0-1 0,0 1 0,-11 0 1,19-3-271,-1 0 0,1 0 0,-1 0 0,1-1 0,-1 1 0,1 0 0,0 0 0,-1-1 0,1 1 0,-1 0 0,1-1 0,0 1 0,-1-1 1,1 1-1,0 0 0,0-1 0,-1 1 0,1-1 0,0 1 0,0-1 0,0 1 0,-1-1 0,1 1 0,0-1 0,0 1 0,0-1 0,0 1 0,0-1 0,0 1 1,0-1-1,0 1 0,0-1 0,0 1 0,1-1 0,-1 1 0,0-1 0,0 1 0,0-1 0,1 0 0,-1-1-517,5-16-6717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 10025,'0'0'11259,"-9"-1"-10116,3 1-1012,0 0 1,0 0 0,0 1 0,0 0-1,0 0 1,0 0 0,0 1 0,0-1 0,1 2-1,-1-1 1,0 0 0,1 1 0,0 0-1,0 1 1,0-1 0,0 1 0,0 0-1,-6 7 1,7-7 4,0 0 0,1-1 0,0 2 0,0-1 1,0 0-1,0 1 0,0-1 0,-1 6 0,3-9-120,1-1 0,0 1 0,0 0 0,0-1 0,0 1 0,0 0 1,0-1-1,0 1 0,0 0 0,0-1 0,0 1 0,0 0 0,0-1 0,0 1 1,0 0-1,1-1 0,-1 1 0,0-1 0,0 1 0,1 0 0,-1-1 0,0 1 1,1-1-1,-1 1 0,2 0 0,-1 0 6,1 0-1,0 0 1,-1 0 0,1-1 0,0 1 0,0-1-1,0 1 1,0-1 0,0 1 0,0-1-1,0 0 1,0 0 0,2 0 0,25-2 56,0-1 1,0-2-1,-1 0 1,0-2-1,37-14 0,-20 7-46,-44 14-6,0-1 0,0 1 1,0-1-1,0 1 0,0 0 1,0-1-1,0 1 0,0 0 1,0 0-1,0-1 1,0 1-1,0 0 0,0 0 1,1 1-1,-1-1 0,0 0 1,0 0-1,0 0 0,0 1 1,0-1-1,0 0 1,0 1-1,0-1 0,0 1 1,0-1-1,0 2 0,2 22 1538,-2 3-1058,0-26-494,0 0 0,0-1 0,0 1 0,-1 0 0,1-1 1,0 1-1,0-1 0,1 1 0,-1-1 0,0 0 0,0 1 0,0-1 0,0 0 1,0 0-1,0 0 0,0 0 0,0 0 0,1 0 0,1 0 0,29-2 206,-30 2-203,70-14-78,-58 10-414,1 1 0,-1 0 0,1 1 0,0 1 0,22 1 0,-29 2-980,-5 0-746,1-1-4958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17617,'0'0'1505,"-4"13"-58,-5 38-127,2 0 1,-2 71-1,8 102 2448,1-173-1787,0-63-1984,-2-1-1,1 1 1,-1 0 0,-1 0-1,0 1 1,-1-1-1,0 1 1,-1-1-1,0 1 1,-1 1 0,0-1-1,-1 1 1,-9-12-1,18 24-218,1-1-1,-1 1 1,1-1 0,-1 1-1,1-1 1,0 0-1,0 0 1,0 0 0,-1 0-1,1 0 1,0-1 0,0 1-1,4-1 1,60-2-2647,-44-1 1459,1-2 0,0 0 1,36-14-1,-47 13 1341,-1 0 1,0-1 0,0 0-1,17-14 1,-28 20 1077,-4 4-684,-1-1 0,1 1 0,0 0 1,0 0-1,0 1 0,0-1 0,0 1 0,1-1 1,0 1-1,-3 6 0,-1-1 192,0-1-98,3-5-245,0 1 0,0-1 0,1 1 0,-1 0 0,1-1 0,0 1 0,0 0 0,0 0 0,0 1-1,1-1 1,0 0 0,-2 9 0,9-13-97,0 1-1,0 0 0,0-1 0,0-1 1,0 1-1,8-2 0,47-9 125,69-23 0,-120 31-106,-10 3 0,0 0 1,0-1-1,0 1 0,1-1 1,-1 1-1,0 0 1,0-1-1,0 1 1,0 0-1,0-1 1,0 1-1,0-1 1,0 1-1,0 0 1,0-1-1,-1 1 1,1 0-1,0-1 1,0 1-1,0-1 0,0 1 1,-1 0-1,1-1 1,0 1-1,0 0 1,0 0-1,-1-1 1,1 1-1,0 0 1,-1-1-1,1 1 1,0 0-1,-1 0 1,1 0-1,0-1 0,-1 1 1,1 0-1,0 0 1,-1 0-1,1 0 1,0 0-1,-1 0 1,0 0-1,-27-20 117,14 9 169,12 10-364,-1-1-7,0 0 0,0 0-1,1 0 1,-1-1 0,0 1-1,1-1 1,0 0-1,-1 0 1,1 0 0,0 0-1,1 0 1,-1 0-1,0-1 1,1 1 0,-2-5-1,5 7-44,-1 0-1,0 0 1,1 0 0,0 1-1,-1-1 1,1 0-1,-1 1 1,1-1 0,0 1-1,-1 0 1,1-1-1,0 1 1,-1 0 0,1 0-1,0 0 1,0 0-1,1 1 1,2-1-139,66-4-3695,-23 0-1743,7-2-4035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2530,'0'0'-2530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12908,'-8'78'11924,"-8"0"-8795,9-46-2820,0-1-1,3 1 1,-2 34 0,6-65-149,6-20 395,26-70-1076,20-94 1,-60 223-23,2 1 1,-2 59-1,8-99 549,0 0 0,0 0 0,0 0 0,0 0 0,0 0 0,0 0 0,0-1 0,0 1 0,0 0 0,1 0 0,-1 0 0,0 0 0,1 0 0,-1 0 0,1 0 0,-1-1 0,1 1 0,-1 0 0,1 0 0,0-1 0,-1 1 0,1 0 0,0-1 0,-1 1 0,1 0 0,0-1 0,0 1 0,0-1 0,1 1 0,1-1 29,-1 1 0,0-1 0,1 0 0,-1 0 0,1 0 0,-1 0 0,1-1 0,-1 1 0,0-1 0,1 1 0,3-2 0,3-2 77,0 0 1,-1 0 0,1-1-1,-1 0 1,9-7 0,-6 3-85,0 1 1,-1-2 0,-1 1 0,0-1 0,0-1 0,-1 1-1,0-2 1,-1 1 0,8-17 0,-44 73-712,16-21 653,-16 43 0,27-60 75,0 0 0,0-1 0,0 1 1,1 0-1,0 0 0,0 0 0,1 0 1,0 0-1,0 0 0,1 0 1,0 0-1,2 10 0,-2-15-25,0-1 0,0 1 0,1 0 0,-1 0 0,0-1 0,1 1 0,-1-1 0,1 1 1,0-1-1,0 0 0,-1 1 0,1-1 0,0 0 0,0 0 0,0-1 0,0 1 0,0 0 0,0-1 0,0 1 0,1-1 0,-1 1 0,0-1 0,0 0 0,0 0 0,0 0 0,1 0 0,-1-1 0,0 1 0,3-1 0,3 0 55,0 0-1,-1-1 0,1 0 0,0 0 1,-1-1-1,14-6 0,-10 2-38,-1 1 0,1-2 0,-1 1 0,-1-1 0,1-1 0,-1 0 0,-1 0-1,0-1 1,0 1 0,12-22 0,-35 55-532,12-19 494,-1 0-1,1 0 1,0 0-1,0 0 1,1 1-1,-1-1 1,1 1 0,0 0-1,1-1 1,-2 10-1,3-14-22,0 1 0,0-1 1,0 0-1,0 0 0,0 1 0,0-1 0,0 0 0,1 0 1,-1 0-1,0 1 0,1-1 0,-1 0 0,1 0 0,-1 0 0,1 0 1,0 0-1,-1 0 0,1 0 0,0 0 0,0 0 0,0 0 1,-1 0-1,1 0 0,0-1 0,0 1 0,0 0 0,1-1 1,1 2-1,-1-2-274,-1 1 1,1-1-1,0 1 1,0-1-1,0 0 1,0 0 0,0 0-1,0 0 1,-1-1-1,1 1 1,0 0-1,0-1 1,0 1-1,0-1 1,-1 0-1,1 0 1,0 1-1,-1-1 1,1 0 0,1-2-1,12-11-5573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16656,'0'0'6374,"58"40"-24439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16752,'-9'1'2493,"-95"25"3859,92-23-5990,1 1 1,-1 1-1,1 0 0,0 0 1,1 1-1,-1 0 1,-15 13-1,26-19-361,-1 1 1,0-1-1,0 1 0,0-1 0,0 1 0,1 0 0,-1-1 0,0 1 0,1 0 0,-1-1 1,1 1-1,-1 0 0,0 0 0,1 0 0,0 0 0,-1-1 0,1 1 0,-1 0 0,1 0 1,0 0-1,0 0 0,0 0 0,0 0 0,-1 0 0,1 0 0,0 0 0,0 0 1,1 0-1,-1 0 0,0 0 0,0 0 0,0 0 0,1 0 0,-1 0 0,0 0 0,1-1 1,-1 1-1,1 0 0,-1 0 0,1 0 0,0-1 0,-1 1 0,1 0 0,0 0 0,-1-1 1,1 1-1,0-1 0,0 1 0,0-1 0,-1 1 0,1-1 0,0 1 0,0-1 1,0 0-1,0 1 0,0-1 0,0 0 0,1 0 0,7 3-2,1 0-1,-1-1 1,1-1-1,12 1 1,-5-1-518,1-1 0,-1 0-1,33-6 1,-39 4-1147,-1-1-1,0 0 0,0-1 1,14-7-1,2-4-6581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17521,'0'0'2898,"-11"2"-159,1 0-2104,2-2-233,-1 1 0,1 1 0,0-1 0,0 1 0,0 1 0,0 0 0,0 0 0,0 0 0,-7 5 0,15-7-418,0-1 1,0 0-1,0 1 0,0-1 0,-1 0 1,1 0-1,0 1 0,0-1 1,0 0-1,0 1 0,0-1 0,0 0 1,0 1-1,0-1 0,0 0 1,1 1-1,-1-1 0,0 0 0,0 0 1,0 1-1,0-1 0,0 0 1,0 0-1,1 1 0,-1-1 0,0 0 1,0 0-1,0 1 0,1-1 1,-1 0-1,0 0 0,0 0 0,1 1 1,-1-1-1,0 0 0,0 0 1,1 0-1,-1 0 0,0 0 0,1 1 1,-1-1-1,0 0 0,0 0 1,1 0-1,-1 0 0,0 0 0,1 0 1,-1 0-1,0 0 0,1 0 1,-1 0-1,0-1 0,0 1 0,1 0 1,-1 0-1,1 0 0,25 3-596,-23-3 508,47 2-1335,-35-2 1114,-1 0 1,0 1-1,1 0 1,-1 2-1,0-1 1,20 8 0,-33-10 364,0 0 1,1 1-1,-1-1 1,0 0 0,0 1-1,0-1 1,0 1-1,0-1 1,0 1 0,0 0-1,0 0 1,0-1 0,0 1-1,0 0 1,0 0-1,0 0 1,-1 0 0,1 0-1,0 0 1,-1 0-1,1 0 1,-1 0 0,1 0-1,-1 0 1,1 0-1,-1 3 1,0-3 49,-1 0 1,1 1-1,-1-1 0,0 1 1,1-1-1,-1 0 1,0 1-1,0-1 0,0 0 1,0 0-1,0 0 0,0 1 1,0-1-1,-1 0 0,1-1 1,0 1-1,-2 1 0,-7 4 169,1-1-1,-1-1 0,0 1 1,-15 3-1,-18-1-736,15-9-5146,10-5-5746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18674,'0'0'5087,"1"8"-4035,2 175 1297,-3-182-2341,-1 0 1,1-1 0,0 1-1,0 0 1,0 0 0,0 0-1,1 0 1,-1-1 0,0 1 0,0 0-1,0 0 1,1 0 0,-1-1-1,0 1 1,1 0 0,-1 0-1,0-1 1,1 1 0,-1 0-1,1-1 1,-1 1 0,1 0-1,0-1 1,-1 1 0,1-1-1,0 1 1,-1-1 0,1 1-1,0-1 1,0 1 0,-1-1-1,1 0 1,1 1 0,0-1 24,1 0-1,-1 0 1,1-1 0,-1 1 0,1 0 0,-1-1-1,1 1 1,-1-1 0,0 0 0,1 0 0,2-2-1,54-35 358,-19 0-325,-30 28-65,-1 1 0,2-1 0,-1 1 0,1 1-1,1 0 1,20-11 0,-35 41-358,-11 7 403,10-24 40,1 1-1,0-1 0,0 1 1,1-1-1,-1 1 1,1 0-1,1 0 1,-1 0-1,1 0 1,0 0-1,0 0 0,0 7 1,2-12-71,-1-1-1,1 1 1,-1-1 0,1 1-1,0-1 1,-1 1 0,1-1-1,-1 0 1,1 1 0,0-1-1,-1 0 1,1 0 0,0 1-1,-1-1 1,1 0 0,0 0-1,0 0 1,-1 0 0,1 0-1,0 0 1,-1 0 0,1 0-1,0 0 1,0 0 0,-1 0-1,2-1 1,20-3 327,-5-4-304,0-1-1,-1 0 1,0-2 0,0 0-1,-1 0 1,-1-2 0,23-24-1,-44 51-210,1 0 0,0 1 0,1-1 0,-5 24 0,10-38 182,0 1-1,0-1 0,0 1 1,0-1-1,0 1 0,0 0 1,0-1-1,0 1 0,0-1 1,1 1-1,-1-1 1,0 1-1,0-1 0,0 1 1,1-1-1,-1 1 0,0-1 1,1 1-1,-1-1 0,0 0 1,1 1-1,-1-1 0,1 1 1,-1-1-1,0 0 0,1 1 1,-1-1-1,1 0 0,-1 0 1,1 1-1,-1-1 0,1 0 1,-1 0-1,1 0 1,1 0-1,26-2 192,28-19-33,-20 1-219,-26 13-5,0 1-1,1 0 0,0 0 0,0 1 0,1 1 1,-1 0-1,1 0 0,19-3 0,-30 8 46,-1 0 0,1-1 0,0 1-1,-1-1 1,1 1 0,-1 0 0,1 0 0,-1-1-1,0 1 1,1 0 0,-1 0 0,0 0-1,1-1 1,-1 1 0,0 0 0,0 0 0,0 0-1,0 0 1,0 0 0,0 0 0,0-1-1,0 1 1,0 0 0,0 0 0,0 0 0,-1 1-1,-3 30 42,4-29-40,0-2 40,-1 1 1,1-1-1,0 0 0,0 0 1,0 1-1,0-1 1,0 0-1,0 0 1,0 1-1,1-1 0,-1 0 1,0 0-1,1 1 1,-1-1-1,1 0 1,-1 0-1,1 0 0,0 0 1,-1 0-1,1 0 1,0 0-1,0 0 1,0 0-1,1 1 0,0-1 9,0 1 0,1-1 0,-1 0 0,1 0 0,-1 0 0,1-1 0,-1 1-1,1-1 1,0 1 0,-1-1 0,5 0 0,10-1 37,-1 0 0,1-2 0,19-4 0,-18 3-87,-16 4 12,9-3-47,0 2 0,0-1 0,0 2 0,14-1 0,-22 2 39,-1-1-1,1 0 1,-1 1-1,1-1 0,-1 1 1,1 0-1,-1 0 1,0 0-1,1 0 1,-1 0-1,0 1 1,0-1-1,0 0 0,0 1 1,0 0-1,0-1 1,0 1-1,0 0 1,-1 0-1,1 0 1,-1 0-1,1 1 1,0 2-1,-1-4-86,-1 0 1,1 0-1,0 0 1,-1 0-1,1 0 1,0 0-1,0 0 1,0 0-1,0 0 1,0 0-1,0-1 1,0 1-1,0 0 1,0-1-1,0 1 1,1-1-1,-1 1 1,0-1-1,0 1 1,0-1-1,1 0 1,-1 0-1,0 1 1,1-1-1,-1 0 1,0 0-1,0 0 1,1-1-1,-1 1 1,0 0-1,0 0 1,1-1-1,-1 1 1,0-1-1,0 1 1,0-1-1,1 1 1,-1-1-1,0 0 1,1-1-1,6-2-1337,0-2 0,-1 1-1,0-1 1,8-8-1,4-4-6328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15695,'0'0'6139,"-10"6"-3918,4-2-2029,1-1 0,-1 1 0,0 1 0,1-1 1,0 1-1,0 0 0,0 0 0,1 0 0,0 1 1,0 0-1,0 0 0,1 0 0,-1 0 0,1 0 0,1 1 1,-1-1-1,1 1 0,1-1 0,-1 1 0,1 0 1,-1 12-1,2-17-193,0 0 1,0 0-1,0 0 0,0 0 1,0 0-1,0 0 1,1 0-1,-1 0 0,0 0 1,1 0-1,0 0 1,0 0-1,-1 0 0,1 0 1,0 0-1,0-1 1,1 1-1,-1 0 0,0-1 1,1 1-1,-1-1 1,3 2-1,0-1-107,1 0 1,0 0-1,-1-1 1,1 0-1,0 0 0,0 0 1,0 0-1,7-1 0,19 0-1402,28 2-593,-56-1 2088,1-1-1,-1 0 1,-1 1 0,1 0-1,0 0 1,0 0 0,0 0-1,0 0 1,0 0 0,-1 1-1,1-1 1,-1 1 0,1 0-1,3 3 1,-5-3 111,-1-1 0,1 1 1,-1-1-1,1 0 0,-1 1 0,0-1 1,1 1-1,-1-1 0,0 1 0,0-1 1,0 1-1,0-1 0,-1 1 0,1-1 1,0 1-1,0-1 0,-1 1 0,1-1 0,-1 0 1,0 1-1,1-1 0,-1 0 0,0 1 1,0-1-1,1 0 0,-1 0 0,0 0 1,0 1-1,-1-1 0,1 0 0,0-1 1,-2 2-1,-40 32 1924,43-34-2001,-4 3 167,-1 0 0,1-1-1,-1 0 1,1 1 0,-1-2-1,0 1 1,0 0 0,0-1-1,-9 1 1,12-2-305,1 0-1,-1 0 1,1 0 0,0 0-1,-1 0 1,1-1 0,-1 1-1,1-1 1,0 1 0,-1-1-1,1 1 1,0-1 0,0 0-1,0 0 1,-1 1 0,1-1-1,0 0 1,0 0 0,0 0-1,0 0 1,0 0 0,1-1-1,-1 1 1,0 0 0,0 0-1,1 0 1,-1-1 0,1 1-1,-1 0 1,1-1 0,0 1-1,-1-1 1,1 1 0,0 0-1,0-1 1,0 1 0,0-1-1,0-2 1,0-1-939,-1-12-3111,4 0-3299,9 0-5680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10922,'0'0'8777,"11"0"-5681,0-1-2475,0 0 1,0 0-1,0-1 0,0 0 1,0-1-1,-1 0 1,1 0-1,-1-1 0,16-9 1,-32 12-618,1 0 1,-1 0 0,0 0-1,0 1 1,1 0 0,-1 0-1,-10 3 1,12-3-13,1 2 0,-1-1-1,1 0 1,0 1 0,-1-1-1,1 1 1,0 0 0,0 0-1,0 0 1,0 1 0,0-1-1,0 1 1,1-1 0,-1 1 0,1 0-1,0 0 1,-2 3 0,4-5 7,0-1 1,0 1-1,1-1 1,-1 1-1,0-1 1,1 0-1,-1 1 0,0-1 1,1 1-1,-1-1 1,1 0-1,-1 0 1,1 1-1,-1-1 1,1 0-1,-1 0 1,1 1-1,-1-1 1,1 0-1,-1 0 1,1 0-1,-1 0 1,1 0-1,-1 0 1,1 0-1,-1 0 1,1 0-1,-1 0 0,1 0 1,0 0-1,25 0 24,-21 0-40,270-7 2174,-284-25-433,3 13-1714,4 14-18,0-1 0,0 1 0,1 0 0,-1-1 0,1 1 0,1-1 0,-1 1 0,1-1 0,0 1 0,0-1 1,1-6-1,1 11-126,0 0 0,0 0 1,0 0-1,-1 0 1,1 1-1,0-1 0,0 1 1,0 0-1,0 0 1,0-1-1,0 1 0,0 0 1,0 0-1,0 1 1,4 0-1,1-1-563,54 0-8784,-22 0-3070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20595,'0'0'5510,"-43"68"-5286,32-31-64,3-1-64,5 2-96,3-7-256,0-6-513,7-8-640,2-6-545,-5-9-128,-4-10-5669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16207,'0'0'5093,"-24"55"-5253,35-46-1666,11-6-1921,4-3-2948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5125,'0'0'7548,"0"9"-4633,-8 37 390,8-45-3137,-1 1 0,0 0 0,0 0-1,1 0 1,-1-1 0,0 1 0,0 0-1,-1-1 1,1 1 0,0-1 0,-1 1-1,1-1 1,0 0 0,-1 1 0,0-1-1,1 0 1,-1 0 0,0 0 0,1 0-1,-1-1 1,0 1 0,0 0 0,0-1-1,0 1 1,0-1 0,0 0 0,-2 1-1,3-1 42,37 0-839,-31 0 567,0 1 1,0 0 0,0 0 0,0 0 0,0 1-1,0-1 1,0 1 0,0 0 0,-1 1-1,1-1 1,-1 1 0,0 0 0,1 0 0,-1 0-1,-1 1 1,1-1 0,0 1 0,-1 0-1,4 5 1,-6-7 155,0 1 1,0-1-1,0 0 0,0 1 0,0-1 1,0 1-1,-1-1 0,1 1 0,-1 0 1,0-1-1,0 1 0,0-1 0,0 1 0,0 0 1,0-1-1,-1 1 0,1-1 0,-1 1 1,0-1-1,0 1 0,0-1 0,0 1 1,0-1-1,0 0 0,-1 1 0,1-1 0,-1 0 1,1 0-1,-1 0 0,0 0 0,0-1 1,0 1-1,0 0 0,0-1 0,0 1 0,-1-1 1,1 0-1,-4 2 0,-3 2 231,0-1 0,-1 0 0,1 0 0,-1-1-1,0 0 1,1-1 0,-1 0 0,0 0 0,0-1 0,-1-1 0,-14 0 0,24 0-379,0 0 0,0 0 0,0 0 0,0 0 0,-1 0 0,1-1 0,0 1 0,0 0 0,0 0 0,0-1 0,0 1 0,0-1 0,0 1 0,0-1 0,0 0 0,0 1 0,1-1 0,-1 0 0,0 1 0,0-1 0,0 0 0,1 0 0,-1 0 0,0 0 0,1 0 0,-1-1 0,-2-13-3695,5-3-3699,5 1-8769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17168,'0'0'4223,"0"11"-2963,-6 149 2601,0-15-1519,6-145-2332,0 0-1,-1 0 1,1 0 0,0 0 0,0 1 0,0-1-1,0 0 1,0 0 0,0 1 0,0-1-1,0 0 1,0 0 0,0 0 0,0 1-1,0-1 1,0 0 0,0 0 0,0 0-1,1 1 1,-1-1 0,0 0 0,0 0-1,0 0 1,0 0 0,0 1 0,0-1-1,0 0 1,1 0 0,-1 0 0,0 0-1,0 1 1,0-1 0,0 0 0,1 0-1,-1 0 1,0 0 0,0 0 0,0 0-1,0 0 1,1 0 0,-1 0 0,0 0-1,0 0 1,1 0 0,-1 0 0,0 0-1,0 0 1,1 0 0,10-8 292,8-17-14,-10 5-226,0 0 0,-1 0 0,5-23 0,-10 34-125,-1 0 1,0 0-1,-1-1 0,0 1 0,-1 0 1,1-1-1,-2 1 0,1 0 0,-4-16 1,4 25 53,-1 0 0,1 0 0,0 0 1,0 0-1,-1 0 0,1 0 1,0 0-1,-1 0 0,1 0 0,0 0 1,0 0-1,-1 0 0,1 0 1,0 0-1,0 0 0,-1 0 0,1 0 1,0 0-1,0 1 0,-1-1 1,1 0-1,0 0 0,0 0 0,0 0 1,-1 1-1,1-1 0,0 0 1,0 0-1,0 0 0,-1 1 0,1-1 1,0 0-1,0 0 0,0 1 1,0-1-1,0 0 0,0 0 0,0 1 1,0-1-1,0 0 0,0 1 1,0-1-1,0 0 0,0 0 0,0 1 1,0-1-1,0 0 0,0 0 1,0 1-1,-7 16-100,5-5 66,1 0-1,0 1 1,1-1-1,2 24 1,-2-34 38,0 1 1,0-1 0,1 1-1,-1-1 1,1 1 0,0-1-1,0 0 1,0 0 0,0 1-1,0-1 1,0 0-1,1 0 1,-1 0 0,1 0-1,-1 0 1,1 0 0,0-1-1,0 1 1,0-1 0,0 1-1,0-1 1,0 1 0,0-1-1,0 0 1,0 0 0,1 0-1,-1-1 1,0 1-1,1 0 1,4 0 0,2-1 35,0 0 0,1-1 0,-1 0 1,0-1-1,1 0 0,-1 0 0,0-1 0,-1 0 1,1 0-1,0-1 0,-1 0 0,0-1 0,0 0 1,10-8-1,4-4 25,0-2 1,-1 0-1,26-32 1,-50 54-160,-18 21 55,1 1 1,-18 30-1,12 1 229,24-52-140,1 0-1,-1 0 0,1 0 0,1 0 1,-1 1-1,0-1 0,1 0 1,0 0-1,0 0 0,0 0 0,1 1 1,1 5-1,-1-8-25,1 0 1,-1-1 0,1 1-1,-1-1 1,1 1-1,0-1 1,-1 1 0,1-1-1,0 0 1,0 0-1,0 0 1,0 0 0,0 0-1,0-1 1,0 1-1,1-1 1,-1 1 0,0-1-1,0 0 1,0 0-1,1 0 1,-1 0 0,3 0-1,55-5 348,-42 1-310,0 0 1,-1-2 0,25-10 0,-33 13-36,0-2 0,0 1 0,-1-1 1,1 0-1,-1-1 0,-1 0 0,1 0 0,7-9 1,-14 15-17,-1-1 0,0 1 0,1 0 0,-1 0 0,0-1 0,0 1 0,1 0-1,-1-1 1,0 1 0,0-1 0,1 1 0,-1 0 0,0-1 0,0 1 0,0-1 0,0 1 0,0 0 0,0-1 0,0 1 0,1-1 0,-1 1 0,0-1 0,-1 1 0,1 0 0,0-1 0,0 1 0,0-1 0,0 1 0,0-1 0,0 1 0,0 0 0,-1-1 0,1 1 0,0-1 0,0 1 0,0 0 0,-1-1 0,1 1 0,-1-1 0,-21-5-13,-29 8-20,41 0 31,0 0-1,1 1 1,-1 0-1,-15 8 1,22-10 6,0 0 1,0 0-1,1 0 1,-1 1-1,1-1 1,-1 1-1,1 0 0,0 0 1,-1 0-1,1 0 1,0 0-1,0 0 1,0 0-1,1 1 1,-1-1-1,1 1 1,-1-1-1,1 1 0,0 0 1,-2 4-1,4-6-38,-1 0 0,1 1 0,0-1 0,-1 0 0,1 0 0,0 0 0,0 0 0,0 0 0,0 0 0,0 0 0,0 0 0,0 0 0,0 0 0,0-1 0,0 1 0,0 0 0,0-1 0,1 1 0,-1-1 0,0 1 0,1-1 0,-1 1 0,0-1 0,1 0 0,-1 0 0,2 0 0,41 6-3737,-7-5-3128,2-1-6828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15086,'0'0'8307,"11"7"-7207,-6-3-997,0-1 0,1 1 1,-1-1-1,1 0 0,-1-1 1,1 1-1,0-1 0,0 0 1,0 0-1,0-1 0,0 0 1,0 0-1,0-1 0,1 1 1,-1-1-1,0 0 0,0-1 1,0 0-1,1 0 1,-1 0-1,0-1 0,0 0 1,-1 0-1,10-4 0,-6 1 34,0-1 0,1 0 1,-2 0-1,12-10 0,-18 14-102,1-1 0,-1 1 1,0-1-1,0 1 0,0-1 0,0 0 1,0 1-1,-1-1 0,1 0 1,-1 0-1,0-1 0,0 1 0,0 0 1,0 0-1,-1 0 0,1-1 1,-1 1-1,0-5 0,0 6-33,-1 0-1,1 1 0,-1-1 1,1 1-1,-1 0 0,0-1 1,0 1-1,0-1 0,0 1 1,0 0-1,0 0 0,0 0 1,0-1-1,0 1 0,0 0 1,-1 0-1,1 1 0,0-1 1,-1 0-1,1 0 0,-1 1 1,1-1-1,-1 1 0,1-1 1,-1 1-1,1-1 0,-1 1 1,1 0-1,-1 0 0,0 0 1,1 0-1,-4 0 1,0 0-42,-1 0 0,1 1 0,-1-1 0,1 1 0,0 0 0,-1 1 0,1-1 0,-10 5 0,7-1 28,1 1 0,-1 0 0,1 0 0,0 0 1,0 1-1,1 0 0,0 1 0,1-1 0,-1 1 0,1 0 0,1 0 0,-1 1 0,2 0 0,-1-1 0,1 1 0,0 0 0,1 1 0,0-1 0,1 0 0,-2 18 0,4-25 7,0-1-1,-1 1 0,1-1 1,0 0-1,0 1 1,0-1-1,0 0 0,0 0 1,0 0-1,0 0 1,0 0-1,0 0 0,1 0 1,-1 0-1,0 0 0,1 0 1,-1-1-1,1 1 1,-1-1-1,0 1 0,1-1 1,-1 1-1,1-1 0,0 0 1,-1 0-1,1 0 1,-1 0-1,1 0 0,-1 0 1,3 0-1,51-4-1122,-40 0-2,-1 1 0,0-2 0,0 0 0,22-11 0,49-34-8691,-48 26 4686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 7976,'0'0'10345,"-1"8"-8706,-18 74 2226,20-82-3861,0 1 0,0-1 0,0 1-1,0-1 1,0 0 0,0 0 0,0 1 0,0-1 0,0 0-1,0 0 1,0 0 0,0 0 0,0 0 0,0 0-1,0 0 1,0-1 0,0 1 0,0 0 0,0-1-1,1 0 1,8-3-347,0-1 0,-1-1 0,1 0 0,-1 0 0,11-10 0,-14 10 91,0 1 0,1-1 0,0 2 0,-1-1 0,2 1 0,-1 0 0,0 0 0,1 1 0,0 0 0,-1 0 0,14-2 0,-20 6 248,0-1 1,-1 1-1,1-1 0,0 0 1,-1 1-1,1 0 0,0-1 1,-1 1-1,1-1 0,-1 1 1,1 0-1,-1 0 0,1-1 1,-1 1-1,0 0 0,1 0 1,-1-1-1,0 1 0,0 0 1,1 0-1,-1 0 0,0-1 1,0 1-1,0 0 0,0 0 1,0 0-1,0 0 0,0 0 1,0-1-1,0 1 0,-1 0 1,1 0-1,0 0 0,-1 1 1,-7 33 355,-4-10-117,9-21 13,0 1-1,1 0 0,-1 0 1,1 0-1,0 0 0,1 1 1,-1-1-1,-1 10 0,35-35-2862,10-29-4617,-13 14 2602,-8 14 4598,-23 28 6553,-10 30-4213,-23 29-1062,-43 90 4660,67-131-5000,1 2-1,1-1 1,2 1 0,-5 29 0,6 13-127,5-58 650,4-47-258,3 1-1169,2-1 0,1 1 1,1 1-1,2 0 0,2 0 1,20-35-1,-14 27-319,29-41 0,-42 73 199,0 0 0,0 0 0,2 1 0,-1 0-1,1 0 1,0 0 0,1 2 0,-1-1 0,16-8 0,-22 15 15,-1-1 0,1 1 0,0 0 0,0 0 0,0 0 1,0 0-1,0 0 0,0 1 0,0 0 0,0-1 0,0 1 0,0 0 0,0 0 0,0 1 1,4 0-1,-5-1 43,0 1 0,-1 0 0,1 0 0,0 0 0,0 0-1,-1 0 1,1 0 0,-1 0 0,1 0 0,-1 1 0,1-1 0,-1 1 0,0-1 0,0 1 0,0-1 0,0 1 0,0 0 0,1 2 0,-1-1 52,0 1 1,0-1-1,0 0 0,0 1 1,-1-1-1,0 1 0,0-1 1,0 1-1,0-1 0,0 1 1,-1-1-1,1 0 0,-1 1 1,0-1-1,0 0 0,-1 1 0,1-1 1,0 0-1,-1 0 0,0 0 1,0 0-1,0 0 0,0 0 1,-5 4-1,-2 1 253,0 0 0,0-1 1,-1 0-1,0 0 0,0-1 0,0 0 0,-1-1 1,0 0-1,0-1 0,-1 0 0,1-1 0,-1 0 0,-23 2 1,35-5-305,-1 0 0,1 0 0,0 0 0,0 0 0,0-1 0,-1 1 0,1 0 0,0 0 0,0 0 0,0 0 1,0 0-1,-1-1 0,1 1 0,0 0 0,0 0 0,0-1 0,0 1 0,0 0 0,0 0 0,0 0 0,0-1 1,-1 1-1,1 0 0,0 0 0,0-1 0,0 1 0,0 0 0,0 0 0,0-1 0,0 1 0,1 0 0,-1 0 0,0 0 1,0-1-1,0 1 0,0 0 0,0 0 0,0-1 0,0 1 0,0 0 0,0 0 0,1 0 0,-1-1 0,0 1 0,0 0 1,0 0-1,0 0 0,1 0 0,-1-1 0,0 1 0,0 0 0,1 0 0,9-12-2691,9-2-2038,5-1-1858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14542,'0'0'7762,"-2"11"-6711,-13 45-421,0-2 773,2 1 0,3 0-1,-6 89 1,16-143-1328,-3-40-1160,4 33 876,-1 1 0,0 0 0,-1-1 1,1 1-1,-1 0 0,-2-9 0,-38-68-1622,82 85 3134,-20 0-1084,0-1 1,0 0-1,0-2 1,0 0-1,26-5 0,-39 4-116,0 0-1,0-1 1,0 0-1,0-1 1,0 0-1,0 0 1,-1-1-1,0 0 1,0 0-1,0 0 1,0-1-1,0 0 1,-1 0-1,0-1 1,0 0-1,7-9 1,-64 102-294,47-80 224,1 0-1,-1 1 0,1-1 0,1 1 1,-1-1-1,1 1 0,1 0 0,0 0 1,0 0-1,0 0 0,1 0 1,0 0-1,0 0 0,2 9 0,-1-16-49,-1-1-1,0 1 0,0-1 0,1 0 0,-1 1 1,0-1-1,1 0 0,-1 1 0,0-1 1,1 0-1,-1 0 0,0 1 0,1-1 0,-1 0 1,0 0-1,1 1 0,-1-1 0,1 0 0,-1 0 1,1 0-1,-1 0 0,1 0 0,-1 0 1,0 0-1,1 0 0,-1 0 0,1 0 0,-1 0 1,1 0-1,-1 0 0,1 0 0,-1 0 1,0 0-1,1-1 0,-1 1 0,1 0 0,-1 0 1,0 0-1,1-1 0,-1 1 0,1 0 0,-1-1 1,0 1-1,0 0 0,1-1 0,16-15-2634,4-31-9508,-13 17-1453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92 106 3716,'0'0'19762,"-43"49"-18545,28-24-64,1-2-256,3 1-224,4-4-449,5-7-160,2-5-64,0-7-320,9-1-545,2-2-576,1-13-2051,4-5-2369,-4-6-4581</inkml:trace>
  <inkml:trace contextRef="#ctx0" brushRef="#br0" timeOffset="1">118 0 9897,'0'0'3139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17969,'0'0'7260,"10"-8"-5044,-3 3-1958,65-41 2248,-66 43-2449,0 0 1,1 0-1,-1 1 1,1-1-1,-1 2 1,1-1-1,0 1 1,0 0-1,0 0 1,0 1-1,12 0 1,-18 1-63,0-1 1,0 0 0,0 0 0,1 0 0,-1 1 0,0-1 0,0 1 0,0-1-1,0 1 1,-1-1 0,1 1 0,0-1 0,0 1 0,0 0 0,0-1-1,0 1 1,-1 0 0,1 0 0,0 0 0,-1 0 0,1 0 0,-1 0 0,1 0-1,-1 0 1,1 1 0,0 1-17,-1-1-1,1 1 0,-1 0 1,0 0-1,0 0 1,0 0-1,0 0 1,0-1-1,-2 6 1,0 0-31,0 0 1,-1 0 0,0-1 0,0 1 0,-9 13 0,3-12 278,15-27 274,16-27 244,-7 21-723,18-39 20,-34 64-40,0 1-1,1-1 1,-1 1 0,1-1 0,0 1-1,-1-1 1,1 1 0,0 0-1,0-1 1,0 1 0,0-1-1,0 1 1,1 0 0,-1-1 0,0 1-1,1-1 1,-1 1 0,1-1-1,-1 1 1,1-1 0,0 1-1,0-1 1,0 0 0,1 3-1,1-2 7,-1 0-1,0 0 1,1-1-1,0 1 1,-1-1-1,1 1 0,0-1 1,0 0-1,-1 0 1,1 0-1,0 0 0,5 0 1,-1 0 6,1 0 0,-1-1 1,0 0-1,0 0 0,1 0 0,-1-1 1,0 0-1,0-1 0,0 0 0,0 0 0,11-5 1,3-8 21,-18 12-33,1 0 0,-1 0-1,1 0 1,0 1 0,0-1 0,1 1-1,-1 0 1,0 0 0,7-2 0,-25 30-329,-4 2-201,2 1 1,-13 32-1,29-67-10646,1-10 848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19635,'0'0'6566,"6"52"-6566,4-35-1089,2 1-1794,0-1-1793,3-3-3076</inkml:trace>
  <inkml:trace contextRef="#ctx0" brushRef="#br0" timeOffset="1">190 159 16239,'0'0'9305,"-9"2"-8098,-4 2-775,1 0 0,0 0 0,0 1 0,0 1 0,-19 12 0,27-16-368,0 1 0,1-1 1,-1 0-1,1 1 0,0 0 0,0 0 0,-1 0 0,2 0 0,-1 0 1,0 1-1,1 0 0,0-1 0,-1 1 0,1 0 0,1 0 0,-1 0 0,1 0 1,-1 0-1,1 0 0,0 0 0,1 1 0,-1-1 0,1 0 0,0 7 1,1-10-66,-1 0 0,1 0-1,0 0 1,0 0 0,0-1 0,0 1 0,0 0 0,0 0 0,0 0 0,0-1 0,0 1 0,0 0 0,0-1 0,0 1 0,1-1 0,-1 0 0,0 1 0,0-1 0,1 0 0,-1 0 0,0 0 0,1 0 0,-1 0 0,0 0 0,3 0-1,36-3-595,21-16-2993,-2-9-4967,-56 26 8004,26-13-6723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86 212 7591,'0'0'18247,"-9"2"-17858,5-2-327,1 0 0,0 1 0,-1-1 0,1 1-1,0 0 1,-1 0 0,1 1 0,0-1-1,0 0 1,0 1 0,0 0 0,0 0 0,0 0-1,0 0 1,1 0 0,-1 1 0,1-1-1,0 1 1,-1-1 0,1 1 0,0 0 0,1 0-1,-1 0 1,0 0 0,1 0 0,0 0-1,0 1 1,0-1 0,0 0 0,0 1-1,0-1 1,1 1 0,0-1 0,0 5 0,0-7-43,1 0 0,-1 0 1,1 0-1,-1-1 1,1 1-1,0 0 0,-1 0 1,1 0-1,0-1 1,0 1-1,0 0 0,-1-1 1,1 1-1,0-1 1,0 1-1,0-1 1,0 1-1,0-1 0,0 0 1,0 1-1,0-1 1,0 0-1,0 0 0,0 0 1,0 0-1,0 0 1,0 0-1,0 0 1,0 0-1,1 0 0,-1 0 1,0-1-1,1 0 1,40-7 206,-29 2-390,1-1 1,-2-1 0,1 0 0,-1 0 0,0-1-1,19-20 1,-41 38-62,8-8 240,0 1 0,0-1-1,0 0 1,0 1 0,1 0 0,-1-1-1,0 1 1,1 0 0,-1 0-1,1 0 1,0 0 0,0 0 0,0 0-1,0 0 1,0 1 0,0-1-1,0 0 1,1 1 0,-1-1 0,1 0-1,0 1 1,-1-1 0,1 3-1,1-4 8,-1-1 0,1 1 0,-1 0 0,1-1 0,-1 1 0,1-1 0,-1 0 0,1 1 0,-1-1 0,1 1 0,0-1 0,-1 0 0,1 1-1,0-1 1,-1 0 0,1 0 0,0 0 0,-1 1 0,1-1 0,0 0 0,0 0 0,-1 0 0,1 0 0,0 0 0,-1 0 0,2-1 0,21-2 432,-3-5-305,0-1 1,-1-1-1,0 0 1,-1-2-1,0 0 1,32-29-1,-38 31-138,-8 6-24,72-63 87,-71 61-108,0 0-1,0 0 0,0 0 0,0-1 1,-1 0-1,0 0 0,-1 0 1,1 0-1,-1 0 0,2-11 0,-5 17 22,1 1-1,-1-1 1,0 0-1,0 1 1,1-1-1,-1 0 0,0 1 1,0-1-1,0 1 1,0-1-1,0 0 1,0 0-1,0 1 1,0-1-1,0 0 0,0 1 1,-1-1-1,1 1 1,0-1-1,0 0 1,-1 1-1,1-1 1,0 1-1,-1-1 0,1 0 1,0 1-1,-1-1 1,1 1-1,-1-1 1,1 1-1,-1 0 1,1-1-1,-1 1 0,0-1 1,0 1-1,-1-1 0,0 1 0,0 0 0,0 0 0,0 1 0,1-1 0,-1 0 0,0 0 0,0 1 0,0-1 0,0 1 0,0 0 0,-1 1 0,-48 29-47,42-24 95,0 0 0,1 1 0,0 0 0,0 0 1,1 1-1,0 0 0,0 0 0,1 1 0,1 0 0,0 0 0,0 0 0,1 1 0,0-1 1,0 1-1,1 0 0,1 0 0,-2 22 0,4-31-82,0 0 1,0 0-1,0 0 0,0 0 1,1 0-1,-1 0 0,0 0 0,1 0 1,0 0-1,0 0 0,-1 0 1,1 0-1,0 0 0,0-1 1,1 1-1,-1 0 0,2 1 0,21 8-3519,-1-9-2396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10602,'0'0'9812,"-11"6"-8157,3-1-1379,1 0 1,0 0-1,0 1 1,0 0 0,1 1-1,-1-1 1,2 1-1,-1 1 1,1-1-1,0 1 1,0-1-1,1 2 1,0-1-1,-3 9 1,-7 23 421,1 1 1,2 1 0,2 0-1,2 1 1,1-1-1,1 77 1,5-118-694,-1 0 0,1-1 1,0 1-1,0-1 0,0 1 0,0-1 1,0 1-1,0-1 0,0 1 0,0 0 1,0-1-1,0 1 0,0-1 0,0 1 1,0-1-1,1 1 0,-1-1 0,0 1 1,0 0-1,1-1 0,-1 1 1,0-1-1,0 0 0,1 1 0,-1-1 1,1 1-1,-1-1 0,0 1 0,1-1 1,-1 0-1,1 1 0,-1-1 0,1 0 1,-1 0-1,1 1 0,-1-1 0,1 0 1,-1 0-1,1 0 0,0 0 0,-1 0 1,1 1-1,-1-1 0,1 0 1,-1 0-1,2-1 0,-1 1 13,1-1-1,-1 0 1,0 1 0,0-1-1,0 0 1,0 0-1,0 0 1,0 0 0,0 0-1,0 0 1,0 0-1,0 0 1,0 0 0,-1 0-1,1-1 1,-1 1-1,1 0 1,0-3 0,2-8-67,-1-1 1,-1 0 0,0 0-1,-1 1 1,0-1 0,-1 0 0,0 0-1,-1 0 1,0 1 0,-1-1-1,-1 1 1,0 0 0,-1 0-1,0 0 1,0 1 0,-1-1 0,-1 1-1,0 1 1,-1-1 0,-10-10-1,2 10-152,14 20-115,3-5 290,0-1 0,1 1 0,-1-1 0,1 1-1,0-1 1,0 0 0,0 0 0,3 4 0,2-2-192,0 1-1,0-1 1,0-1 0,1 0 0,0 0 0,0 0 0,0-1 0,0 0 0,1 0 0,-1-1 0,1-1-1,0 1 1,14 0 0,-8-2-1646,1 0 0,0 0 1,0-1-1,-1-1 0,1-1 0,26-8 0,-5-2-3501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6854,'0'0'12257,"-9"0"-9870,3 0-2128,-1 1 0,1 0 1,-1 1-1,1 0 0,0 0 0,0 0 1,0 0-1,0 1 0,0 0 1,1 1-1,-1-1 0,1 1 0,0 0 1,0 0-1,0 1 0,1-1 1,-1 1-1,1 0 0,0 1 1,-3 5-1,4-8-140,1-1 1,0 1-1,0 0 1,0 0-1,0 0 0,1 0 1,-1 1-1,1-1 1,0 0-1,0 0 1,0 1-1,0-1 1,1 1-1,-1-1 1,1 7-1,1-10-102,-1 1 1,1-1-1,-1 1 0,1 0 1,0-1-1,-1 1 1,1-1-1,0 1 0,0-1 1,-1 0-1,1 1 1,0-1-1,0 0 0,0 0 1,-1 1-1,1-1 0,0 0 1,0 0-1,0 0 1,0 0-1,-1 0 0,1 0 1,0 0-1,0 0 1,0 0-1,1-1 0,25-4 245,-11-2-204,-1 0 0,-1-2 0,1 1 1,-1-1-1,-1-1 0,19-18 0,30-19-507,-65 69-480,-9 14 677,8-28-130,2 0 0,-1 0 0,1 0 0,0 0 0,0 0 0,-1 14 0,3-21 251,0 0-1,1-1 1,-1 1-1,0 0 0,0-1 1,0 1-1,0 0 1,0-1-1,1 1 1,-1-1-1,0 1 0,1 0 1,-1-1-1,0 1 1,1-1-1,-1 1 1,0-1-1,1 1 0,-1-1 1,1 1-1,-1-1 1,1 0-1,-1 1 1,1-1-1,0 0 0,-1 1 1,1-1-1,-1 0 1,2 1-1,25 0-2772,25-15-3265,-16-2 35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3812,'0'0'15444,"-13"3"-13165,-4 2-1779,1 1 0,0 0-1,0 1 1,-16 9 0,25-11-161,-1-1 1,1 1-1,0 0 1,0 1-1,0 0 0,1 0 1,0 0-1,0 1 0,1 0 1,-1 0-1,-7 14 1,13-20-328,-1-1 1,1 1 0,0 0 0,-1 0 0,1-1 0,0 1 0,0 0-1,-1 0 1,1 0 0,0 0 0,0 0 0,0 0 0,0-1 0,0 1-1,0 0 1,0 0 0,0 0 0,1 0 0,-1 0 0,0-1 0,1 1-1,-1 0 1,0 0 0,1 0 0,-1-1 0,1 1 0,-1 0 0,1-1-1,-1 1 1,1 0 0,-1-1 0,2 2 0,0-1-45,1 0 1,-1 1 0,1-1-1,0 0 1,0 0-1,-1-1 1,1 1 0,0-1-1,0 1 1,3-1-1,8 1-904,-1-2-1,0 1 1,21-5-1,5-8-3211,2-5-2498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 9225,'0'0'8493,"-9"-2"-5263,7 1-3102,0 1 0,-1-1 1,1 1-1,0-1 0,-1 1 0,1 0 1,-1 0-1,1 0 0,0 0 0,-1 1 1,1-1-1,-1 1 0,1-1 0,0 1 1,-1 0-1,1 0 0,0 0 0,0 0 1,-3 2-1,1 1 68,0 0 0,0 1 0,0-1 0,0 1 0,1 0 0,-1 0 0,1 0 0,-4 11 0,-3 9 256,1-1 1,0 1-1,2 1 0,2-1 0,0 1 0,1 0 0,2 0 1,0 1-1,4 43 0,-1-66-439,-1 0 0,1 0 0,-1 0 0,1 0 0,1 0 0,-1 0 0,0 0-1,1-1 1,0 1 0,0 0 0,0-1 0,0 0 0,4 5 0,-4-6-96,0 0 0,0-1 0,0 1-1,0 0 1,1-1 0,-1 0 0,0 0-1,1 1 1,-1-1 0,1-1 0,-1 1 0,1 0-1,-1-1 1,1 1 0,0-1 0,-1 0-1,1 0 1,0 0 0,-1 0 0,1 0 0,2-1-1,-4 1-8,1-1 0,-1 1-1,0-1 1,0 1-1,0-1 1,0 1 0,0-1-1,0 0 1,0 1-1,0-1 1,-1 0 0,1 0-1,0 0 1,0 0-1,-1 0 1,1 0 0,0 0-1,-1 0 1,1 0-1,-1 0 1,0 0 0,1 0-1,-1 0 1,0 0 0,1-1-1,-1 1 1,0 0-1,0 0 1,0 0 0,0-1-1,0 1 1,0 0-1,-1 0 1,0-2 0,1-2-63,-1 1 1,0 0-1,0 0 1,0 0 0,0 0-1,-1 0 1,0 0-1,1 1 1,-4-5-1,-10-9-40,-1 1-1,0 1 0,-1 0 0,-1 1 0,-32-19 0,-24-19 3779,84 53-192,42 6-3093,50 14-1122,-34-8-2744,-33-5-53,4 0-2556</inkml:trace>
  <inkml:trace contextRef="#ctx0" brushRef="#br0" timeOffset="1">413 321 14510,'0'0'9673,"-13"61"-7367,6-34-1153,1 2-448,6-2-481,0-2-192,0-5-865,3-5-2306,3-6-3907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4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69 16528,'0'0'2178,"-6"9"139,-5 11-1836,0 1 1,2 1 0,0-1 0,1 2 0,1-1 0,2 1 0,0 0 0,1 0 0,1 0 0,1 46 0,2-68-446,0-1 0,0 1 0,0-1 0,-1 0 0,1 1 0,0-1 0,0 1 1,0-1-1,0 1 0,0-1 0,0 1 0,0-1 0,0 1 0,0-1 0,0 1 1,1-1-1,-1 1 0,0-1 0,0 1 0,0-1 0,1 1 0,-1-1 1,0 1-1,0-1 0,1 0 0,-1 1 0,0-1 0,1 1 0,-1-1 0,0 0 1,1 0-1,-1 1 0,1-1 0,-1 0 0,1 1 0,-1-1 0,1 0 0,-1 0 1,0 0-1,1 0 0,-1 0 0,1 1 0,-1-1 0,1 0 0,-1 0 0,1 0 1,-1 0-1,1 0 0,-1 0 0,1-1 0,-1 1 0,1 0 0,-1 0 0,1 0 1,-1 0-1,1-1 0,-1 1 0,1 0 0,-1 0 0,1-1 0,-1 1 0,0 0 1,1-1-1,-1 1 0,0 0 0,1-1 0,-1 0 0,26-27 924,-21 18-976,1-2-1,-1 1 1,-1 0 0,0-1-1,-1 0 1,0 0-1,0 0 1,-2 0 0,1-1-1,-2 1 1,1 0-1,-2-1 1,-2-19 0,3 31 3,-1 0 1,1 0 0,0 0 0,0 0-1,-1 1 1,1-1 0,0 0-1,-1 0 1,1 0 0,-1 0 0,1 1-1,-1-1 1,0 0 0,1 1 0,-1-1-1,0 0 1,1 1 0,-1-1-1,0 1 1,0-1 0,0 1 0,1-1-1,-1 1 1,0-1 0,0 1 0,-1 0-1,1 0 7,0 0 0,1 0-1,-1 0 1,1 0 0,-1 0 0,1 0-1,-1 1 1,0-1 0,1 0-1,-1 0 1,1 1 0,-1-1 0,1 1-1,-1-1 1,1 0 0,-1 1-1,1-1 1,0 1 0,-1-1 0,1 1-1,0-1 1,-1 1 0,1-1-1,0 1 1,-1-1 0,1 1 0,0-1-1,0 1 1,0 0 0,0-1-1,0 1 1,-1-1 0,1 1-1,0 0 1,0-1 0,0 1 0,1-1-1,-1 2 1,0-1 5,0 1 0,0-1 1,0 1-1,0-1 0,0 0 0,1 1 0,-1-1 0,0 1 1,1-1-1,-1 0 0,1 1 0,0-1 0,-1 0 0,1 0 1,0 1-1,0-1 0,0 0 0,0 0 0,0 0 0,0 0 1,0 0-1,0 0 0,0 0 0,0 0 0,1-1 0,1 2 1,0-1 11,1 0 0,0 0 0,0 0 0,0 0 0,0-1 1,0 0-1,0 0 0,-1 0 0,9-1 0,-1-1 13,-1 0-1,1 0 1,-1-1 0,0-1-1,0 1 1,0-2-1,10-5 1,-9 3-2,0-1 0,-1-1-1,0 0 1,18-20 0,-24 24-15,-1 0-1,1 0 0,-1 0 0,0 0 1,0 0-1,-1-1 0,0 1 1,0-1-1,0 0 0,0 0 0,-1 1 1,0-1-1,0-9 0,-1 14-7,0 0-1,1 0 1,-1 1 0,0-1-1,0 0 1,0 0 0,-1 0-1,1 0 1,0 1 0,0-1-1,0 0 1,-1 0 0,1 0-1,0 1 1,-1-1 0,1 0-1,0 0 1,-1 1 0,1-1-1,-1 0 1,1 1 0,-1-1-1,0 1 1,1-1 0,-1 1-1,1-1 1,-1 1 0,-1-1-1,1 0-4,-1 1 0,1 0-1,-1 0 1,1 0 0,0 0-1,-1 1 1,1-1 0,-1 0-1,1 1 1,0-1 0,-1 0-1,1 1 1,0 0 0,-3 1 0,-2 2-10,0 0 0,0 0 0,0 1 0,0 0 0,-6 7 0,0 2 159,1 0 1,0 1 0,1 1-1,0 0 1,2 0 0,0 1-1,0 0 1,2 0-1,0 1 1,-6 35 0,12-52-134,0 1 1,-1-1-1,1 0 0,0 0 1,0 1-1,1-1 0,-1 0 1,0 1-1,0-1 1,1 0-1,-1 0 0,1 1 1,-1-1-1,1 0 0,-1 0 1,1 0-1,0 0 1,-1 0-1,1 0 0,0 0 1,0 0-1,0 0 1,0 0-1,0 0 0,0 0 1,0-1-1,2 2 0,0-1 4,1 0-1,-1 0 0,1 0 0,0 0 0,-1-1 1,1 1-1,-1-1 0,1 0 0,0 0 0,3-1 1,11-2-75,0-1 0,-1 0 0,18-7 0,-17 4-184,-1 1-465,1 0 0,-1 1-1,1 1 1,19-3 0,-36 7 671,0 1 0,-1-1 0,1 0-1,-1 0 1,1 0 0,-1 0 0,1 1 0,-1-1-1,1 0 1,-1 0 0,1 1 0,-1-1-1,1 0 1,-1 1 0,1-1 0,-1 1 0,0-1-1,1 0 1,-1 1 0,0-1 0,1 1-1,-1-1 1,0 1 0,0-1 0,1 1 0,-1-1-1,0 1 1,0 0 0,0-1 0,0 1-1,0-1 1,0 1 0,0-1 0,0 1 0,0 0-1,0-1 1,0 1 0,0-1 0,0 1-1,0-1 1,0 1 0,0-1 0,-1 1 0,1 0-1,-10 35-92,6-26-143,3-6 48,-1 1-1,1-1 1,0 1 0,1 0 0,-1-1 0,1 1 0,0 0 0,0 6-1,1-10 9,-1 0-1,1 1 0,-1-1 1,1 0-1,0 0 1,0 0-1,-1 0 0,1 0 1,0 0-1,0-1 0,0 1 1,0 0-1,0 0 0,0-1 1,0 1-1,1 0 0,-1-1 1,0 1-1,0-1 0,0 1 1,0-1-1,1 0 1,-1 0-1,0 1 0,1-1 1,-1 0-1,0 0 0,0 0 1,1 0-1,-1-1 0,0 1 1,0 0-1,1 0 0,1-2 1,1 2-501,1-1 1,0-1-1,-1 1 0,1-1 1,-1 1-1,1-1 1,-1-1-1,8-4 0,34-33-905,-8-10 4872,-12 4 4891,-26 46-7973,0-1 0,1 1 0,-1 0 0,0 0 0,0-1 0,1 1 0,-1 0 0,0-1 0,0 1 1,0 0-1,0-1 0,1 1 0,-1 0 0,0-1 0,0 1 0,0 0 0,0-1 0,0 1 0,0-1 0,0 1 0,0 0 0,0-1 0,0 1 0,0 0 0,0-1 1,0 1-1,0-1 0,-1 1 0,1 0 0,0-1 0,0 1 0,0 0 0,0-1 0,-1 1 0,1 0 0,0-1 0,-15 7 1955,-28 27-2390,33-25 945,1-1-500,4-4-4,1 0 1,-1 0-1,1 1 0,0 0 1,0-1-1,0 2 1,1-1-1,-1 0 0,1 0 1,0 1-1,-3 7 0,6-12-164,0 1 0,0-1-1,0 1 1,1 0 0,-1-1-1,0 1 1,1-1-1,-1 1 1,0-1 0,1 1-1,-1-1 1,0 1-1,1-1 1,-1 0 0,1 1-1,-1-1 1,1 1 0,-1-1-1,1 0 1,-1 1-1,1-1 1,-1 0 0,1 0-1,0 0 1,-1 1 0,1-1-1,-1 0 1,1 0-1,0 0 1,-1 0 0,1 0-1,0 0 1,-1 0-1,1 0 1,-1 0 0,1 0-1,0-1 1,0 1 0,29-2 28,-23-1-161,0 1-1,0-1 1,0 0-1,-1-1 1,1 0-1,-1 0 1,1 0-1,-2-1 1,1 0-1,8-8 0,-8 6-398,1 1 0,0 0 0,0 1 0,1-1-1,15-7 1,-36 50-99,10-33 743,1 1-1,-1-1 1,1 1 0,1-1 0,-1 1 0,0-1 0,1 1 0,0 0 0,0 0 0,1 0 0,-1 0 0,1 0 0,1 7 0,-1-12-81,1 1 0,0 0 0,0 0 0,0 0 0,0-1 0,-1 1 0,1 0 0,0-1 0,0 1 0,1-1 0,-1 1 0,0-1 0,0 0 0,0 1 1,0-1-1,0 0 0,0 0 0,0 0 0,1 0 0,-1 0 0,0 0 0,0 0 0,0 0 0,0 0 0,0 0 0,0-1 0,1 1 0,-1 0 0,0-1 0,1 0 0,37-13 507,-17 0-387,0 0-1,-1-2 0,-1-1 1,-1 0-1,29-33 0,-38 39-118,-1-1 0,0 0 0,-1-1-1,0 1 1,-1-1 0,0-1 0,-1 0 0,-1 0-1,0 0 1,-1 0 0,3-18 0,-7 31-50,0 0 1,0 0-1,1 1 1,-1-1-1,0 0 1,0 0-1,0 1 1,0-1 0,0 0-1,0 0 1,-1 0-1,1 1 1,0-1-1,0 0 1,0 0-1,-1 1 1,1-1-1,0 0 1,-1 1-1,1-1 1,-1 0-1,-11 3-126,-12 22 46,13-7 133,1 1 1,1 0 0,0 1-1,1-1 1,1 2 0,1-1 0,1 1-1,1 0 1,0 0 0,2 0-1,0 1 1,1-1 0,4 37 0,-2-53-39,0 0 0,1 0-1,-1 1 1,1-1 0,0 0 0,1-1 0,-1 1 0,0 0 0,1-1 0,0 1 0,0-1 0,0 0 0,0 0 0,1 0 0,-1 0 0,1-1 0,0 1 0,0-1 0,-1 0 0,2 0 0,-1 0 0,5 1 0,3 1-134,1 0 1,0-1-1,0 0 0,0-1 0,0 0 1,16-1-1,-28-1 124,-1 0 1,0 0-1,1 0 1,-1 0-1,1 0 0,-1 0 1,0 0-1,1 0 1,-1 0-1,0 0 1,1 0-1,-1 0 1,0 0-1,1 0 1,-1 0-1,0-1 0,1 1 1,-1 0-1,0 0 1,1 0-1,-1-1 1,0 1-1,0 0 1,1 0-1,-1-1 0,0 1 1,0 0-1,0-1 1,1 1-1,-1 0 1,0 0-1,0-1 1,0 1-1,0 0 1,0-1-1,0 1 0,1-1 1,-7-16-334,-16-14-115,-1 7 600,1-1-1,2-1 1,0-1 0,2-1-1,1-1 1,-15-34 0,32 62-84,0 0-1,0 1 1,0-1 0,1 1 0,-1-1-1,0 1 1,0-1 0,0 0 0,1 1-1,-1-1 1,0 1 0,1-1 0,-1 1-1,0-1 1,1 1 0,-1-1 0,0 1-1,1 0 1,-1-1 0,1 1 0,-1 0-1,1-1 1,-1 1 0,1 0 0,-1-1-1,1 1 1,0 0 0,-1 0 0,1 0-1,-1 0 1,1-1 0,-1 1 0,1 0-1,0 0 1,-1 0 0,1 0 0,-1 0-1,1 0 1,0 1 0,0-1 0,40 0-221,-29 1 316,51 0-421,26 0-2732,-30-5-4661,-14-4-5475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11851,'0'0'13229,"9"0"-12503,313 2 1132,-365 13-1853,-10-8 434,-1-3 0,0-2 0,-90-9 0,126 2-319,23-3-358,29-10-1366,-29 16 1132,27-14-3606,4-5-3476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6:26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8584,'0'0'4292,"4"-70"-3331,24 29 512,9-10 161,9-4-225,5-2-224,2 2-544,-1 6-545,-2 4-32,0 8-32,-3 6-224,-5 4-384,-6 5-674,-8 5-1696,-13 3-1987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16976,'0'0'7944,"-7"45"-8073,7-27-2305,7 0-2819,-1-1-6566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3299,'1'-5'2078,"8"-22"15916,-7 41-16590,-5 44-479,-2 0 0,-2-1 0,-25 95 0,31-285-39,2 93-1002,1-19 99,0 44-48,2 19-105,-3 1 169,0 0 1,0 0 0,1-1 0,-1 1-1,1 0 1,0-1 0,1 1-1,-1-1 1,1 0 0,0 0 0,0 0-1,0 0 1,0-1 0,1 1-1,-1-1 1,1 0 0,0 0-1,0 0 1,0 0 0,1-1 0,-1 1-1,0-1 1,1 0 0,0-1-1,-1 1 1,1-1 0,0 0 0,0 0-1,0 0 1,0-1 0,0 0-1,0 0 1,0 0 0,0 0-1,-1-1 1,6-1 0,1 0 8,-1-1 0,0 0 0,-1 0 1,1-1-1,-1-1 0,1 1 0,-1-2 0,-1 1 1,1-1-1,-1 0 0,0-1 0,0 0 0,-1 0 0,0-1 1,0 0-1,9-13 0,-14 17-2,0 1 0,0-1 0,0 0 0,0 0 0,0 0 0,-1 0 0,0 0 0,1 0 0,-2-1 0,1 1 0,0 0 0,-1-1 0,0 1 0,0 0 0,-1-9 0,1 13-7,-1 0 0,1-1 0,-1 1 1,1 0-1,-1 0 0,1-1 0,-1 1 0,1 0 0,-1 0 0,1 0 1,-1 0-1,0 0 0,1 0 0,-1 0 0,1 0 0,-1 0 0,1 0 1,-1 0-1,1 0 0,-1 0 0,1 0 0,-1 0 0,1 0 1,-1 1-1,1-1 0,-1 0 0,1 0 0,-1 1 0,1-1 0,-1 0 1,1 1-1,-1-1 0,1 1 0,0-1 0,-1 0 0,1 1 0,0-1 1,-1 2-1,-16 15 7,7-2 42,1-1 0,0 1-1,1 0 1,1 1-1,0 0 1,1 0 0,1 1-1,0 0 1,1 0 0,1 0-1,1 0 1,0 33 0,2-49-39,0 0 0,0 1 1,0-1-1,1 0 0,-1 1 1,0-1-1,1 0 0,-1 1 1,1-1-1,0 0 0,-1 0 1,1 0-1,0 1 0,0-1 1,-1 0-1,1 0 1,0 0-1,0 0 0,0 0 1,1-1-1,-1 1 0,0 0 1,0 0-1,2 0 0,0 0 5,0 0 0,0 0 0,0-1 0,1 1 0,-1-1 0,0 1 0,0-1 0,1 0 0,5-1-1,0 0 7,0-1 0,0 0 0,0-1 0,0 0 0,-1 0 0,15-8 0,-11 4-7,-1-2-1,1 1 1,11-13 0,-20 19-9,0-1-1,-1 0 1,1 0 0,0 0 0,-1-1 0,0 1 0,0 0-1,0-1 1,0 0 0,0 1 0,-1-1 0,0 0 0,0 0-1,0 0 1,1-6 0,-4 10-2,1 0-1,0 0 1,-1 0 0,1 0-1,0 1 1,0-1 0,-1 0-1,1 1 1,0-1 0,-1 1-1,1-1 1,0 1 0,0 0-1,0-1 1,-2 2 0,-2 4 25,-1-1 1,1 1 0,0 0-1,0 0 1,0 1-1,1-1 1,0 1-1,1 0 1,-1 0 0,1 0-1,1 1 1,-1-1-1,1 1 1,1-1 0,-1 1-1,1 0 1,0 14-1,2-20-18,-1-1 0,1 1 0,0 0 0,0 0-1,0 0 1,0-1 0,0 1 0,0-1 0,0 1 0,0-1-1,1 1 1,-1-1 0,0 1 0,1-1 0,0 0-1,-1 0 1,1 0 0,0 0 0,-1 0 0,1 0 0,0-1-1,0 1 1,0 0 0,-1-1 0,1 0 0,4 1 0,55 4-1851,-56-5 1337,31-1-3894,0-1-3299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3075,'0'0'20264,"0"9"-19100,-11 272 4447,11-279-5571,-1 0 1,1 0-1,0 0 1,0 1-1,0-1 1,0 0-1,1 0 1,-1 0-1,1 1 0,-1-1 1,1 0-1,0 0 1,0 0-1,0 0 1,0 0-1,2 3 1,-2-4-30,1-1 0,-1 1 0,0-1 1,0 0-1,1 1 0,-1-1 0,0 0 0,0 0 1,1 0-1,-1 0 0,0 0 0,1 0 1,-1 0-1,0 0 0,0-1 0,1 1 0,-1-1 1,0 1-1,0 0 0,1-1 0,-1 0 0,0 1 1,0-1-1,0 0 0,0 0 0,0 1 1,0-1-1,0 0 0,0 0 0,1-2 0,7-5-8,0 0-1,0-1 1,0-1-1,-1 1 0,-1-1 1,0-1-1,0 1 0,9-22 1,-15 30-110,-2 20-80,-4 8 141,4-19 41,-1 0 0,1 0 0,0 0 0,0 0 0,1 1 0,0-1 0,1 0 0,1 11 0,-2-17 10,1 0 0,-1 0 0,1 0 0,-1 0 0,1-1 0,-1 1-1,1 0 1,0 0 0,0 0 0,-1-1 0,1 1 0,0-1-1,0 1 1,0 0 0,0-1 0,-1 1 0,1-1 0,0 0 0,0 1-1,0-1 1,0 0 0,0 1 0,0-1 0,0 0 0,0 0-1,0 0 1,1 0 0,-1 0 0,0 0 0,0 0 0,0-1 0,0 1-1,0 0 1,0 0 0,0-1 0,0 1 0,1-1 0,1 0 33,1-1 0,0 0 0,-1 1 1,1-1-1,-1 0 0,1-1 0,-1 1 1,4-4-1,7-11 53,-1-1-1,0 0 1,-1-1 0,9-20 0,-18 61-136,0 1 1,-2 26-1,-1-41 33,0 1 28,0 1 0,0-1 0,1 1 0,3 12 0,-4-21-26,0 0 1,1 1 0,-1-1-1,1 0 1,-1 1 0,1-1-1,-1 0 1,1 1 0,0-1-1,-1 0 1,1 0 0,0 0-1,0 0 1,0 0 0,0 0-1,0 0 1,0 0 0,0 0 0,1 0-1,-1 0 1,0-1 0,0 1-1,1 0 1,-1-1 0,0 1-1,1-1 1,-1 0 0,0 1-1,1-1 1,-1 0 0,1 0-1,-1 0 1,1 0 0,-1 0-1,0 0 1,3-1 0,-3 1-165,0 0 0,0-1 0,0 1 0,0-1 0,1 0 0,-1 1 0,0-1 0,0 0 0,0 1 0,0-1 0,0 0 0,-1 0 1,1 0-1,0 0 0,0 0 0,-1 0 0,1 0 0,0 0 0,-1 0 0,1-1 0,-1 1 0,1-2 0,6-30-7537,-6 29 6119,3-25-9287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15310,'0'0'11756,"64"52"-13870,-43-44-1570,1-2-3042,-1 2-6727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9929,'0'0'17025,"-8"10"-16086,3-3-821,-1 1 0,1-1 0,1 1-1,0 0 1,0 0 0,0 0 0,1 1 0,0 0 0,1-1 0,0 1-1,0 0 1,0 9 0,2-2-83,1-1 0,0 1-1,1-1 1,1 0 0,9 29 0,-6-25-37,-2-1 1,0 1-1,2 26 1,-6-37-87,2 7 183,-2 1 1,0-1-1,-1 0 0,0 0 0,-6 23 0,6-35-37,0-1 0,0 1 0,0 0 0,0 0 0,0 0 0,-1-1-1,0 1 1,1 0 0,-1-1 0,0 0 0,0 1 0,0-1-1,0 0 1,-1 0 0,1 0 0,-1 0 0,1-1 0,-1 1 0,0-1-1,1 1 1,-1-1 0,0 0 0,0 0 0,0 0 0,0-1 0,0 1-1,0-1 1,0 1 0,0-1 0,0 0 0,0 0 0,0-1 0,-6 0-1,5 0-47,0 0 0,0-1 0,0 1 0,0-1 0,1 0 0,-1 0 0,0 0 0,1 0 0,0-1 0,0 0 0,-1 1 0,2-1 0,-1 0 0,0 0-1,0-1 1,1 1 0,0-1 0,0 1 0,0-1 0,0 0 0,-2-6 0,-1-2-49,1-1 0,0 0 0,0 0 0,2 0-1,-3-20 1,5 25-64,-1 0-1,2-1 1,-1 1 0,1 0-1,0 0 1,0 0-1,1 0 1,1 1-1,-1-1 1,1 0-1,0 1 1,8-13 0,-2 7-485,1 0 1,0 1 0,1 1-1,0-1 1,21-15 0,74-60-10282,-73 59 3128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12876,'0'0'9663,"-9"7"-8137,1 0-1239,1 1-1,0-1 0,0 1 1,1 1-1,0-1 0,0 1 1,1 0-1,0 1 0,1-1 1,-6 18-1,-12 59 1316,21-77-1527,-1-1 0,1 1 1,1 0-1,0 0 0,0-1 1,1 1-1,0 0 0,2 9 1,-3-17-70,1 1 0,-1 0 1,1-1-1,-1 1 0,1-1 1,0 0-1,-1 1 0,1-1 1,0 0-1,0 1 0,0-1 1,0 0-1,0 0 0,0 0 1,1 1-1,-1-1 0,0-1 1,0 1-1,1 0 0,-1 0 0,1 0 1,-1-1-1,3 2 0,-1-2-11,0 0 0,0 0 0,0 0-1,-1 0 1,1 0 0,0-1 0,-1 1-1,1-1 1,0 0 0,-1 0 0,1 0-1,4-2 1,2-2-218,1-1 0,-1 0 0,0-1 0,0 0 0,11-12 0,-19 19 209,-1 0 0,0 0 0,0 0 0,0 0 0,0 0 0,0 1 0,0-1 0,0 0 0,0 0 0,0 0 0,0 0-1,0 0 1,0 0 0,0 0 0,0 1 0,1-1 0,-1 0 0,0 0 0,0 0 0,0 0 0,0 0 0,0 0 0,0 0 0,1 0 0,-1 0 0,0 0 0,0 0 0,0 0 0,0 0 0,0 0 0,0 0 0,1 0-1,-1 0 1,0 0 0,0 0 0,0 0 0,0 0 0,0 0 0,1 0 0,-1 0 0,0 0 0,0 0 0,0 0 0,0 0 0,0 0 0,1 0 0,-9 28-147,4-20 204,1 0-1,1 1 1,0-1-1,0 1 1,0 0 0,1-1-1,1 1 1,0 14-1,0-22-33,1-1 0,-1 1-1,1-1 1,-1 1 0,1 0-1,0-1 1,-1 1-1,1-1 1,0 1 0,-1-1-1,1 0 1,0 1 0,0-1-1,-1 0 1,1 0 0,0 1-1,0-1 1,0 0 0,0 0-1,-1 0 1,1 0 0,0 0-1,0 0 1,0 0 0,-1 0-1,1 0 1,0 0-1,0-1 1,0 1 0,-1 0-1,1-1 1,0 1 0,0 0-1,0-1 1,27-15 73,-16 6-88,0-1 0,-1 0 0,0-1 0,15-22 0,-22 27-26,1 1 0,-2-1 0,1 0 1,-1-1-1,0 1 0,0 0 0,-1-1 1,0 0-1,-1 0 0,1 1 0,-1-11 1,-1 18 32,-1-1 1,0 1 0,0 0 0,1 0 0,-1 0-1,0 0 1,0 0 0,1 0 0,-1 0-1,0 0 1,0 1 0,1-1 0,-1 0 0,0 0-1,1 0 1,-1 1 0,0-1 0,1 0-1,-1 1 1,0-1 0,1 1 0,-1-1 0,1 1-1,-1-1 1,1 1 0,-1 0 0,-3 3 35,0 0 0,1 0 0,-1 0 0,1 0 0,0 1 0,1-1 0,-1 1 0,1 0 0,0 0 1,0 0-1,0 0 0,1 0 0,-1 0 0,1 0 0,1 1 0,-1-1 0,1 0 0,0 10 0,1-14-35,-1 0 1,1 0-1,0 0 0,0 1 0,-1-1 0,1 0 0,0 0 0,0-1 0,0 1 0,0 0 1,1 0-1,-1 0 0,0-1 0,0 1 0,0 0 0,0-1 0,1 1 0,-1-1 0,0 0 0,1 1 1,-1-1-1,2 0 0,36 6-180,-30-5 14,16 2-163,1 1 1,-1 0-1,0 2 1,-1 1-1,37 15 1,-60-28 3352,-4-23-2054,-14-31-305,12 47-993,1 0-1,0 0 1,1 0-1,0-1 1,0-20-1,3 33-81,1 0-1,0 1 1,0-1 0,0 0 0,-1 1-1,1-1 1,0 1 0,0-1-1,0 1 1,0 0 0,0-1-1,0 1 1,0 0 0,0 0 0,0 0-1,0 0 1,0 0 0,1 0-1,3-1-3118,12-3-8725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64 9033,'3'-7'1349,"-2"5"-614,0 0 0,-1-1 0,1 1 0,0 0 0,0 0 0,1 0 0,-1 0 0,0 0 0,1 0 0,-1 0 0,1 0 0,-1 0 0,1 1 0,3-3 0,-4 22 2340,-11 132 372,4-105-2998,3 0 0,5 90 0,-2-135-439,0 0 0,0 0 0,0 0 0,0-1 0,0 1 1,0 0-1,1 0 0,-1 0 0,0 0 0,0 0 0,0-1 1,0 1-1,0 0 0,1 0 0,-1 0 0,0 0 0,0 0 0,0 0 1,0 0-1,1 0 0,-1 0 0,0 0 0,0 0 0,0-1 0,0 1 1,1 0-1,-1 0 0,0 0 0,0 0 0,0 0 0,0 0 1,1 0-1,-1 1 0,0-1 0,0 0 0,0 0 0,1 0 0,-1 0 1,0 0-1,0 0 0,0 0 0,0 0 0,0 0 0,1 0 1,-1 1-1,0-1 0,0 0 0,0 0 0,0 0 0,0 0 0,1 1 1,5-18 208,-4 3-210,0 0 0,-1 0 0,-1 0 1,-3-26-1,3 35-77,-1-1 1,0 1-1,-1-1 1,1 1-1,-1-1 1,0 1-1,-1 0 1,1 0 0,-1 0-1,0 0 1,0 0-1,-1 1 1,1-1-1,-7-5 1,10 10 59,0 1 1,0-1-1,1 0 1,-1 1-1,0-1 1,0 0 0,0 1-1,0-1 1,0 0-1,0 1 1,0-1-1,-1 0 1,1 1-1,0-1 1,0 0-1,0 1 1,0-1-1,0 0 1,0 1-1,-1-1 1,1 0 0,0 0-1,0 1 1,0-1-1,-1 0 1,1 0-1,0 1 1,0-1-1,-1 0 1,1 0-1,0 0 1,-1 1-1,1-1 1,0 0-1,-1 0 1,1 0 0,0 0-1,-1 0 1,1 0-1,0 0 1,-1 0-1,1 0 1,0 0-1,-1 0 1,1 0-1,0 0 1,-1 0-1,1 0 1,0 0-1,-1 0 1,1 0 0,0 0-1,-1 0 1,1 0-1,0-1 1,-1 1-1,1 0 1,0 0-1,0 0 1,-1-1-1,1 1 1,0 0-1,0 0 1,-1-1-1,1 0 1,0 3 6,0-1 0,1 1 0,-1-1 0,0 0 1,1 1-1,-1-1 0,1 0 0,0 0 0,-1 1 0,1-1 0,0 0 0,0 0 0,-1 0 1,1 0-1,0 0 0,0 0 0,0 0 0,0 0 0,1 0 0,-1 0 0,2 0 0,5 1 36,1-1 0,-1 0-1,0-1 1,1 0-1,-1 0 1,0-1 0,1 0-1,-1 0 1,0-1 0,0 0-1,0 0 1,0-1-1,0 0 1,-1-1 0,1 1-1,-1-2 1,0 1 0,13-11-1,-4 3 74,0-1 0,0-1 1,-2-1-1,0 0 0,0 0 0,18-29 0,-29 39-92,-1 1 0,1-1 0,-1 0 0,0 0 0,0 0 0,-1 0 0,1 0 0,-1 0 0,0 0 0,0-7 0,-1 11-15,0 0 0,0 0 0,0 0 0,0 0 0,0 0 0,-1 1-1,1-1 1,0 0 0,-1 0 0,1 0 0,0 0 0,-1 0 0,1 0 0,-1 1-1,0-1 1,1 0 0,-1 0 0,1 1 0,-1-1 0,0 0 0,0 1-1,-1-2 1,0 2-6,0-1 1,0 0-1,0 1 0,0 0 0,0-1 0,0 1 0,-1 0 0,1 0 0,0 0 0,0 0 0,0 0 0,0 1 1,0-1-1,-3 2 0,1-1-1,0 1 0,0 0 1,1 0-1,-1 0 1,1 0-1,-1 0 0,1 1 1,0 0-1,0-1 0,0 1 1,0 0-1,-4 7 0,-29 48-2,26-42 20,4-5-1,-27 49 187,32-57-184,-1 0 0,1 0 0,0 0 0,0 1 1,0-1-1,0 0 0,0 1 0,1-1 0,0 0 0,0 1 0,0-1 0,0 0 0,0 1 1,0-1-1,1 0 0,1 5 0,-1-7-6,0 0-1,0 0 1,1 0 0,-1 1-1,1-1 1,-1 0 0,0-1-1,1 1 1,0 0 0,-1 0 0,1-1-1,-1 1 1,1-1 0,0 1-1,0-1 1,-1 0 0,4 1 0,38 2 55,-30-2-73,18 0 7,-25-2 4,0 1 1,0 0 0,0 1-1,0 0 1,0 0 0,10 3 0,-14-3-3,0 0 1,0 0 0,0 0-1,-1 0 1,1 1-1,0-1 1,-1 1 0,1-1-1,-1 1 1,1 0 0,-1-1-1,0 1 1,0 0 0,1 0-1,-2 0 1,1 0 0,0 0-1,0 0 1,0 0-1,-1 0 1,1 0 0,-1 0-1,0 3 1,0-5 0,2 8-1,-1-1 0,0 1-1,0 0 1,-1 0 0,0-1 0,0 1 0,-1 0 0,-2 12-1,0-34-5298,8-14-6707,1 18 2804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19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85 9961,'-1'0'481,"0"1"-1,0 0 0,0 0 0,1 0 0,-1-1 1,1 1-1,-1 0 0,0 0 0,1 0 0,-1 0 1,1 0-1,0 0 0,-1 0 0,1 0 1,0 1-1,0-1 0,0 0 0,0 0 0,0 0 1,0 0-1,0 0 0,0 0 0,0 0 0,0 0 1,0 0-1,1 1 0,-1-1 0,1 2 0,1-2-210,-1 0-1,1 1 0,0-1 0,-1 0 0,1 0 1,0 0-1,0 0 0,0 0 0,-1-1 0,1 1 1,0 0-1,0-1 0,0 0 0,3 1 1,9 1-101,0-2 0,0 1 1,17-3-1,-19 0-109,-1 0 0,0 0-1,0-2 1,1 1 0,-2-2 0,20-9 0,-26 12-1,1 0 1,-1 0 0,1-1 0,-1 0-1,0 0 1,0 0 0,0 0 0,-1-1-1,1 1 1,-1-1 0,0 0-1,0 0 1,0 0 0,-1-1 0,1 1-1,-1-1 1,0 1 0,1-6 0,-2 9-56,-1 1 0,0-1 1,0 0-1,0 0 0,0 0 0,-1 1 1,1-1-1,0 0 0,0 0 1,0 1-1,0-1 0,-1 0 1,1 1-1,0-1 0,-1 0 1,1 1-1,-1-1 0,1 0 1,-1 1-1,1-1 0,-1 1 1,1-1-1,-1 1 0,1-1 1,-1 1-1,0-1 0,0 0 1,-27-6 126,-29 9 17,48 0-140,1 1 0,-1 0 0,0 0 0,1 1 1,0 0-1,-1 0 0,2 1 0,-1 0 0,0 0 0,-7 7 0,11-8 1,0-1 0,0 1 0,0 0 0,0 0 0,0 1 0,1-1 0,-1 1 0,1 0 0,1-1 0,-1 1 0,1 1 0,0-1 0,0 0 0,0 0 0,0 1 0,1-1 0,-1 8 0,3-11 0,0 0-1,0 0 1,0 0 0,0 0-1,0 0 1,0 0 0,1-1 0,-1 1-1,0 0 1,1-1 0,-1 1 0,1-1-1,0 0 1,-1 1 0,1-1-1,0 0 1,0 0 0,0 0 0,0 0-1,0-1 1,0 1 0,0-1 0,0 1-1,0-1 1,0 1 0,1-1-1,1 0 1,63 7-1433,-22-7-2362,-15-1-1626,7-3-6722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3619,'0'3'17494,"0"18"-14488,1 10-363,-1-19-2267,0 0 1,0 0-1,1 0 0,1 0 0,0 0 1,1 0-1,7 19 0,-9-29-368,0 0 0,0 0-1,1 0 1,-1 0 0,1-1 0,0 1-1,-1-1 1,1 1 0,0-1-1,0 1 1,0-1 0,0 0 0,0 0-1,0 0 1,0 0 0,1 0-1,-1 0 1,0-1 0,1 1 0,-1-1-1,0 0 1,1 0 0,-1 1 0,0-2-1,1 1 1,-1 0 0,0 0-1,1-1 1,-1 1 0,0-1 0,0 0-1,5-1 1,4-3 10,1 0 1,-1 0-1,0-1 1,17-12-1,117-107 121,-145 125-138,0 0 0,0 0 1,0 0-1,0 0 0,1 0 0,-1 0 1,0 0-1,0 0 0,0 0 0,0 0 1,0-1-1,1 1 0,-1 0 0,0 0 1,0 0-1,0 0 0,0 0 0,0 0 0,1 0 1,-1 0-1,0 0 0,0 0 0,0 0 1,0 0-1,0 1 0,1-1 0,-1 0 1,0 0-1,0 0 0,0 0 0,0 0 1,0 0-1,0 0 0,1 0 0,-1 0 1,0 0-1,0 0 0,0 1 0,0-1 0,0 0 1,0 0-1,0 0 0,0 0 0,0 0 1,1 0-1,-1 1 0,0-1 0,0 0 1,0 0-1,0 0 0,0 0 0,0 1 1,0-1-1,0 0 0,0 0 0,0 0 1,0 1-1,-1 15 87,-6 15 78,4-7-86,3-24-77,1 0 1,-1 0 0,0 1 0,0-1-1,0 0 1,1 1 0,-1-1 0,0 0-1,0 0 1,1 0 0,-1 1 0,0-1-1,0 0 1,1 0 0,-1 0 0,0 1-1,1-1 1,-1 0 0,0 0 0,1 0-1,-1 0 1,0 0 0,1 0 0,-1 0-1,0 0 1,1 0 0,-1 0 0,0 0-1,1 0 1,-1 0 0,0 0 0,1 0-1,-1 0 1,1-1 0,36-20 146,-35 20-154,4-3-4,50-31 14,-53 34-34,-1 0 1,1-1 0,0 1 0,-1 0 0,1 0 0,0 0 0,0 1 0,-1-1 0,1 1-1,0-1 1,0 1 0,0 0 0,0 0 0,0 1 0,0-1 0,0 0 0,0 1 0,5 1-1,-7 0 19,1-1 0,-1 0 0,0 1-1,0-1 1,0 1 0,0-1-1,0 1 1,0-1 0,0 1 0,-1 0-1,1-1 1,-1 1 0,1 0-1,-1 0 1,1 0 0,-1-1-1,0 1 1,0 3 0,0 42-23,-1-30 6,-6 24-1955,7-39 38,0-17-6075,0-7 373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10634,'0'0'7047,"21"54"-11467,2-45-3332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13 16816,'0'0'5589,"-12"-3"-3758,4 1-1647,0 0-1,-1 0 0,1 0 0,-1 1 1,1 0-1,-1 1 0,1 0 1,-1 1-1,1-1 0,-1 2 0,1-1 1,-1 1-1,1 0 0,0 1 1,0 0-1,0 0 0,-12 7 0,11-3 110,-1 0-1,1 1 1,0 0 0,-13 16-1,19-20-225,0 0 0,1-1 0,-1 1 0,1 0 0,0 0 0,0 0-1,0 1 1,1-1 0,-1 0 0,1 1 0,0-1 0,1 1 0,-1-1 0,0 10 0,2-12-63,-1-1 1,1 1 0,0-1 0,-1 1-1,1-1 1,0 1 0,0-1-1,0 0 1,0 1 0,0-1-1,0 0 1,0 0 0,1 0 0,-1 0-1,0 0 1,1 0 0,-1 0-1,1 0 1,-1 0 0,1-1 0,-1 1-1,1-1 1,-1 1 0,1-1-1,-1 1 1,1-1 0,0 0-1,-1 0 1,4 0 0,57 1-300,-51-2 107,-3 1-216,1-1 0,-1 0 0,0-1 0,0 0 0,0 0 0,0 0-1,-1-1 1,12-6 0,5-7-3976,-2-2-3810,-10 5-3149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4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14542,'0'0'4153,"-11"7"-1767,4-2-2058,1-2 20,0 1 1,0 0-1,0 0 1,1 1-1,-1 0 1,1 0-1,0 0 1,1 0-1,-1 1 1,1-1-1,0 1 1,-4 10-1,7-16-340,1 0 0,0 1 0,1-1 0,-1 0 0,0 0 0,0 1 0,0-1 0,0 0 0,0 1 0,0-1 0,0 0 0,0 1 0,0-1 0,1 0 0,-1 1 0,0-1 0,0 0 0,0 0 0,1 1 0,-1-1 0,0 0 0,0 0 0,1 0 0,-1 1 0,0-1 0,1 0 0,-1 0 0,0 0 0,0 0 0,1 0 1,-1 1-1,0-1 0,1 0 0,-1 0 0,0 0 0,1 0 0,21 2 132,21-7-32,34-18-100,-58 17 103,1-1-1,-1 2 1,1 1 0,-1 0 0,25 0-1,-43 4-70,0 0 0,0 1 0,0-1 0,-1 1 0,1-1 0,0 1 0,-1-1 0,1 1 0,0-1-1,-1 1 1,1-1 0,0 1 0,-1 0 0,1-1 0,-1 1 0,1 0 0,-1 0 0,0-1 0,1 1 0,-1 0-1,0 0 1,0 0 0,1-1 0,-1 1 0,0 0 0,0 0 0,0 0 0,0 0 0,0-1 0,0 1 0,0 0 0,0 0-1,0 0 1,-1 0 0,1 0 0,-7 35 851,-1-16-607,6-15-191,-1 1 1,1-1-1,0 1 0,1 0 0,-1 0 1,1-1-1,0 8 0,1-12-79,1 0 0,0 0 0,0-1 1,0 1-1,-1 0 0,1-1 0,0 1 0,0-1 0,0 1 0,0-1 0,0 0 0,0 1 0,0-1 0,0 0 0,0 0 1,0 0-1,0 0 0,0 1 0,0-1 0,0 0 0,0-1 0,0 1 0,0 0 0,0 0 0,0 0 0,0-1 0,0 1 1,1-1-1,35-8 180,16-18-151,-42 21-165,0-1 0,1 2 0,-1 0 0,1 0 0,0 1 0,14-3 0,-26 7 112,1 0 0,-1 0 0,0 0 0,0 0 0,1 0 0,-1 0 0,0 0 0,0 0 0,1 0 0,-1 0 0,0 0 0,0 0 0,1 0 0,-1 0 0,0 0 1,0 0-1,1 0 0,-1 0 0,0 1 0,0-1 0,0 0 0,1 0 0,-1 0 0,0 0 0,0 1 0,0-1 0,1 0 0,-1 0 0,0 0 0,0 1 0,0-1 0,0 0 0,0 0 0,1 1 0,-1-1 0,0 0 0,0 0 0,0 1 0,0-1 0,0 0 0,0 0 0,0 1 0,0-1 0,0 0 0,0 0 0,0 1 1,-6 17-452,-12 17-851,17-35 1183,-14 29-2596,10-18-5179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24 12684,'0'0'9524,"-11"-4"-7522,3 0-1691,-1 1 1,0 0-1,1 0 1,-1 1-1,0 0 0,-10 0 1,15 1-241,-1 1 1,1 0-1,-1 1 0,1-1 1,-1 1-1,1 0 0,-1 0 1,1 1-1,0-1 0,-1 1 1,1 0-1,0 0 0,0 0 1,0 1-1,1-1 1,-1 1-1,-3 4 0,0-1 135,1 0 1,1 1-1,-1 0 0,-6 12 0,11-17-155,-1 0-1,1 0 1,0 0-1,0 0 1,0 0 0,0 0-1,0 1 1,1-1-1,-1 0 1,1 1-1,-1-1 1,1 0 0,0 1-1,0-1 1,0 0-1,0 1 1,1-1-1,-1 1 1,0-1 0,1 0-1,0 0 1,0 3-1,1-3-29,0-1-1,1 1 1,-1-1-1,0 0 1,0 1-1,1-1 1,-1 0-1,0-1 0,1 1 1,-1 0-1,1-1 1,-1 1-1,1-1 1,-1 0-1,1 0 1,-1 0-1,1 0 1,2 0-1,50-6 114,-36 0-161,1-1 0,-2-1-1,1 0 1,-1-2 0,0 0-1,16-13 1,17-8-22,-45 34 73,-5 9 33,-5 25 87,3-20-86,1-16-52,0-1 0,0 1 0,0 0-1,0-1 1,0 1 0,0 0 0,0-1 0,0 1-1,0 0 1,1-1 0,-1 1 0,0-1 0,0 1-1,1-1 1,-1 1 0,0 0 0,1-1 0,-1 1 0,1-1-1,-1 1 1,1-1 0,-1 0 0,1 1 0,-1-1-1,1 0 1,-1 1 0,1-1 0,0 0 0,-1 1-1,1-1 1,0 0 0,27-1 130,34-22-50,-53 18-110,1 1 48,2-2-85,0 1-1,0 1 1,0 0 0,1 0-1,-1 2 1,24-4 0,-35 13 73,0 0 0,0 0 0,-1 0 0,1 0 0,-2 10 0,1-13 39,0-3-43,0-1 0,0 1 0,1-1 0,-1 1 0,0-1 0,1 1 1,-1-1-1,0 0 0,1 1 0,-1-1 0,1 1 0,-1-1 1,1 0-1,-1 1 0,1-1 0,-1 0 0,1 0 0,-1 1 0,1-1 1,-1 0-1,1 0 0,-1 0 0,1 0 0,-1 0 0,1 0 1,0 0-1,-1 0 0,1 0 0,-1 0 0,1 0 0,-1 0 0,1 0 1,0 0-1,-1 0 0,1-1 0,-1 1 0,1 0 0,-1 0 1,1-1-1,25-8 34,-3-4-44,-17 9-200,1 0 0,0 0 0,0 1 0,0-1 0,0 2 0,0-1 0,0 1 0,14-3 0,-20 6 191,-1-1 0,0 1 0,1-1 0,-1 1 0,0-1 1,0 1-1,1-1 0,-1 1 0,0-1 0,0 1 1,0 0-1,0-1 0,0 1 0,0-1 0,0 1 1,0-1-1,0 1 0,0 0 0,0-1 0,0 1 1,0-1-1,0 1 0,0-1 0,0 1 0,-1-1 1,1 1-1,0 0 0,0-1 0,-1 1 0,0 0 1,-8 21-174,9-20 179,-1-2-3,1 1 0,-1 0 0,1 0-1,0 0 1,-1-1 0,1 1-1,0 0 1,-1 0 0,1 0 0,0 0-1,0 0 1,0 0 0,0 0 0,0 0-1,0 0 1,0-1 0,0 1-1,0 0 1,0 0 0,0 0 0,1 0-1,-1 0 1,0 0 0,1 0-1,-1-1 1,1 1 0,-1 0 0,1 0-1,-1 0 1,1-1 0,-1 1 0,1 0-1,0-1 1,1 2 0,0-1-47,1 0 0,0 0 0,0-1 0,0 1 1,-1-1-1,1 1 0,0-1 0,0 0 0,0 0 0,0-1 1,4 0-1,8-1-234,1-2 0,-1 0 0,23-9 0,-15 3-91,55-27-116,-72 34 515,0-1 0,0 0-1,0 0 1,-1 0 0,0-1 0,0 1-1,0-1 1,0-1 0,6-8-1,-11 14-2,0 0-1,0 0 0,0 0 0,1 0 0,-1-1 0,0 1 0,0 0 1,0 0-1,0 0 0,0 0 0,0 0 0,0 0 0,1 0 0,-1-1 1,0 1-1,0 0 0,0 0 0,0 0 0,0 0 0,0 0 1,0-1-1,0 1 0,0 0 0,0 0 0,0 0 0,0 0 0,0 0 1,0-1-1,0 1 0,0 0 0,0 0 0,0 0 0,0 0 1,0 0-1,0-1 0,0 1 0,0 0 0,0 0 0,0 0 0,0 0 1,0 0-1,-1-1 0,1 1 0,0 0 0,0 0 0,0 0 1,0 0-1,0 0 0,0 0 0,0 0 0,-1 0 0,1-1 0,0 1 1,0 0-1,0 0 0,0 0 0,0 0 0,-1 0 0,1 0 0,0 0 1,0 0-1,0 0 0,-1 0 0,-13 5 365,-16 13 144,24-14-230,0 1-1,1 0 0,0 1 1,0-1-1,1 1 1,-7 11-1,10-16-274,0 0-1,0 0 1,0 0-1,1 0 1,-1 1-1,1-1 1,-1 0-1,1 1 1,-1-1-1,1 0 1,0 1-1,0-1 1,0 0-1,0 1 1,-1-1 0,2 1-1,-1-1 1,0 0-1,0 1 1,0-1-1,1 0 1,-1 1-1,1-1 1,-1 0-1,1 0 1,-1 1-1,1-1 1,0 0-1,0 0 1,-1 0-1,1 0 1,0 0 0,0 0-1,0 0 1,0 0-1,0 0 1,1 0-1,-1 0 1,0-1-1,0 1 1,0 0-1,3 0 1,6 2-264,0 1 0,1-2 1,0 1-1,0-2 0,0 1 0,0-1 1,0-1-1,17-1 0,-18 0-1209,-1 0 0,0-1 1,1 0-1,-1-1 0,0 1 0,9-5 0,18-12-11630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7783,'3'-11'144,"7"-15"12771,-7 33-5313,-3 11-6909,0 7-265,-1-10-25,1-1 1,0 0-1,1 0 1,5 24-1,-6-35-360,1 0-1,0-1 0,0 1 1,0 0-1,1 0 0,-1 0 0,1-1 1,-1 1-1,1-1 0,0 1 1,0-1-1,0 1 0,0-1 1,0 0-1,1 0 0,-1 0 1,0 0-1,1-1 0,0 1 1,-1-1-1,1 0 0,0 1 0,0-1 1,0 0-1,0-1 0,0 1 1,3 0-1,3 0-385,0 0 1,0-1-1,0 0 1,0-1-1,-1 0 0,1 0 1,0-1-1,14-5 1,-13 3-420,0 0-1,0-1 1,0 0 0,-1-1 0,0 0 0,0 0 0,0-1 0,-1 0 0,0 0 0,0-1 0,-1 0-1,0-1 1,-1 0 0,0 0 0,0 0 0,0-1 0,-2 1 0,7-16 0,-5 4-5639,-1 3-2306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5765,'1'2'8232,"-1"15"-3940,-4 8-1153,-8 7-512,-4 4-737,-6 10-161,-1 0-127,1 5-129,0-2-448,2-4-512,3-3-385,6-6-96,6-5-609,3-10-1793,2-8-3364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7 179 11115,'0'-8'1953,"0"8"-1935,-1-46 3449,5 16-114,-4 30-3218,0-1 0,0 1 0,1-1 0,-1 0-1,0 1 1,0-1 0,0 1 0,1-1 0,-1 1 0,0-1 0,1 1 0,-1-1 0,0 1 0,1-1 0,-1 1 0,1-1-1,-1 1 1,0-1 0,1 1 0,-1 0 0,1-1 0,0 1 0,-1 0 0,1 0 0,-1-1 0,1 1 0,-1 0 0,1 0-1,0 0 1,0 0-79,0 1 0,0-1 0,-1 1 0,1-1-1,-1 1 1,1 0 0,0-1 0,-1 1 0,1 0 0,-1 0-1,1-1 1,-1 1 0,0 0 0,1 0 0,-1 0 0,0 0-1,1-1 1,-1 1 0,0 0 0,0 0 0,0 0 0,0 0-1,0 0 1,0 1 0,1 29 367,-1-26-224,-1 66 513,-4 0 0,-17 84-1,17-122-508,27-67 144,-8 3-363,-1-1 0,-1-1 0,-2 0 0,10-62 0,-21 100 11,-1 9-13,0 0 0,1 0 1,0 0-1,1 1 1,3 18-1,-3-31 18,0 0-1,1 1 1,-1-1 0,1 0 0,0 1-1,0-1 1,-1 0 0,2 0 0,-1 0-1,0 0 1,0 0 0,1 0-1,-1 0 1,1 0 0,-1 0 0,1-1-1,0 1 1,0-1 0,0 1 0,-1-1-1,1 0 1,1 0 0,-1 0-1,0 0 1,0 0 0,0 0 0,1 0-1,-1-1 1,0 1 0,1-1 0,-1 0-1,0 1 1,1-1 0,-1 0 0,0-1-1,1 1 1,-1 0 0,0-1-1,1 1 1,-1-1 0,3-1 0,2 0 15,0-1 1,-1 0 0,1 0 0,0-1-1,-1 0 1,0 0 0,0 0 0,0-1 0,-1 0-1,1 0 1,-1 0 0,8-12 0,0-1 152,0-1 0,20-39 1,-25 43-85,-1-2 1,0 1 0,-2-1 0,1 0 0,-2 0 0,0 0 0,-2-1 0,1 1 0,-2-32-1,-1 49-85,0 0 0,0 0 1,0 0-1,0-1 0,0 1 0,1 0 0,-1 0 0,-1 0 0,1-1 0,0 1 0,0 0 0,0 0 0,0 0 0,0 0 0,0-1 0,0 1 0,0 0 0,0 0 0,0 0 0,0 0 0,0-1 0,0 1 0,-1 0 0,1 0 0,0 0 0,0 0 0,0 0 0,0-1 0,0 1 0,-1 0 0,1 0 1,0 0-1,0 0 0,0 0 0,0 0 0,-1 0 0,1 0 0,0 0 0,0 0 0,0 0 0,-1 0 0,1 0 0,0 0 0,0 0 0,0 0 0,-1 0 0,-8 7-104,-7 14-102,-2 11 172,-114 217 22,129-241 46,-1 0 1,1 0 0,1 0 0,0 1 0,-3 12 0,5-20-33,0-1 0,0 1 0,0 0 1,0-1-1,0 1 0,0-1 1,0 1-1,0-1 0,0 1 1,0-1-1,0 1 0,1-1 1,-1 1-1,0-1 0,0 1 0,0-1 1,1 1-1,-1-1 0,0 0 1,1 1-1,-1-1 0,0 1 1,1-1-1,-1 0 0,0 1 1,1-1-1,-1 0 0,1 1 0,-1-1 1,1 0-1,-1 0 0,1 1 1,-1-1-1,0 0 0,2 0 1,22-2 56,23-19 29,-8-9-84,-29 22-47,0 0 1,0 1 0,1 0-1,21-11 1,-32 18 33,1-1 1,-1 1-1,1 0 0,-1 0 0,1 0 1,-1 0-1,1-1 0,0 1 0,-1 0 0,1 0 1,-1 0-1,1 0 0,-1 0 0,1 0 1,-1 0-1,1 1 0,-1-1 0,1 0 1,-1 0-1,1 0 0,-1 0 0,1 1 0,-1-1 1,1 0-1,-1 1 0,1-1 0,-1 0 1,0 1-1,1-1 0,-1 0 0,1 1 0,-1-1 1,1 1-1,3 22-131,-10 28 70,-4-15-119,-2 10-1243,9-15-3089,12-38-4713,1-12 1425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13004,'0'0'5718,"0"10"-4074,5 32-325,-4-40-1214,0 0 0,0-1 0,0 1 0,0-1 0,0 1 1,0-1-1,1 1 0,-1-1 0,0 0 0,1 1 0,-1-1 0,1 0 1,0 0-1,-1 0 0,1 0 0,-1-1 0,1 1 0,0 0 1,0-1-1,0 1 0,-1-1 0,1 0 0,0 1 0,0-1 1,0 0-1,2 0 0,46-4 1481,-43 2-1470,-1 0 1,-1 0-1,1 0 1,0-1-1,-1 0 0,1 0 1,-1-1-1,0 1 0,0-1 1,0 0-1,0 0 1,-1-1-1,0 1 0,0-1 1,0 0-1,0 0 0,-1-1 1,0 1-1,4-8 1,-7 12-99,0 1 1,0-1-1,0 1 1,0 0-1,0-1 1,0 1-1,0-1 1,0 1-1,0-1 1,0 1-1,0-1 0,0 1 1,0-1-1,0 1 1,0 0-1,0-1 1,0 1-1,0-1 1,-1 1-1,1-1 1,0 1-1,0 0 1,-1-1-1,1 1 1,0-1-1,0 1 1,-1 0-1,1 0 1,0-1-1,-1 1 1,1 0-1,-1-1 1,1 1-1,0 0 1,-1 0-1,1 0 1,-1-1-1,-23 2 128,-21 15-220,30-6 65,1 1 0,1 1 0,-1 0 0,-12 15 1,23-23 6,-1 0 0,0 1 0,1-1 1,0 1-1,0-1 0,0 1 1,1 0-1,-1 0 0,1 1 1,0-1-1,1 0 0,-1 1 0,1-1 1,0 1-1,1-1 0,-1 1 1,1 6-1,1-10-34,0-1 1,-1 0-1,1 0 1,0 0-1,0 1 1,0-1-1,0 0 0,0 0 1,0 0-1,0-1 1,0 1-1,0 0 1,0 0-1,1 0 0,-1-1 1,0 1-1,0-1 1,1 1-1,-1-1 1,1 0-1,-1 1 1,0-1-1,1 0 0,-1 0 1,1 0-1,-1 0 1,2 0-1,45-2-2185,-43 2 1765,32-7-3932,3-9-3459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14157,'0'0'7453,"0"8"-5676,2 346 4026,-2-203-4938,0-151-954,-1 1 0,1-1 0,0 0 0,0 1 0,0-1 0,0 0 0,0 1 0,0-1 0,0 0 0,0 0 0,0 1 0,0-1 0,0 0 0,0 1 0,0-1 0,0 0 0,0 1 0,0-1 0,0 0 0,0 1 0,1-1 0,-1 0 0,0 0 1,0 1-1,0-1 0,0 0 0,1 0 0,-1 1 0,0-1 0,0 0 0,0 0 0,1 1 0,-1-1 0,0 0 0,1 0 0,-1 0 0,0 0 0,0 0 0,1 1 0,-1-1 0,0 0 0,1 0 0,-1 0 0,0 0 0,1 0 0,-1 0 0,0 0 0,1 0 0,-1 0 0,0 0 0,0 0 0,1 0 0,-1 0 0,1-1 0,13-11-7760,-2-4 50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14542,'0'0'10121,"-10"3"-9261,4-1-828,1 0 1,-1 1-1,0 0 1,1 0-1,0 0 1,0 0-1,0 1 1,0 0-1,0 0 1,1 0-1,0 1 1,0 0-1,0 0 0,0 0 1,1 0-1,0 0 1,0 0-1,0 1 1,0 0-1,1 0 1,0-1-1,1 1 1,-2 9-1,2-11 19,0 0 0,0 0 0,1-1 0,0 1 0,0 0-1,0 0 1,0-1 0,1 1 0,-1 0 0,1 0 0,0-1 0,2 6 0,-2-7-13,0-1 1,0 0 0,0 0-1,0 0 1,0 0 0,1 0 0,-1 0-1,0 0 1,1 0 0,-1 0-1,1-1 1,-1 1 0,1 0 0,-1-1-1,1 0 1,-1 1 0,1-1 0,0 0-1,-1 0 1,1 1 0,-1-1-1,1-1 1,0 1 0,-1 0 0,1 0-1,-1 0 1,1-1 0,0 1 0,-1-1-1,1 0 1,1 0 0,2-2-24,1 1 1,-1-1-1,0 0 1,0 0-1,0-1 1,0 1-1,-1-1 1,0 0-1,1 0 1,-2-1-1,1 1 1,0-1-1,-1 0 1,5-9-1,-3 6-14,-1 0 0,-1 0-1,1 0 1,-1 0 0,-1-1 0,1 1 0,-1-1-1,-1 0 1,1-10 0,-2 18 1,0 0 0,0 1 0,0-1 1,0 0-1,0 0 0,0 1 0,0-1 0,0 0 0,0 0 1,0 1-1,-1-1 0,1 0 0,0 0 0,0 1 1,-1-1-1,1 0 0,-1 1 0,1-1 0,-1 0 0,1 1 1,-1-1-1,1 1 0,-1-1 0,1 1 0,-1-1 0,0 1 1,1-1-1,-1 1 0,0 0 0,1-1 0,-1 1 0,0 0 1,0 0-1,1-1 0,-1 1 0,0 0 0,0 0 1,1 0-1,-1 0 0,0 0 0,0 0 0,1 0 0,-1 0 1,0 0-1,0 0 0,0 1 0,1-1 0,-1 0 0,0 0 1,1 1-1,-1-1 0,0 1 0,1-1 0,-1 0 0,0 1 1,1-1-1,-1 1 0,0 0 0,-4 2-1,1-1-1,-1 1 1,1 1 0,0-1-1,0 0 1,0 1 0,-5 6-1,7-7 0,-1 0-1,1 1 0,0-1 1,1 0-1,-1 1 0,0-1 0,1 1 1,0 0-1,0-1 0,0 1 1,0 0-1,1 0 0,-1-1 0,1 9 1,2-11 2,0 0-1,0-1 1,0 1 0,1 0 0,-1-1 0,0 1 0,0-1 0,1 0 0,-1 0 0,0 0-1,1 0 1,-1 0 0,0 0 0,0-1 0,1 1 0,1-1 0,65-23 26,-60 19-77,0 1 1,1 0-1,-1 1 0,1 0 1,0 1-1,0 0 0,0 0 1,0 1-1,0 0 0,13 1 1,-22 1 42,0-1-1,0 1 1,0-1 0,0 1 0,0 0 0,0 0 0,0-1 0,0 1 0,0 0 0,-1 0 0,1 0 0,0 0 0,0 0 0,-1 0-1,1 0 1,-1 0 0,1 0 0,-1 1 0,1-1 0,-1 0 0,0 0 0,0 0 0,1 1 0,-1-1 0,0 0 0,0 0 0,0 1-1,-1 0 1,1 47 11,-1-37-20,-4 19 20,4-26 1,0 1 0,0-1 0,0 0 0,1 1 0,-1-1-1,1 0 1,1 1 0,-1-1 0,3 11 0,-3-16 21,1 1 1,-1-1-1,1 0 1,-1 1-1,1-1 0,-1 1 1,1-1-1,-1 0 1,1 0-1,-1 1 1,1-1-1,0 0 1,-1 0-1,1 0 0,0 1 1,-1-1-1,1 0 1,0 0-1,-1 0 1,1 0-1,0 0 1,-1 0-1,1 0 0,-1-1 1,1 1-1,0 0 1,-1 0-1,1 0 1,-1-1-1,1 1 1,0 0-1,-1-1 0,1 1 1,-1 0-1,1-1 1,-1 1-1,1-1 1,21-16 787,-14 8-736,1 0 0,-1 0 1,-1-1-1,0-1 1,0 1-1,-1-1 0,0 0 1,-1-1-1,0 1 1,-1-1-1,-1 0 0,1 0 1,-2 0-1,0 0 1,1-18-1,-3 29-77,0 0 0,0 0 0,0 0 0,-1 0 0,1 0 0,0 0 0,0 0 0,-1 0 0,1 0 1,-1 0-1,1 0 0,-1 0 0,1 0 0,-1 0 0,1 1 0,-1-1 0,0 0 0,0 0 0,1 1 0,-1-1 0,0 0 0,0 1 0,0-1 0,0 1 0,1-1 0,-1 1 0,0-1 0,0 1 0,0 0 0,0-1 0,0 1 1,0 0-1,0 0 0,0 0 0,0 0 0,-1 0 0,1 0 0,0 0 0,0 0 0,0 0 0,0 0 0,0 1 0,0-1 0,-1 1 0,0 0-13,0-1 0,0 1 0,0-1 0,1 1 1,-1 0-1,0 0 0,1-1 0,-1 1 0,1 0 0,-1 1 0,1-1 0,-1 0 0,1 0 0,0 1 0,0-1 1,-1 0-1,1 1 0,0-1 0,0 1 0,0 0 0,1-1 0,-1 1 0,0 0 0,1 0 0,-1-1 0,1 1 0,-1 2 1,4-3-1003,0 0 1,0 0-1,1-1 1,-1 1 0,0-1-1,0 1 1,0-1 0,1 0-1,-1 0 1,4-1 0,-3 1-2058,13 0-8162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52 9929,'0'0'11969,"-8"11"-11243,2-2-544,1-1 0,0 1 0,0 0 0,1 0 0,0 1 0,0-1 0,1 1 0,0 0 0,1 0 0,-2 20 0,3-26-66,1 0 0,0 0 1,0 0-1,0 0 0,0 0 0,1 0 1,-1 0-1,1 0 0,0 0 0,0 0 0,0 0 1,1-1-1,0 1 0,-1 0 0,1-1 1,3 4-1,-2-5-25,0 0-1,0 0 1,0 0 0,0 0-1,0-1 1,1 1 0,-1-1 0,1 0-1,-1 0 1,1 0 0,-1-1-1,1 1 1,-1-1 0,1 0 0,-1 0-1,1 0 1,0 0 0,4-2-1,-1 1 4,0 0-1,-1-1 0,1 0 1,0 0-1,-1-1 0,1 0 0,-1 0 1,0 0-1,0-1 0,0 0 1,0 0-1,-1 0 0,1-1 0,-1 0 1,-1 0-1,1 0 0,4-7 1,-3 5-5,-1-1 0,0 0 1,-1 0-1,1 0 0,-2-1 0,1 0 1,-1 1-1,0-1 0,-1 0 1,0-1-1,0 1 0,0-13 0,-2 21-86,0 0-1,0 0 0,0 1 0,0-1 0,0 0 0,0 0 0,0 0 0,-1 1 0,1-1 1,0 0-1,0 0 0,-1 0 0,1 1 0,0-1 0,-1 0 0,1 0 0,-1 1 0,1-1 0,-1 0 1,1 1-1,-1-1 0,1 1 0,-1-1 0,0 1 0,1-1 0,-1 1 0,0-1 0,-1 0 1,0 1 0,1 0 1,-1-1 0,0 1 0,0 0 0,0 0 0,0 0 0,1 1 0,-1-1 0,0 0 0,0 1 0,1-1 0,-4 2 0,0 0 1,0 0 0,0 0 1,0 1-1,1 0 0,-1 0 1,1 0-1,-1 0 0,-4 6 1,7-7-6,1 0 1,-1-1-1,1 1 1,-1 0-1,1 0 1,0 0-1,0 0 1,0 0-1,0 0 1,1 1-1,-1-1 1,0 0-1,1 0 1,0 1-1,-1 2 1,1-4 0,1-1-1,-1 1 1,0 0-1,0-1 1,1 1 0,-1-1-1,1 1 1,-1 0-1,1-1 1,-1 1-1,1-1 1,-1 1 0,1-1-1,-1 0 1,1 1-1,-1-1 1,1 0 0,0 1-1,-1-1 1,1 0-1,0 1 1,-1-1 0,1 0-1,0 0 1,-1 0-1,1 0 1,0 0 0,0 0-1,-1 0 1,2 0-1,4 0 3,-1-1-1,1 0 0,-1 0 0,0 0 0,1-1 1,-1 1-1,0-2 0,0 1 0,0 0 1,0-1-1,5-3 0,12-14-8,-17 15 3,0 0 1,1 1-1,-1 0 1,1-1-1,9-3 1,-15 10-5,0 0 1,0 1-1,1-1 1,-1 0-1,1 0 1,-1 1-1,1-1 1,0 0 0,0 0-1,0 0 1,0 0-1,0 0 1,0 0-1,1 0 1,-1-1-1,1 1 1,-1 0-1,3 1 1,-1-3 7,-1-1 0,0 0 0,1 0 0,-1 1 1,0-2-1,0 1 0,1 0 0,-1 0 0,0-1 0,0 1 0,-1-1 0,1 1 1,0-1-1,0 0 0,-1 0 0,1 0 0,-1 0 0,0 0 0,1 0 0,-1 0 1,0 0-1,1-4 0,1 0-1,0 0 0,-1 0 0,1-1 0,-1 1 0,-1-1 0,1 0 0,0-8 1,-2 15-2,0 0 0,0-1 1,0 1-1,0 0 1,0 0-1,0-1 0,0 1 1,0 0-1,0 0 1,0 0-1,-1 0 0,1-1 1,0 1-1,0 0 1,0 0-1,0 0 0,0-1 1,0 1-1,0 0 1,-1 0-1,1 0 0,0 0 1,0 0-1,0-1 1,0 1-1,-1 0 0,1 0 1,0 0-1,0 0 1,0 0-1,-1 0 0,1 0 1,0 0-1,0 0 1,0 0-1,-1 0 0,1 0 1,0 0-1,0 0 1,-1 0-1,1 0 0,0 0 1,0 0-1,0 0 1,-1 0-1,1 0 0,0 0 1,0 0-1,0 0 1,0 0-1,-1 1 0,1-1 1,0 0-1,0 0 1,0 0-1,0 0 0,-1 0 1,1 1-1,0-1 1,0 0-1,0 0 0,0 0 1,0 0-1,0 1 1,0-1-1,-1 0 0,-9 10-12,3 0 12,-1 1 0,1-1-1,1 1 1,0 0 0,1 1-1,0-1 1,0 1 0,2 0-1,-1 0 1,1 1 0,-2 20-1,6-32 2,-1 0-1,0 0 0,0 0 1,1 0-1,-1-1 1,0 1-1,1 0 0,-1 0 1,1-1-1,-1 1 1,1 0-1,-1-1 0,1 1 1,-1-1-1,1 1 1,0-1-1,-1 1 0,1-1 1,0 1-1,0-1 1,-1 1-1,1-1 0,0 0 1,0 1-1,-1-1 1,1 0-1,0 0 0,0 0 1,0 0-1,0 0 1,0 0-1,1 0 0,35 1 4,-26-2-2,12-1-70,1-1 0,-1-1 0,30-8-1,35-7-325,-87 19 399,-1 0 1,1 0 0,-1 0-1,1 0 1,-1 0 0,1 0-1,-1 0 1,1-1 0,-1 1 0,1 0-1,-1 0 1,0 0 0,1-1-1,-1 1 1,1 0 0,-1-1 0,0 1-1,1 0 1,-1-1 0,0 1-1,1 0 1,-1-1 0,0 1-1,1-1 1,-1 1 0,0-1 0,0 1-1,0-1 1,0 1 0,1-1-1,-1 1 1,0-1 0,0 1 0,0-1-1,0 1 1,0-1 0,0 0-1,-9-23 384,-21-18 103,16 29-477,11 11-18,0 0 0,1 0 0,-1-1 0,1 1 0,-1-1-1,1 0 1,0 0 0,0 1 0,-2-5 0,38 6-2719,14 1-4441,-18-1-197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 16303,'-8'-1'2339,"-2"-1"-1941,-1 1 1,1 0-1,0 1 0,0 0 1,-1 1-1,1 0 1,0 1-1,0 0 1,0 0-1,-10 5 0,16-6-336,0 1 0,0 0 0,0 0 0,0 0-1,0 1 1,0-1 0,0 1 0,1 0-1,0 0 1,-1 0 0,1 1 0,1-1 0,-1 1-1,0-1 1,1 1 0,-1 0 0,1 0-1,0 0 1,1 0 0,-1 1 0,1-1-1,0 0 1,0 1 0,0-1 0,0 1 0,1-1-1,0 6 1,0-9-45,0-1 0,0 1 0,0 0 0,0 0 0,0 0 0,0-1-1,1 1 1,-1 0 0,0-1 0,0 1 0,1 0 0,-1 0 0,1-1 0,-1 1 0,1-1 0,-1 1 0,1 0-1,-1-1 1,1 1 0,-1-1 0,1 1 0,0-1 0,-1 1 0,1-1 0,0 0 0,-1 1 0,2 0 0,28 1 301,-22-3-241,1 0-1,0-1 1,-1 0-1,14-5 1,-6 0-23,0-2 1,0 0 0,15-12 0,-25 16-5,1 0 0,-1 0 0,0-1 0,-1 1 0,0-1 1,0-1-1,0 1 0,0 0 0,4-11 0,-28 34-135,-1 34 46,20-50 56,-1 0 0,1 1 1,-1-1-1,1 0 1,0 0-1,-1 0 1,1 1-1,0-1 0,0 0 1,0 0-1,0 1 1,0-1-1,0 0 1,0 0-1,1 1 0,-1-1 1,0 0-1,1 0 1,-1 0-1,1 0 1,-1 1-1,1-1 0,0 0 1,-1 0-1,1 0 1,0 0-1,0 0 1,-1-1-1,1 1 1,0 0-1,0 0 0,0 0 1,0-1-1,0 1 1,1 0-1,-1-1 1,0 1-1,2 0 0,6 0 184,0-1-1,0 1 0,0-1 0,0-1 0,0 0 1,0 0-1,-1-1 0,1 0 0,0 0 0,9-5 1,9-4-133,44-28-1,0 1 46,-71 38-121,0-1 1,1 1-1,-1 0 1,0 0-1,0 0 0,1 0 1,-1 0-1,0-1 1,0 1-1,1 0 1,-1 0-1,0 0 1,1 0-1,-1 0 0,0 0 1,1 0-1,-1 0 1,0 0-1,0 0 1,1 0-1,-1 0 1,0 0-1,1 1 0,-1-1 1,0 0-1,0 0 1,1 0-1,-1 0 1,0 0-1,0 1 1,1-1-1,-1 0 0,0 0 1,0 0-1,1 1 1,-1-1-1,0 0 1,0 0-1,0 1 1,0-1-1,1 0 1,-1 1-1,0-1 0,0 1 1,0 20-100,-11 25 142,10-44-40,-1 5-7,0 1 0,0-1 0,1 1 0,0-1 0,0 1 0,1-1 0,0 13 0,1-19-37,0 0 0,-1 0 0,1-1 0,0 1 0,0-1 0,-1 1 0,1 0 0,0-1 0,0 1 0,0-1 0,0 0 0,-1 1 0,1-1 0,0 0 0,0 1 0,0-1 0,0 0 0,0 0 0,0 0-1,0 0 1,0 0 0,0 0 0,0 0 0,0 0 0,0-1 0,0 1 0,0 0 0,-1 0 0,1-1 0,0 1 0,0 0 0,1-2 0,32-10-2395,22-25-5943,-25 12 1912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88 101 7431,'0'0'11547,"-9"8"-10207,3-4-1174,-35 33 1624,37-34-1604,1 1 1,0-1-1,1 0 0,-1 1 0,0 0 1,1-1-1,0 1 0,0 0 0,0 0 1,1 0-1,-1 1 0,0 4 0,3-8-167,-1 0 0,1 0-1,0 0 1,0 0 0,-1-1 0,1 1-1,0 0 1,0 0 0,0-1-1,0 1 1,0 0 0,0-1-1,0 1 1,0-1 0,0 1-1,1-1 1,-1 0 0,0 1-1,0-1 1,0 0 0,1 0 0,-1 0-1,0 0 1,0 0 0,0 0-1,1 0 1,-1 0 0,2-1-1,42-3 327,-33 0-314,-1-1 1,0 0 0,-1-1 0,1 0 0,-1 0 0,0-1 0,-1 0 0,1-1 0,11-13 0,-2 0 102,-1 0-1,30-47 1,-37 46 461,-11 22-582,0 0-1,0-1 1,0 1-1,-1 0 1,1 0-1,0 0 1,0-1-1,0 1 1,0 0-1,0 0 1,0 0-1,0 0 1,0-1-1,0 1 1,0 0-1,0 0 1,0 0-1,-1 0 1,1 0-1,0-1 0,0 1 1,0 0-1,0 0 1,0 0-1,-1 0 1,1 0-1,0 0 1,0 0-1,0 0 1,0-1-1,-1 1 1,1 0-1,0 0 1,0 0-1,0 0 1,0 0-1,-1 0 1,1 0-1,0 0 1,0 0-1,0 0 1,-1 0-1,1 0 1,0 0-1,0 1 1,0-1-1,0 0 1,-1 0-1,1 0 1,0 0-1,0 0 1,-4 2-2,1 0 0,0-1 0,0 1 0,0 1 0,0-1 1,1 0-1,-1 1 0,0-1 0,-2 6 0,-2 1 22,1 1 1,0 1-1,1-1 0,0 1 1,0 0-1,1 0 0,1 0 1,0 1-1,-2 13 0,5-20-122,-1 0 0,1 0-1,0 0 1,0 0 0,0 0 0,1-1-1,0 1 1,0 0 0,0 0 0,0-1-1,1 1 1,0-1 0,4 8 0,-5-9-172,1 0 1,1-1 0,-1 0 0,0 1-1,0-1 1,1 0 0,-1 0 0,1 0-1,0-1 1,0 1 0,-1-1-1,1 1 1,0-1 0,4 1 0,24 4-5826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38 6758,'0'-1'115,"16"-25"6731,-12 16-1484,-13 13 984,-8 14-6098,0 0 0,1 1-1,-25 37 1,1-2-86,-111 115 117,86-98-206,54-59-1613,14-18-4460,7-12 675,1-5-1823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1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14382,'0'0'9278,"-1"10"-8680,-11 75 1246,5-48-962,-4 61 0,11-98-861,0 0-1,1 1 1,-1-1-1,0 0 1,0 0-1,0 0 1,0 1-1,0-1 1,0 0-1,1 0 1,-1 0-1,0 1 1,0-1-1,0 0 1,0 0-1,1 0 1,-1 0-1,0 0 1,0 1-1,0-1 1,1 0-1,-1 0 1,0 0-1,0 0 1,1 0-1,-1 0 1,0 0-1,0 0 1,1 0-1,-1 0 1,0 0-1,0 0 1,1 0-1,-1 0 0,0 0 1,0 0-1,0 0 1,1 0-1,-1 0 1,0 0-1,0-1 1,1 1-1,-1 0 1,0 0-1,0 0 1,0 0-1,1 0 1,-1-1-1,0 1 1,0 0-1,0 0 1,0 0-1,0-1 1,1 1-1,-1 0 1,0 0-1,0 0 1,0-1-1,0 1 1,0 0-1,0 0 1,0-1-1,0 1 1,13-14 509,-8 6-502,-1-1 0,0 0 0,-1 0 0,1 0 0,-2-1 0,1 1 0,-2-1 0,1 1 0,-1-1 0,0 0 0,-2-10 0,2 20-37,-1 0-1,0 0 1,0 0-1,0-1 1,0 1-1,0 0 1,0-1-1,0 1 0,0 0 1,0 0-1,0-1 1,0 1-1,0 0 1,0 0-1,0-1 0,0 1 1,0 0-1,0 0 1,-1-1-1,1 1 1,0 0-1,0 0 1,0 0-1,0-1 0,0 1 1,-1 0-1,1 0 1,0 0-1,0-1 1,0 1-1,0 0 0,-1 0 1,1 0-1,0 0 1,0 0-1,-1 0 1,1-1-1,0 1 1,0 0-1,-1 0 0,1 0 1,0 0-1,0 0 1,-1 0-1,1 0 1,0 0-1,0 0 1,-1 0-1,1 0 0,0 0 1,0 0-1,-1 0 1,1 0-1,0 1 1,0-1-1,-1 0 0,1 0 1,0 0-1,0 0 1,0 0-1,-1 0 1,1 1-1,0-1 1,0 0-1,0 0 0,-1 0 1,1 1-1,0-1 1,-13 16-373,10-8 277,1 0-1,0 1 0,0-1 0,1 1 0,0-1 0,0 14 1,1-21 99,0 1 0,0 0 0,0 0 0,0 0 0,1 0 1,-1 0-1,0 0 0,1 0 0,-1 0 0,1 0 0,0 0 0,0-1 1,-1 1-1,1 0 0,0-1 0,0 1 0,1 0 0,-1-1 1,0 1-1,1-1 0,-1 0 0,1 1 0,-1-1 0,1 0 0,-1 0 1,1 0-1,0 0 0,-1 0 0,1 0 0,0-1 0,0 1 1,0 0-1,2-1 0,5 1 76,0-2 0,-1 1-1,1-1 1,0-1 0,0 1 0,-1-1 0,1-1 0,-1 0 0,0 0-1,0-1 1,0 1 0,0-2 0,0 1 0,-1-1 0,13-11-1,-6 4 18,-1-1 0,0 0-1,-1 0 1,-1-1 0,0-1 0,16-27-1,-32 50-281,-33 70-99,33-68 296,2 0 0,-1 1-1,1-1 1,1 1 0,0-1 0,0 1-1,0 17 1,2-27 2,0 0 1,1 0-1,-1 0 0,0 1 0,0-1 0,1 0 1,-1 0-1,1 0 0,-1 0 0,1 0 0,-1 0 1,1 0-1,0 0 0,0 0 0,-1 0 1,1 0-1,0-1 0,0 1 0,0 0 0,0 0 1,0-1-1,0 1 0,0-1 0,0 1 1,2 0-1,1 0 13,0 1 0,0-1 0,0-1-1,0 1 1,1-1 0,-1 1 0,7-1 0,-1-1 14,-1 0 1,1-1-1,0 1 0,-1-2 0,19-6 0,-14 2-9,-1-1 0,0 0-1,22-18 1,-30 21-5,0 1 1,0-1 0,-1 0 0,0 0-1,0 0 1,0 0 0,0-1-1,-1 0 1,0 0 0,0 0 0,3-9-1,-6 14-12,0 1 0,0-1-1,-1 1 1,1-1 0,0 1-1,0-1 1,0 1 0,0-1-1,0 1 1,-1-1 0,1 1-1,0-1 1,0 1 0,-1-1-1,1 1 1,0 0 0,-1-1-1,1 1 1,0-1 0,-1 1-1,1 0 1,-1-1 0,1 1-1,-1 0 1,1 0-1,-1-1 1,1 1 0,-1 0-1,1 0 1,-1 0 0,1-1-1,-1 1 1,1 0 0,-1 0-1,1 0 1,-1 0 0,1 0-1,-1 0 1,1 0 0,-1 0-1,1 1 1,-1-1 0,1 0-1,-1 0 1,1 0 0,-1 0-1,1 1 1,-1-1 0,1 0-1,-1 1 1,-30 11-136,27-8 135,0 0 0,0 0 0,0 0-1,1 1 1,0-1 0,0 1 0,0 0 0,0 0 0,1 0-1,0 1 1,-3 7 0,5-12-128,0 1 1,-1 0-1,1-1 1,0 1-1,0 0 0,0-1 1,0 1-1,0 0 0,0-1 1,0 1-1,1 0 0,-1-1 1,1 1-1,-1 0 0,1-1 1,-1 1-1,1-1 1,0 1-1,0-1 0,0 1 1,0-1-1,0 0 0,0 1 1,0-1-1,1 0 0,-1 0 1,0 0-1,1 0 0,-1 0 1,0 0-1,1 0 1,0 0-1,-1-1 0,1 1 1,-1 0-1,1-1 0,0 0 1,-1 1-1,1-1 0,2 0 1,22 3-5472,5-3-4393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10378,'0'0'19682,"1"11"-19484,-1-6-180,2 12 34,-2-1-1,0 1 0,-1 0 0,0-1 0,-7 25 1,10-69 227,0-1 0,7-31 1,26 91-723,-30-27 452,1-1 0,-1 1 1,1-1-1,0 0 1,0-1-1,0 1 1,0-1-1,1-1 0,-1 1 1,0-1-1,1 0 1,-1 0-1,1-1 0,-1 0 1,1 0-1,0-1 1,-1 1-1,0-1 0,1-1 1,-1 1-1,0-1 1,1 0-1,-1-1 1,0 0-1,0 1 0,-1-2 1,1 1-1,-1-1 1,0 0-1,0 0 0,0 0 1,0-1-1,0 0 1,-1 0-1,0 0 0,0 0 1,5-11-1,-8 15-7,-1 0 0,1 1 0,-1-1 0,0 0 0,1 1 0,-1-1 0,0 0 0,0 1 0,1-1-1,-1 0 1,0 0 0,0 1 0,0-1 0,0 0 0,0 0 0,0 1 0,0-1 0,0 0 0,-1 1 0,1-1 0,0-1-1,-13 1-146,-17 18-109,20-7 226,1 0 1,0 1 0,-14 24 0,20-29 20,0-1-1,0 0 1,0 1-1,1 0 1,0 0 0,0 0-1,1 0 1,0 0-1,0 0 1,0 0 0,0 10-1,2-14-29,0-1 0,0 1 0,0-1 0,0 0-1,0 0 1,1 1 0,-1-1 0,0 0 0,1 0 0,-1 0 0,0 0 0,1-1-1,-1 1 1,1 0 0,0-1 0,-1 1 0,1-1 0,-1 1 0,1-1 0,0 0-1,0 1 1,-1-1 0,1 0 0,0 0 0,-1 0 0,1-1 0,2 1 0,50-4-5581,-26-6-953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 11691,'0'0'15455,"-9"-3"-15471,3 2 13,0-1 1,-1 2-1,1-1 1,-1 0-1,1 1 1,-1 1-1,-12 1 1,15-2 4,1 1 1,-1 0-1,0 0 1,0 0-1,1 0 1,-1 1-1,1-1 1,-1 1-1,1 0 0,0 0 1,-1 0-1,1 1 1,0-1-1,1 1 1,-1 0-1,0-1 0,1 1 1,-3 4-1,5-6-2,0-1-1,1 0 0,-1 1 1,0-1-1,1 1 0,-1-1 1,0 1-1,1-1 0,-1 0 1,0 1-1,1-1 1,-1 0-1,1 1 0,-1-1 1,1 0-1,-1 0 0,1 1 1,-1-1-1,1 0 0,-1 0 1,1 0-1,-1 0 0,1 0 1,0 1-1,-1-1 0,1 0 1,-1 0-1,1-1 0,-1 1 1,1 0-1,-1 0 0,1 0 1,0 0-1,30 0-178,-26 0 71,-4 0 64,18 0-245,-1 1 0,0 0 0,19 5 0,-32-5 274,-1 0 0,0 0 0,1 1-1,-1 0 1,0-1 0,0 2 0,0-1 0,4 3-1,-6-4 32,-1 0 1,0 1-1,0-1 0,1 0 0,-1 1 0,0-1 0,0 0 0,0 1 0,-1-1 0,1 1 0,0 0 0,0-1 1,-1 1-1,1-1 0,-1 1 0,0 0 0,1 0 0,-1-1 0,0 1 0,0 0 0,0 2 0,-1-1 79,0-1 0,0 0 0,0 0 0,-1 0-1,1 0 1,0 0 0,-1 0 0,0 0 0,1 0-1,-1-1 1,0 1 0,0-1 0,0 1 0,0-1-1,0 0 1,0 1 0,0-1 0,0 0 0,-1-1-1,1 1 1,-4 1 0,-51 12 740,55-14-925,-51 3 905,29-9-2119,23 6 1041,0-1-1,0 1 1,1-1-1,-1 1 1,0-1-1,1 1 1,-1-1-1,1 0 1,-1 1-1,1-1 1,-1 0-1,1 1 1,-1-1-1,1 0 1,0 0-1,-1 1 1,1-1-1,0 0 1,0 0-1,-1 0 1,1 0-1,0 1 1,0-3-1,2-1-5245,6 0-3113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85 5381,'0'0'3614,"8"-7"-923,-2 3-1828,27-24 1673,-31 26-1961,0 0 1,0 0-1,0 0 0,-1 0 0,1 0 0,-1 0 1,1-1-1,-1 1 0,0-1 0,0 1 0,0-1 1,0 1-1,0-1 0,0-5 0,-2 8-467,0-1 0,0 0 1,0 1-1,0-1 0,0 0 0,-1 1 0,1-1 0,0 1 1,0 0-1,-1 0 0,1-1 0,0 1 0,0 0 0,-1 0 0,1 0 1,0 0-1,-1 0 0,-1 1 0,-29 1 15,22 1-40,0 1 0,0 0 0,0 0 0,1 1 0,-1 0 0,-16 13 0,21-15-3,0 1 0,1 0 0,-1 0 1,1 0-1,0 0 0,0 1 0,0 0 0,0-1 0,1 1 0,0 1 1,0-1-1,0 0 0,-3 10 0,6-14-69,0-1 0,0 1 0,0-1 0,0 1 0,0-1 0,0 1 1,0-1-1,0 1 0,0-1 0,0 1 0,0-1 0,1 1 0,-1-1 0,0 1 0,0-1 0,0 1 0,1-1 0,-1 1 0,0-1 0,1 0 0,-1 1 0,0-1 0,1 1 1,-1-1-1,0 0 0,1 1 0,-1-1 0,1 0 0,-1 0 0,1 1 0,0-1 0,21 4 423,25-10 118,-34 1-503,0-1-1,0 0 1,-1-1-1,1 0 1,-2-1-1,1 0 1,-1-1-1,0 0 1,-1-1-1,10-11 1,-39 84-514,19-62 464,-15 53 146,14-50-112,0 0 1,0-1-1,1 1 0,0 0 1,-1 0-1,1-1 0,1 1 0,-1 0 1,0 0-1,1-1 0,0 1 1,2 6-1,-2-8-30,1-1 1,-1 0-1,1 0 1,-1 0-1,1 0 1,0 0-1,-1 0 1,1 0-1,0 0 1,0-1-1,0 1 1,0-1-1,-1 1 1,1-1-1,0 0 1,0 0-1,0 0 1,0 0-1,0 0 1,0 0-1,0 0 1,0-1-1,2 0 1,1 0-428,1 0 0,-1 0 0,1-1 1,-1 0-1,0 0 0,10-5 0,-9 2-1990,1 0 0,-1-1 0,0 0 0,9-12 0,3-6-10195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25 16207,'0'0'12300,"-10"-5"-12033,3 1-244,5 2-21,-1 0-1,1 1 0,-1-1 0,0 1 1,0-1-1,0 1 0,1 0 1,-1 0-1,0 0 0,0 1 1,0-1-1,0 1 0,-1 0 1,1-1-1,0 1 0,0 1 0,0-1 1,0 0-1,0 1 0,0 0 1,0-1-1,-3 2 0,-53 33-40,56-33 37,0 0 0,0 1 1,0-1-1,0 0 0,1 1 0,-1 0 1,1-1-1,-1 1 0,1 0 0,0 0 1,0 0-1,0 1 0,1-1 0,-1 0 0,1 1 1,-1 3-1,2-6-3,1 0 0,0 0 0,0 0 0,1 0 0,-1 0 1,0-1-1,0 1 0,0 0 0,0-1 0,1 1 0,-1-1 0,0 1 0,1-1 0,-1 0 0,0 1 1,1-1-1,-1 0 0,0 0 0,1 0 0,-1 0 0,0 0 0,1 0 0,1-1 0,41-1-374,-3-7-83,-30 6 313,-1 1 0,1 0 0,0 0 0,0 1 0,0 0 0,0 1 0,22 3 0,-33-3 138,1 0 1,0 1 0,0-1 0,0 1 0,0-1 0,-1 1 0,1 0 0,0-1 0,0 1 0,-1 0 0,1 0 0,-1-1 0,1 1 0,-1 0 0,1 0 0,-1 0 0,1-1 0,-1 1 0,0 0 0,1 0 0,-1 0 0,0 0 0,0 0 0,1 0 0,-1 0 0,0 0 0,0 0 0,0 0 0,-1 0 0,1 0 0,0 0 0,0 0 0,0 0 0,-1 0 0,1-1 0,0 1 0,-1 2 0,-17 31 342,9-25-77,0 0-1,-1-1 0,0 0 0,-12 7 0,18-12-297,1-1 0,0 0 0,-1 0 0,0-1 0,1 1 0,-1-1 0,0 0 0,1 0 0,-1 0 0,0 0 0,0 0 0,0-1 0,0 0 0,0 0 0,0 0 0,0 0 0,-6-2 0,10 2-166,0 0 1,-1-1-1,1 1 1,0-1-1,-1 1 1,1 0-1,0-1 0,0 1 1,-1-1-1,1 1 1,0 0-1,0-1 1,0 1-1,0-1 1,0 1-1,-1-1 0,1 1 1,0-1-1,0 1 1,0-1-1,0 1 1,0-1-1,0 1 0,1-1 1,-1 0-1,0-2-1175,0-11-5315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15310,'0'0'9038,"-9"5"-8274,0 0-558,0 1-1,1 0 1,0 1 0,0-1-1,-8 10 1,13-12-56,-1 0 1,1 0-1,0 1 0,0-1 0,0 1 0,0 0 0,1 0 0,0 0 1,0 0-1,0 0 0,1 1 0,0-1 0,-2 11 0,3-15-131,0-1 0,1 1 0,-1 0 0,0-1 0,0 1 0,0 0 0,0-1 0,0 1 0,1 0 0,-1-1 0,0 1 0,0-1 0,1 1 1,-1 0-1,1-1 0,-1 1 0,0-1 0,1 1 0,-1-1 0,1 1 0,-1-1 0,1 0 0,-1 1 0,1-1 0,0 0 0,-1 1 0,1-1 0,-1 0 0,1 1 0,1-1 0,28 1 613,26-14-113,-9-9-498,38-13 32,-84 40-79,1-1-1,-1 1 0,0 0 0,-1-1 0,1 1 1,-1 0-1,0 0 0,-1 9 0,1-10 17,0-3 12,0 0-1,0-1 0,0 1 1,0 0-1,1 0 1,-1 0-1,0-1 0,0 1 1,1 0-1,-1 0 0,0-1 1,1 1-1,-1 0 0,1-1 1,-1 1-1,1 0 1,-1-1-1,1 1 0,0-1 1,-1 1-1,1-1 0,0 1 1,-1-1-1,1 1 0,0-1 1,-1 0-1,2 1 0,30 3 82,28-15 21,-27-2-297,11-3-783,-30 12-3657,0 3-3749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5862,'0'0'22517,"-25"62"-22229,19-40-192,6-3-96,0-4 32,0-7-480,10-4-673,1-4 32,-4 0-577,-2-4-1088,-5-10-2916,0-6-5604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13581,'0'0'3230,"3"8"-2830,-2-5-438,0-1-1,1 1 1,-1-1 0,0 1 0,1-1-1,0 1 1,-1-1 0,1 0 0,0 0-1,0 0 1,0 0 0,0 0 0,1 0-1,-1 0 1,0-1 0,1 1 0,-1-1-1,1 0 1,0 0 0,-1 0 0,1 0-1,0 0 1,0 0 0,0-1-1,-1 1 1,1-1 0,0 0 0,0 0-1,5-1 1,39 1-3041,27 0-911,-27 7 6356,-38 0 4084,-17 1-3607,-20 5-1402,27-13-1317,-34 12 683,24-10-687,0 1-1,1 1 1,0 0 0,-1 0 0,2 1-1,-1 0 1,0 1 0,-13 11 0,23-17-119,0 0 0,-1 0 1,1 0-1,0 0 0,0 1 0,0-1 0,0 0 1,0 0-1,0 0 0,0 0 0,0 0 1,0 0-1,0 1 0,0-1 0,0 0 1,0 0-1,0 0 0,0 0 0,0 0 1,0 1-1,0-1 0,0 0 0,0 0 1,0 0-1,0 0 0,0 0 0,0 0 1,0 1-1,0-1 0,0 0 0,1 0 0,-1 0 1,0 0-1,0 0 0,0 0 0,0 0 1,0 0-1,0 1 0,0-1 0,0 0 1,1 0-1,-1 0 0,0 0 0,0 0 1,0 0-1,0 0 0,0 0 0,0 0 1,1 0-1,-1 0 0,0 0 0,0 0 1,0 0-1,1 0 0,14 3-99,24-3-390,-34 0 365,-4 0 75,72 4-1093,-68-4 932,0 1 0,1 0 0,-1 0-1,0 0 1,-1 0 0,1 1 0,0 0 0,0 0-1,-1 0 1,1 1 0,7 5 0,-11-7 184,-1-1 1,1 1-1,-1-1 0,1 1 1,-1-1-1,1 1 1,-1-1-1,1 1 1,-1-1-1,0 1 1,1 0-1,-1-1 1,0 1-1,0 0 0,1 0 1,-1-1-1,0 1 1,0 0-1,0-1 1,0 1-1,0 0 1,0 0-1,0-1 0,0 1 1,0 0-1,0 0 1,0-1-1,-1 1 1,1 0-1,-19 15 188,-30-1 283,35-12-499,0-1 0,0 0 0,0 0 1,-1-1-1,1-1 0,0-1 1,-19-2-1,27-3-2648,6-2-2857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17104,'0'0'7874,"0"8"-7265,-2 28-155,1-34-422,1-1-1,0 1 1,0 0-1,0-1 1,0 1-1,0 0 1,0-1 0,0 1-1,0 0 1,1-1-1,-1 1 1,1 0-1,-1-1 1,1 1 0,0-1-1,-1 1 1,1-1-1,0 1 1,0-1-1,0 0 1,0 1 0,0-1-1,3 2 1,5-3 86,0 1 1,1-2-1,-1 1 0,0-1 1,0-1-1,1 0 1,-1 0-1,0 0 0,0-1 1,-1-1-1,9-4 1,25-8 8,-42 16-109,1-1-1,-1 1 1,1 0 0,-1 0-1,1-1 1,0 1 0,-1 0-1,1 0 1,-1 0 0,1 0-1,0 0 1,-1 0 0,1 0-1,-1 0 1,1 0 0,0 0 0,-1 0-1,1 0 1,-1 0 0,1 1-1,-1-1 1,1 0 0,0 0-1,-1 0 1,1 1 0,-1-1-1,1 0 1,-1 1 0,1-1 0,-1 1-1,0-1 1,1 1 0,-1-1-1,1 0 1,-1 1 0,0-1-1,0 1 1,1 0 0,-1-1-1,0 1 1,0-1 0,1 1 0,-1-1-1,0 1 1,0 0 0,0-1-1,0 1 1,0-1 0,0 1-1,0 0 1,0-1 0,0 1-1,0-1 1,-1 2 0,-8 46 295,2-21-152,33-35-338,11-16-2641,-1-4-3812,-17 14 1222,8-6-4709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62 215 13100,'0'0'6268,"-9"5"-3989,-2 0-1665,7-3-395,0-1-1,1 1 0,-1 0 1,1 0-1,-1 0 1,1 0-1,0 1 0,0-1 1,0 1-1,-4 4 0,7-6-191,0-1 0,0 1 0,0-1-1,0 0 1,0 1 0,0-1-1,0 0 1,0 1 0,0-1 0,0 0-1,0 1 1,1-1 0,-1 0 0,0 1-1,0-1 1,0 0 0,1 1 0,-1-1-1,0 0 1,1 1 0,-1-1 0,0 0-1,0 0 1,1 0 0,-1 1-1,0-1 1,1 0 0,-1 0 0,0 0-1,1 0 1,-1 0 0,1 0 0,-1 1-1,0-1 1,1 0 0,-1 0 0,0 0-1,1 0 1,-1 0 0,1 0-1,-1-1 1,0 1 0,1 0 0,-1 0-1,0 0 1,1 0 0,0-1 0,26 2-132,-24-1 202,2 0-86,0-1-1,0 1 1,0-1 0,0 0-1,-1 0 1,1-1 0,0 1-1,-1-1 1,1 0-1,-1-1 1,0 1 0,7-6-1,17-8-938,-29 18 871,-1 0 1,0 0-1,1 0 0,-1 0 1,1 0-1,0 0 0,0 0 1,0 0-1,0 1 0,0-1 1,0 0-1,1 1 0,-1 3 1,0-5 64,1 0 0,-1 0 1,1 0-1,0-1 0,0 1 0,-1 0 1,1 0-1,0 0 0,0 0 0,0 0 1,0 0-1,0 0 0,0 0 0,0 0 1,0 0-1,1 0 0,-1 0 0,0 0 1,1 0-1,-1 0 0,0 0 1,1 0-1,-1 0 0,1 0 0,-1 0 1,1-1-1,0 1 0,-1 0 0,1 0 1,0-1-1,0 1 0,-1 0 0,2 0 1,7-1 59,-1-1 0,0 1 0,1-2 0,-1 1 0,0-1 0,0 0 0,0-1 0,0 0 0,0 0 0,-1-1 0,1 1 0,-1-2 0,0 1 0,0-1 0,0 0 0,-1-1 0,0 1 0,10-12 0,-4 3 263,1-1 0,-1 0 0,-1 0 0,-1-1 0,0-1-1,-1 0 1,8-23 0,-14 33-292,-1 0-1,0-1 0,-1 1 0,0 0 0,0-1 0,0-10 0,-1 18-41,0 0 0,0-1 0,0 1 0,0 0-1,0 0 1,0 0 0,0 0 0,0 0 0,0 0 0,0-1 0,0 1-1,0 0 1,0 0 0,0 0 0,0 0 0,0 0 0,0 0-1,0 0 1,0-1 0,0 1 0,0 0 0,0 0 0,0 0-1,0 0 1,0 0 0,0 0 0,0 0 0,0-1 0,0 1 0,0 0-1,0 0 1,-1 0 0,1 0 0,0 0 0,0 0 0,0 0-1,0 0 1,0 0 0,0 0 0,0 0 0,-1 0 0,1 0-1,0 0 1,0 0 0,0 0 0,0-1 0,0 1 0,0 0 0,0 0-1,-1 0 1,1 1 0,0-1 0,0 0 0,0 0 0,0 0-1,0 0 1,0 0 0,-1 0 0,1 0 0,0 0 0,0 0-1,-9 9-101,-6 12 17,6-1 142,0 0 0,1 0 0,1 0-1,1 1 1,1 0 0,1 1 0,1-1 0,-1 29 0,4-48-49,0 0-1,0 1 0,0-1 0,1 0 1,-1 0-1,1 1 0,-1-1 0,1 0 1,0 0-1,0 0 0,0 0 0,0 0 0,0 0 1,0 0-1,1 0 0,-1-1 0,1 1 1,-1 0-1,1-1 0,0 1 0,0-1 1,-1 0-1,1 1 0,3 0 0,0 0-36,0 0 0,0 0 0,0 0 1,0-1-1,1 0 0,-1 0 0,0 0 0,1-1 0,5 1 0,-35-25-854,7 14 1013,0-1 0,1 0-1,0-2 1,1 0 0,0 0 0,1-1 0,1-1 0,-13-19 0,25 34-82,1-1 0,0 1 0,-1-1 1,1 1-1,0-1 0,-1 1 0,1-1 0,0 1 0,0-1 0,0 1 0,0-1 1,-1 1-1,1-1 0,0 1 0,0-1 0,0 1 0,0-1 0,0 0 0,0 1 1,1-1-1,-1 1 0,0-1 0,0 1 0,0-1 0,0 1 0,1-1 0,-1 1 0,0-1 1,0 1-1,1-1 0,-1 1 0,0 0 0,1-1 0,21-7 399,40 9-812,-48 0 424,42 2-1582,10 0-5175,-23-2-2684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13261,'0'0'12844,"64"40"-12268,-46-29-159,4 3-161,-1 0-128,2 0-96,1 3-64,0-3-833,-1 0-1441,-4-4-1698,-3-7-3747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92 5445,'0'0'8600,"9"-6"-4980,-4 3-3231,39-27 2156,-41 28-2175,0-1 1,0 0-1,0 0 0,0 0 0,0 0 1,0 0-1,-1-1 0,1 1 1,-1-1-1,0 1 0,3-8 0,-6 10-324,1 1 0,0 0-1,0-1 1,0 1 0,0-1-1,-1 1 1,1 0 0,0-1-1,0 1 1,-1 0 0,1-1-1,0 1 1,0 0 0,-1 0-1,1-1 1,0 1 0,-1 0-1,1 0 1,0-1 0,-1 1-1,1 0 1,-1 0 0,1 0-1,0 0 1,-1 0 0,1-1-1,-1 1 1,1 0-1,-1 0 1,1 0 0,0 0-1,-1 0 1,1 0 0,-1 1-1,1-1 1,0 0 0,-1 0-1,1 0 1,-1 0 0,1 0-1,0 1 1,-1-1 0,1 0-1,0 0 1,-1 0 0,1 1-1,-1-1 1,-22 9-86,4 4 39,1 0 0,0 0 0,2 2 1,-1 0-1,2 1 0,-26 34 0,41-50 2,0 0-1,-1 0 0,1 1 1,0-1-1,0 0 0,0 0 0,0 1 1,0-1-1,-1 0 0,1 1 1,0-1-1,0 0 0,0 0 0,0 1 1,0-1-1,0 0 0,0 1 1,0-1-1,0 0 0,0 1 1,0-1-1,0 0 0,0 1 0,0-1 1,0 0-1,0 0 0,1 1 1,-1-1-1,0 0 0,0 1 0,0-1 1,0 0-1,1 0 0,-1 1 1,0-1-1,0 0 0,1 1 0,15 3 36,30-4 41,-35 0-67,-8 0-6,-1-1 1,0 1-1,0 0 1,1 0-1,-1 0 1,0 1-1,0-1 1,1 0-1,-1 1 1,0 0-1,0-1 1,0 1-1,0 0 1,0 0-1,0 0 1,0 0-1,0 0 1,0 1-1,0-1 1,-1 1-1,1-1 1,0 1-1,-1-1 0,0 1 1,1 0-1,-1 0 1,0 0-1,0 0 1,0 0-1,0 0 1,0 0-1,0 0 1,-1 0-1,1 0 1,-1 1-1,1-1 1,-1 0-1,0 0 1,0 1-1,0-1 1,0 0-1,0 0 1,0 1-1,-1-1 1,1 0-1,-1 0 1,0 0-1,0 0 1,-1 3-1,1-1 39,-1 0 0,0-1 0,0 1 0,0-1 0,-1 1 0,1-1 0,-1 0 0,1 0 0,-1 0 0,0 0 0,-1 0 0,1-1 0,0 1 0,-1-1 0,1 0 0,-1 0 0,0 0 0,-3 1 0,0-1 20,1 1 1,0-1 0,-1-1-1,0 1 1,1-1-1,-1 0 1,0-1-1,1 0 1,-1 0 0,-8-1-1,14 1-125,0 0 0,1 0 0,-1 0 0,0-1 0,0 1-1,1 0 1,-1 0 0,0-1 0,1 1 0,-1-1 0,0 1 0,1-1 0,-1 1-1,1-1 1,-1 1 0,0-1 0,1 1 0,0-1 0,-1 0 0,1 1 0,-1-1-1,1 0 1,0 1 0,-1-1 0,1 0 0,0 1 0,0-1 0,-1 0 0,1 0-1,0 1 1,0-1 0,0 0 0,0 0 0,0 0 0,0 1 0,0-1 0,0 0-1,1 0 1,-1 1 0,0-1 0,0 0 0,1 0 0,-1 1 0,0-1 0,1 0-1,-1 1 1,1-1 0,-1 0 0,2 0 0,0-3-820,0 0-1,1 0 1,-1 0 0,1 1 0,0-1-1,1 1 1,3-4 0,19-9-5433,2 2-1816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10602,'0'0'16752,"3"12"-16480,0 11-149,0 0 0,-2 40-1,-1-61-119,0-1 0,0 1-1,0 0 1,0-1 0,0 1-1,0-1 1,0 1-1,1 0 1,-1-1 0,1 1-1,-1-1 1,1 1-1,-1-1 1,1 1 0,0-1-1,0 1 1,0-1 0,0 0-1,0 1 1,0-1-1,0 0 1,0 0 0,3 2-1,-2-2 5,1 0-1,-1 0 0,1-1 1,-1 1-1,1-1 1,-1 0-1,1 0 1,0 0-1,-1 0 0,1 0 1,-1 0-1,1-1 1,-1 1-1,1-1 1,3-1-1,2-2-29,0 1 0,0-1 1,-1-1-1,0 0 0,0 0 1,0 0-1,0 0 0,-1-1 0,0 0 1,0-1-1,0 0 0,-1 1 0,0-2 1,-1 1-1,1 0 0,-1-1 0,-1 0 1,0 0-1,0 0 0,0 0 0,-1-1 1,1-9-1,-19 31-287,9-3 332,0 1 0,1-1 0,1 1 0,-1 1 0,2-1 0,-1 1-1,2 0 1,0 0 0,-3 19 0,6-30-83,0 0 0,0-1 0,0 1 0,1 0 0,-1 0 0,0-1 0,0 1 0,1 0 0,-1-1 0,1 1 1,-1 0-1,1-1 0,-1 1 0,1-1 0,-1 1 0,1 0 0,-1-1 0,1 1 0,-1-1 0,1 0 0,0 1 0,-1-1 0,1 0 0,0 1 0,0-1 0,-1 0 0,1 0 0,0 1 0,0-1 0,-1 0 0,1 0 0,0 0 0,1 0 0,29-2-9509,-14-5-1208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15246,'0'0'4132,"-10"10"-2979,-1 1-743,1 1 0,0 1 0,1 0-1,0 0 1,1 0 0,1 1-1,-9 22 1,12-26-19,-1 4 99,0 0-1,0 1 1,1-1 0,1 1-1,1 0 1,0 0 0,0 17-1,3-31-473,0 1 0,0-1 1,0 0-1,-1 0 0,1 0 0,0 1 0,0-1 0,1 0 0,-1 0 0,0-1 0,0 1 0,0 0 1,1 0-1,-1-1 0,0 1 0,1 0 0,-1-1 0,0 1 0,1-1 0,-1 0 0,1 0 0,-1 1 1,1-1-1,-1 0 0,1 0 0,-1 0 0,1 0 0,2-1 0,47-3 158,-25 0-328,-12 1-191,0 1 1,0 0-1,20 1 1,-33 1 339,0 0 0,-1 0 1,1 1-1,-1-1 0,1 0 0,-1 1 0,1-1 1,-1 1-1,1-1 0,-1 1 0,1-1 1,-1 1-1,1-1 0,-1 1 0,0-1 1,1 1-1,-1-1 0,0 1 0,0 0 1,1-1-1,-1 1 0,0-1 0,0 1 1,0 0-1,0-1 0,0 1 0,0 0 1,0-1-1,0 1 0,0 0 0,0-1 1,0 1-1,0-1 0,0 1 0,-1 0 1,1-1-1,0 1 0,-1 0 0,-9 25 191,2-19 4,-1 0-1,1-1 1,-1 0 0,0 0 0,-1-1 0,1-1-1,-1 1 1,0-2 0,0 1 0,0-1 0,-1-1-1,1 0 1,-1 0 0,1-1 0,-1 0 0,0-1 0,-17-2-1,27 2-253,1 0-1,-1 0 0,1 0 0,-1 0 0,0 0 0,1 0 1,-1 0-1,1 0 0,-1-1 0,1 1 0,-1 0 1,1 0-1,0-1 0,-1 1 0,1 0 0,-1 0 1,1-1-1,-1 1 0,1 0 0,0-1 0,-1 1 1,1-1-1,0 1 0,-1 0 0,1-1 0,0 1 1,0-1-1,-1 1 0,1-1 0,0 1 0,0-1 1,0 1-1,0-1 0,-1 1 0,1-1 0,0 1 1,0-1-1,0 1 0,0-1 0,0 0 0,0 1 1,1-1-1,-1 1 0,0-1 0,0 1 0,0-1 1,0 1-1,1-1 0,-1 1 0,0-1 0,0 1 0,1 0 1,-1-1-1,0 1 0,1-1 0,-1 1 0,1-1 1,24-18-10693,-10 13 2702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 12716,'0'0'15225,"-8"-5"-14275,5 4-901,1-1 0,-1 1 0,0-1 0,0 1 0,0 0-1,0 0 1,0 1 0,0-1 0,0 0 0,0 1 0,0 0 0,-1 0-1,1 0 1,0 0 0,0 0 0,0 1 0,0-1 0,0 1 0,0 0-1,0 0 1,0 0 0,0 0 0,0 1 0,0-1 0,1 1 0,-1-1-1,0 1 1,1 0 0,0 0 0,-1 0 0,1 1 0,-2 2 0,-12 16 87,15-21-137,1 0-1,0 1 0,0-1 0,0 0 1,0 1-1,0-1 0,1 1 1,-1-1-1,0 0 0,0 1 0,0-1 1,0 0-1,0 1 0,0-1 0,0 0 1,1 1-1,-1-1 0,0 0 1,0 0-1,1 1 0,-1-1 0,0 0 1,0 0-1,1 1 0,-1-1 0,0 0 1,1 0-1,-1 0 0,0 1 1,0-1-1,1 0 0,-1 0 0,0 0 1,1 0-1,0 0 0,47 2-796,-28-3 128,-7 0 208,-1 2 1,1 0-1,-1 0 0,17 5 0,-27-6 447,-1 1-1,1-1 1,-1 0-1,1 0 1,-1 1-1,0-1 0,1 1 1,-1-1-1,0 1 1,1 0-1,-1 0 1,0-1-1,0 1 0,0 0 1,0 0-1,0 0 1,0 0-1,0 0 1,0 1-1,0-1 1,0 0-1,0 0 0,-1 0 1,1 1-1,-1-1 1,1 0-1,-1 1 1,1-1-1,-1 1 0,0-1 1,1 1-1,-1-1 1,0 0-1,0 1 1,0-1-1,0 1 1,-1-1-1,1 1 0,0-1 1,0 0-1,-1 1 1,1-1-1,-1 1 1,1-1-1,-1 0 0,0 0 1,0 1-1,1-1 1,-1 0-1,0 0 1,0 0-1,-2 2 1,-2 2 235,1-1 0,-2 1 0,1-1 0,0 0 0,-1 0 0,0-1 1,0 1-1,0-1 0,0-1 0,0 1 0,-8 1 0,-5 2 99,-1-1 0,-30 4 0,50-9-423,0 0 0,0 1 1,-1-1-1,1 0 0,0 0 1,-1 0-1,1 0 0,0 0 1,-1 0-1,1 0 1,0 0-1,-1 0 0,1 0 1,0 0-1,-1 0 0,1 0 1,0 0-1,-1 0 0,1 0 1,0 0-1,-1 0 0,1 0 1,0-1-1,-1 1 1,1 0-1,0 0 0,0 0 1,-1-1-1,1 1 0,0 0 1,0 0-1,-1-1 0,1 1 1,0 0-1,0 0 0,0-1 1,0 1-1,-1 0 1,1-1-1,0 1 0,0 0 1,0-1-1,0 1 0,0 0 1,0-1-1,0 1 0,0 0 1,0-1-1,0 1 0,0 0 1,0-1-1,0 1 1,0 0-1,0-1 0,0 1 1,0 0-1,0 0 0,0-1 1,1 1-1,-1 0 0,0-1 1,0 1-1,0 0 0,1 0 1,-1-1-1,0 1 0,16-21-8892,2 2-2524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2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15118,'0'0'2579,"-6"13"26,-34 72 1000,-37 89 1312,67-147-4800,1 0-1,-6 36 1,13-37-23,9-33 181,15-41 4,-20 43-356,11-28-57,3-9 2,-11 33-11,-3 14-104,-2-3 244,0 1 0,0-1 0,0 0 1,0 0-1,0 0 0,1 1 0,-1-1 0,1 0 1,-1 0-1,1 0 0,0 0 0,0 0 0,0 0 1,0 0-1,0 0 0,0 0 0,0-1 0,1 1 1,-1 0-1,1-1 0,-1 1 0,3 1 0,-1-2 29,0 0 0,0 0 0,0 0-1,0 0 1,0-1 0,0 1 0,0-1 0,1 0-1,-1 0 1,0 0 0,0 0 0,0 0-1,0-1 1,0 0 0,0 1 0,5-3 0,-1 0 17,0 0 0,-1 0 0,1-1 0,-1 0 0,0 0 0,0-1 0,0 0 0,0 0 0,8-11 0,-7 10-29,-1-1 0,1 1-1,0 0 1,0 0-1,13-7 1,-26 38-324,-9 11 220,8-23-29,1 0 0,1 1 0,0 0 0,0 0 1,2 1-1,0-1 0,-3 26 0,7-40-160,-1 0-1,1 1 0,-1-1 0,1 0 1,-1 1-1,1-1 0,-1 0 1,0 0-1,1 0 0,-1 1 0,1-1 1,0 0-1,-1 0 0,1 0 0,-1 0 1,1 0-1,-1 0 0,1 0 1,-1 0-1,1 0 0,-1 0 0,1 0 1,-1-1-1,1 1 0,-1 0 0,1 0 1,-1 0-1,1-1 0,-1 1 0,1 0 1,-1 0-1,0-1 0,1 1 1,0-1-1,9-13-8176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51 7431,'7'-8'2618,"-5"6"-1537,1 0-1,-1-1 0,0 1 0,0-1 0,0 0 1,0 0-1,-1 0 0,1 0 0,-1 0 0,0 0 1,0 0-1,2-6 0,-8 9 1923,-12 7-2765,4 1-187,0 0 0,0 1 0,1 0 1,-16 17-1,23-22-56,0 1-1,1 0 1,0 0 0,0 0-1,0 1 1,0-1 0,1 1-1,0 0 1,0 0-1,1 0 1,-1 0 0,-2 12-1,6-17 12,-1-1 0,0 0 0,0 0-1,1 0 1,-1 1 0,0-1 0,0 0 0,1 0-1,-1 0 1,0 1 0,0-1 0,1 0-1,-1 0 1,0 0 0,1 0 0,-1 0-1,0 0 1,0 0 0,1 0 0,-1 0 0,0 0-1,1 0 1,-1 0 0,0 0 0,1 0-1,-1 0 1,0 0 0,1 0 0,-1 0-1,0 0 1,1 0 0,-1 0 0,0-1 0,0 1-1,1 0 1,-1 0 0,0 0 0,0-1-1,1 1 1,-1 0 0,0 0 0,0 0-1,0-1 1,1 1 0,-1 0 0,0-1 0,0 1-1,15-11 113,47-54-459,-64 89-775,-11 17 1054,8-28 55,1 0 1,0 1-1,1 0 1,0 0-1,0 21 1,3-34 10,0-1 0,0 1 1,0-1-1,0 1 0,0-1 0,1 0 1,-1 1-1,0-1 0,0 1 1,1-1-1,-1 0 0,0 1 1,1-1-1,-1 0 0,0 0 1,1 1-1,-1-1 0,0 0 0,1 0 1,-1 1-1,1-1 0,-1 0 1,0 0-1,1 0 0,-1 0 1,1 1-1,-1-1 0,1 0 1,-1 0-1,1 0 0,-1 0 0,0 0 1,1 0-1,-1 0 0,1-1 1,-1 1-1,1 0 0,-1 0 1,0 0-1,1 0 0,20-6 311,-7-3-185,1 0 0,-2-1 1,1 0-1,-1-1 1,-1-1-1,17-19 0,29-26-60,-57 57-76,-1 0 1,0-1-1,0 1 0,1-1 0,-1 1 1,0 0-1,0-1 0,1 1 1,-1 0-1,0 0 0,1-1 0,-1 1 1,0 0-1,1 0 0,-1-1 1,1 1-1,-1 0 0,1 0 0,-1 0 1,0 0-1,1-1 0,-1 1 1,1 0-1,-1 0 0,1 0 0,-1 0 1,0 0-1,1 0 0,-1 0 0,1 0 1,-1 1-1,1-1 0,-1 0 1,1 0-1,-1 0 0,0 0 0,1 1 1,-1-1-1,1 0 0,-1 0 1,0 1-1,1-1 0,0 24-85,-15 28-31,11-45 71,-1 4 1,0 0 0,1-1 0,-4 22 0,31-41 82,27-38 75,-40 36-338,1-1-1,25-17 1,-37 28 100,1 1 1,-1-1-1,0 1 1,1 0-1,-1-1 1,1 1-1,-1 0 1,1-1-1,-1 1 1,1 0-1,-1 0 1,1-1-1,0 1 1,-1 0 0,1 0-1,-1 0 1,1 0-1,-1 0 1,1 0-1,0 0 1,-1 0-1,1 0 1,-1 0-1,1 0 1,0 0-1,-1 0 1,1 0-1,-1 1 1,1-1-1,-1 0 1,1 0-1,-1 1 1,2 0-1,1 20-2886,-14 27-4434,1-27 2588,1-1-1933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6983,'0'0'14632,"-4"12"-14472,-103 240 5237,105-246-5280,0-1-1,1 1 0,-1 0 0,1-1 1,1 1-1,-1 0 0,1 0 0,0 7 1,2-12-90,0 0 1,-1-1 0,1 1-1,0-1 1,0 1 0,-1-1-1,1 0 1,0 0-1,0 0 1,0 0 0,-1 0-1,1 0 1,0 0 0,0 0-1,0-1 1,2 0-1,1-2-10,-1 1-1,0-1 1,0 0-1,0 0 1,0 0-1,0-1 1,-1 1-1,0-1 1,1 0-1,-1 0 1,-1 0-1,1 0 0,-1-1 1,3-5-1,-1 2-12,-1 1 0,0-1 0,0 0 0,-1 0 0,0-1-1,-1 1 1,1-15 0,-15 42-516,0 37 273,12-54 232,1-1-1,-1 0 0,1 1 1,0-1-1,0 1 1,0-1-1,0 1 0,0 0 1,0-1-1,0 1 1,0-1-1,1 0 1,-1 1-1,1-1 0,-1 1 1,1-1-1,-1 1 1,1-1-1,0 0 0,0 0 1,-1 1-1,1-1 1,0 0-1,0 0 0,0 0 1,1 0-1,-1 0 1,0 0-1,0 0 0,0 0 1,1 0-1,-1-1 1,2 2-1,4-2 22,-1 1-1,1-1 1,-1 0-1,1 0 1,0-1-1,-1 0 1,1 0 0,-1 0-1,0-1 1,1 0-1,-1 0 1,0-1-1,0 0 1,8-5-1,6-5 147,-2-1-1,32-29 0,-8 5 767,-39 41-1067,-5 9 82,-5 12 67,-9 7 20,10-22-36,2 0-1,-1 0 0,1 0 1,0 0-1,1 1 0,-2 10 1,5-19-441,38-40-14525,-23 17 5157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11339,'0'0'11627,"-25"65"-12844,22-48-1666,-1-1-2338,4 2-2562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 10154,'0'0'13143,"-5"-6"-12727,4 5-387,0 0-1,0-1 1,0 1 0,0 0-1,0 0 1,0 0 0,-1 0-1,1 0 1,0 1-1,-1-1 1,1 0 0,0 1-1,-1-1 1,1 0 0,-1 1-1,1 0 1,-1-1 0,1 1-1,-1 0 1,1 0-1,-1 0 1,1 0 0,-1 0-1,0 0 1,1 0 0,-3 1-1,0 1 163,-1 1 1,1 0-1,0 0 0,-1 0 0,1 0 0,1 1 1,-1-1-1,0 1 0,-3 5 0,4-6-49,0 0-1,0 1 0,0 0 0,0-1 1,0 1-1,1 0 0,-1 0 1,1 0-1,0 1 0,1-1 0,-1 1 1,1-1-1,-1 1 0,0 7 1,3-11-136,0-1 0,-1 1 1,1 0-1,0-1 1,-1 1-1,1-1 0,0 1 1,0-1-1,0 1 1,0-1-1,-1 1 0,1-1 1,0 0-1,0 0 1,0 1-1,0-1 0,0 0 1,0 0-1,0 0 1,0 0-1,0 0 0,0 0 1,0 0-1,0 0 1,0-1-1,-1 1 1,1 0-1,0-1 0,2 0 1,31-7 137,-21 2-122,-2-1 0,1 0 0,-1-1-1,12-10 1,-14 10-14,1 1-1,0 0 1,0 1 0,0-1-1,20-7 1,-34 41-179,-1-18 221,-6 17 239,14-19-117,11-10-26,34-21 114,-39 18-285,1 0 0,-1 1 0,1 1 0,0-1 0,0 2 0,1-1 0,-1 1 0,1 1 0,19-2 0,-30 4 17,1 1-1,-1-1 0,1 0 0,-1 1 1,1-1-1,-1 1 0,1-1 1,-1 1-1,1-1 0,-1 1 0,1-1 1,-1 1-1,0-1 0,1 1 1,-1 0-1,0-1 0,0 1 0,1 0 1,-1-1-1,0 1 0,0 0 1,0-1-1,0 1 0,0 0 0,0-1 1,0 1-1,0 0 0,0-1 1,0 1-1,0 0 0,-1-1 0,1 1 1,0 0-1,0-1 0,-1 1 1,1 0-1,0-1 0,-1 1 0,-10 29-30,4-20-418,-7 14 623,9-11-7658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188 242 12812,'0'0'8659,"-10"-5"-7842,7 4-794,0-1 1,-1 1-1,1-1 1,-1 1 0,1 0-1,-1 0 1,0 1-1,1-1 1,-1 1-1,0 0 1,1 0-1,-1 0 1,0 0 0,1 0-1,-1 1 1,0 0-1,1 0 1,-1 0-1,1 0 1,-1 0 0,1 1-1,0 0 1,0 0-1,-1-1 1,1 2-1,1-1 1,-1 0-1,-3 3 1,-1 1 10,0-1 1,0 1-1,0 0 0,1 1 0,0 0 1,0 0-1,0 0 0,1 0 0,1 1 1,-1 0-1,-5 13 0,10-21-27,0 0 0,0 1 0,0-1 0,1 0 0,-1 0 0,0 1 1,0-1-1,0 0 0,0 0 0,0 0 0,0 1 0,0-1 0,1 0 0,-1 0 0,0 0 0,0 0 0,0 1 0,0-1 0,1 0 0,-1 0 0,0 0 0,0 0 1,0 0-1,1 1 0,-1-1 0,0 0 0,0 0 0,0 0 0,1 0 0,-1 0 0,0 0 0,0 0 0,1 0 0,-1 0 0,0 0 0,0 0 0,1 0 0,-1 0 1,0 0-1,0 0 0,0 0 0,1 0 0,-1 0 0,0-1 0,0 1 0,1 0 0,-1 0 0,0 0 0,0 0 0,0 0 0,0 0 0,1-1 0,14-6 399,2-6 35,1-2 1,-2 0 0,0-1 0,-1 0 0,0-1 0,16-26-1,-16 22 102,-13 60-885,-6-6 118,3-22 99,0 0 0,0 0 0,1 0 0,1 11 1,-1-21 121,0 0 0,0 0 1,0 0-1,1 0 1,-1 0-1,0 0 1,1 0-1,-1 0 1,1 0-1,-1-1 1,1 1-1,-1 0 1,1 0-1,-1 0 0,1-1 1,0 1-1,-1 0 1,1-1-1,0 1 1,0-1-1,0 1 1,-1-1-1,1 1 1,0-1-1,0 1 1,0-1-1,1 1 0,1-1 11,0 0-1,0 1 1,0-1-1,0 0 1,-1 0-1,1-1 1,0 1-1,0-1 1,4 0-1,3-3 77,0 1-1,-1-1 1,1-1 0,11-6-1,11-10 134,-1-2-1,53-50 1,-71 61-168,-1-1 1,-1 0-1,-1-1 1,0 0-1,0-1 0,-1 0 1,-1 0-1,11-30 1,-15 11-1,-4 34-51,0-1-1,0 1 1,0-1 0,0 1-1,0 0 1,0-1 0,-1 1-1,1-1 1,0 1 0,0 0-1,-1-1 1,1 1 0,0 0 0,0-1-1,-1 1 1,1 0 0,0-1-1,-1 1 1,1 0 0,-1 0-1,1-1 1,0 1 0,-1 0 0,1 0-1,-1 0 1,1-1 0,0 1-1,-1 0 1,1 0 0,-1 0-1,1 0 1,-1 0 0,1 0 0,-1 0-1,-3 1-8,1 0-1,-1 1 1,1-1-1,0 1 1,0 0-1,0 0 1,0 0-1,0 0 1,0 1-1,0-1 1,1 1-1,-1 0 1,-2 3-1,0 1 18,-18 18 118,1 1-1,2 2 1,0 0-1,2 1 1,-22 47 0,40-75-113,-1 0 1,0 0-1,1 1 1,-1-1-1,1 0 1,-1 1-1,1-1 1,-1 0-1,1 1 1,0-1-1,0 0 1,0 1-1,0-1 1,0 1-1,0-1 1,0 0-1,0 1 1,0-1-1,1 0 1,-1 1-1,1-1 1,-1 0-1,1 1 1,-1-1-1,1 0 1,0 0-1,0 0 1,-1 1-1,1-1 1,0 0-1,0 0 1,0 0-1,0 0 1,0-1-1,0 1 0,1 0 1,-1 0-1,0-1 1,0 1-1,3 0 1,3 1-120,1-1-1,0 0 1,0 0-1,0-1 1,0 0-1,9-2 1,3 1-875,15-1-2844,-1-9-3065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12556,'0'0'15684,"12"-5"-15139,4-4-474,-1-1 0,0 0 0,0-1 0,-1 0 0,-1-2 0,0 1 0,-1-2 0,0 1 0,16-27 0,-28 39-71,1 1 1,-1-1-1,0 0 1,0 1 0,0-1-1,1 0 1,-1 1-1,0-1 1,1 0 0,-1 1-1,0-1 1,1 0-1,-1 1 1,1-1-1,-1 1 1,1-1 0,-1 1-1,1-1 1,-1 1-1,1-1 1,0 1 0,-1 0-1,1-1 1,0 1-1,-1 0 1,1 0 0,0-1-1,-1 1 1,2 0-1,-3 23-64,-14 39-2,3-27-401,-8 31-603,14-23-6014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 13965,'0'0'7026,"4"-9"-4234,11-24-828,-15 33-1921,0-1 1,0 1-1,0-1 0,0 1 0,0 0 1,0-1-1,0 1 0,0-1 0,0 1 1,0-1-1,0 1 0,0 0 0,0-1 1,0 1-1,-1-1 0,1 1 0,0 0 1,0-1-1,-1 1 0,1 0 0,0-1 1,0 1-1,-1 0 0,1-1 0,0 1 1,-1 0-1,1 0 0,0 0 1,-1-1-1,1 1 0,-1 0 0,1 0 1,0 0-1,-1 0 0,1-1 0,-1 1 1,1 0-1,0 0 0,-1 0 0,1 0 1,-1 0-1,1 0 0,-1 0 0,1 0 1,0 0-1,-1 0 0,1 1 0,-1-1 1,0 0-1,-21 3 154,11 2-170,0 0 0,0 1 1,0 1-1,1-1 0,0 2 1,0-1-1,1 2 0,0-1 1,0 1-1,1 0 1,0 1-1,1 0 0,0 0 1,0 1-1,-8 18 0,15-28-25,-1 0-1,1 0 0,0 0 0,0 0 1,-1-1-1,1 1 0,0 0 1,0 0-1,0 0 0,0 0 0,0 0 1,0 0-1,0 0 0,0 0 1,1-1-1,-1 1 0,0 0 0,0 0 1,1 0-1,-1 0 0,0-1 0,1 1 1,-1 0-1,1 0 0,-1-1 1,1 1-1,0 0 0,-1-1 0,1 1 1,0 0-1,-1-1 0,1 1 1,1 0-1,1 0-59,1 1 1,-1-1 0,1 0-1,-1 0 1,1 0-1,0-1 1,-1 1-1,8-1 1,7-1-1289,1 0 0,30-6 0,33-18-8514,-45 12 492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10794,'0'0'10447,"-10"-1"-9512,2 1-699,0 1 1,0-1 0,-1 1-1,1 1 1,0 0 0,0 0-1,0 0 1,1 1 0,-1 0-1,0 1 1,1-1 0,0 1-1,0 1 1,0 0 0,0 0-1,1 0 1,-7 8 0,11-11-130,0 0 0,0 0 0,0 0 0,0 0 0,0 0 0,0 0 0,1 1 0,-1-1 0,1 1 0,0-1 0,0 1 0,0 0 0,0-1 0,-1 7 0,2-9-92,0 1 1,0-1-1,1 1 1,-1-1-1,0 1 1,0-1-1,0 1 1,1-1-1,-1 1 1,0-1-1,1 0 1,-1 1-1,0-1 1,1 1-1,-1-1 1,0 0-1,1 1 1,-1-1-1,1 0 1,-1 1 0,1-1-1,-1 0 1,1 0-1,-1 1 1,1-1-1,0 0 1,27 1 58,-9-5-38,0-1 0,0-1 0,-1 0 0,31-16 0,-34 15-56,1 0-1,0 0 1,0 2-1,0 0 1,1 1-1,29-4 1,-46 8 14,1 0 1,-1 0-1,0 0 1,1 0-1,-1 0 1,1 0-1,-1 0 1,0 0-1,1 0 1,-1 1-1,0-1 1,1 0-1,-1 0 1,0 0-1,1 1 0,-1-1 1,0 0-1,1 0 1,-1 1-1,0-1 1,0 0-1,1 1 1,-1-1-1,0 0 1,0 1-1,0-1 1,1 0-1,-1 1 1,0-1-1,0 1 0,0-1 1,0 0-1,0 1 1,0-1-1,0 1 1,0-1-1,-2 24-13,-12 17 46,17-38 165,9-6-375,17-9-1553,-22 9 398,38-15-7299,-19 8 2343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2 384,'0'0'24594,"-9"-1"-23809,4 0-694,-1 1 1,1 0-1,-1 0 0,1 1 0,0 0 1,-7 1-1,11-2-66,-1 1-1,0-1 1,1 1 0,-1 0-1,0-1 1,1 1 0,-1 0-1,1 0 1,0 0 0,-1 0-1,1 0 1,0 0 0,-1 1-1,1-1 1,0 0 0,0 1 0,0-1-1,0 1 1,0-1 0,0 1-1,1-1 1,-1 1 0,0 0-1,1-1 1,-1 1 0,1 0-1,0 0 1,0-1 0,-1 1-1,1 2 1,4-3 1,0 0-1,0 0 1,0 0 0,0 0-1,0-1 1,1 0 0,-1 0-1,0 0 1,5-1 0,-3 1-21,88 0-1004,-94 0 1000,0 0-1,1 0 0,-1 0 0,0 0 0,0 0 1,1 0-1,-1 0 0,0 0 0,0 0 0,1 0 1,-1 0-1,0 0 0,0 1 0,1-1 1,-1 0-1,0 0 0,0 0 0,0 0 0,1 0 1,-1 1-1,0-1 0,0 0 0,0 0 0,0 0 1,1 1-1,-1-1 0,0 0 0,0 0 0,0 0 1,0 1-1,0-1 0,0 0 0,0 0 1,1 1-1,-1-1 0,0 0 0,0 0 0,0 1 1,0-1-1,0 0 0,0 0 0,0 1 0,0-1 1,-1 1-1,-7 13 170,-14 10 131,14-17-325,0-1 0,0 0 0,-1-1 1,0 0-1,0 0 0,-1-1 0,1 0 1,-1-1-1,0 0 0,-19 3 0,29-9-5064,10-10 1154,9 0-2578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11691,'0'0'11803,"-4"9"-10842,0 1-743,-1-2 131,1 1 1,0-1 0,1 1 0,0 0 0,0 0 0,1 1-1,-2 13 1,4-22-339,1 0-1,-1 0 1,1 0-1,0 0 1,0 1-1,-1-1 1,1 0-1,0-1 0,0 1 1,0 0-1,0 0 1,0 0-1,0-1 1,0 1-1,1 0 1,-1-1-1,0 1 1,0-1-1,0 1 1,1-1-1,-1 0 0,0 1 1,1-1-1,-1 0 1,0 0-1,0 0 1,1 0-1,-1 0 1,0 0-1,1 0 1,-1-1-1,0 1 1,2-1-1,49-8 83,-32 2-121,-1-2 0,27-16 1,-29 15 17,0 1 0,1 1 0,20-7 0,-38 15 10,0 0 0,0 0-1,1-1 1,-1 1 0,0 0 0,1 0 0,-1 0-1,0 0 1,0 0 0,1 0 0,-1 1 0,0-1-1,1 0 1,-1 0 0,0 0 0,0 0 0,1 0-1,-1 0 1,0 0 0,0 0 0,1 1 0,-1-1-1,0 0 1,0 0 0,0 0 0,1 1 0,-1-1-1,0 0 1,0 0 0,0 0 0,0 1 0,1-1-1,-1 0 1,0 0 0,0 1 0,0-1 0,0 0-1,0 1 1,0-1 0,0 0 0,0 0 0,0 1-1,0-1 1,0 0 0,0 0 0,0 1 0,0-1-1,0 1 1,-2 22-63,1-22 103,1 1-1,-1-1 0,1 0 1,-1 1-1,1-1 0,0 0 1,0 1-1,-1-1 0,1 0 1,0 1-1,0-1 0,0 0 1,1 1-1,-1-1 0,0 0 1,0 1-1,1-1 0,-1 0 1,1 1-1,-1-1 1,1 0-1,-1 0 0,1 1 1,0-1-1,1 2 0,10-3 20,-1-1-1,1 0 1,-1-1 0,1 0-1,-1 0 1,0-1 0,0-1-1,16-7 1,-15 5-797,1 2 0,-1-1 0,1 2-1,0 0 1,0 0 0,19-1 0,-2 16-12747,-17-12 8724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5317,'0'0'11809,"-4"9"-10881,-149 335 6557,170-387-7436,2 1 0,2 1 0,1 1 0,3 0 0,29-37-1,-46 69-62,-1-1-1,2 1 0,-1 0 1,17-12-1,-22 18-10,1 0 0,-1 0 0,1 0 0,-1 0 0,1 1 0,0-1 0,0 1 0,0 0 0,0 0 0,0 0 0,0 1 0,0-1 0,0 1 0,0 0 0,0 0 0,0 1 0,5 0 0,-8-1 0,0 1-1,0-1 1,0 0 0,0 1-1,0-1 1,0 1-1,0-1 1,0 1 0,0-1-1,0 1 1,0 0-1,0-1 1,0 1 0,0 0-1,0 0 1,-1 0-1,1-1 1,0 1 0,0 0-1,-1 0 1,1 0-1,-1 0 1,1 1 0,-1-1-1,0 0 1,1 0-1,-1 0 1,0 0 0,0 0-1,1 0 1,-1 1-1,0-1 1,0 0 0,0 0-1,-1 0 1,1 0-1,0 0 1,0 1 0,-1-1-1,1 0 1,0 0-1,-1 0 1,1 0 0,-1 0-1,0 0 1,0 1-1,-2 3 12,1-1-1,-1 0 1,0 1-1,0-1 0,0-1 1,-1 1-1,1 0 1,-1-1-1,-6 5 0,10-8 16,-57 30 1661,53-28-1551,1 0-1,-1-1 0,1 0 0,-1 0 0,0 0 0,0 0 0,1 0 1,-1-1-1,0 0 0,0 1 0,0-2 0,1 1 0,-1 0 0,-6-2 0,9 0-516,1 1-1,-1-1 1,1 0-1,0 0 1,0 1-1,0-1 1,0 0-1,0 0 1,0 0-1,0 1 1,0-1-1,1 0 1,-1 0-1,1 1 1,-1-1-1,1 0 1,0 1-1,0-1 1,1-2-1,14-17-6554,4-1-4527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8200,'0'0'6363,"-6"10"-2663,-33 62 151,21-41-2510,0 0 0,2 1 1,2 1-1,1 0 0,-12 44 1,25-75-1333,-1-1 0,1 0 0,0 1 1,-1-1-1,1 1 0,0-1 0,0 1 0,0-1 1,0 0-1,0 1 0,0-1 0,0 1 0,0-1 0,1 1 1,-1-1-1,0 0 0,1 1 0,1 1 0,-2-3-2,1 0-1,0 0 1,0 0 0,0 0-1,0-1 1,-1 1-1,1 0 1,0-1-1,0 1 1,-1-1-1,1 1 1,0-1-1,0 1 1,-1-1 0,1 1-1,-1-1 1,1 0-1,-1 1 1,1-1-1,-1 0 1,1-1-1,32-48-180,-29 41 55,0 0 1,0 1-1,-1-2 0,0 1 1,0 0-1,-1-1 1,-1 1-1,1-15 0,-18 69-164,16-43 286,-1 0-1,1 0 0,-1 0 0,1 0 1,0 1-1,0-1 0,0 0 1,0 0-1,1 0 0,-1 1 0,0-1 1,1 0-1,-1 0 0,1 0 0,0 0 1,0 0-1,0 0 0,0 0 0,0 0 1,0 0-1,1 0 0,-1 0 0,1-1 1,-1 1-1,1-1 0,-1 1 1,4 1-1,-2-2 5,1 0-1,-1 0 1,0 0 0,1-1 0,-1 1-1,0-1 1,1 0 0,-1 0 0,1-1 0,-1 1-1,1-1 1,-1 1 0,0-1 0,1 0-1,-1 0 1,0 0 0,0-1 0,5-2 0,5-2 36,-1-1 0,-1 0 0,1-1 0,-1 0 1,0-1-1,-1 0 0,0-1 0,0 0 0,-1 0 1,8-13-1,-28 40-154,4-7 97,0 1 0,1 0 0,-1 0 0,2 1 0,0-1 0,0 1 0,1 0 0,1 0 0,-3 15 0,25-37-8234,-5-6 1057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12908,'0'0'8648,"-23"56"-8584,23-37-96,0 1-1057,0-4-1601,7-4-3044,3-4-1953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10025,'0'0'15049,"-3"9"-14456,-2 6-373,1-5 125,0 1 0,1-1 0,0 0 0,1 1 0,-1 12 0,3-23-338,1 1 0,0 0 0,-1 0 0,1-1 0,0 1 0,-1 0 0,1-1 0,0 1 0,0 0 0,0-1 0,-1 1 0,1-1 0,0 1 0,0-1 0,0 0 0,0 1 0,0-1 0,0 0 0,0 0 0,0 0 0,0 0 0,0 0 0,0 0 0,0 0 0,0 0 0,0 0 0,1 0 0,33-3 101,-11-5-304,0-1-1,-1 0 1,0-2-1,33-21 1,-9 5 105,-68 59 1673,19-30-1510,1 1 1,-1-1-1,1 1 0,0-1 1,-1 1-1,1-1 0,1 1 1,-1 0-1,0-1 0,1 1 1,-1 0-1,1 0 0,0 3 1,1-5-64,0 0 1,0 0 0,1 0-1,-1-1 1,0 1 0,1-1-1,-1 1 1,1-1-1,-1 0 1,1 1 0,-1-1-1,1 0 1,-1 0 0,1 0-1,-1 0 1,1 0-1,-1 0 1,0-1 0,1 1-1,2-1 1,29-8-169,-19 1-62,-12 6 59,1 0-1,0 1 0,0-1 1,0 1-1,0-1 0,0 1 1,0 0-1,0 0 0,5 0 0,-19 27-8773,6-16 1329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13068,'0'0'4170,"8"1"-3380,66 6 1175,1-4 1,73-7-1,161-24-273,-226 19-1577,1365-82 511,5 79 2741,-774 26-3155,112 0 868,-508-15-664,452-60 1,-507 27-385,-268 33-2359,-31-14-5607,61 10-105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9385,'0'0'14462,"-9"11"-13550,2-5-812,1 1-1,1 0 0,-1 0 0,1 0 0,1 1 0,-1 0 0,1 0 1,1 0-1,0 1 0,0-1 0,0 1 0,1-1 0,-2 17 0,3-13-52,0-1-1,1 0 1,0 0-1,1 0 0,0 1 1,4 13-1,-4-23-33,-1 0 0,1-1 0,0 1 0,0 0 0,-1 0 0,1-1 0,1 1 0,-1 0 0,0-1 0,0 1 0,0-1 0,1 0 0,-1 1 0,1-1 0,-1 0 0,1 0 0,3 2 0,-2-2 25,-1-1-1,1 1 1,0-1-1,0 0 1,0 1-1,-1-1 1,1-1-1,0 1 0,0 0 1,-1-1-1,1 1 1,0-1-1,0 0 1,-1 0-1,1 0 1,3-2-1,1-2 16,0 0 0,-1-1 0,1 0 0,-1 0 0,0 0 0,-1-1 0,0 0 0,0 0 0,0 0 0,-1-1 0,0 1 0,0-1 0,3-11 0,-15 44-74,1-5 15,1 0 0,1 1-1,1-1 1,1 1 0,-1 30 0,4-50 14,0 0 0,0 0 0,0 0 0,0 0 0,0-1 0,0 1 0,1 0 0,-1 0 0,0 0 0,1 0 1,-1 0-1,1 0 0,-1-1 0,1 1 0,-1 0 0,1 0 0,-1-1 0,1 1 0,0 0 0,0-1 1,-1 1-1,1-1 0,0 1 0,0-1 0,-1 1 0,1-1 0,0 1 0,0-1 0,0 0 0,0 0 1,0 1-1,0-1 0,0 0 0,0 0 0,0 0 0,-1 0 0,1 0 0,0 0 0,0 0 0,0 0 1,0 0-1,0-1 0,0 1 0,1-1 0,3 0 79,0 0 1,1-1-1,-1 0 1,0 0-1,0 0 1,8-6-1,3-4-4,0 1-1,-1-2 1,-1 0-1,0-1 1,-1 0-1,0-1 1,-2-1-1,1 0 1,-2 0-1,12-26 1,-47 95-1147,-16 39-1300,38-83 1430,0 0 0,1 0 0,0 0 0,-1 17 0,3-17-2883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19154,'0'0'3299,"0"53"-2786,0-27-321,0-3-256,0 3-993,0-5-352,4-5-866,-3-5-1568,0-3 480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11819,'0'0'10314,"-25"59"-17777,27-46-1506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15022,'0'0'6374,"0"11"-5616,-3 15-428,-2 0 0,-1-1 1,-1 1-1,-1-1 0,-13 28 0,15-39-90,-7 17 536,14-27-447,11-16-185,18-15-307,15-17 736,-43 42-784,-1 0 0,1 0 0,-1 0 1,0 0-1,1 0 0,-1 0 0,0 0 0,0-1 1,-1 1-1,1 0 0,0 0 0,-1-1 0,0 1 1,1-1-1,-1 1 0,0 0 0,0-1 0,0 1 1,-1-1-1,1 1 0,-1-3 0,-44 4-7081,42 1 5269,-10 0-4164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182 100 11851,'0'0'3006,"7"-11"63,-1-2-2197,-1 3 66,0-1 1,0 1-1,2-1 1,-1 2-1,13-15 0,-21 54-382,-15 21-35,-3-2-1,-1 0 1,-3-2 0,-32 49 0,-39 79 873,89-158-1351,6-17-41,0 0 0,0 0 1,0 0-1,0 0 0,0 0 0,0 0 1,1 0-1,-1 0 0,0 0 0,0 0 1,0 0-1,0 0 0,0 0 0,0 0 1,1 0-1,-1 0 0,0 0 0,0 0 1,0 0-1,0 0 0,0 0 0,0 0 1,1 0-1,-1 1 0,0-1 0,0 0 1,0 0-1,0 0 0,0 0 1,0 0-1,0 0 0,0 0 0,0 0 1,0 1-1,0-1 0,1 0 0,-1 0 1,0 0-1,0 0 0,0 0 0,0 0 1,0 1-1,0-1 0,0 0 0,0 0 1,0 0-1,0 0 0,0 0 0,0 0 1,0 1-1,0-1 0,0 0 0,0 0 1,-1 0-1,1 0 0,0 0 0,0 0 1,0 1-1,0-1 0,0 0 1,0 0-1,0 0 0,0 0 0,0 0 0,7-5 65,31-32 228,41-52-1,-7 8 505,0 1-284,46-46-1270,-132 143-17492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13036,'0'0'6876,"-4"8"-4458,-2 6-1605,1 1 0,0-1 0,-4 30 0,7-34-758,0 0 1,1 0 0,1 0 0,0 0-1,0 0 1,1 0 0,0 0 0,4 15-1,-5-24-131,1-1-1,-1 1 1,0 0-1,1 0 1,-1 0 0,1 0-1,0 0 1,-1 0-1,1 0 1,0-1-1,-1 1 1,1 0-1,0-1 1,0 1-1,-1 0 1,1-1-1,0 1 1,0-1-1,0 1 1,0-1-1,0 0 1,0 1 0,0-1-1,0 0 1,0 0-1,0 0 1,0 1-1,0-1 1,0 0-1,0 0 1,0-1-1,0 1 1,0 0-1,0 0 1,0 0-1,0-1 1,0 1-1,0 0 1,0-1 0,0 1-1,1-2 1,19-10-3575,-7-2-3852,-6 2-467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3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14286,'0'0'7804,"8"7"-6992,-2-1-686,0-1 1,1 0 0,-1 0-1,1-1 1,0 0 0,0 0 0,1-1-1,-1 0 1,1 0 0,-1 0-1,1-1 1,0 0 0,0-1-1,13 1 1,-11-2-31,0 0 0,-1-1 0,1-1 1,-1 1-1,1-2 0,15-5 0,-22 7-75,0 0 0,-1 0 1,1 0-1,0 0 1,-1-1-1,1 1 0,-1-1 1,1 0-1,-1 0 0,0 0 1,0 0-1,0 0 0,0 0 1,0-1-1,0 1 0,0-1 1,-1 1-1,1-1 0,-1 0 1,0 1-1,0-1 1,0 0-1,0 0 0,-1 0 1,1 0-1,0-3 0,-2 5-27,1 0 0,-1 1 0,1-1 0,0 0-1,-1 1 1,1-1 0,-1 0 0,0 1 0,1-1-1,-1 1 1,0-1 0,1 1 0,-1 0 0,0-1-1,1 1 1,-1 0 0,0-1 0,0 1 0,1 0-1,-1 0 1,0-1 0,0 1 0,1 0 0,-1 0-1,0 0 1,0 0 0,0 0 0,1 0 0,-1 0-1,-1 1 1,-29 3-218,21-1 225,1 1 1,1 1 0,-1-1-1,1 1 1,-1 1-1,1 0 1,1 0-1,-1 0 1,-7 9 0,11-11 26,0 0 1,1 0-1,-1 1 0,1-1 1,0 1-1,0-1 1,0 1-1,0 0 1,1 0-1,0 1 1,0-1-1,0 0 1,1 1-1,0-1 1,0 1-1,0-1 1,0 9-1,2-12-72,0 0 0,0 1 0,-1-1 0,1 0 0,1 0-1,-1 0 1,0 0 0,0 0 0,1 0 0,-1 0 0,1-1 0,0 1-1,-1 0 1,1-1 0,0 1 0,0-1 0,0 0 0,0 0-1,0 0 1,0 0 0,4 2 0,2-1-1184,0 1 0,0-1 0,-1 0 1,1-1-1,11 1 0,10-1-7629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5189,'0'0'11899,"8"-10"-10089,7-9-725,1 1 1,0 1-1,2 1 1,0 0-1,30-20 1,-47 36-1080,-1 0 0,0 0 0,0 0 0,0 0 0,0 0 1,0 0-1,1 0 0,-1 0 0,0 0 0,0 0 0,0 0 0,0 0 1,0 0-1,1 0 0,-1 0 0,0 0 0,0 1 0,0-1 0,0 0 1,0 0-1,0 0 0,1 0 0,-1 0 0,0 0 0,0 1 0,0-1 1,0 0-1,0 0 0,0 0 0,0 0 0,0 0 0,0 1 0,0-1 1,0 0-1,0 0 0,0 0 0,0 0 0,0 1 0,0-1 0,0 0 1,0 0-1,0 0 0,0 0 0,0 0 0,0 1 0,0-1 0,0 0 1,0 0-1,0 0 0,0 0 0,-1 0 0,1 1 0,0-1 1,0 0-1,0 0 0,0 0 0,0 0 0,0 0 0,0 0 0,-1 0 1,1 0-1,0 1 0,0-1 0,0 0 0,0 0 0,-1 0 0,-5 12 69,-6 4-28,-7 10 6,1 0 1,-16 30 0,34-56 309,3-3-192,0 0 0,0 0 0,0-1 0,0 1 0,-1-1 0,0 1 0,1-1 0,-1 0 0,1-5 0,2-4-332,-17 34 229,0-2 46,-1 0-1,-22 24 0,30-37 28,5-5-125,-1 0 0,1 1-1,0-1 1,0 1 0,0-1 0,-1 0 0,1 1 0,1-1 0,-1 1 0,0-1 0,0 1 0,0-1 0,1 0-1,-1 1 1,1-1 0,-1 0 0,1 1 0,-1-1 0,1 0 0,0 1 0,0-1 0,0 0 0,-1 0 0,1 0-1,0 0 1,1 0 0,-1 0 0,0 0 0,0 0 0,2 1 0,38 28-56,-38-29 44,0 1-1,0-2 1,0 1-1,0 0 1,0-1-1,0 1 1,0-1-1,1 0 0,-1 0 1,0 0-1,0 0 1,0-1-1,0 1 1,1-1-1,-1 0 1,0 0-1,0 0 1,0 0-1,-1-1 0,1 1 1,0-1-1,0 1 1,-1-1-1,1 0 1,-1 0-1,5-5 1,8-7 19,-1-1 1,25-34-1,-28 35-21,5-5 24,-2-2 0,0 1-1,-2-2 1,0 0 0,16-41 0,-36 81-46,0-1 1,-1 0-1,-19 28 1,-17 30 134,83-120 203,-18 23-225,-1 8-301,-16 15 65,-10 8 78,-15 13 121,1 1 0,2 1 0,0 1 0,2 1 0,0 0 0,2 1 0,-14 36 0,-86 181-45,105-228 30,10-33 35,0-7-252,0 18-124,0 1 0,0-1 0,0 1 0,1 0 1,0-1-1,0 1 0,0 0 0,1 0 0,-1 0 0,1 0 0,1 0 0,-1 0 0,4-6 0,20-19-4670,6-1-3307,-7 10-2127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38 10890,'8'-32'8707,"-10"28"-5959,-8 17-2544,-14 20 81,18-26 34,-1 1 0,2 0-1,-1 0 1,1 1 0,0-1 0,1 1-1,-6 17 1,11-25-310,-1-1-1,1 1 1,0-1-1,0 1 1,0-1-1,0 1 1,0-1-1,-1 1 1,1-1-1,0 0 1,0 0-1,0 1 1,0-1-1,0 0 1,0 0-1,0 0 1,0 0-1,0 0 1,0 0-1,0-1 1,0 1-1,0 0 1,0 0-1,0-1 1,0 1-1,1-1 1,7-3-6,-1 0 0,0-1 0,1 0 0,-2 0 0,1-1 0,-1 0 0,1 0 0,-2-1 0,1 0 0,-1 0 0,0 0 0,0-1 0,-1 0 0,0 0 0,7-17 0,-11 9 157,-11 20-149,-21 28 255,22-22 338,7-8-562,-12 11 1412,28-21-911,-9 6-1622,-3 8-8944,-2-5 9786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22 7655,'0'0'15396,"-6"-4"-14526,3 2-765,1 0 0,-1 1-1,1 0 1,-1-1 0,0 1 0,1 0-1,-1 0 1,0 1 0,0-1-1,0 0 1,0 1 0,0 0-1,0 0 1,1 0 0,-1 0 0,-5 1-1,3 0 51,-1 1-1,1 0 1,-1 0 0,1 0-1,0 1 1,-1 0-1,2 0 1,-1 0 0,-6 6-1,0-1-113,0 1 1,1 0-1,1 1 0,-1 0 1,2 0-1,-1 1 0,1 0 0,1 1 1,0 0-1,1 0 0,0 0 1,1 1-1,0-1 0,-4 22 0,8-33-40,1 0-1,0 1 1,0-1 0,0 0-1,0 0 1,0 1-1,0-1 1,0 0-1,1 0 1,-1 1-1,0-1 1,1 0-1,-1 0 1,1 0 0,-1 0-1,1 1 1,0-1-1,-1 0 1,1 0-1,0 0 1,0 0-1,-1 0 1,1-1-1,0 1 1,0 0 0,0 0-1,0-1 1,0 1-1,1 0 1,-1-1-1,0 1 1,0-1-1,0 1 1,0-1-1,1 0 1,-1 0 0,0 1-1,0-1 1,1 0-1,-1 0 1,0 0-1,0 0 1,1 0-1,-1-1 1,0 1-1,0 0 1,0 0 0,3-2-1,4 1 10,1-1 0,-1-1-1,0 0 1,0 0 0,15-8 0,2-5 5,0-1 1,-2 0-1,30-30 0,-43 38 0,-1-1-1,0-1 0,0 1 0,-1-1 0,0-1 0,-1 1 0,-1-1 0,0 0 1,8-21-1,-14 31-4,-3 4-20,0 1 0,0 0 0,1-1 0,-1 1 0,1 0 0,0 0 0,0 0 0,0 1-1,0-1 1,0 0 0,-1 6 0,-3 2-7,-3 3 18,5-9 1,0 0 1,1 0 0,0 0 0,0 1 0,0-1-1,1 1 1,0 0 0,0-1 0,0 1 0,-1 11 0,4-16 8,1-1 1,-1 0 0,1 0-1,-1 0 1,1 1 0,-1-1-1,1-1 1,-1 1 0,1 0-1,-1 0 1,1-1 0,-1 1-1,1 0 1,-1-1 0,3-1-1,9-5-6,-1-1 0,0-1 0,0 0 0,-1 0-1,0-1 1,17-21 0,1 0-332,-28 30 199,-2 7 103,-1 0 1,1-1-1,-1 1 1,0 0-1,0-1 1,-1 0-1,0 1 0,-5 6 1,-7 18 15,12-24 43,1 0 0,0 0 0,0 0 0,1 0 0,0 1-1,-1 6 1,3-12-23,-1 0 0,0 0 0,0 0-1,0 0 1,1 0 0,-1 0 0,0 0-1,1-1 1,-1 1 0,1 0 0,-1 0-1,1 0 1,-1 0 0,1-1 0,0 1-1,-1 0 1,1-1 0,0 1-1,0 0 1,-1-1 0,1 1 0,0-1-1,0 1 1,0-1 0,0 0 0,0 1-1,-1-1 1,1 0 0,0 0 0,0 1-1,0-1 1,0 0 0,0 0 0,0 0-1,0 0 1,0 0 0,0 0 0,0 0-1,0-1 1,0 1 0,0 0 0,0-1-1,0 1 1,0 0 0,1-1-1,12-5 35,1 0-1,-1-1 0,-1 0 0,1-1 1,-1-1-1,-1 0 0,1-1 0,16-17 0,-2 4-9,-23 19 7,24-16-230,-28 24-18,-13 16 152,8-13 125,0 1 1,0 0-1,0 0 0,1 1 0,1-1 0,-1 1 0,1 0 1,1 0-1,-1 0 0,1 0 0,0 15 0,2-24-79,0 1-1,0-1 0,0 1 1,1-1-1,-1 1 0,0-1 0,1 1 1,-1-1-1,0 0 0,1 1 1,-1-1-1,1 1 0,-1-1 1,0 0-1,1 1 0,-1-1 0,1 0 1,-1 0-1,1 1 0,-1-1 1,1 0-1,-1 0 0,1 0 1,0 0-1,-1 0 0,1 0 0,-1 1 1,1-1-1,-1 0 0,1-1 1,-1 1-1,1 0 0,0 0 1,-1 0-1,1 0 0,0-1 0,12-2-2223,-4-2-3371,-2-7-4556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7687,'0'0'9882,"-4"8"-7453,-13 26-1298,3 1 0,0 0 1,-8 39-1,-21 122 1155,42-192-2223,-1 3 77,1 0 1,0 1-1,0-1 1,1 1 0,-1-1-1,3 13 1,-1-20-114,0 0 1,0 0 0,-1 0 0,1 0-1,0 0 1,0 0 0,0-1 0,0 1 0,0 0-1,0-1 1,0 1 0,-1-1 0,1 1-1,0-1 1,0 1 0,-1-1 0,1 1-1,0-1 1,0-1 0,10-9 64,-1-2 0,-1 1-1,0-1 1,-1-1 0,0 1 0,8-21 0,-3 3-73,-2 1-1,8-36 1,-13 41-89,-9 40-93,-9 40-79,11-51 244,0 0 0,0 1-1,0-1 1,1 1 0,-1-1-1,1 1 1,0-1 0,0 1 0,2 7-1,-2-11 0,0 0 0,1 0 0,-1 0 0,1-1 0,-1 1 0,1 0 0,-1 0 0,1-1-1,-1 1 1,1 0 0,0-1 0,-1 1 0,1-1 0,0 1 0,0-1 0,-1 1 0,1-1-1,0 1 1,0-1 0,1 1 0,0-1 1,1 1 0,-1-1 0,1 0 0,-1 0 0,1 0 0,-1 0 1,1 0-1,-1-1 0,1 1 0,2-2 0,12-5 12,0 0 1,0-1-1,-1-1 0,-1-1 1,1 0-1,-2-1 0,21-19 1,13-9 3,-47 39-18,-1-1-1,0 1 1,1-1 0,-1 1-1,0 0 1,1-1-1,-1 1 1,1 0 0,-1-1-1,1 1 1,-1 0-1,1 0 1,-1-1 0,1 1-1,-1 0 1,1 0-1,-1 0 1,1 0 0,-1 0-1,1 0 1,-1 0 0,1 0-1,-1 0 1,1 0-1,-1 0 1,1 0 0,-1 0-1,1 0 1,-1 0-1,1 1 1,-1-1 0,1 0-1,-1 0 1,1 1-1,0 0 1,3 21-32,-14 47-14,7-51 58,3-16 18,-1 0 0,1 0 0,0 0 1,0 0-1,0 0 0,0 0 0,0 0 0,1 1 0,-1-1 0,1 0 0,-1 0 0,2 2 0,-2-3-2,1 0 0,-1-1 0,1 1-1,-1-1 1,1 1 0,-1-1 0,1 1 0,-1-1-1,1 1 1,0-1 0,-1 0 0,1 1 0,0-1 0,-1 0-1,1 1 1,0-1 0,-1 0 0,1 0 0,0 0-1,0 1 1,-1-1 0,1 0 0,1 0 0,2-1 31,1 0 1,-1 0 0,0 0-1,0-1 1,1 1-1,-1-1 1,0 0 0,0 0-1,5-5 1,54-38 31,-37 26-310,45-27 0,-70 45 138,-1 1 1,1 0-1,-1-1 0,1 1 0,0-1 1,-1 1-1,1 0 0,-1-1 0,1 1 0,0 0 1,-1-1-1,1 1 0,0 0 0,-1 0 1,1 0-1,0 0 0,-1 0 0,1 0 1,0 0-1,-1 0 0,1 0 0,0 0 1,-1 0-1,1 0 0,0 0 0,-1 0 1,1 1-1,0-1 0,-1 0 0,1 1 0,1 0 1,-5 20-1636,-23 27-4330,13-31 265,2-5-1805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7495,'0'0'4036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13965,'0'0'5440,"9"-7"-3518,-2 2-1628,0 1 0,0-1 0,0 1 0,1 0 0,-1 1 0,1 0 0,0 0 0,0 1 0,0 0 0,0 0 0,1 1 0,16-1 0,-7 1-166,1 2 1,-1 0-1,0 1 0,1 1 0,-1 1 1,31 10-1,-46-13-105,1 0-1,0 1 1,-1 0 0,1-1-1,-1 1 1,0 0 0,0 1-1,0-1 1,0 1 0,0-1-1,0 1 1,-1 0 0,1 0-1,-1 0 1,0 0 0,0 0-1,0 1 1,0-1 0,0 1-1,-1-1 1,1 1 0,-1 0-1,0-1 1,-1 1 0,1 0-1,0 0 1,-1 0 0,0-1-1,0 1 1,0 0 0,0 0-1,-1 0 1,0 0 0,0-1-1,0 1 1,0 0 0,0-1-1,-1 1 1,-2 5 0,-1 0 109,0 0 0,-1-1 1,0 0-1,0 0 1,-1 0-1,0-1 1,0 0-1,-1 0 1,1-1-1,-2 0 1,1 0-1,-12 5 1,-2 1 110,-1-1 1,0 0-1,-43 11 0,59-20-208,1 0-1,-1-1 0,0 0 1,1 0-1,-1 0 0,0-1 1,0 0-1,-9-1 0,15 0-99,0 1-1,0 0 1,-1-1-1,1 1 1,0-1-1,0 1 0,-1-1 1,1 0-1,0 1 1,0-1-1,0 0 1,0 0-1,0 0 1,0 0-1,0 0 0,0 0 1,0 0-1,-1-2 1,2 1-186,-1 0 0,1 0 0,-1 0 1,1-1-1,-1 1 0,1 0 0,0 0 1,0 0-1,0 0 0,1-1 0,-1 1 1,0 0-1,1 0 0,-1 0 0,2-3 1,12-21-5308,7-2-4136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88 12556,'0'0'9411,"-10"11"-8636,4-4-673,-1-1 149,1 0-1,-1 1 1,1 0-1,1 1 0,0-1 1,0 1-1,0 0 0,1 1 1,0-1-1,1 1 1,-1-1-1,-1 13 0,5-20-233,-1-1 0,1 1 0,0-1-1,0 1 1,0-1 0,1 1 0,-1 0-1,0-1 1,0 1 0,0-1 0,0 1 0,0-1-1,1 1 1,-1-1 0,0 1 0,0-1-1,1 1 1,-1-1 0,0 0 0,1 1-1,-1-1 1,0 1 0,1-1 0,-1 0-1,1 1 1,-1-1 0,1 0 0,-1 1-1,1-1 1,-1 0 0,1 0 0,-1 0 0,1 1-1,24-3 324,22-16 16,-18 2-353,-1-2 0,0-1 1,-1 0-1,-1-2 0,-1-1 1,-1-2-1,26-32 0,-41 38-706,-19 22 194,-22 21 328,15-6 181,0 1-1,-18 29 1,10 1-2044,23-43 545,0 0 1,1-1 0,-1 1 0,1 0 0,0 12-1,1-11-12023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86 230 5637,'0'0'14745,"-8"7"-13822,3-3-743,-42 40 1034,44-42-1115,1 0 1,0 1 0,0 0 0,0-1-1,0 1 1,0 0 0,0 0 0,1 0-1,-1 0 1,1 0 0,0 0 0,0 0-1,0 1 1,1-1 0,-1 0 0,1 1-1,-1-1 1,1 4 0,1-6-84,0 0 1,0-1-1,0 1 1,0-1-1,0 1 1,0-1-1,0 1 1,0-1-1,0 1 1,0-1-1,0 0 1,0 1-1,0-1 1,0 0-1,0 0 1,0 0-1,0 0 1,0 0-1,0 0 1,0 0-1,0 0 1,0 0-1,0-1 1,0 1-1,0 0 1,2-2-1,30-7 148,-9-3-132,-2-1-1,0-1 1,0-1 0,-1-1 0,-1-1 0,22-22 0,7-7-229,-48 47 176,0 0 0,-1-1 0,1 1 0,-1 0 1,1 0-1,-1-1 0,0 1 0,1 0 0,-1 0 0,0 0 0,1 0 0,-1 0 0,0-1 0,0 1 0,0 0 0,0 0 0,0 0 1,0 0-1,0 0 0,0 0 0,0 0 0,0-1 0,0 1 0,-1 2 0,-1 32-374,-1-13 432,1-16 6,1-1 1,0 1-1,0 0 0,1 0 1,0 0-1,0 0 1,1 6-1,-1-11-28,1 1 0,-1-1 0,1 0 0,-1 0 0,1 0 0,0 0 0,0 1 0,-1-1 0,1 0 0,0 0 0,0-1 0,0 1 1,0 0-1,0 0 0,0 0 0,1-1 0,-1 1 0,0 0 0,0-1 0,0 1 0,1-1 0,-1 0 0,0 1 0,0-1 0,1 0 0,-1 0 0,0 0 0,1 0 0,-1 0 0,0 0 0,1 0 0,-1 0 0,0 0 0,1-1 0,-1 1 1,0 0-1,2-1 0,6-2 201,0 0 1,0 0-1,0-1 1,0 0 0,0 0-1,-1-1 1,0 0 0,0-1-1,9-7 1,66-66 539,-73 70-625,1-2-63,0 0-1,0-1 1,-1 0 0,-1-1-1,0 1 1,-1-2-1,0 1 1,-1-1 0,0-1-1,-1 1 1,4-18 0,-10 32-81,0 0 0,0 0 0,0-1 0,1 1 0,-1 0 0,0 0 0,0 0 1,0-1-1,0 1 0,0 0 0,0 0 0,0 0 0,0-1 0,0 1 0,0 0 1,0 0-1,0-1 0,0 1 0,0 0 0,0 0 0,0 0 0,0-1 0,0 1 0,0 0 1,0 0-1,0 0 0,0-1 0,0 1 0,0 0 0,0 0 0,-1 0 0,1-1 1,0 1-1,0 0 0,0 0 0,0 0 0,-1 0 0,1-1 0,0 1 0,0 0 1,0 0-1,0 0 0,-1 0 0,1 0 0,0 0 0,0 0 0,0 0 0,-1-1 1,1 1-1,0 0 0,0 0 0,-1 0 0,-12 10-262,-11 20 170,-67 118 26,78-125 103,1 1 1,2 1-1,0 0 0,-9 39 1,18-59-4,0 0-1,0 0 1,1 0-1,0 0 1,0 1 0,1 9-1,-1-14-36,0-1 0,1 1 1,-1 0-1,0 0 0,0 0 0,1-1 0,-1 1 0,0 0 0,1 0 0,-1 0 0,1-1 0,-1 1 0,1 0 1,0-1-1,-1 1 0,1-1 0,-1 1 0,1 0 0,0-1 0,0 0 0,-1 1 0,1-1 0,0 1 0,0-1 0,0 0 1,-1 1-1,1-1 0,0 0 0,0 0 0,0 0 0,0 0 0,-1 0 0,1 0 0,0 0 0,0 0 0,0 0 1,0 0-1,0 0 0,0 0 0,-1-1 0,1 1 0,0 0 0,0-1 0,0 1 0,-1-1 0,1 1 0,0-1 1,0 0-1,0 0-197,1-1 1,-1 1 0,0 0 0,0-1 0,-1 1-1,1-1 1,0 0 0,0 1 0,-1-1 0,1 0-1,-1 1 1,1-1 0,-1 0 0,0 0-1,0 1 1,0-1 0,0 0 0,0 0 0,0-2-1,-4-37-3566,-7-6-533,-3-15 1045,15 20 8716,-1 42-5327,1-1 0,-1 1 0,1-1-1,-1 1 1,1-1 0,0 1 0,-1 0 0,1-1 0,0 1 0,0 0 0,-1 0-1,1-1 1,0 1 0,-1 0 0,1 0 0,0 0 0,0 0 0,-1 0-1,1 0 1,0 0 0,0 0 0,-1 0 0,1 0 0,0 1 0,0-1-1,-1 0 1,1 1 0,1-1 0,22 9 641,-24-9-766,36 25 962,-18-8-2014,-10-3-4499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169 262 12139,'0'0'10314,"63"0"-8840,-42 5-417,-4-1-737,-3 0-256,-6-1-480,-4-2-1859</inkml:trace>
  <inkml:trace contextRef="#ctx0" brushRef="#br0" timeOffset="1">0 1 6502,'0'0'3716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1602,'0'0'10228,"3"-11"-6411,1 3-3367,-1 0 1,1 0-1,0 0 1,1 1 0,-1-1-1,10-10 1,-10 14-157,-1 1 0,0-1 1,1 1-1,0 0 0,0 0 0,0 1 1,0-1-1,0 1 0,1-1 1,-1 1-1,1 1 0,-1-1 1,1 1-1,-1 0 0,1 0 1,6-1-1,-10 2-251,0 0-1,-1 0 1,1 0 0,-1 0 0,1 0 0,0 1-1,-1-1 1,1 0 0,-1 0 0,1 0-1,-1 1 1,1-1 0,-1 0 0,1 1 0,-1-1-1,1 0 1,-1 1 0,1-1 0,-1 1-1,0-1 1,1 1 0,-1-1 0,0 1-1,1-1 1,-1 1 0,0-1 0,1 1 0,-1-1-1,0 1 1,0 0 0,3 27 539,-12 25-93,-2-21-408,7-22-68,1-1 1,0 1-1,0 0 0,1-1 0,-2 20 0,4-28-13,0-1 1,0 0 0,0 1-1,0-1 1,0 0-1,0 0 1,0 1-1,0-1 1,0 0-1,0 0 1,0 1-1,0-1 1,1 0-1,-1 0 1,0 1-1,0-1 1,0 0 0,0 0-1,0 1 1,1-1-1,-1 0 1,0 0-1,0 0 1,0 1-1,1-1 1,-1 0-1,0 0 1,0 0-1,0 0 1,1 0-1,-1 0 1,0 1 0,0-1-1,1 0 1,-1 0-1,0 0 1,1 0-1,-1 0 1,1 0-1,13-5 50,12-11 44,15-23 29,-2-1 0,61-79 0,-100 119-121,0 0 1,0 0 0,0-1-1,0 1 1,0 0-1,0 0 1,0-1 0,0 1-1,0 0 1,0 0-1,0 0 1,0-1 0,0 1-1,1 0 1,-1 0-1,0 0 1,0-1-1,0 1 1,0 0 0,0 0-1,1 0 1,-1 0-1,0-1 1,0 1 0,0 0-1,1 0 1,-1 0-1,0 0 1,0 0 0,1 0-1,-1 0 1,0 0-1,0 0 1,0 0 0,1 0-1,-1 0 1,0 0-1,0 0 1,1 0 0,-1 0-1,0 0 1,0 0-1,1 0 1,-1 0 0,0 0-1,0 0 1,0 0-1,1 0 1,-1 0 0,0 1-1,0-1 1,0 0-1,1 0 1,-1 0 0,0 1-1,1 19 153,-9 42 121,6-50-217,0-1-21,0-1 0,1 1 0,0 0 0,1 0 1,0 0-1,4 21 0,-4-30-17,1 0 0,0 0 0,0 0 0,-1 0 1,1 0-1,0-1 0,0 1 0,1 0 0,-1 0 0,0-1 1,0 1-1,1-1 0,-1 1 0,1-1 0,0 0 0,-1 1 1,3 0-1,-1-1 23,0 0 0,0 0 0,0 0 0,1-1 0,-1 1 0,0-1 0,0 1 0,1-1 0,-1-1 0,0 1 0,0 0 0,0-1 0,1 1 0,3-2 0,1-1 0,0-1 0,0 1 0,0-1 0,-1 0 0,0-1-1,0 0 1,0 0 0,0 0 0,-1-1 0,11-12 0,-12 13-24,0-1-1,-1 1 1,0-1 0,0 0-1,0 0 1,-1 0 0,0-1-1,0 1 1,-1-1-1,0 0 1,0 0 0,0 1-1,1-12 1,-3 17-24,0 0-1,0 0 1,0 0 0,0 1-1,0-1 1,0 0 0,0 0-1,0 0 1,-1 0-1,1 0 1,0 1 0,0-1-1,-1 0 1,1 0 0,0 0-1,-1 1 1,1-1 0,-1 0-1,1 0 1,-1 1 0,1-1-1,-1 1 1,0-1-1,1 0 1,-1 1 0,0-1-1,1 1 1,-1-1 0,0 1-1,0 0 1,1-1 0,-1 1-1,0 0 1,0-1 0,0 1-1,0 0 1,1 0-1,-1 0 1,0 0 0,0 0-1,0 0 1,0 0 0,0 0-1,0 0 1,1 0 0,-1 1-1,0-1 1,-1 1-1,-2 0-25,0 0-1,1 1 0,-1-1 0,0 1 0,1 0 0,0 0 0,-1 1 0,1-1 0,-5 5 0,2 0 9,-1 0 1,2 0 0,-1 0-1,1 1 1,0 0 0,1 0-1,0 0 1,0 1 0,1-1-1,0 1 1,1 0 0,-4 17-1,6-25 22,0 0-1,1 0 1,-1 0-1,0 0 1,0-1-1,0 1 1,0 0-1,1 0 1,-1 0-1,0 0 1,1 0-1,-1-1 1,1 1-1,-1 0 1,1 0-1,-1-1 1,1 1-1,0 0 1,-1-1-1,1 1 1,0 0-1,0-1 1,-1 1-1,1-1 1,0 1-1,0-1 1,0 0-1,-1 1 1,1-1-1,0 0 1,0 1-1,0-1 1,0 0-1,1 0 1,39 1-21,-28-1 22,12-2 1,0 0 0,25-6 0,-31 4-3,0 0 0,0 2-1,1 1 1,35 1 0,-61 0 24,5 1-9,0-1-1,0 0 1,0 0-1,0 0 0,0 0 1,1 0-1,-1 0 1,0 0-1,0 0 1,0-1-1,0 1 0,0 0 1,0 0-1,1-1 1,-1 1-1,0-1 1,0 1-1,0-1 1,1 1-1,-1-1 0,0 1 1,1-1-1,-1 1 1,0-1-1,1 0 1,-1 1-1,1-1 0,-1 0 1,1 0-1,-1 0 1,1 1-1,0-1 1,-1 0-1,1 0 0,0 0 1,0 0-1,-1-1 1,-34-135 311,34 136-736,10 25-2712,-6-19 2237,1-1-1,0 0 1,0 1-1,0-1 1,0 0 0,0-1-1,1 1 1,0-1-1,0 0 1,0 0-1,0 0 1,0-1-1,0 0 1,1 0-1,-1 0 1,1-1-1,6 1 1,10-1-4020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74 3812,'0'0'4003,"9"-11"-597,44-52 2499,-53 63-5836,0 0 0,0 0 0,0 0 0,1 0 0,-1 0 0,0 0 0,0 0 0,0 0 0,0 0 0,0 0 0,1 0 0,-1 0 0,0 0 0,0 0 0,0 0 0,0 0 0,1 0 0,-1 0 0,0 0 0,0 0 0,0 0 0,0 1 0,0-1 0,0 0 0,1 0 0,-1 0 0,0 0 0,0 0 0,0 0 0,0 0 0,0 0 0,0 1 0,0-1 0,1 0 0,-1 0 0,0 0 0,0 0 0,0 0 0,0 1 0,0-1 0,0 0 0,0 0 0,0 0 0,0 0 0,0 0 0,0 1 0,0-1 0,0 0 0,0 0 0,0 0 0,0 0 0,0 1 0,0-1 0,0 0 0,0 0 1,0 0-1,0 0 0,0 0 0,-1 1 0,1-1 0,0 0 0,0 0 0,0 23 1152,-3 24-854,2-46-359,1 0 0,-1 1 0,1-1 1,0 0-1,-1 1 0,1-1 0,0 1 1,0-1-1,0 1 0,0-1 0,0 1 1,1-1-1,-1 0 0,0 1 0,1-1 0,-1 1 1,1-1-1,-1 0 0,1 1 0,-1-1 1,3 2-1,-2-3 2,0 0 1,1 0-1,-1 0 1,0 0-1,1 0 0,-1 0 1,0-1-1,1 1 1,-1 0-1,0-1 1,0 1-1,1-1 0,-1 0 1,0 1-1,2-2 1,22-8-92,-25 10 69,1 0-1,-1 0 1,1 0 0,-1 1 0,0-1 0,1 0-1,-1 0 1,1 1 0,-1-1 0,0 0 0,0 1-1,1-1 1,-1 0 0,0 1 0,0-1 0,1 0-1,-1 1 1,0-1 0,0 1 0,0-1 0,1 1 0,-1-1-1,0 0 1,0 1 0,0-1 0,0 1 0,0-1-1,0 1 1,0-1 0,0 1 0,0-1 0,-1 1-1,1 22 23,0-18-39,-2 28 130,-2 0-1,-2 0 1,-17 58 0,5-26 681,14-47-490,-4 16 391,-17 48 1,22-75-560,1 0 0,-1 0 0,-1-1 0,1 1 0,-1-1 0,-1 1 0,1-1 0,-1-1 0,0 1 0,0-1 0,0 1 0,-1-2 0,-7 6 0,12-9-76,-1 0-1,1 0 0,-1 0 0,0 0 1,0 0-1,0 0 0,1-1 0,-1 1 1,0 0-1,0-1 0,0 0 0,0 1 1,0-1-1,0 0 0,0 0 0,0 0 1,0-1-1,0 1 0,0 0 0,0-1 1,0 1-1,0-1 0,1 1 0,-1-1 0,-2-1 1,2 0 27,0 0 1,0 0-1,0-1 1,0 1-1,0-1 1,1 1 0,-1-1-1,1 1 1,0-1-1,0 0 1,0 0-1,0 1 1,0-1-1,0-5 1,-1-6 11,0 0 1,2 1-1,-1-1 1,2 0-1,0 1 0,3-17 1,-1 19-137,0 1 1,0-1-1,1 1 1,1 0-1,0 0 0,0 0 1,1 0-1,0 1 1,0 0-1,1 0 1,0 1-1,1 0 0,15-13 1,-10 11-1083,0 1 0,1 0 0,19-9 0,49-14-11090,-55 23 4406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163 260 13581,'0'0'4911,"-10"-2"-3096,6 1-1669,0 0 0,-1 1 1,1-1-1,0 1 0,0 0 0,0 0 0,-1 0 0,1 1 0,0-1 1,0 1-1,0 0 0,0 0 0,0 1 0,0-1 0,0 1 0,0 0 1,0 0-1,1 0 0,-1 0 0,1 1 0,0 0 0,-1-1 0,-3 6 1,-33 37 1202,39-43-1279,-1 0-1,1 0 1,-1 1 0,1-1-1,-1 1 1,1-1 0,0 1 0,0-1-1,1 1 1,-1 0 0,0-1 0,1 1-1,0 0 1,-1-1 0,1 1 0,0 0-1,1 0 1,-1-1 0,1 6-1,0-7-48,0 0-1,0-1 1,0 1-1,0 0 1,0-1-1,0 1 1,0-1-1,0 1 1,0-1-1,0 1 1,0-1-1,1 0 1,-1 0-1,0 1 1,0-1-1,0 0 1,0 0-1,1 0 1,-1 0-1,2-1 1,25-3 435,-14-1-419,-1-2 0,0 1 1,0-2-1,-1 0 0,0 0 1,0-1-1,-1-1 1,0 0-1,-1 0 0,0-1 1,-1 0-1,0-1 0,8-14 1,-9 8-318,-14 17-142,-17 27 195,18-20 250,1 1 1,-1-1-1,2 1 1,-1 0-1,1 0 0,0 0 1,0 1-1,1-1 1,0 1-1,0-1 0,1 1 1,-1 11-1,3-19-15,-1 1 0,0 0 1,1-1-1,-1 1 0,1 0 0,-1-1 0,1 1 0,0-1 1,-1 1-1,1-1 0,0 1 0,-1-1 0,1 1 0,0-1 0,-1 0 1,1 1-1,0-1 0,0 0 0,-1 0 0,1 1 0,0-1 0,0 0 1,0 0-1,-1 0 0,1 0 0,0 0 0,0 0 0,0 0 0,0-1 1,27-2 104,-15-1-89,0-1 0,-1 0-1,1 0 1,-1-1 0,-1-1 0,22-16 0,-3 0 71,33-34 1,-47 40 48,0 0 0,-1-1 1,14-22-1,-25 34-165,0-1-1,0 1 1,-1-1-1,0 1 1,0-1 0,0 0-1,-1-1 1,0 1-1,0 0 1,-1 0-1,0-1 1,0 1 0,-1-13-1,-1 20 14,1-1-1,-1 1 1,1 0 0,-1-1-1,1 1 1,-1 0 0,1 0-1,-1-1 1,1 1-1,-1 0 1,1 0 0,-1 0-1,0 0 1,1 0 0,-1 0-1,1 0 1,-1 0 0,0 0-1,1 0 1,-1 0-1,1 0 1,-1 0 0,1 0-1,-1 0 1,0 1 0,1-1-1,-1 0 1,1 0-1,-1 1 1,1-1 0,-1 0-1,1 1 1,0-1 0,-1 0-1,1 1 1,-1 0 0,-15 14-2,1 1-1,0 0 1,1 2 0,1-1 0,1 2 0,-13 26 0,0-4 230,13-23-163,1 2 0,0-1 0,2 2 0,0-1 1,2 1-1,0 0 0,1 1 0,1-1 0,-3 44 0,-2-41-627,9-20 578,8-11 20,21-21-174,19-17-663,-3-1 0,67-92 0,-64 60 474,-33 53 57,0 0 0,2 1 1,1 1-1,30-33 0,-48 81 289,-17 17 927,-41 71 1,38-79-200,2 1-1,2 1 0,-13 39 1,28-59-1015,6-12-2091,-3-5 2144,0 0 0,1 0 0,-1 0-1,0 0 1,0-1 0,0 1 0,0 0 0,0 0 0,0-1 0,-1 1 0,1 0 0,0-1-1,-1 1 1,2-4 0,6-34-839,-8 33 1060,1 1 1,-1 0-1,1 0 1,0-1-1,0 1 1,1 0-1,0 0 1,0 0-1,0 0 1,0 0-1,1 1 1,0-1-1,6-8 1,-6 12 156,-1 1 1,0-1-1,0 1 0,0-1 1,0 1-1,0 0 1,1 0-1,-1 0 1,0 0-1,0 0 1,0 0-1,1 1 1,-1-1-1,0 1 1,0-1-1,0 1 1,0 0-1,0 0 1,0 0-1,4 2 1,26 7 924,-28-10-1017,-1-1 1,1 1-1,-1-1 1,0 0-1,1 0 0,-1-1 1,0 1-1,1-1 1,-1 1-1,0-1 1,0 0-1,-1 0 0,1-1 1,0 1-1,-1 0 1,1-1-1,-1 0 1,0 1-1,0-1 0,0 0 1,0 0-1,0 0 1,0-1-1,0-3 0,-33 33-319,29-23 269,-3 3 29,0 0 1,0-1-1,0 1 1,1 1 0,0-1-1,0 1 1,1 0-1,0 0 1,0 0-1,1 0 1,-1 0 0,-1 11-1,5-17-19,-1 0 0,1 0 0,-1 0-1,1 0 1,-1 0 0,1 0 0,0 0 0,-1 0 0,1-1-1,0 1 1,-1 0 0,1 0 0,0-1 0,0 1 0,0-1-1,0 1 1,0-1 0,0 1 0,0-1 0,0 1 0,0-1-1,0 0 1,0 0 0,0 1 0,0-1 0,0 0 0,0 0-1,0 0 1,0 0 0,0 0 0,2-1 0,42-1 239,-43 2-241,23-5 27,0-1-1,-1 0 0,41-18 0,-40 14-19,1 1-1,0 1 1,28-4-1,-53 12-16,0-1 0,-1 1-1,1 0 1,0-1-1,0 1 1,-1 0 0,1 0-1,0 0 1,0 0 0,-1 0-1,1 0 1,0 0-1,0 0 1,-1 0 0,1 0-1,0 0 1,0 1-1,-1-1 1,1 0 0,0 0-1,-1 1 1,1-1 0,0 0-1,-1 1 1,1-1-1,-1 1 1,1-1 0,0 1-1,-1-1 1,1 1 0,-1-1-1,1 1 1,-1 0-1,0-1 1,1 1 0,-1 0-1,0-1 1,1 1-1,-1 0 1,0 0 0,0-1-1,0 1 1,1 0 0,-1 0-1,0-1 1,0 1-1,0 0 1,0 0 0,-1 0-1,-15 47 567,3-11 141,13-36-702,2-1-1390,2 0-230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13805,'-4'2'6869,"1"10"-4232,-1 22-2693,2-20 1294,-10 38 448,8-42-1532,2-1 0,-1 1-1,1 0 1,0-1-1,1 1 1,0 0 0,1 0-1,1 16 1,0-25-146,-1-1 0,1 1 0,-1 0 0,1-1 0,0 1 0,-1-1 0,1 1 0,0-1 0,0 0 0,0 1 0,-1-1 0,1 0 0,0 1 0,0-1 0,0 0 0,0 0 0,-1 0 0,1 0 0,0 0-1,0 0 1,0 0 0,0 0 0,0 0 0,-1 0 0,1 0 0,0-1 0,0 1 0,0 0 0,0 0 0,-1-1 0,3 0 0,26-11 287,-5-2 54,0-2 1,30-26 0,-38 28-273,1 1 1,0 1 0,0 0 0,1 1 0,39-17 0,-57 28-79,1 0 0,0-1 0,0 1 1,-1 0-1,1 0 0,0 0 0,0 0 0,0 0 0,-1 0 0,1 0 1,0 0-1,0 0 0,0 0 0,-1 0 0,1 0 0,0 0 0,0 1 1,-1-1-1,1 0 0,0 1 0,0-1 0,-1 0 0,1 1 0,0-1 0,-1 1 1,1-1-1,-1 1 0,2 1 0,7 25-56,-12 42 15,2-61 65,-7 69-7,8-76-15,0-1 1,0 1-1,0-1 1,0 1-1,1-1 1,-1 0-1,0 1 1,0-1-1,0 1 1,0-1-1,1 0 1,-1 1-1,0-1 1,0 0-1,1 1 1,-1-1-1,0 0 1,1 1-1,-1-1 1,0 0-1,1 1 1,-1-1 0,0 0-1,1 0 1,-1 0-1,1 1 1,-1-1-1,0 0 1,1 0-1,-1 0 1,1 0-1,-1 0 1,1 0-1,-1 0 1,0 0-1,1 0 1,-1 0-1,1 0 1,-1 0-1,1 0 1,-1 0-1,0 0 1,1 0-1,-1-1 1,1 1-1,21-9 42,-5-4-38,0-1 1,-1 0 0,-1-1-1,-1-1 1,0 0 0,23-35-1,-10 14-167,-44 89-916,5-27 488,-11 24-2197,8-17-2351,7-22-435,3-8-3028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15 127 2787,'0'0'12684,"5"-85"-9033,-5 58-928,0 12-1186,-6 19-1537,2 13 0,0 6-256,1-1-2531,1-5-4644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69 8200,'4'-8'5658,"1"-1"-3951,7-17 657,-8 0 4173,-19 49-3217,-7 18-2976,3 2 0,2 0 0,1 2-1,-12 56 1,28-100-345,-1 0-1,1 0 0,0 0 1,-1 0-1,1-1 1,0 1-1,0 0 1,0 0-1,0 0 0,0 0 1,0 0-1,0 0 1,0 0-1,0 0 0,0 0 1,1-1-1,-1 1 1,0 0-1,0 0 0,1 0 1,-1 0-1,1-1 1,0 3-1,0-3 1,0 0-1,0 0 1,0 1 0,0-1-1,0 0 1,0 0 0,-1 0-1,1 0 1,0 0 0,0 0-1,0 0 1,0-1-1,0 1 1,0 0 0,0 0-1,-1-1 1,1 1 0,0-1-1,1 0 1,50-35 0,-40 27 25,-4 2-24,1 1 0,-1 0 0,2 0 0,-1 1 0,1 0 0,-1 1 0,1 0 0,0 1 0,1 0 0,17-3 0,-27 6-2,0 0 1,0 0 0,0 0 0,0 0 0,0 0 0,0 0 0,0 0 0,1 0 0,-1 0 0,0 1 0,0-1 0,0 0-1,0 1 1,0-1 0,0 1 0,0-1 0,0 1 0,0 0 0,0-1 0,-1 1 0,1 0 0,0 0 0,0-1 0,-1 1-1,1 0 1,0 0 0,0 2 0,0-1-4,0 1 1,-1-1-1,1 1 0,-1-1 1,1 1-1,-1 0 0,0-1 1,0 1-1,0 0 0,-1-1 0,0 5 1,0 0-5,-1 0 0,0 0 1,-1 0-1,0 0 0,0 0 0,0-1 1,-1 1-1,-4 6 0,1-6-110,0-1-1,0 1 1,0-1 0,0-1 0,-1 0-1,0 0 1,0 0 0,-1-1-1,1 0 1,-1-1 0,0 0-1,0 0 1,0-1 0,0 0-1,0 0 1,-1-1 0,1-1-1,0 1 1,-14-2 0,20 0-315,0-1 1,0 1-1,0 0 1,0-1 0,0 1-1,1-1 1,-1 0-1,0 0 1,1 0-1,0 0 1,-1-1 0,1 1-1,0 0 1,0-1-1,1 0 1,-1 1-1,0-1 1,1 0 0,0 0-1,-1 0 1,1 0-1,0 0 1,1 0-1,-1 0 1,0-5-1,-6-30-8064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8456,'0'0'9257,"50"-47"-6182,-23 41-897,7 2-256,5 4-449,6 0-480,-3 4-641,3 5-352,-5 2-128,-5 0-1441,-5-2-1923,-8-1-1472,-12-3-5190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27 11307,'1'-1'425,"-1"0"1,1-1 0,-1 1 0,0 0 0,0 0-1,1 0 1,-1 0 0,0 0 0,0 0 0,0 0-1,0 0 1,0 0 0,0 0 0,-1-1 0,1 1-1,0 0 1,0 0 0,-1 0 0,1 0-1,-1 0 1,1 0 0,-1-1 0,0 2-286,0 0 0,0 0 0,0 0 0,0 0 0,1 0 0,-1 0 0,0 0-1,0 0 1,0 0 0,0 0 0,1 1 0,-1-1 0,0 0 0,0 1 0,0-1 0,1 0 0,-1 1 0,0-1 0,1 1 0,-1-1 0,-1 2 0,-45 42-850,42-37 1328,-28 27-5,2 2-1,-46 70 1,66-89-380,0 2 0,2 0 0,0 0 0,1 1 0,1 0-1,0 0 1,2 0 0,-5 34 0,9-51-221,1 0 1,-1 0-1,1 0 0,0 0 1,-1 0-1,2 0 0,-1-1 1,0 1-1,0 0 0,1 0 0,0 0 1,-1 0-1,1 0 0,0 0 1,1-1-1,-1 1 0,0 0 0,1-1 1,-1 1-1,1-1 0,0 1 1,0-1-1,0 0 0,0 0 0,0 0 1,1 0-1,-1 0 0,0-1 1,1 1-1,0-1 0,-1 1 0,1-1 1,0 0-1,0 0 0,-1 0 1,1 0-1,0-1 0,0 1 1,0-1-1,0 0 0,0 0 0,5 0 1,11 2-100,0-2 0,-1 0 1,1-1-1,0-1 0,35-8 1,-41 6-1218,0 0 0,0-1 0,-1 0 0,1-1 0,14-10 0,9-10-9485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19250,'0'0'5104,"-2"12"-3855,-46 198 619,48-210-1865,-1 1 0,1-1 0,0 0 0,0 0 0,0 1 0,0-1 0,0 0-1,0 0 1,0 1 0,0-1 0,-1 0 0,1 1 0,0-1 0,0 0 0,0 1 0,0-1-1,1 0 1,-1 0 0,0 1 0,0-1 0,0 0 0,0 1 0,0-1 0,0 0 0,0 0 0,0 1-1,1-1 1,-1 0 0,0 0 0,0 1 0,0-1 0,1 0 0,-1 0 0,0 1 0,0-1-1,1 0 1,-1 0 0,0 0 0,0 0 0,1 0 0,-1 1 0,0-1 0,1 0 0,-1 0-1,0 0 1,1 0 0,17-10 148,25-28 138,-37 32-229,9-9 15,2-2-35,1 1-1,0 0 0,1 2 1,34-22-1,-53 36-39,1 0-1,-1 0 1,0-1 0,1 1-1,-1 0 1,1 0 0,-1-1-1,0 1 1,1 0 0,-1 0-1,1 0 1,-1 0 0,1-1-1,-1 1 1,0 0 0,1 0-1,-1 0 1,1 0 0,-1 0-1,1 0 1,-1 0 0,1 0-1,-1 0 1,0 1 0,1-1-1,-1 0 1,1 0 0,-1 0-1,1 0 1,-1 1 0,0-1-1,1 0 1,-1 0 0,0 1-1,1-1 1,-1 0 0,0 1-1,1-1 1,-1 0 0,0 1-1,1-1 1,-1 1-1,0-1 1,0 1 0,-1 27-33,-19 28-15,8-33 53,-11 28 38,25-51-21,0 0 1,-1-1-1,1 1 0,0 0 1,-1 0-1,1-1 0,-1 1 1,1-1-1,-1 0 0,1 1 1,-1-1-1,1 0 0,-1 0 1,0 0-1,3-2 0,60-53 121,-50 42-118,1 0 0,0 1 0,1 1 0,32-19-1,-48 31-26,0 0 0,0-1-1,1 1 1,-1 0 0,0 0 0,0 0-1,1 0 1,-1 0 0,0-1-1,0 1 1,1 0 0,-1 0-1,0 0 1,1 0 0,-1 0 0,0 0-1,0 0 1,1 0 0,-1 0-1,0 0 1,1 0 0,-1 0-1,0 0 1,0 0 0,1 0 0,-1 0-1,0 1 1,0-1 0,1 0-1,-1 0 1,0 0 0,0 0-1,1 0 1,-1 1 0,0-1 0,0 0-1,0 0 1,1 0 0,-1 1-1,-1 12-41,-10 16 47,-5 0 1,10-21-6,1 1 1,0-1-1,1 1 1,0 0 0,0 0-1,1 0 1,0 1-1,1-1 1,-3 15-1,7-24-201,0-1 1,0 1-1,0 0 0,0 0 0,0-1 0,0 1 0,0-1 0,0 0 1,-1 1-1,1-1 0,3-2 0,52-40-13688,-37 27 5665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4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6406,'0'0'16298,"-4"8"-15369,-1 1-722,1-2 84,-1 1 0,1 0 0,1 0 0,-1 0 0,1 1 0,1-1 1,-3 16-1,8-23-227,0-1 1,0 1-1,0-1 1,0 1-1,0-1 0,0 0 1,0 0-1,1 0 1,-1-1-1,0 1 1,0-1-1,0 0 1,3-1-1,72-34 111,-67 29-184,0 1 0,0 0 0,1 1 1,-1 0-1,1 1 0,1 0 0,-1 1 1,25-3-1,-37 6 12,1 1 0,-1 0 0,1-1 0,-1 1 0,1 0 0,-1-1 0,0 1 0,1 0 0,-1 0 0,0 0 0,1-1 0,-1 1 0,0 0 0,0 0 0,0 0 0,0-1 0,0 1 0,0 0 0,0 0 0,0 0 0,0 0 0,-1-1 0,1 1 0,0 0 0,0 0 0,-1 0 0,0 1 0,-6 25 36,-7 1-10,10-23-65,1 0 0,0 1 0,1 0 0,-1-1 0,1 1 1,0 0-1,1 0 0,-2 7 0,23-19-247,20-20 239,-31 19 5,-1 0 1,1 1-1,1 0 0,-1 1 1,1 0-1,0 0 1,0 1-1,0 0 1,1 1-1,0 0 1,12-1-1,-23 4 40,1 1 0,-1-1 0,1 0 0,-1 0 0,0 1 0,1-1 0,-1 0 1,0 1-1,1-1 0,-1 0 0,0 1 0,1-1 0,-1 1 0,0-1 0,0 0 0,1 1 0,-1-1 0,0 1 0,0-1 0,0 1 0,0-1 0,0 1 0,1-1 0,-1 1 0,0-1 0,0 1 1,0-1-1,0 1 0,-1-1 0,1 0 0,0 1 0,0-1 0,0 1 0,0-1 0,0 1 0,-1-1 0,1 1 0,0-1 0,0 0 0,-1 1 0,1-1 0,0 1 0,0-1 0,-1 0 0,1 1 1,-1-1-1,-13 23-1316,13-21 876,-1-1 1,1 0-1,0 0 1,-1 0-1,1 0 1,-1 0-1,1 0 0,-1-1 1,0 1-1,1 0 1,-1-1-1,-3 1 1,-7 0-5381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19346,'0'0'6182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14029,'0'0'14190,"-1"53"-13582,31-49-223,4-4-225,7 0-32,5-10-96,-1-6-705,0-2-1441,-9 0-1665,0 0-1154,-6-3-4260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73 15150,'0'0'7389,"-5"10"-6599,-1 1-677,0 1 0,1 0 1,1 0-1,-1 0 0,2 0 0,0 1 1,0 0-1,-1 25 0,4-37-103,0-1-1,0 1 0,0 0 1,0-1-1,0 1 0,1 0 1,-1 0-1,0-1 0,0 1 1,0 0-1,1-1 0,-1 1 1,0-1-1,0 1 0,1 0 0,-1-1 1,1 1-1,-1-1 0,1 1 1,-1-1-1,1 1 0,-1-1 1,1 1-1,-1-1 0,1 1 1,-1-1-1,1 0 0,0 1 1,0-1-1,23-1 470,23-20 519,-29 8-899,-2-1 1,1 0 0,-2-1-1,0 0 1,-1-2 0,0 1-1,-2-2 1,12-20 0,-33 85-186,2-26 163,0 1-1,1-1 1,1 1-1,1 1 1,-1 30-1,5-53-58,0 0-1,0 0 0,0 1 1,0-1-1,0 0 1,0 1-1,0-1 0,0 0 1,0 1-1,0-1 0,0 0 1,0 1-1,0-1 1,0 0-1,1 0 0,-1 1 1,0-1-1,0 0 0,0 0 1,1 1-1,-1-1 1,0 0-1,0 0 0,0 0 1,1 1-1,-1-1 1,0 0-1,0 0 0,1 0 1,-1 0-1,0 1 0,1-1 1,-1 0-1,0 0 1,1 0-1,-1 0 0,0 0 1,0 0-1,1 0 1,-1 0-1,0 0 0,1 0 1,18-7 620,15-17 261,77-85 172,-97 94-1018,-1-1 0,-1-1 0,-1 0-1,0 0 1,13-31 0,-89 209-640,64-161 583,0 1 1,1 0-1,-1 0 0,1-1 1,0 1-1,-1 0 1,1 0-1,-1-1 0,1 1 1,0 0-1,0 0 1,-1 0-1,1 0 0,0-1 1,0 1-1,0 0 1,0 0-1,0 0 0,0 0 1,0 0-1,0-1 1,1 1-1,-1 0 0,0 0 1,0 0-1,1 0 1,-1-1-1,1 1 0,-1 0 1,0 0-1,1-1 1,-1 1-1,1 0 0,0-1 1,-1 1-1,1 0 1,0-1-1,-1 1 0,1-1 1,0 1-1,1 0 1,3 3-252,5 12-2440,-8-3-5575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3972,'0'0'17841,"6"51"-20532,-6-36 65,0 0-1955,9 1-1889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197 196 9513,'0'0'10565,"-11"-6"-9305,-36-19-369,45 24-852,0 1 0,0-1 0,0 0 0,-1 1 0,1-1 0,0 1 1,0 0-1,-1 0 0,1 0 0,0 0 0,0 0 0,-1 1 0,1-1 0,0 0 0,0 1 0,0 0 0,0 0 0,-1-1 0,1 1 0,0 0 1,1 1-1,-1-1 0,0 0 0,0 1 0,-1 1 0,-4 3 55,1 0 1,0 1 0,0 0-1,-7 11 1,8-10 50,3-5-119,-26 42 813,26-43-740,1 0 1,0 1-1,0 0 0,0-1 1,0 1-1,0-1 1,1 1-1,-1 0 0,1 0 1,-1-1-1,1 1 1,0 0-1,0 0 0,1-1 1,0 6-1,0-7-74,0 0-1,0 0 1,0 0-1,0 0 1,0-1-1,0 1 1,0 0-1,1-1 1,-1 1-1,0-1 1,1 1-1,-1-1 1,0 1-1,1-1 1,-1 0-1,0 0 1,1 0-1,-1 0 1,0 0-1,1 0 1,2 0-1,31-5 243,-21 1-213,-1-2-1,0 1 1,-1-1-1,1-1 1,-1 0-1,-1-1 1,17-14-1,3-5 302,36-41-1,-44 44-55,-2 0 0,-1-2 0,-1-1 0,22-39 0,-110 165-438,26-38 139,26-38 0,0 0 0,2 1 0,1 1 0,1 0 0,-11 28 0,24-52-51,-1 0 0,1 0-1,-1 0 1,1 0-1,0 0 1,-1 0 0,1 0-1,0 0 1,0 0-1,0 1 1,0-1 0,0 0-1,0 0 1,0 0-1,0 0 1,0 1 0,1-1-1,-1 0 1,0 0-1,1 0 1,-1 0 0,1 0-1,-1 0 1,1 0-1,1 1 1,-1-1-124,0-1 0,0 1 0,0-1 0,1 1 0,-1-1 0,0 0 0,0 1 0,1-1 0,-1 0 1,0 0-1,1 0 0,-1 0 0,0 0 0,1 0 0,-1-1 0,0 1 0,1 0 0,0-1 0,5-1-888,-1 0 0,0-1 0,0 1 0,0-1 0,-1-1 0,1 1 0,9-9 0,3-8-8375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12684,'0'0'10367,"9"2"-9438,0 1-759,-1-1 0,1-1 0,0 1 1,0-1-1,0-1 0,9 0 0,-15 0-111,-1 0-1,0 0 1,0-1-1,0 1 1,1 0-1,-1-1 1,0 0 0,0 1-1,0-1 1,0 0-1,0 0 1,0 0-1,0 0 1,0 0 0,0-1-1,-1 1 1,1 0-1,0-1 1,-1 0-1,1 1 1,-1-1-1,0 0 1,1 0 0,-1 0-1,0 1 1,0-1-1,0-1 1,0 1-1,-1 0 1,1 0 0,-1 0-1,1 0 1,-1 0-1,0-1 1,1 1-1,-1-3 1,-1 5-50,1-1-1,0 1 1,0-1 0,-1 1 0,1-1-1,0 1 1,-1-1 0,1 1-1,-1-1 1,1 1 0,-1 0 0,1-1-1,0 1 1,-1 0 0,1-1 0,-1 1-1,0 0 1,1 0 0,-1-1-1,1 1 1,-1 0 0,1 0 0,-1 0-1,0 0 1,1 0 0,-1 0-1,1 0 1,-1 0 0,1 0 0,-1 0-1,0 0 1,1 0 0,-1 0 0,1 0-1,-1 0 1,1 1 0,-1-1-1,0 1 1,-26 8 147,21-4-155,0 0 0,0 0 1,1 0-1,-1 1 0,1-1 0,1 1 0,-1 1 0,1-1 0,0 1 0,1-1 0,-1 1 0,1 0 0,1 0 0,-1 1 0,1-1 0,1 0 1,-1 1-1,1-1 0,0 16 0,2-22-62,-1 0-1,1 0 1,0 0 0,-1 0 0,1 1 0,0-1 0,0 0 0,0 0 0,0-1 0,0 1 0,0 0-1,0 0 1,0 0 0,0-1 0,0 1 0,1-1 0,-1 1 0,0-1 0,0 1 0,1-1 0,-1 1-1,0-1 1,0 0 0,1 0 0,-1 0 0,0 0 0,1 0 0,1 0 0,42-3-3036,-28 0 1891,-1-1 0,1-1 0,-1 0 0,0-2 0,0 0-1,-1 0 1,0-2 0,22-14 0,-26 14 1299,1 0-1,-1 0 1,-1-1-1,1 0 1,-2-1 0,10-12-1,-13 9 2064,-14 15 1018,-15 17-865,7-2-1822,6-7 144,0 1 0,0 0 0,1 1 0,0 0 0,1 0 0,0 1 0,1 0 0,-11 25 0,18-36-596,-1-1 0,1 0 0,0 1 0,0-1 0,0 0 0,0 1 0,0-1 0,0 1 0,0-1 0,0 0 0,0 1 0,0-1 0,0 0 0,0 1-1,0-1 1,0 0 0,0 1 0,1-1 0,-1 0 0,0 1 0,0-1 0,0 0 0,0 1 0,1-1 0,-1 0 0,0 0 0,0 1 0,1-1 0,-1 0 0,0 0 0,0 1 0,1-1 0,-1 0 0,0 0 0,1 0 0,-1 1 0,0-1-1,1 0 1,-1 0 0,0 0 0,1 0 0,0 0 0,21-3 749,21-14-172,-19 1-498,40-32 0,-57 42-97,1-1 0,-1 0 1,-1 0-1,1-1 1,-1 1-1,0-2 0,-1 1 1,8-17-1,-14 19-142,-8 9 58,-8 8-13,15-10-22,-36 41-89,35-39-219,0 0 0,1 0 0,0 1 1,0-1-1,0 0 0,0 1 0,0 0 1,0-1-1,1 1 0,0 0 0,-1 6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17328,'0'0'7389,"-10"1"-6530,2-1-740,1 1-1,-1 0 0,1 1 1,-1 0-1,1 0 0,-14 6 1,18-7-17,0 1 1,0-1-1,0 1 1,1 0-1,-1-1 1,0 1-1,1 0 1,-1 1-1,1-1 1,0 0-1,0 1 1,0-1-1,0 1 1,0 0-1,0-1 1,1 1-1,-1 0 1,1 0-1,0 0 1,0 0-1,0 0 1,0 1-1,0 3 1,1-6-82,0-1 1,1 1-1,-1 0 0,0-1 1,1 1-1,-1 0 1,1-1-1,-1 1 1,1 0-1,-1-1 1,1 1-1,-1-1 0,1 1 1,-1-1-1,1 0 1,0 1-1,-1-1 1,1 0-1,0 1 1,-1-1-1,1 0 0,0 1 1,-1-1-1,1 0 1,0 0-1,0 0 1,-1 0-1,1 0 1,0 0-1,1 0 0,31 1 125,-26-1-108,33-2-19,34 0-106,-69 2 45,0 0 1,0 1-1,0-1 0,0 1 0,0 0 0,0 1 0,0-1 0,-1 1 1,1 0-1,7 5 0,-11-7 28,0 1-1,1 0 1,-1 0 0,0 0 0,0 0 0,0 0-1,0 0 1,0 0 0,0 0 0,0 0-1,-1 0 1,1 0 0,0 1 0,-1-1-1,1 0 1,-1 0 0,1 1 0,-1-1-1,1 1 1,-1-1 0,0 0 0,0 1 0,0-1-1,0 3 1,0-2 19,-1 0-1,0 0 1,0 0-1,0 0 1,0 0-1,0 0 1,0 0 0,-1 0-1,1-1 1,-1 1-1,1 0 1,-1-1-1,1 1 1,-3 0 0,-5 5 84,-1-1 1,0 0-1,0-1 1,-19 7-1,18-8 64,-1 0 1,1-1-1,-1-1 0,-18 3 0,-9-9-2506,37 3 1576,0 0 0,-1 0-1,1 0 1,0 0 0,-1 0 0,1-1-1,0 1 1,0-1 0,0 1 0,0-1 0,0 0-1,-1-2 1,-6-9-11400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 18001,'0'0'1190,"-8"11"492,5-7-1515,-38 55 1632,39-55-1748,0-1 0,1 1 1,-1 0-1,0-1 0,1 1 0,0 0 0,0 0 0,0 0 1,1 0-1,-1 0 0,1 0 0,0 0 0,0 0 1,0 0-1,1-1 0,-1 1 0,1 0 0,0 0 0,1 4 1,-1-6-38,0-1 1,1 0 0,-1 1 0,0-1-1,1 0 1,-1 1 0,1-1-1,-1 0 1,1 0 0,-1 0 0,1 0-1,0-1 1,0 1 0,-1 0 0,1-1-1,0 1 1,0-1 0,0 1-1,-1-1 1,1 0 0,0 0 0,0 0-1,0 0 1,0 0 0,0-1 0,0 1-1,3-1 1,1 0 131,0-1 0,-1 0 0,1 0 0,0 0 0,-1 0 0,1-1 0,7-5 0,36-37 404,-39 35-456,-1 1 0,2-1 0,-1 2 0,24-15-1,-34 57 927,-13 23-335,9-43-627,0 0-1,2 0 0,-1 0 0,1 17 1,2-30-49,0-1 0,0 1 0,0-1 1,1 1-1,-1-1 0,0 0 0,0 1 1,1-1-1,-1 0 0,0 1 0,0-1 0,1 1 1,-1-1-1,0 0 0,1 0 0,-1 1 1,1-1-1,-1 0 0,0 0 0,1 1 1,-1-1-1,1 0 0,-1 0 0,1 0 1,-1 0-1,0 0 0,1 0 0,-1 0 1,1 1-1,-1-1 0,1 0 0,-1-1 1,1 1-1,-1 0 0,1 0 0,-1 0 1,0 0-1,1 0 0,-1 0 0,1-1 0,-1 1 1,1 0-1,0-1 0,22-8 481,4-12-364,-1-1-1,-1-1 1,0 0-1,25-34 0,12-12-383,-61 68 216,0 0-1,0 0 1,0 0 0,0 0 0,0 0 0,0 0 0,0 0 0,0 0-1,0 1 1,1-1 0,-1 0 0,0 1 0,0-1 0,1 1-1,-1-1 1,1 1 0,-1 0 0,3-1 0,-3 1 1,-1 1 1,1-1 0,0 1-1,-1-1 1,1 0-1,-1 1 1,1-1 0,0 1-1,-1-1 1,1 1-1,-1 0 1,0-1 0,1 1-1,-1 0 1,1-1-1,-1 1 1,0 0 0,0-1-1,1 1 1,-1 0 0,0-1-1,0 1 1,0 0-1,0 1 1,1 6-268,-1 0 1,0 1-1,0-1 0,-1 0 1,-2 11-1,1-9-24,-1-1-1,-1 1 1,1-1 0,-9 16 0,-5-6-2731,13-18-813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61 11819,'0'0'11446,"-3"9"-11195,-115 366 1526,111-350-1592,0 0 0,2 1-1,1 0 1,-1 43 0,5-69-180,0-1-1,0 1 1,0 0 0,0 0 0,0 0 0,0 0 0,0-1-1,0 1 1,1 0 0,-1 0 0,0 0 0,0 0 0,0 0-1,0 0 1,0 0 0,1-1 0,-1 1 0,0 0 0,0 0-1,0 0 1,0 0 0,1 0 0,-1 0 0,0 0-1,0 0 1,0 0 0,0 0 0,1 0 0,-1 0 0,0 0-1,0 0 1,0 0 0,1 0 0,-1 0 0,0 0 0,0 0-1,0 0 1,0 0 0,1 0 0,-1 0 0,0 1-1,0-1 1,0 0 0,0 0 0,0 0 0,1 0 0,-1 0-1,0 0 1,0 1 0,0-1 0,0 0 0,0 0 0,0 0-1,0 0 1,0 1 0,1-1 0,-1 0 0,0 0 0,0 0-1,0 0 1,0 1 0,10-16 411,24-57 304,-3-2 0,24-83 0,26-66-723,-78 216 0,1 0-1,0 0 1,0 1-1,0-1 1,1 1 0,0 0-1,0 1 1,9-8 0,-13 12-6,0 0 0,0 0 1,1 0-1,-1 0 0,0 0 0,1 0 1,-1 0-1,1 1 0,-1-1 1,1 0-1,-1 1 0,1 0 1,0-1-1,-1 1 0,1 0 0,0-1 1,-1 1-1,1 0 0,0 0 1,-1 1-1,1-1 0,0 0 1,-1 0-1,1 1 0,0-1 0,-1 1 1,1 0-1,-1-1 0,1 1 1,-1 0-1,1 0 0,-1 0 1,0 0-1,1 0 0,-1 0 0,0 0 1,0 0-1,0 1 0,0-1 1,0 0-1,0 1 0,0-1 1,0 1-1,0 1 0,3 4 14,-1 1 0,0-1-1,-1 1 1,0 0 0,0 0 0,0-1 0,-1 2-1,0-1 1,-1 0 0,0 0 0,0 0-1,-1 0 1,0 0 0,0 0 0,0 0-1,-1 0 1,-1 0 0,1-1 0,-2 1 0,-6 13-1,6-14 73,1 0-1,-1-1 1,0 1-1,-1-1 0,0 0 1,0 0-1,0-1 1,0 1-1,-1-1 0,0-1 1,0 1-1,0-1 1,-1 0-1,0 0 1,1-1-1,-1 1 0,-1-2 1,1 1-1,0-1 1,-1 0-1,1 0 0,-9 0 1,13-2-74,1 0 1,0 0-1,-1-1 1,1 1-1,0 0 0,0-1 1,-1 0-1,1 1 1,0-1-1,0 0 0,0 0 1,0 0-1,0 0 1,0-1-1,0 1 0,0 0 1,1-1-1,-1 0 1,0 1-1,1-1 0,-1 0 1,1 0-1,-3-3 1,4 3-131,-1 1 1,1-1-1,-1 1 1,1 0 0,-1-1-1,1 1 1,0-1-1,0 1 1,0-1 0,0 1-1,0-1 1,0 1 0,0-1-1,0 1 1,1-3-1,0 2-256,0 0 0,0 0 0,0 1 0,0-1 0,0 0 0,0 1 0,0-1-1,1 0 1,-1 1 0,1 0 0,-1-1 0,1 1 0,-1 0 0,3-1 0,19-12-6344,5 0-4740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19282,'0'0'6278,"51"11"-13965,-37-6-1057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14542,'0'0'6635,"-6"11"-4878,5-8-1676,-91 206 3298,80-179-3025,2 0 0,1 1 0,2 1 0,1-1 0,-3 48 0,9-77-347,0-1-1,0 0 1,0 1 0,0-1 0,0 0 0,0 1 0,0-1 0,0 0 0,1 1 0,-1-1 0,0 0-1,1 1 1,-1-1 0,1 0 0,0 0 0,0 2 0,0-3-3,-1 0 1,1 1-1,-1-1 1,1 0-1,-1 0 1,1 0-1,-1 0 1,1 0-1,-1 0 0,1 0 1,-1 0-1,1 0 1,-1 0-1,1 0 1,-1 0-1,1 0 1,-1 0-1,0-1 0,1 1 1,-1 0-1,1 0 1,-1 0-1,1-1 1,-1 1-1,0 0 1,1-1-1,-1 1 0,1-1 1,28-35 26,-11 4-163,-2-1-1,-2-1 0,-1 0 0,-1 0 1,-2-1-1,8-51 0,-24 115-809,0-2 888,1 1 0,2 0 0,0 0 1,3 46-1,0-72 58,0 0 0,0-1 0,0 1 0,1 0 0,-1-1 1,1 1-1,-1 0 0,1-1 0,0 1 0,0 0 1,0-1-1,-1 1 0,1-1 0,1 1 0,-1-1 1,0 0-1,0 0 0,0 1 0,1-1 0,-1 0 1,1 0-1,-1 0 0,1 0 0,1 0 0,0 0 22,0 0 0,0-1-1,0 1 1,0-1 0,0 0 0,0 0-1,0 0 1,0-1 0,0 1 0,0-1-1,0 1 1,5-3 0,3-1 74,0-1 0,0 0 1,0-1-1,-1 0 0,19-16 1,-19 14-68,1 0 1,-2-1 0,0-1 0,0 1 0,0-1-1,-1-1 1,-1 0 0,13-23 0,-20 34-36,-1 0 0,1 0 0,0 1 0,0-1 0,0 0 0,-1 0 0,1 0 0,0 0 0,0 0 0,-1 0 0,1 0 0,0 0-1,0 0 1,0 0 0,-1 0 0,1 0 0,0 0 0,0 0 0,-1 0 0,1 0 0,0 0 0,0 0 0,0 0 0,-1 0 0,1 0 0,0 0 0,0-1 0,0 1 0,-1 0 0,1 0 0,0 0 0,0 0 0,0 0 0,0-1 0,-1 1 0,1 0 0,0 0 0,0 0 0,0 0 0,0-1 0,0 1 0,0 0 0,-1 0 0,1-1 0,0 1 0,0 0 0,0 0 0,0 0 0,0-1 0,0 1 0,0 0 0,0 0-1,0-1 1,0 1 0,0 0 0,0 0 0,0-1 0,-9 12 10,-1 1-1,2 0 1,-1 0-1,2 0 1,-1 1-1,2 0 1,0 1-1,0-1 1,2 1-1,-1 0 1,2 1-1,0-1 1,1 1-1,-2 23 0,4-36 8,1-1 0,-1 1 0,0 0-1,0-1 1,1 1 0,-1 0-1,1-1 1,-1 1 0,1 0-1,-1-1 1,1 1 0,0-1-1,0 1 1,0-1 0,0 0-1,0 1 1,0-1 0,0 0-1,1 0 1,-1 0 0,0 0-1,1 0 1,-1 0 0,1 0 0,-1 0-1,1 0 1,-1-1 0,1 1-1,0-1 1,-1 1 0,1-1-1,-1 0 1,1 1 0,0-1-1,0 0 1,-1 0 0,1 0-1,0 0 1,-1-1 0,1 1-1,2-1 1,5 0 43,-1-1 0,0 1-1,0-2 1,0 1 0,0-1-1,-1 0 1,12-7 0,53-40 165,-66 46-180,0-1 0,0-1 1,-1 1-1,0-1 1,0 0-1,0 0 0,0 0 1,-1-1-1,3-7 0,-7 14-42,0 0-1,0 0 0,0 0 0,0 1 0,0-1 0,0 0 0,0 0 0,0 0 0,-1 0 0,1 0 0,0 0 0,0 0 1,0 0-1,0 0 0,0 1 0,-1-1 0,1 0 0,0 0 0,0 0 0,0 0 0,0 0 0,0 0 0,-1 0 0,1 0 1,0 0-1,0 0 0,0 0 0,0 0 0,-1 0 0,1 0 0,0 0 0,0 0 0,0 0 0,0 0 0,0-1 0,-1 1 1,1 0-1,0 0 0,0 0 0,0 0 0,0 0 0,0 0 0,0 0 0,-1 0 0,1-1 0,0 1 0,0 0 0,0 0 0,0 0 1,0 0-1,0 0 0,0 0 0,0-1 0,0 1 0,0 0 0,0 0 0,0 0 0,0 0 0,0-1 0,0 1 0,0 0 1,0 0-1,0 0 0,0-1 0,-6 6-61,1 1 0,0-1 0,0 1 1,1 0-1,0 0 0,0 0 0,0 0 0,1 1 1,0 0-1,0-1 0,0 1 0,1 0 0,0 0 1,1 1-1,-1-1 0,1 0 0,1 8 0,0-15-80,0 1 0,0-1 0,0 1 0,0-1 0,0 0 0,0 1 0,0-1 0,0 1 0,1-1-1,-1 0 1,0 1 0,0-1 0,0 0 0,1 1 0,-1-1 0,0 0 0,1 1 0,-1-1 0,0 0-1,1 0 1,-1 1 0,0-1 0,1 0 0,-1 0 0,0 0 0,1 1 0,-1-1 0,1 0-1,-1 0 1,0 0 0,1 0 0,-1 0 0,1 0 0,-1 0 0,0 0 0,1 0 0,-1 0 0,1 0-1,-1 0 1,1 0 0,1 0-752,14 0-6848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50 4132,'0'0'21450,"-7"11"-20522,1-2-776,1 0 0,0 1 0,0 0 0,1 0 0,0 1 0,1-1 0,0 1 0,1 0 0,0 0-1,-1 16 1,3-26-139,0 0 0,0 0 0,0-1 0,0 1 0,1 0 0,-1 0 0,0-1-1,0 1 1,1 0 0,-1-1 0,0 1 0,1 0 0,-1-1 0,1 1 0,-1 0 0,1-1-1,-1 1 1,1-1 0,-1 1 0,1-1 0,-1 1 0,1-1 0,0 1 0,-1-1 0,1 0-1,0 1 1,-1-1 0,1 0 0,0 1 0,0-1 0,-1 0 0,1 0 0,0 0 0,0 0-1,-1 0 1,1 0 0,0 0 0,0 0 0,0 0 0,-1 0 0,1 0 0,0 0 0,-1-1-1,1 1 1,0 0 0,0-1 0,-1 1 0,2-1 0,38-18 727,0-11-350,44-41 0,3-4-300,-87 75-90,0-1 0,1 0-1,-1 1 1,1-1 0,-1 1-1,1-1 1,-1 0 0,1 1-1,0-1 1,-1 1 0,1 0-1,0-1 1,-1 1 0,1-1-1,0 1 1,0 0 0,-1 0-1,1-1 1,0 1 0,0 0-1,0 0 1,-1 0 0,1 0-1,0 0 1,0 0 0,0 0-1,-1 0 1,1 0 0,0 0-1,0 0 1,-1 1 0,1-1-1,0 0 1,0 1 0,2 27-60,-3-18 73,-13 121 24,12-130-33,1-1 0,0 1 0,0-1-1,0 1 1,0-1 0,0 1 0,0-1 0,0 1 0,0-1 0,0 0-1,1 1 1,-1-1 0,0 1 0,0-1 0,0 1 0,0-1-1,1 0 1,-1 1 0,0-1 0,0 1 0,1-1 0,-1 0 0,0 1-1,1-1 1,-1 0 0,0 1 0,1-1 0,-1 0 0,1 0-1,-1 1 1,0-1 0,1 0 0,-1 0 0,1 0 0,-1 0 0,1 1-1,-1-1 1,1 0 0,22-8 133,22-26-9,-43 33-132,28-28 10,-23 21-74,1 0 1,0 1-1,0 0 0,1 0 1,0 0-1,0 1 0,0 1 1,17-8-1,-25 13 24,-1-1 1,0 1-1,1 0 0,-1 0 1,1 0-1,-1 0 0,0 0 1,1 0-1,-1 0 0,1 0 1,-1 0-1,0 0 0,1 0 1,-1 0-1,1 0 0,-1 0 1,0 0-1,1 0 0,-1 0 1,0 1-1,1-1 0,-1 0 1,0 0-1,1 0 0,-1 1 1,0-1-1,1 0 0,-1 0 1,0 1-1,1-1 0,-1 0 1,0 1-1,0-1 0,1 0 1,-1 1-1,0-1 0,0 0 1,0 1-1,0-1 0,0 0 1,1 1-1,-1-1 0,0 1 1,0-1-1,-4 26-622,-18 24-317,-2-12-423,14-23-1845,22-41-14844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6598,'0'0'13042,"2"8"-11558,-1 7-822,0-1 0,-1 1 0,-1 0 0,0-1 0,0 1-1,-5 16 1,-30 96 2251,22-84-2386,-12 69 0,25-112-526,1 0 1,0 1-1,0-1 0,0 0 0,0 0 0,-1 1 0,1-1 1,0 0-1,0 1 0,0-1 0,0 0 0,0 1 1,0-1-1,0 0 0,0 1 0,0-1 0,0 0 1,0 1-1,0-1 0,0 0 0,0 1 0,0-1 1,0 0-1,0 1 0,0-1 0,0 0 0,1 0 0,-1 1 1,0-1-1,0 0 0,0 1 0,1-1 0,-1 0 1,0 0-1,0 1 0,0-1 0,1 0 0,-1 0 1,0 0-1,1 1 0,-1-1 0,0 0 0,1 0 1,12-12 92,11-24 37,-18 23-377,-1 1 1,0-2-1,-1 1 0,0-1 1,-1 1-1,-1-1 1,0 0-1,-1 0 1,-1-22-1,0 42 184,0 0-1,0 1 1,1-1-1,-1 0 1,2 1-1,-1-1 1,1 0 0,-1 0-1,6 10 1,-5-14 87,-1 1 0,1-1 0,0 1 0,1-1 0,-1 0 0,0 0 1,1 0-1,-1 0 0,1-1 0,-1 1 0,1-1 0,0 1 0,0-1 0,0 0 1,-1 0-1,1 0 0,0 0 0,0-1 0,1 1 0,-1-1 0,0 0 0,0 0 1,5 0-1,-3-1 27,0 1 0,0-1 0,0 0 0,0 0 1,0-1-1,-1 0 0,1 1 0,0-2 0,-1 1 0,1 0 1,-1-1-1,0 0 0,0 0 0,0 0 0,0-1 0,-1 1 1,1-1-1,4-6 0,32-26-40,-40 36-13,0 0-1,0 0 0,1-1 1,-1 1-1,0 0 0,0 0 1,0 0-1,0 0 0,0 0 1,0 0-1,0 0 1,1 0-1,-1 0 0,0 0 1,0 0-1,0 0 0,0 0 1,0 0-1,0 0 0,0 0 1,1 0-1,-1 0 0,0 0 1,0 0-1,0 0 0,0 0 1,0 0-1,0 0 0,0 0 1,0 0-1,1 1 0,-1-1 1,0 0-1,0 0 1,0 0-1,0 0 0,0 0 1,0 0-1,0 0 0,0 0 1,0 0-1,0 0 0,0 1 1,0-1-1,0 0 0,0 0 1,0 0-1,1 0 0,-1 0 1,0 0-1,0 0 0,0 1 1,0-1-1,0 0 0,0 0 1,0 0-1,0 0 1,-1 0-1,1 0 0,0 1 1,-1 12-200,-7 14-85,3-16 292,-1 1 27,1 1 1,0 0-1,1 0 1,0 0-1,1 1 1,-2 23-1,5-37-29,0 0 0,0 0 0,0 0-1,0 1 1,0-1 0,0 0 0,0 0 0,0 0-1,0 1 1,0-1 0,0 0 0,1 0 0,-1 0-1,0 1 1,0-1 0,0 0 0,0 0 0,0 0-1,1 0 1,-1 0 0,0 1 0,0-1-1,0 0 1,0 0 0,1 0 0,-1 0 0,0 0-1,0 0 1,0 0 0,1 0 0,-1 0 0,0 1-1,0-1 1,0 0 0,1 0 0,-1 0-1,0 0 1,0 0 0,0 0 0,1 0 0,-1-1-1,0 1 1,0 0 0,1 0 0,14-6 65,12-9-47,5-4-23,-26 17 15,-1 0 0,0-1 0,0 1 0,-1-1 0,1-1 0,-1 1 0,1 0 0,-1-1 0,0 0 0,0 0 0,-1 0 0,5-7 0,-5 6-14,-1 0 0,0 0 0,1 0 0,0 1 0,0-1 0,1 1 0,-1 0 0,1 0 0,0 0 0,0 0 0,0 1 0,0 0 0,1-1 0,0 2 0,-1-1 0,1 0 0,0 1 0,0 0 0,0 0 0,0 1 0,1-1 0,-1 1 0,0 0 0,8 0 0,-12 1-1,0 1 0,1-1-1,-1 1 1,0-1 0,0 1-1,0 0 1,0-1-1,0 1 1,-1 0 0,1 0-1,0 0 1,0 0-1,0-1 1,-1 1 0,1 0-1,0 0 1,-1 0 0,1 1-1,-1-1 1,1 0-1,-1 0 1,0 0 0,1 0-1,-1 0 1,0 1-1,0-1 1,0 0 0,0 0-1,0 2 1,1 45-38,-2-35 34,-1 1 31,-1 2 44,3-16-69,1 1 0,-1-1 1,0 0-1,0 0 0,0 1 0,1-1 0,-1 0 0,0 0 0,0 0 1,0 0-1,1 1 0,-1-1 0,0 0 0,0 0 0,1 0 1,-1 0-1,0 0 0,0 0 0,1 0 0,-1 0 0,0 0 0,0 0 1,1 0-1,-1 0 0,0 0 0,1 0 0,-1 0 0,0 0 0,0 0 1,1 0-1,-1 0 0,0 0 0,0 0 0,1 0 0,-1 0 1,0-1-1,0 1 0,1 0 0,-1 0 0,0 0 0,0 0 0,0-1 1,1 1-1,-1 0 0,0 0 0,0 0 0,0-1 0,0 1 1,0 0-1,1-1 0,50-43 29,-42 35-59,-1 1 0,2 0 1,-1 0-1,1 1 0,0 0 1,19-9-1,-29 16 24,1 0 1,-1 0-1,0 0 1,0-1-1,1 1 1,-1 0-1,0 0 1,1 0-1,-1 0 1,0 0-1,0 0 1,1 0-1,-1 0 1,0 0-1,1 0 1,-1 0-1,0 1 1,1-1-1,-1 0 1,0 0-1,0 0 1,1 0-1,-1 0 1,0 0-1,0 1 0,1-1 1,-1 0-1,0 0 1,0 0-1,0 1 1,1-1-1,-1 0 1,0 0-1,0 1 1,0-1-1,0 0 1,1 0-1,-1 1 1,0-1-1,0 0 1,0 1-1,0-1 1,0 0-1,0 1 1,0-1-1,0 1 1,-1 23-33,-9 20 137,4-9-933,12-30-2529,11-16-1898,-2-2-1199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74 15855,'0'0'10794,"11"5"-10735,33 14-22,-42-18-34,1-1 0,-1 0-1,1 1 1,-1-1 0,0 0-1,1-1 1,-1 1-1,0 0 1,1-1 0,-1 1-1,0-1 1,1 0 0,-1 0-1,0 0 1,0 0 0,0 0-1,0 0 1,0-1 0,0 1-1,0-1 1,0 1-1,2-4 1,1 0 2,0 0 0,-1 0 0,1-1 0,-2 0 0,6-9 0,-8 14-6,0-1 0,0 1 0,-1 0 0,1-1 0,-1 1 0,1-1 0,-1 1 0,1-1 0,-1 1 0,0-1 1,0 0-1,0 1 0,0-1 0,0 1 0,0-1 0,0 1 0,-1-3 0,1 3-7,-1 1 0,1-1 1,0 1-1,-1-1 0,1 0 1,-1 1-1,0-1 0,1 1 1,-1 0-1,1-1 0,-1 1 1,0 0-1,1-1 0,-1 1 1,0 0-1,1-1 0,-1 1 1,0 0-1,1 0 0,-1 0 1,0 0-1,0 0 0,1 0 1,-1 0-1,-1 0 0,-1 0-4,0 1 1,-1 0-1,1-1 0,0 1 0,0 0 0,-1 1 0,1-1 0,0 1 0,0-1 0,1 1 1,-1 0-1,0 0 0,1 0 0,-5 4 0,-6 10 287,0 1-1,-20 35 1,30-45-55,-1-1 0,1 1 1,1-1-1,-1 1 1,1 0-1,0 0 0,1 0 1,0 0-1,0 0 1,0 0-1,1 0 0,0 10 1,1-15-205,0-1 0,0 0 0,0 1 0,0-1 0,0 0 0,0 0 0,0 0 0,0 0 0,0 0 0,0 0 0,1 0 1,-1 0-1,0 0 0,1-1 0,-1 1 0,1 0 0,-1-1 0,1 1 0,-1-1 0,1 0 0,-1 1 0,1-1 0,-1 0 0,1 0 0,-1 0 0,1 0 0,0 0 0,-1 0 0,1-1 1,-1 1-1,3-1 0,50-13 110,-49 12-212,81-42 8,-55 20-2790,-26 13-7212,-11-9 2548,3 9 4389,0-3-2206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0:5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22 318 4644,'0'0'18685,"-2"8"-17847,-5 30 956,-6 72-1,13-109-1790,0-1-1,0 1 1,1 0-1,-1-1 0,0 1 1,0-1-1,1 1 1,-1-1-1,0 1 0,1-1 1,-1 1-1,0-1 1,1 0-1,-1 1 1,1-1-1,-1 1 0,0-1 1,1 0-1,-1 1 1,1-1-1,-1 0 1,1 0-1,-1 1 0,1-1 1,0 0-1,-1 0 1,1 0-1,-1 0 1,1 0-1,-1 0 0,1 0 1,0 0-1,-1 0 1,1 0-1,-1 0 1,1 0-1,-1 0 0,1 0 1,0 0-1,-1-1 1,1 1-1,-1 0 0,1 0 1,-1-1-1,1 1 1,-1 0-1,1-1 1,-1 1-1,0 0 0,1-2 1,28-16-330,-10-4-1457,-1-1 0,-1-1 0,-1-1 0,-2 0 0,0-1-1,12-33 1,15-56-2468,-8 2 7049,-24 84-314,-30 98 5545,-34 133-4280,42-140-2913,3 1-1,-5 124 1,15-186-952,-17-33-540,-44-125-674,53 134 1393,2 0-1,1-1 0,1 0 0,-2-47 0,6 69-6,0 0 0,0 0 0,1 0 0,-1 0 0,1 0 1,-1 0-1,1 0 0,0 0 0,0 0 0,0 1 0,0-1 0,0 0 0,0 0 0,0 1 0,1-1 0,-1 1 0,0-1 0,1 1 1,0 0-1,-1 0 0,1-1 0,0 1 0,-1 0 0,1 0 0,0 1 0,0-1 0,0 0 0,0 1 0,0-1 0,0 1 0,0-1 1,4 1-1,9-2 29,0 1 0,0 1 0,23 2 1,-17-1-99,71 5-473,-19-1-1910,0-3-4061,-8-5-4919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1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92 5029,'-74'1'884,"31"-2"711,1 3 1,0 1-1,-46 9 0,87-12-1535,1 0-1,0 0 0,-1 0 0,1 0 0,0 0 0,-1 0 1,1 0-1,0 0 0,-1 0 0,1 0 0,0 0 1,-1 0-1,1 0 0,0 0 0,-1 0 0,1 1 1,0-1-1,-1 0 0,1 0 0,0 0 0,0 0 1,-1 1-1,1-1 0,0 0 0,0 0 0,-1 1 1,1-1-1,0 0 0,0 1 0,0-1 0,0 0 1,-1 0-1,1 1 0,0-1 0,0 0 0,0 1 1,0-1-1,0 0 0,0 1 0,13 8 1279,25 2-47,35-3-121,0-2 0,98-6 0,-73-1-868,571-28-112,-413 14-156,-160 9-39,326-10 31,-442 27-165,-34-2 100,-1-3 0,1-1 0,-104-7 0,56 0-7,-699-11 1654,584 7-686,194 4-801,29-1-9,42-2-100,605-19 6,102-7-399,-738 30 379,-13 2 4,-1-1-1,1-1 1,-1 1-1,1 0 1,-1-1-1,1 0 1,-1 0-1,1 0 1,-1 0-1,0 0 1,4-3 0,-7 4 2,0 0 0,0 0 0,0-1 0,0 1 1,0 0-1,0-1 0,0 1 0,0 0 0,0 0 1,0-1-1,0 1 0,0 0 0,-1 0 1,1-1-1,0 1 0,0 0 0,0 0 0,-1-1 1,1 1-1,0 0 0,0 0 0,0 0 1,-1-1-1,1 1 0,0 0 0,0 0 0,-1 0 1,1 0-1,0 0 0,0 0 0,-1-1 1,1 1-1,0 0 0,-1 0 0,1 0 0,0 0 1,-1 0-1,1 0 0,0 0 0,0 0 0,-1 0 1,1 0-1,0 1 0,-1-1 0,-21-4 68,-96-1 67,-212 18 0,-117 46-497,322-42-1836,7-8-3374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1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5029,'111'-5'10094,"66"-13"-7148,26-1-2357,1325-8 2190,-1058 29-2361,200-5-295,-703 1-51,-58-10-1,3-1-230,-218-7-159,-333 20 1,-229 91 288,402-32 63,416-54-3,44-5 36,31-2-15,38-4 5,569-42 286,-199 29-229,1298-93 28,-1673 106-129,346-43 129,-369 40-162,-39 5-33,-21 2-109,-263 3-3451,-380 51 0,-285 94-524,832-126 3051,-170 29-3911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68 455 4132,'-7'0'1297,"6"0"-1207,-52-3 5543,46 2-3209,43 1-2131,811-60 2901,-399 17-2053,991-50 193,-553 39-768,566 20-670,-614 25 59,-197-2 63,837-34 81,-113 1 398,-25 30-818,-1240 12 327,261-17-44,-359 19-26,-2 0 11,1 0 1,-1 0 0,0 1 0,1-1 0,-1 0 0,1 0 0,-1 0 0,0 0 0,1 0 0,-1 0 0,1 0 0,-1 0 0,0-1 0,1 1 0,-1 0 0,1 0-1,-1 0 1,0 0 0,1 0 0,-1-1 0,0 1 0,1 0 0,-1 0 0,0 0 0,1-1 0,-1 1 0,0 0 0,0-1 0,1 1 0,-1 0 0,0-1 0,0 1 0,0 0-1,1-1 1,-1 1 0,0 0 0,0-1 0,0 1 0,0 0 0,0-1 0,0 1 0,0-1 0,0 1 0,0 0 0,0-1 0,0 1 0,0-1 0,0 0 0,-5-10-4096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4837,'0'0'21305,"10"-5"-20248,8-7-873,-1-1-1,0-1 1,-1 0-1,0-1 1,-1-1-1,-1 0 1,18-27-1,-32 42-191,1-1 1,0 1-1,-1-1 0,1 1 1,0 0-1,0-1 0,0 1 1,0 0-1,0 0 0,1-1 0,-1 1 1,0 0-1,1 0 0,-1 1 1,0-1-1,3-1 0,-6 24-184,-23 50-204,24-68 362,-19 43-489,-5 13-609,15-20-2722,11-37-128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5765,'0'0'10410,"12"0"-8077,245-7 5184,-146 2-7853,-16 3-4693,-147 2-2552,14 0 1805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7303,'0'0'14702,"57"41"-13613,-13-38-417,2 0-479,3-1-161,1 1-289,-4-3-1184,-2 0-1506,-7 0-1185,-6-12-2402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9961,'0'0'9353,"12"0"-8370,26-1-74,3-1-384,-1 2 0,1 1 0,-1 2 0,77 17 0,-115-20-525,0 1 1,0-1 0,0 1 0,0 0 0,0-1 0,0 1-1,0 0 1,-1 0 0,1 0 0,0 0 0,-1 1 0,1-1 0,-1 0-1,1 1 1,-1-1 0,0 1 0,1-1 0,-1 1 0,1 3-1,-1-4 12,-1 1-1,0 0 0,0-1 0,0 1 0,0-1 0,0 1 0,0-1 1,-1 1-1,1-1 0,0 1 0,-1-1 0,1 1 0,-1-1 1,0 1-1,1-1 0,-1 0 0,0 1 0,0-1 0,-1 2 0,-6 6 49,0-1 0,0 0-1,-1-1 1,0 1 0,-12 6-1,-76 46 139,-35 24-4271,102-62-945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2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25 1986,'0'0'17862,"3"-2"-15956,-3 2-1796,1 0 1,-1 0-1,0 0 1,1 0-1,-1 0 1,0-1-1,1 1 1,-1 0-1,0 0 1,1 0-1,-1 0 1,0-1-1,1 1 1,-1 0-1,0 0 1,1-1-1,-1 1 1,0 0-1,0 0 1,1-1-1,-1 1 1,0 0-1,0-1 0,0 1 1,1 0-1,-1-1 1,0 1-1,0-1 1,0 1-1,0 0 1,0-1-1,0 1 1,0-1-1,0 1 1,0 0-1,0-1 1,0 1-1,0 0 1,0-1-1,0 1 1,0-1-1,0 1 1,0 0-1,-1-1 1,1 1-1,0 0 1,0-1-1,0 1 0,-1 0 1,1-1-1,-28-4 1176,17 5-1314,-1 0 0,1 1 0,-1 1 0,-13 3 0,16-2 64,0 1 1,0 1 0,0-1 0,1 2-1,0-1 1,0 1 0,-14 13-1,18-15-16,0-1 0,1 1 0,-1 1 0,1-1 0,0 0 0,0 1 0,0 0 0,1-1 0,0 1 0,0 0 1,0 0-1,0 1 0,1-1 0,0 0 0,-1 9 0,2-13-14,1 1 0,-1-1 0,0 0 1,1 0-1,-1 0 0,1 0 0,0 0 1,-1 0-1,1 0 0,0 0 1,0 0-1,0-1 0,0 1 0,-1 0 1,1 0-1,0-1 0,0 1 0,0-1 1,0 1-1,1 0 0,-1-1 1,0 0-1,0 1 0,0-1 0,0 0 1,0 0-1,1 1 0,-1-1 0,0 0 1,0 0-1,0 0 0,1-1 1,0 1-1,46-4 256,-28-1-214,-1-2 1,1-1-1,-1 0 1,0-2-1,-1 0 1,0 0-1,-1-2 1,0 0-1,-1-2 1,0 1-1,21-25 1,-23 23 62,-26 32-178,-9 13 28,15-20 45,0-2 1,1 0-1,0 0 0,0 1 0,1-1 0,0 1 0,1 0 0,0 1 0,0-1 1,1 0-1,0 1 0,0 13 0,2-22-42,1 0 1,-1 1-1,1-1 0,0 0 1,-1 0-1,1 0 0,0-1 1,0 1-1,-1 0 0,1 0 1,0 0-1,0-1 0,0 1 1,0 0-1,0-1 0,0 1 1,0 0-1,0-1 0,0 0 1,1 1-1,-1-1 0,0 0 1,0 1-1,0-1 0,0 0 1,1 0-1,-1 0 0,0 0 1,0 0-1,0 0 0,2-1 0,42-6-3797,-17-8-1879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5061,'2'3'13665,"-1"5"-8364,-1 24-6796,0-27 3135,-1 40-963,-1-25-608,2-1 1,0 0 0,5 32 0,-5-50-24,0-1 1,0 1-1,0 0 0,0-1 1,0 1-1,0-1 1,1 1-1,-1-1 0,0 1 1,0-1-1,0 1 1,1-1-1,-1 1 0,0-1 1,1 1-1,-1-1 0,0 0 1,1 1-1,-1-1 1,1 1-1,-1-1 0,1 0 1,-1 1-1,0-1 1,1 0-1,-1 0 0,1 1 1,-1-1-1,1 0 1,0 0-1,-1 0 0,1 0 1,0 1-1,18-12 1338,10-24-229,32-96-707,-60 129 787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14798,'0'0'11088,"9"1"-10314,-4 0-657,44 2 568,-48-4-640,1 1 0,-1 0 0,1 0 0,-1 0 0,0-1 0,1 1 0,-1-1 0,1 1 0,-1-1 0,0 0 0,1 1 0,-1-1 0,0 0-1,0 0 1,0 0 0,0 0 0,0 0 0,0 0 0,0 0 0,0 0 0,0-1 0,0 1 0,0 0 0,-1 0 0,1-1 0,0 1 0,-1 0 0,1-1 0,-1 1 0,0-1 0,0 1 0,1-1 0,-1 1 0,0-3-1,0 4-39,-1-1 0,1 1 0,0-1 0,0 1 0,0-1 0,-1 1 0,1-1 0,0 1 0,-1 0 0,1-1 0,-1 1 0,1 0 0,0-1 0,-1 1 0,1 0 0,-1-1 0,1 1 0,-1 0 0,1 0 0,-1 0-1,1-1 1,-1 1 0,1 0 0,-1 0 0,1 0 0,-1 0 0,1 0 0,-1 0 0,1 0 0,-1 0 0,1 0 0,-1 0 0,1 0 0,-1 0 0,1 0 0,-1 1 0,1-1 0,-1 0 0,1 0 0,-1 0-1,1 1 1,-1-1 0,1 0 0,0 1 0,-1-1 0,1 0 0,0 1 0,-1 0 0,-25 16-162,24-13 141,-1-1-1,1 1 1,0 0 0,0 0 0,0 0 0,0 0-1,1 0 1,-1 0 0,1 1 0,0 4 0,1-8 12,0 0 1,0 0 0,0 0 0,0 0-1,0 0 1,1 0 0,-1 0 0,0 1-1,1-1 1,-1 0 0,1 0 0,-1 0-1,1 0 1,0 0 0,-1-1 0,1 1-1,0 0 1,0 0 0,-1 0 0,1 0-1,0-1 1,0 1 0,0 0 0,0-1-1,0 1 1,0-1 0,0 1 0,0-1-1,0 0 1,0 1 0,0-1-1,1 0 1,-1 0 0,0 0 0,0 0-1,0 0 1,0 0 0,0 0 0,0 0-1,1 0 1,0-1 0,38 2 22,1-3 1,62-10 0,-103 11 26,0 1 1,1 0-1,-1 0 1,0-1-1,1 1 1,-1 0 0,0-1-1,1 1 1,-1 0-1,0-1 1,1 1-1,-1 0 1,0-1-1,0 1 1,0 0-1,1-1 1,-1 1 0,0-1-1,0 1 1,0-1-1,0 1 1,0 0-1,0-1 1,0 1-1,0-1 1,0 1 0,0-1-1,0 1 1,0 0-1,0-1 1,0 1-1,0-1 1,0 1-1,-1-1 1,1 1-1,0 0 1,0-1 0,0 1-1,-1-1 1,1 1-1,0 0 1,-1-1-1,1 1 1,0 0-1,-1-1 1,-16-24-506,12 18-433,2-5-2434,3 11 2938,0 1-1,0-1 1,0 1-1,0-1 1,1 1-1,-1-1 0,0 1 1,0-1-1,0 1 1,0 0-1,1-1 1,-1 1-1,0-1 1,1 1-1,-1-1 1,0 1-1,1 0 0,-1-1 1,0 1-1,1 0 1,-1-1-1,0 1 1,1 0-1,-1 0 1,1-1-1,-1 1 1,1 0-1,-1 0 0,1 0 1,-1 0-1,1-1 1,13-1-7358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5765,'0'0'22160,"3"-4"-21711,3-7-407,-6 10 1,-6 13 35,0 1 0,1-1 0,0 1 0,-5 21 0,10-33-72,0 0 0,0 0 0,0 0 0,0 1 0,0-1 0,0 0 0,0 0 1,1 0-1,-1 0 0,0 0 0,0 0 0,1 0 0,-1 0 0,1 0 0,-1 0 1,1 0-1,-1 0 0,1-1 0,0 1 0,-1 0 0,1 0 0,0 0 0,0-1 1,0 1-1,-1 0 0,1-1 0,0 1 0,2 0 0,-1 0 10,1-1 0,-1 1-1,1-1 1,0 0 0,-1 0 0,1 0-1,-1 0 1,1 0 0,0-1-1,-1 1 1,5-2 0,3-1-71,0-1 0,-1 0 0,1 0 1,-1-1-1,13-8 0,-17 9 13,1 0 23,0-1 0,0 1 1,-1-1-1,0 0 0,0 0 0,0 0 1,0-1-1,-1 1 0,6-12 0,-31 49 44,17-27-19,0 0 1,0 0-1,1 1 1,0-1-1,0 1 1,0 0-1,0 0 1,1 0-1,0 0 1,-2 12 0,4-17-48,1-1 0,-1 1 0,1-1 0,-1 0 0,1 1 1,-1-1-1,1 0 0,-1 1 0,1-1 0,0 0 1,-1 0-1,1 0 0,-1 0 0,1 0 0,0 1 1,-1-1-1,1 0 0,0 0 0,-1 0 0,1 0 0,-1-1 1,1 1-1,0 0 0,-1 0 0,1 0 0,-1 0 1,1-1-1,0 1 0,-1 0 0,2-1 0,19-7-2825,25-26-8233,-23 15 236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5285,'0'0'19859,"-5"8"-19598,5-8-261,-3 4-1,1 1-1,-1-1 0,1 0 0,0 1 1,0-1-1,0 1 0,1 0 0,0 0 0,0 0 1,0 0-1,0-1 0,1 1 0,0 0 0,0 0 1,0 0-1,1 0 0,-1 0 0,1 0 1,0 0-1,3 6 0,7 16-67,-2 0 1,0 0-1,-2 1 1,5 38-1,-11-58 230,0-1 0,-1 1 1,0-1-1,0 1 0,-1-1 0,0 0 0,0 1 0,-1-1 0,0 0 0,0 0 1,-1 0-1,0 0 0,0 0 0,0 0 0,-1-1 0,0 1 0,0-1 1,-1 0-1,0-1 0,0 1 0,0-1 0,-8 6 0,12-9-122,0-1 0,-1 0 0,1 1 0,0-1 0,-1 0 0,1 0 0,-1 0 0,1 0 0,-1 0 0,0-1 0,1 1 0,-1 0 0,0-1 0,0 1 0,1-1 0,-1 0 0,0 1 0,0-1 0,1 0 0,-1 0 0,0 0 0,0-1 0,0 1 0,1 0 0,-1 0 0,0-1 0,0 1 0,1-1 0,-1 0 0,0 0 0,1 1 0,-1-1 0,1 0-1,-1 0 1,1 0 0,0-1 0,-1 1 0,1 0 0,0 0 0,0-1 0,0 1 0,-1-1 0,2 1 0,-1-1 0,0 1 0,-1-3 0,0-1-105,0-1 0,0 1 0,1-1 0,-1 0 0,1 0 0,0 0 0,1 0 0,-1 0 0,1 0 0,1 0 0,-1 0 0,1 0 0,1-7 0,2 4-30,0 0 0,0 0 1,1 0-1,0 1 1,0-1-1,1 1 0,0 0 1,1 1-1,12-12 0,77-59-970,-74 61 943,11-6 16,-20 14 146,0 0 0,0 0 0,-1-1 1,-1-1-1,18-20 0,-28 30-9,-1 1 1,1-1 0,-1 1 0,1-1-1,-1 1 1,1-1 0,-1 1-1,0-1 1,1 0 0,-1 1 0,0-1-1,1 1 1,-1-1 0,0 0-1,0 1 1,0-1 0,1 0 0,-1 1-1,0-1 1,0 0 0,0 0-1,0 1 1,0-1 0,0 0-1,-1 1 1,1-1 0,0 0 0,0 1-1,0-1 1,-1 0 0,1 0-1,-22-1 358,-26 19-66,44-13-242,-1-1 1,0 1-1,1 0 1,0 0-1,0 0 1,0 0-1,0 1 0,1 0 1,0 0-1,-4 7 1,7-11-91,-1 0 1,1 0 0,0 0 0,-1 0-1,1 0 1,0 0 0,0 0 0,0 0 0,-1 0-1,1 0 1,1 1 0,-1-1 0,0 0-1,0 0 1,0 0 0,0 0 0,1 0 0,-1 0-1,1 0 1,-1 0 0,1 0 0,0 1-1,0 0-113,1-1 0,0 0 0,-1 1 0,1-1 0,0 0 0,0 0 0,0 0 0,-1 0 0,1-1 0,0 1 0,0 0-1,0-1 1,1 1 0,-1-1 0,0 0 0,3 0 0,26 1-4500,6-1-3849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 7015,'0'0'22469,"-9"-4"-22133,6 2-322,1 1-6,0-1 0,0 1 0,0 0 1,0 0-1,0 0 0,0 0 0,0 0 0,0 1 1,-1-1-1,1 1 0,0-1 0,0 1 0,-1 0 1,1 0-1,0 0 0,0 0 0,-1 0 1,1 0-1,0 1 0,0-1 0,-1 1 0,1 0 1,0-1-1,0 1 0,0 0 0,0 0 1,0 0-1,0 1 0,0-1 0,0 0 0,1 1 1,-1-1-1,0 1 0,1 0 0,-1-1 0,1 1 1,-2 3-1,-2 1 9,1 0 1,0 0-1,1 0 0,-1 0 1,1 0-1,0 1 0,1-1 1,0 1-1,0 0 0,0 0 1,1 0-1,0 0 0,0 0 1,1 0-1,0 8 0,0-14-51,1 1 0,0-1 0,0 1-1,0-1 1,0 0 0,0 1 0,0-1-1,0 0 1,0 0 0,0 0 0,0 0-1,1 0 1,-1 0 0,0 0 0,1 0-1,-1 0 1,1-1 0,-1 1 0,1-1-1,-1 1 1,1-1 0,-1 1 0,1-1-1,0 0 1,-1 0 0,1 0 0,3 0-1,49-2-2646,-51 2 2483,8-2-1619,1-1 0,-1 0 1,0 0-1,0-1 0,15-8 0,15-8-10023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6:29:07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6470,'0'0'10250,"-17"84"-10122,17-19-352,0 6 96,14 1 96,8-3 32,6-9 0,9-8 0,6-14 0,-3-10 0,-1-10 0,-5-4-32,-10-6-449,-10 1-1313,-14 8-1601,0 6-1377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15182,'0'0'4997,"-47"70"-3556,34-46-992,4 0-33,1-6-288,7-5-96,1-4-992,7-9-6824,5-13 1378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14958,'0'0'6871,"-9"8"-4277,3-3-2231,1-3-108,1 1-1,1 0 1,-1 0-1,0 0 1,1 0-1,0 1 1,-1-1-1,1 1 0,1 0 1,-1 0-1,1 0 1,-1 0-1,1 1 1,0-1-1,1 0 1,-1 1-1,-1 6 0,4-10-232,0 0 0,0-1 0,0 1 0,0 0 0,1-1 0,-1 1-1,0 0 1,0-1 0,0 1 0,1-1 0,-1 0 0,0 1 0,1-1-1,-1 0 1,0 0 0,0 0 0,1 0 0,-1 0 0,0 0 0,1 0-1,-1-1 1,3 1 0,1-1 57,10 0-30,1-1 0,-1 0-1,0-2 1,0 1-1,21-10 1,-21 8-150,0 0 0,0 0 0,1 2 0,-1 0-1,25-2 1,-39 6 113,0-1-1,-1 0 0,1 0 1,-1 1-1,1-1 1,0 1-1,-1-1 0,1 0 1,-1 1-1,1-1 0,-1 1 1,1-1-1,-1 1 1,0 0-1,1-1 0,-1 1 1,1-1-1,-1 1 0,0 0 1,0-1-1,1 1 0,-1 0 1,0-1-1,0 1 1,0 0-1,0-1 0,0 1 1,0 0-1,0-1 0,0 1 1,0 0-1,0 0 0,0-1 1,0 1-1,-1 0 1,1-1-1,0 1 0,-1 0 1,3 19 838,-1-20-839,0 0-1,0 1 0,-1-1 0,1 0 0,0 1 0,0-1 0,0 0 0,0 0 0,-1 0 0,1 0 0,0 0 0,0 0 0,0 0 0,0 0 0,0 0 0,-1 0 0,1-1 0,0 1 0,0 0 0,0 0 0,0-1 1,-1 1-1,1-1 0,0 1 0,0-1 0,-1 1 0,1-1 0,0 0 0,13-7-384,1 1 1,-1 1-1,1 0 0,20-5 1,-13 7-4472,2 3-4073,-14 1 2779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 6406,'0'0'20286,"-9"-1"-19128,-2 0-843,-1 1 0,0 0 0,-23 3 0,33-3-311,-1 0 0,1 0-1,-1 1 1,1-1 0,0 1-1,-1-1 1,1 1 0,0 0-1,0 0 1,-1 0 0,1 0-1,0 0 1,0 0 0,0 1-1,0-1 1,0 1 0,1-1-1,-1 1 1,0 0 0,1 0-1,-1 0 1,1 0 0,0 0-1,-1 0 1,1 0 0,0 0-1,0 0 1,1 1 0,-1-1-1,0 0 1,0 5 0,1-7-29,1 1 1,-1 0 0,1-1 0,-1 1 0,0-1 0,1 1-1,-1-1 1,1 1 0,0 0 0,-1-1 0,1 0 0,-1 1-1,1-1 1,0 1 0,-1-1 0,1 0 0,0 1-1,-1-1 1,1 0 0,0 0 0,-1 0 0,1 1 0,0-1-1,0 0 1,-1 0 0,1 0 0,0 0 0,0 0 0,28 0-454,-24 0 317,134-5-2834,-139 5 3042,1 0 1,-1 0-1,0 0 0,0 0 1,0 1-1,1-1 1,-1 0-1,0 0 0,0 0 1,0 1-1,0-1 1,0 0-1,1 0 0,-1 1 1,0-1-1,0 0 1,0 0-1,0 1 0,0-1 1,0 0-1,0 0 1,0 1-1,0-1 0,0 0 1,0 1-1,0-1 1,0 0-1,0 0 0,0 1 1,0-1-1,0 0 1,0 0-1,-1 1 0,1-1 1,0 0-1,0 0 1,0 0-1,0 1 0,0-1 1,-1 0-1,1 0 0,0 0 1,0 1-1,0-1 1,-1 0-1,1 0 0,0 0 1,0 0-1,-1 0 1,1 1-1,0-1 0,0 0 1,-1 0-1,1 0 1,-12 12 815,3-5-670,1 0-1,-1-1 1,-1-1 0,1 0-1,0 0 1,-1 0 0,0-1-1,0-1 1,-1 0 0,-16 3-1,28-8-731,-1 0-1,1 1 0,0-1 1,0 1-1,0-1 0,0 1 1,0-1-1,0 1 1,0-1-1,0 1 0,3-3 1,16-11-4180,7-4-2013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4901,'0'0'19592,"-3"8"-18007,0-1-1314,-16 41 1717,18-46-1879,0 1 0,0-1-1,0 1 1,1 0 0,-1 0-1,1-1 1,-1 1 0,1 0 0,0 0-1,0 0 1,1 0 0,-1-1-1,0 1 1,1 0 0,1 4-1,0-6-88,-1 0 0,1 1-1,0-1 1,0 0 0,0 0-1,0-1 1,0 1 0,0 0-1,0 0 1,0-1 0,1 0-1,-1 1 1,0-1 0,0 0-1,0 0 1,0 0 0,1 0-1,3-1 1,42-7 162,-28 2-520,0-1-1,33-17 1,-40 17 179,0 0 1,0 1-1,1 1 0,-1 0 0,1 1 0,0 0 1,29-3-1,-43 9 270,0 0-1,0 0 1,0 0 0,0 0 0,-1 0-1,1-1 1,0 1 0,-1 0 0,1 0 0,-1 0-1,-1 3 1,-1-1-7,-12 32 856,15-36-948,0 0 0,0 1 0,0-1 0,0 1 0,0-1 0,0 0 0,1 1 0,-1-1 0,0 1 0,0-1 0,0 0 0,0 1 0,0-1 0,1 0 0,-1 1 0,0-1 0,0 0 0,1 1 0,-1-1 0,0 0 0,0 1 0,1-1 0,-1 0 0,0 0-1,1 0 1,-1 1 0,0-1 0,1 0 0,0 0 0,23-1 124,-12-3-359,-1 0 0,1-1 0,-1 0 0,14-9 0,-17 9 103,0 0-1,0 1 0,0 0 0,0 0 1,1 1-1,0 0 0,-1 0 0,1 1 0,16-2 1,-22 14 1003,-3-9-861,-1 0 1,1 0-1,0 0 1,1 0 0,-1 0-1,0 0 1,0 0-1,0 1 1,1-1 0,-1 0-1,0 0 1,1 0-1,-1 0 1,1 0 0,-1 0-1,1 0 1,0 0-1,-1-1 1,1 1 0,0 0-1,0 0 1,0 0-1,1 1 1,40-2-1295,-15-6-3526,-6-3-1725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5349,'0'0'14926,"-6"12"-12956,-10 24-385,2 0 0,-16 60 0,17-48-1184,3 0 0,2 1-1,-2 59 1,11-133-350,1 0 0,1 0 1,1 0-1,1 1 0,2-1 0,0 1 0,12-26 1,-14 37-70,1 1 1,0 0 0,1 0-1,1 0 1,-1 1 0,2 0-1,-1 0 1,2 1 0,-1 0-1,1 0 1,1 2 0,0-1-1,0 1 1,19-10 0,-27 17-62,1-1 1,-1 1 0,0 0 0,1 0-1,-1 1 1,1-1 0,-1 1 0,1 0-1,-1 0 1,1 0 0,-1 0 0,1 1-1,-1-1 1,1 1 0,3 1 0,-6-1 49,0-1 0,0 0 0,0 1 0,0-1 0,0 1 0,0 0 0,-1-1 0,1 1 0,0 0-1,0-1 1,-1 1 0,1 0 0,0 0 0,-1 0 0,1 0 0,-1-1 0,1 1 0,-1 0 0,1 0 0,-1 2 0,1-1 29,-1 0-1,0-1 1,0 1 0,-1 0-1,1 0 1,0 0-1,-1-1 1,1 1-1,-1 0 1,1-1 0,-1 1-1,0 0 1,0-1-1,0 1 1,0-1 0,-1 3-1,-6 6 192,-1-1-1,0 0 1,-1 0-1,0 0 1,0-1-1,-1-1 1,0 0-1,0 0 1,-1-1-1,0 0 1,0-1-1,0-1 1,0 0-1,-1-1 1,-13 3-1,26-6-219,-1 0 0,0 0 0,1 0 0,-1 0-1,1 0 1,-1 0 0,0-1 0,1 1 0,-1 0 0,1 0-1,-1 0 1,0-1 0,1 1 0,-1 0 0,1 0 0,-1-1-1,1 1 1,-1 0 0,1-1 0,-1 1 0,1-1 0,0 1-1,-1-1 1,1 1 0,-1-1 0,1 1 0,0-1-1,0 1 1,-1-1 0,1 0 0,0 1 0,0-1 0,0 1-1,-1-1 1,1 0 0,0 1 0,0-1 0,0 1 0,0-1-1,0 0 1,0 1 0,0-1 0,1 1 0,-1-1 0,0 0-1,0 1 1,0-1 0,1 1 0,-1-1 0,0 0 0,0 1-1,1-1 1,18-34-3245,8 2-1499,6-1-2498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18001,'0'0'2231,"-3"9"102,-39 91 2384,30-78-4351,2 0 0,0 1 0,2 0 0,0 0 0,2 1 0,0 0 0,-3 43 0,9-67-363,1 0 1,-1 0-1,0 0 1,0 0-1,1 0 1,-1 0-1,0 0 1,1 0-1,-1 0 1,0 0-1,0 0 1,1 0-1,-1 0 1,0 0-1,1 0 1,-1 0-1,0 0 0,0 0 1,1 0-1,-1 0 1,0 0-1,0 0 1,1 0-1,-1-1 1,0 1-1,0 0 1,1 0-1,-1 0 1,0-1-1,0 1 1,0 0-1,1 0 1,-1 0-1,0-1 1,0 1-1,0 0 1,0 0-1,0-1 0,1 1 1,-1 0-1,0-1 1,0 1-1,0 0 1,0 0-1,0-1 1,0 1-1,0-1 1,12-15 155,-1-5-345,-2-1 1,0 1-1,8-34 1,-18 58 181,1-1 0,-1 0 1,0 1-1,1-1 0,0 0 0,-1 1 1,1-1-1,0 1 0,0-1 1,1 0-1,-1 1 0,0-1 1,1 1-1,0-1 0,-1 0 1,1 0-1,0 1 0,0-1 1,0 0-1,0 0 0,1 0 1,-1 0-1,0 0 0,1 0 1,0 0-1,-1-1 0,1 1 1,0 0-1,0-1 0,0 1 1,0-1-1,0 0 0,0 0 1,0 0-1,1 0 0,-1 0 1,0 0-1,1-1 0,-1 1 1,0-1-1,1 1 0,-1-1 1,4 0-1,2 0 28,0 0 1,0 0-1,-1-1 1,1 0-1,0 0 1,-1 0 0,1-1-1,-1-1 1,0 1-1,1-1 1,-1 0-1,0-1 1,8-5-1,-5 2 1,-4 3-11,-1 0 1,1 0-1,-1 0 1,0 0-1,0-1 1,-1 1-1,1-1 0,3-6 1,-29 57 168,16-39-155,1 1-1,1-1 1,-1 0 0,2 1-1,-1 0 1,1 0 0,0 0 0,-2 15-1,5-23-281,0 0 1,0 0-1,0 0 0,0 0 0,0 0 0,0 0 0,0 0 0,0 0 0,-1-1 1,1 1-1,0 0 0,0-1 0,0 1 0,0-1 0,0 1 0,-1-1 0,3 0 1,9-15-4643,-1-6-2716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12524,'0'0'11467,"7"57"-12172,6-40-1889,2 2-2179,3-4-2626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10634,'0'0'15086,"-4"8"-13207,-5 6-1238,3-6 21,0 1 0,1 1 0,-8 18 0,16-27-647,1 0-1,0 0 1,0-1 0,0 1-1,0-1 1,0 0 0,7-1-1,69-14-844,-67 12 779,0-1 0,0 2 0,0-1 0,1 2 0,-1 0 0,0 0 0,21 3 0,-33-1 89,0-1 0,0 1 0,0 0 0,0 0 1,0 0-1,0-1 0,0 1 0,-1 0 0,1 0 0,0 0 0,-1 0 1,1 0-1,-1 0 0,1 0 0,-1 0 0,0 1 0,1-1 1,-1 0-1,0 0 0,0 0 0,0 0 0,0 0 0,0 1 0,0-1 1,0 0-1,0 0 0,0 0 0,0 0 0,-1 1 0,1 0 1,-1 0-27,1-1 1,-1 0 0,1 1 0,0-1-1,0 1 1,0-1 0,0 1 0,0-1 0,0 1-1,0-1 1,0 1 0,1-1 0,-1 0 0,1 1-1,-1-1 1,1 0 0,-1 1 0,1-1-1,0 0 1,-1 1 0,1-1 0,0 0 0,0 0-1,0 0 1,0 0 0,0 0 0,0 0 0,2 1-1,1-1 4,0 0-1,0-1 1,0 0-1,1 1 1,-1-2-1,0 1 1,0 0 0,0-1-1,1 1 1,-1-1-1,6-3 1,9 0-2637,0 1-4346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30 12556,'0'0'14067,"-11"-6"-13229,4 2-765,0 1 0,0 0 0,0 0 0,-1 1 0,1 0 1,-1 0-1,1 0 0,-1 1 0,0 0 0,0 1 0,1 0 1,-1 0-1,0 1 0,0 0 0,0 0 0,-11 4 0,-5 3 77,0 1 0,0 0-1,2 2 1,-44 28-1,58-34-114,0 0-1,1 1 1,-1 0-1,2 0 1,-1 0-1,0 1 1,1 0-1,1 1 1,-1-1-1,1 1 1,0 0-1,1 1 1,0-1 0,0 1-1,1 0 1,-4 14-1,7-21-29,-1 0 0,1 0 0,0 0 0,0 0 0,0 0 0,0 0 0,1 0-1,-1 0 1,1 0 0,-1 0 0,1 0 0,-1-1 0,1 1 0,0 0 0,0 0 0,0-1 0,0 1 0,0-1 0,0 1-1,1-1 1,1 3 0,1-1-3,-1-1-1,1 1 1,0-1-1,0 0 0,0 0 1,0 0-1,0-1 1,0 1-1,6 0 1,11 2-281,-1-2-1,1 0 1,25-1 0,-34-1-115,0 0 20,60-1-3318,-24-3-1947,19-9-7862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9449,'0'0'14910,"-10"12"-13485,-10 14-1012,-81 110 1886,92-123-2145,0 2 0,1-1 1,1 1-1,0 0 0,1 1 1,0-1-1,2 1 0,-5 25 0,9-39-262,0 0 0,0 1 1,0-1-1,0 0 0,0 1 0,1-1 0,-1 1 0,1-1 0,0 0 0,-1 0 0,1 1 1,0-1-1,0 0 0,1 0 0,-1 0 0,0 0 0,1 0 0,-1 0 0,1-1 0,0 1 0,-1 0 1,1-1-1,0 1 0,0-1 0,0 0 0,0 0 0,0 1 0,0-1 0,1-1 0,-1 1 1,0 0-1,0 0 0,5 0 0,8 1-1435,-1 0 0,1 0 0,0-2 0,19-1 0,-26 1 643,39-2-9782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15951,'0'0'6278,"-5"49"-3651,5-27-898,3 1-384,9-3-608,5-4-513,7-5-192,2-7-384,3-4-897,0 0-833,-2-9-1377,-1-8-545,-6-2-1569,-1-4 704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10122,'0'0'4105,"-9"12"-1169,-6 8-1501,1 1 0,-18 36 0,25-44-1071,1 0 0,1 0 0,0 1 0,1 0 0,0 0 0,1 0 0,-1 18 0,3-31-351,1 0 0,0 0 0,0 0 0,0 0-1,0 0 1,0 0 0,0 0 0,0 0 0,0-1 0,1 1-1,-1 0 1,0 0 0,1 0 0,-1 0 0,0 0-1,1-1 1,-1 1 0,1 0 0,-1 0 0,1-1 0,-1 1-1,1 0 1,0-1 0,-1 1 0,1-1 0,0 1-1,0-1 1,-1 1 0,1-1 0,0 1 0,0-1 0,0 1-1,-1-1 1,1 0 0,0 0 0,0 0 0,0 1-1,0-1 1,0 0 0,0 0 0,0 0 0,-1 0-1,1 0 1,0 0 0,0-1 0,0 1 0,0 0 0,0 0-1,0-1 1,-1 1 0,1 0 0,0-1 0,0 1-1,0-1 1,0 0 0,7-3 181,0 1 0,0-1 0,-1-1-1,10-7 1,38-39 349,-42 38-499,0 1 0,0 0 0,1 0 0,19-11 1,-32 23-45,-1 0 1,0 0 0,0 0-1,0-1 1,1 1 0,-1 0-1,0 0 1,0 0-1,1 0 1,-1 0 0,0 0-1,0 0 1,1 0 0,-1 0-1,0 0 1,0 0 0,1 0-1,-1 0 1,0 0-1,0 0 1,1 0 0,-1 0-1,0 0 1,0 0 0,0 0-1,1 0 1,-1 0-1,0 1 1,0-1 0,1 0-1,-1 0 1,0 0 0,0 0-1,0 0 1,1 1 0,-1-1-1,0 0 1,0 0-1,0 0 1,0 1 0,0-1-1,0 0 1,1 0 0,-1 1-1,0-1 1,0 0 0,0 0-1,0 1 1,0-1-1,0 0 1,0 0 0,0 0-1,0 1 1,-1 23 55,-11 23-2,5-29-37,1-6-8,2 1 0,-1 0 0,-2 15 0,7-28-9,0 1 0,0-1 1,0 0-1,0 0 0,1 0 0,-1 0 0,0 1 0,0-1 0,0 0 0,0 0 0,0 0 1,0 0-1,0 0 0,0 1 0,0-1 0,0 0 0,1 0 0,-1 0 0,0 0 0,0 0 1,0 0-1,0 0 0,0 1 0,1-1 0,-1 0 0,0 0 0,0 0 0,0 0 0,0 0 1,1 0-1,-1 0 0,0 0 0,0 0 0,0 0 0,0 0 0,1 0 0,-1 0 0,0 0 1,0 0-1,0 0 0,0 0 0,1 0 0,-1 0 0,0 0 0,0 0 0,0-1 0,0 1 1,0 0-1,1 0 0,-1 0 0,0 0 0,0 0 0,0 0 0,0 0 0,0 0 0,0-1 1,1 1-1,8-6 31,171-153 65,-180 158-96,1 1 0,-1-1 0,0 1 0,1-1 0,-1 1 0,0-1 1,1 1-1,-1-1 0,1 1 0,-1 0 0,1-1 0,-1 1 0,1 0 0,-1 0 1,1-1-1,-1 1 0,1 0 0,-1 0 0,1 0 0,-1-1 0,1 1 0,-1 0 1,1 0-1,0 0 0,-1 0 0,1 0 0,-1 0 0,1 0 0,-1 0 1,1 0-1,0 1 0,-1-1 0,1 0 0,-5 20 14,-20 28 53,5-18-12,9-14 93,0 1 0,1 0-1,-13 33 1,66-90-4509,-24 16-28,0-2-2070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1 384,'0'0'20884,"-48"64"-18994,28-30-705,1 1 128,2-1 33,1-2-450,9-6-639,4-5-225,3-5-353,0-6-1825,9-8-2210,6-2-5029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11499,'0'0'2909,"0"12"225,5 26-1011,2 0 1,1 0-1,18 50 0,-22-75-2016,0 0-1,-1 0 1,0 0-1,-1 0 0,-1 1 1,0-1-1,-1 1 1,0-1-1,-1 1 1,-1-1-1,-2 14 0,0-16-156,0 0 0,0-1 0,0 0 0,-1 0 0,-1 0 0,0-1 0,0 1 0,-1-1 0,0-1 0,-1 1 0,1-1 0,-2-1 0,-14 12 0,5-6-1055,-1-1 0,0 0 0,-1-1 0,0-1 0,-32 10 0,-6-3-4912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12876,'8'-2'3822,"122"-24"3495,9 11-3608,146 3-1551,-241 11-1889,602 4 139,-207 4-853,-438-7 376,0 0 0,0 1 0,0-1 0,1 0 0,-1 0 0,0 0 0,0 0 0,0 0 0,0 0 0,1 0 0,-1 0 0,0-1 1,0 1-1,0 0 0,0-1 0,0 1 0,0-1 0,0 1 0,0-1 0,0 0 0,0 1 0,0-1 0,0 0 0,0 1 0,0-1 0,0 0 0,0-1 0,-1 0-602,-1 1 0,1-1 0,-1 1 0,0-1 0,0 1 1,0-1-1,1 1 0,-1-1 0,-1 1 0,1 0 0,0 0 0,0-1 0,0 1 0,-1 0 0,1 0 0,0 0 0,-3-1 0,-12-11-11976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18161,'0'0'9930,"19"61"-8649,-19-32-545,0-2-287,0-1-321,0-4-96,13-7 0,9-5-128,5-9-577,10-1-320,3-7-384,2-13-993,-3-6-1506,-4-4-1761,-2 1-3075</inkml:trace>
  <inkml:trace contextRef="#ctx0" brushRef="#br0" timeOffset="1">374 14 12684,'0'0'8296,"-55"69"-4869,15-28-1601,-4 9-129,-4 4-319,0 4-385,6-3-449,9-2-384,12-8-128,7-7-512,11-11-1858,3-9-2979,0-10-8488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12011,'0'0'10085,"-4"10"-8831,-10 21-793,-2-1 0,-1-1 0,-2-1 0,-24 30 0,-15 22-967,109-161-15995,-31 50 7885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5285,'0'0'14307,"2"9"-12732,0 3-1211,-1 1 0,-1-1 0,0 1 0,0 0 1,-2-1-1,1 1 0,-2-1 0,-3 14 0,2-9-107,3-11-172,-2 9-21,0-1 0,0 1 0,1 0 0,1 0 0,1-1 0,0 1 1,3 25-1,5-34-1686,-8-6 1373,1 0 1,-1-1-1,1 1 0,-1 0 1,1 0-1,-1-1 1,1 1-1,-1 0 1,0-1-1,1 1 1,-1 0-1,0-1 1,1 1-1,-1 0 0,0-1 1,1 1-1,-1-1 1,0 1-1,1-1 1,-1 1-1,0-1 1,0 1-1,0-1 1,0 1-1,0-1 1,1 1-1,-1-1 0,0 0 1,0-17-7285</inkml:trace>
  <inkml:trace contextRef="#ctx0" brushRef="#br0" timeOffset="1">1 79 11915,'0'0'12652,"62"23"-12428,-31-19-352,4-4-1697,2 0-1603,-4 0-3458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13036,'0'0'13015,"-9"3"-12054,-8 4-815,1 1 0,0 0 0,0 1 0,0 1 0,-26 23 0,31-24-134,0 0 0,1 1 0,1 1-1,-1 0 1,2 0 0,-1 0 0,2 1 0,-13 25-1,20-36-8,-1 1 0,0-1 0,1 1 0,-1-1-1,1 1 1,0-1 0,-1 1 0,1-1-1,0 1 1,0-1 0,0 1 0,0-1-1,0 1 1,0-1 0,1 1 0,-1-1-1,0 1 1,1-1 0,-1 1 0,1-1-1,-1 0 1,1 1 0,0-1 0,0 0-1,0 1 1,-1-1 0,3 1 0,-1 0 16,1 0 1,0 0-1,0 0 0,0-1 1,0 1-1,0-1 1,1 0-1,-1 0 0,0 0 1,0 0-1,7 0 1,9 0-1061,1 0-1,-1-2 1,26-3 0,-3-5-6203,-2-4-8115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7655,'0'0'20532,"69"6"-19956,-42-6-448,1 0-128,-3 0-672,0 0-866,-7 0-832,-3 0-481,-10 2-832,-5 3-2787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12011,'0'0'13069,"72"30"-12172,-39-30-737,4 0-384,-4 0-2435,1-6-3587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59 6342,'82'-58'15956,"-80"59"-12610,-5 8-2515,-4 9-555,-35 36 44,-2-1-1,-69 63 1,38-40-233,73-74-2857,9-11 444,23-29-1630,27-36-3728,-25 31 3061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6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15214,'0'0'6134,"-3"9"-3716,-4 14-1569,2 0-1,1 0 0,0 0 0,2 0 0,1 0 0,3 43 0,-1-48-729,0-1 0,-1 0 0,0 0 0,-2 0 0,-3 17 0,2-23-83,0-1 1,-1 1-1,0-1 0,0 0 1,-1 0-1,-1-1 0,1 0 0,-14 17 1,7-12 0,0 0 0,-1-1 0,-21 17-1,-9-5-2146,38-23 1044,-1 0 1,1-1-1,-1 1 0,0-1 1,0 0-1,-7 0 0,-8 0-9557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 5509,'9'-10'1740,"6"-2"6776,-14 13-8362,-1-1 0,1 0 1,-1 1-1,1-1 0,-1 1 0,0-1 0,1 1 0,-1-1 0,1 1 0,-1-1 0,0 1 1,1-1-1,-1 1 0,0-1 0,0 1 0,1 0 0,-1-1 0,0 1 0,0 0 1,0-1-1,0 1 0,0 0 0,0-1 0,0 1 0,0-1 0,0 1 0,0 0 0,0-1 1,0 1-1,-1 0 0,1 0 0,-4 107 2738,1-55-2627,6 85 0,4-112 37,-2-5-2706,-3-8-5376</inkml:trace>
  <inkml:trace contextRef="#ctx0" brushRef="#br0" timeOffset="1">0 134 14125,'0'0'3396,"48"24"-1411,-9-19-1248,4-5-609,7 0-2114,5-14-8968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5862,'0'0'20435,"-8"-1"-19896,-3 1-500,1 1-1,0 0 1,-1 1-1,1 0 1,0 0-1,0 1 1,0 1 0,0-1-1,1 2 1,-1-1-1,-10 8 1,4-2 62,1 0 1,0 1 0,0 1-1,1 0 1,1 1 0,-14 15-1,25-26-75,0 1-1,0-1 0,0 1 0,0 0 1,0-1-1,1 1 0,-1 0 0,1 0 0,0 0 1,-1 0-1,1 0 0,1 0 0,-1 1 1,0-1-1,1 0 0,0 0 0,-1 1 0,1-1 1,1 0-1,-1 0 0,1 5 0,1-5-11,-1 0-1,1-1 0,0 0 1,0 1-1,0-1 0,0 0 1,0 0-1,0 0 1,0 0-1,1-1 0,-1 1 1,1 0-1,-1-1 0,1 0 1,0 0-1,0 0 0,-1 0 1,1 0-1,0 0 1,0-1-1,0 1 0,0-1 1,3 0-1,19 3-525,-1-1 0,1-2 1,37-3-1,-18-6-3799,-2-5-4086,-21 3-1826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11627,'0'0'15364,"-9"11"-14782,-1 1-474,-17 19 478,-28 45 1,49-67-517,0 0 0,1 0 0,0 0-1,1 0 1,0 1 0,1 0 0,-1 0 0,2 0 0,0 0-1,0 0 1,-1 18 0,3-25-152,1-1 1,-1 0-1,1 0 0,-1 0 1,1 0-1,0 0 0,0 0 1,0 0-1,0 0 0,0 0 1,0 0-1,0-1 1,1 1-1,-1 0 0,1-1 1,-1 1-1,1-1 0,0 0 1,-1 1-1,1-1 0,0 0 1,0 0-1,0 0 0,0 0 1,3 0-1,2 2-1350,0-1 1,0-1-1,0 1 0,0-1 1,1 0-1,8-1 0,11 0-8524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7719,'0'0'12044,"-45"60"-10315,38-37-672,6 0 96,-1-3-512,2-2-417,2-8-128,13-4-256,1-6-384,3 0-257,2-8-640,2-8-1058,-2-2-672,-2 1-801,-3 0-63</inkml:trace>
  <inkml:trace contextRef="#ctx0" brushRef="#br0" timeOffset="1">179 58 4676,'0'0'9513,"-25"52"-6406,4-18-1089,0 1-480,-1 4 191,5-6 65,4 0-801,6-7-769,6-7-224,1-10-865,8-8-1793,7-1-2243,3-13-7975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6438,'0'0'14766,"0"61"-12332,5-35-480,-1 6-544,-4 6-385,0 7-513,-4 4-352,-14 8-64,-8 3-32,-7 3 0,-8-1-64,-5 0-288,-6-7-1121,-1-7-2275,-1-12-4387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7559,'0'0'12236,"79"25"-10955,-33-22-705,6-2-287,3 2-225,1-3-352,-5 0-1602,-8 0-1986,-18 0-704,-11 0-1602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10442,'0'0'12043,"70"25"-10826,-15-25-608,4 0-481,5-3-128,-1-2-1697,-5-1-2243,-9-3-3747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8520,'0'0'10506,"49"60"-9129,-29-36 129,2 1-129,-6 2-544,-10 4-481,-6 3-224,-8 1-32,-19 5-32,-9-1 33,-6 1-642,-1-7-1761,6-5-2723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8520,'0'0'16101,"-7"10"-15706,-41 55-251,-113 114 1,87-101-1160,77-82-3805,1-4 2282,2-5-23,14-17-5148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13229,'0'0'3427,"-11"50"-801,-1-13-1473,1 5-288,3 2 32,3 3-320,5-2-321,0-2-160,2-8-64,11-4 0,2-6-32,-1-10-416,-1-5-898,-3-7-1280,-4-3-2531</inkml:trace>
  <inkml:trace contextRef="#ctx0" brushRef="#br0" timeOffset="1">1 269 13965,'0'0'9898,"79"-6"-9194,-41 2-576,4 1-288,0-3-1954,-4 2-2883,0-4-6918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11627,'0'0'15887,"53"-17"-14606,-18 12-384,7 1-577,2 2-224,0-1-63,-7-1-66,-3 4-799,-12 0-962,-14 0-1345,-8 9-1890,0-2-4260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7911,'0'0'11756,"-9"0"-9781,-3 2-1795,1 1 1,0 0 0,0 0-1,0 1 1,0 0 0,1 1-1,0 0 1,-1 1-1,2 0 1,-1 0 0,-10 11-1,5-5 130,0 2 0,0 0 0,-19 25 1,29-32-204,0 0 0,1 0 0,0 0 0,0 0 0,0 1 0,1 0 0,0-1 0,0 1 0,1 0 0,0 1 0,0 10 0,2-17-101,0 0 0,0 0 0,0 0 0,0 0 0,1 0 1,-1 0-1,1 0 0,-1 0 0,1 0 0,0-1 0,0 1 0,0 0 0,0 0 0,0-1 0,0 1 0,0-1 0,1 1 0,-1-1 0,0 1 0,1-1 0,0 0 0,-1 1 0,1-1 0,0 0 0,-1 0 0,1-1 0,0 1 0,0 0 0,0 0 1,0-1-1,0 1 0,0-1 0,0 0 0,2 1 0,10 1-284,-1-1 0,1-1-1,26-1 1,-30 0-203,5 0-912,-1-1 1,0 0-1,1-1 1,-1-1-1,16-6 1,19-11-8383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14125,'0'0'11691,"-9"68"-11338,6-41-257,2-2-160,1-2-1217,0-1-1186,0-5-1697,1-3-4228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5093,'0'0'18972,"-10"12"-18491,-34 38-333,15-20 140,1 1-1,1 2 1,2 1-1,-30 53 0,53-82-261,-1 0-1,1 0 1,1 0-1,-1 0 1,1 0-1,0 0 1,0 1-1,0-1 0,1 0 1,0 0-1,0 1 1,0-1-1,2 6 1,-1-8-29,0 0 0,0-1 0,0 1 1,0-1-1,1 1 0,0-1 1,-1 0-1,1 1 0,0-1 0,0 0 1,0 0-1,0-1 0,0 1 1,1 0-1,-1-1 0,1 1 0,-1-1 1,1 0-1,-1 0 0,1 0 1,0 0-1,-1 0 0,1 0 0,5 0 1,66 5-3024,-24-8-2420,-10-5-4014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17104,'0'0'5798,"-23"69"-3492,23-45-929,0-1-640,8-6-513,13-6-128,3-7-416,10-4-1186,-2-3-1056,-1-13-1346,-5-3-2690,-4-3 192</inkml:trace>
  <inkml:trace contextRef="#ctx0" brushRef="#br0" timeOffset="1">255 24 6887,'0'0'6502,"-42"54"-2979,17-17-929,-2 5-544,5 0-64,1 0-640,11-7-834,8-3-352,2-10-160,0-6-1665,12-11-1731,3-5-4803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15022,'0'0'2947,"6"57"-128,5-23-865,2 2-257,-2 5-95,0 4-481,-7 3-449,-4 4-447,-4 1-161,-20 1 0,-9 2-32,-14-2-545,-7-5-768,-4-5-833,0-10-1698,5-12-5605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9 16239,'0'0'6503,"-9"-2"-4352,-5 0-1825,-1 0 0,0 0 0,0 2 0,0 0 0,1 1 0,-1 0 0,0 1 0,0 1 0,1 0 0,0 1 0,-20 8 0,24-9-309,0 2-1,0-1 0,0 1 1,1 1-1,-1 0 0,1 0 1,1 1-1,-1 0 0,1 1 1,1-1-1,-1 1 0,1 1 1,1 0-1,-1 0 1,2 0-1,-1 0 0,-4 12 1,9-18-18,-1 0 0,1 0 1,0 1-1,0-1 1,0 0-1,1 0 0,-1 0 1,1 1-1,0-1 1,0 0-1,0 0 0,0 1 1,0-1-1,1 0 1,0 0-1,-1 1 1,1-1-1,0 0 0,0 0 1,1 0-1,2 5 1,-1-5-8,0 0 1,1 0 0,-1 0 0,0 0 0,1-1 0,0 0 0,0 0 0,-1 0 0,1 0-1,0 0 1,1-1 0,-1 1 0,0-1 0,6 0 0,5 2-622,1-1-1,-1-1 1,24-2 0,35-7-6616,-35-1 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10 10346,'0'0'6790,"-8"5"-4606,-29 17-423,36-21-1660,0-1 0,-1 1 0,1-1 0,0 1 0,0 0 0,0 0 0,-1-1 0,1 1 0,0 0 0,0 0 0,0 0 0,0 0 0,1 1 0,-1-1 0,0 0 0,0 0 0,1 0 0,-1 1 0,1-1 0,-1 0 1,1 1-1,-1-1 0,1 0 0,0 1 0,0-1 0,-1 1 0,1-1 0,0 0 0,0 1 0,1-1 0,-1 1 0,0-1 0,0 0 0,1 1 0,-1-1 0,1 0 0,0 3 0,1-2-59,0 0 0,-1-1 1,1 1-1,0 0 1,0-1-1,0 1 1,0-1-1,1 0 0,-1 0 1,0 0-1,0 0 1,1 0-1,-1 0 0,1 0 1,-1-1-1,1 0 1,3 1-1,4-1-147,0 0-1,0-1 1,0 0-1,0 0 1,11-4 0,-11 2-461,0 0 0,0-1 0,0 0 1,-1 0-1,0-1 0,0-1 1,0 1-1,0-1 0,-1-1 1,0 0-1,0 0 0,-1-1 0,0 1 1,8-13-1,-46 63 6383,19-29-4811,1 1-1,1 0 0,-14 29 1,19-31-661,1 1 0,0-1 1,1 1-1,1 0 1,0 0-1,0 17 0,-5 29-1492,-1-34-5921,2-19-598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15599,'-4'1'2626,"1"0"-127,2 2-578,-1-2-575,2 2-225,0-2-449,0 3-351,0-4-225,0 3-96,2-1-64,1-2-705,0 0-1313,2 0-1441,0 0-3236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12812,'0'0'6406,"-2"53"-4068,6-32-192,6 0-800,1-2-321,1-5-385,6-3-255,4-7-257,3-4-32,5 0-32,0-12-416,3-6-834,-5-4-1536,-1-3-1250,-5-1-1793,-2 3-1122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1858,'0'0'19570,"-61"70"-18000,35-34-129,-2-1-192,-1 5-320,5-2-320,-1-3-353,7-8-192,1-3-64,5-5-801,6-9-1121,6-6-1601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11403,'0'0'14798,"80"10"-13165,-42-10-576,6-8-800,1 3-161,-3 0-353,-8 2-1632,-8-1-2724,-8-1-6854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10442,'0'0'12001,"-1"8"-10816,1-6-1128,-1-1 1,1 1-1,0-1 1,0 1-1,0 0 1,0-1 0,0 1-1,0-1 1,0 1-1,0-1 1,0 1-1,1-1 1,-1 1 0,0-1-1,1 1 1,0-1-1,-1 0 1,1 1-1,0-1 1,0 0-1,0 1 1,-1-1 0,1 0-1,0 0 1,1 0-1,-1 0 1,0 0-1,0 0 1,2 1 0,4 0 139,1 0 1,-1-1 0,1 0 0,-1 0 0,1 0 0,13-2 0,510-42 2243,-345 21-3371,-177 22-2362,-12 2 899,-23 5-2425,13-4-406,-6 4-5634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5765,'0'0'17895,"0"9"-15883,2 107 1325,-2-115-3336,0 0 1,0 1 0,0-1-1,1 1 1,-1-1 0,1 0-1,-1 1 1,1-1 0,-1 0-1,1 1 1,-1-1 0,1 0-1,0 0 1,0 1 0,0-1-1,0 0 1,0 0 0,0 0-1,0 0 1,0 0 0,0-1-1,0 1 1,1 0 0,1 0-1,0 1-65,0-1 0,1-1 0,-1 1 0,1 0 0,-1-1 0,1 0 0,-1 0 0,1 0 0,6-1 0,1 0-378,-1-2 0,1 1 0,-1-1 0,0-1 0,19-9 0,-5-1-2320,0-1 0,23-21 0,3-14-3146,-26 14 4919,-35 52 9228,-14 10-5609,3-3-1199,-15 19-461,-85 104 3303,69-68-6151,42-58-785,1 0 1,-8 23-1,14-28-8446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15150,'0'0'4613,"8"76"-4037,6-20 161,8 10 320,11 5-352,2-1-289,3 0-320,1-5-192,3-12-1185,-1-5-1025,-3-10-801,0-9-2499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16656,'0'0'1505,"20"72"-384,4-10 192,10 13-191,7 9-322,11 4-191,5-9-225,2-9-192,2-11-128,-2-14-1153,-5-13-1345,-7-6-1506,-10-6-5829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1103 158 8808,'0'-6'373,"0"-1"1,0 0-1,-1 0 0,0 0 0,0 1 0,0-1 0,-1 0 0,0 1 0,-1 0 1,1-1-1,-1 1 0,0 0 0,-1 0 0,0 0 0,0 1 0,-6-8 0,5 9-158,-1-1-1,0 1 1,0 0-1,0 0 1,-1 1-1,1-1 1,-1 2-1,0-1 1,0 1-1,0 0 1,0 0-1,0 1 1,0 0-1,-1 0 0,-10 0 1,-1 2-207,0 1 0,0 0 0,1 2 1,0 0-1,-1 1 0,1 0 0,1 2 0,-1 0 1,1 1-1,1 1 0,-1 0 0,1 1 0,-14 13 1,-12 10-14,2 2 0,2 2 1,-49 58-1,30-24 17,3 3 0,3 1 1,4 3-1,3 3 0,-49 121 0,65-128 71,4 2-1,2 0 1,4 2-1,4 0 1,3 1 0,-2 122-1,13-167-53,2 0-1,1 0 0,1 0 1,2 0-1,2-1 0,1 0 1,1-1-1,23 49 0,-23-63-41,0 0 0,1 0 0,0-1-1,2 0 1,0-1 0,1-1-1,0 0 1,1-1 0,1-1 0,0 0-1,1-1 1,0-1 0,1 0 0,0-1-1,27 9 1,-22-11 14,2-1-1,-1-1 1,1-2-1,-1 0 1,1-2-1,0 0 1,0-2 0,1-1-1,-1-1 1,-1-1-1,1-1 1,0-1-1,-1-1 1,0-2 0,0 0-1,22-12 1,7-5 163,-2-3 1,-1-2 0,-1-3 0,-1-1 0,75-72-1,-73 57-115,-2-2-1,-2-2 1,-2-2-1,-3-2 1,-3-1 0,-2-2-1,-3-2 1,41-106-1,-55 115-13,-2-2-1,-2-1 1,-3 1-1,-3-2 1,-2 0-1,-2 0 1,-3 0-1,-2 0 1,-3 0 0,-21-112-1,18 140-13,-2 0 1,-1 0-1,-1 1 0,-2 1 1,-1-1-1,-1 2 1,-26-38-1,29 49-41,-1 0-1,0 1 1,-1 1 0,-1 0 0,0 0 0,0 2-1,-1 0 1,-1 1 0,0 0 0,0 1 0,-1 1-1,0 0 1,-22-6 0,17 9-188,-1 0-1,1 1 1,-1 2 0,0 0-1,1 1 1,-1 2 0,0 0 0,0 1-1,1 1 1,-1 2 0,1 0-1,-32 12 1,11 1-1046,0 1-1,1 3 1,2 1 0,0 2 0,-39 32-1,-17 20-4398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11018,'0'0'13202,"0"12"-11734,0 164-58,0-175-1408,0 0 0,0 1 1,0-1-1,0 1 0,0-1 1,0 0-1,0 1 0,1-1 1,-1 1-1,0-1 0,1 0 1,-1 1-1,1-1 0,0 0 1,-1 0-1,1 0 0,0 1 1,0-1-1,0 0 1,0 0-1,0 0 0,0 0 1,0 0-1,0-1 0,0 1 1,0 0-1,1 0 0,-1-1 1,0 1-1,0 0 0,1-1 1,-1 0-1,0 1 0,1-1 1,-1 0-1,1 0 0,-1 1 1,0-1-1,1 0 0,-1 0 1,1-1-1,-1 1 0,0 0 1,1 0-1,-1-1 0,0 1 1,1-1-1,-1 1 0,0-1 1,3-1-1,5-2 27,-1 0 0,1 0-1,-1-1 1,0 0 0,0-1-1,7-6 1,14-19 38,-22 23 22,-1 0 0,1 1 1,1 0-1,-1 0 0,1 1 0,1 0 1,-1 0-1,16-7 0,-23 13-59,0 0 1,-1 0-1,1 0 0,0 0 0,0 0 0,0 1 1,-1-1-1,1 0 0,0 0 0,0 1 1,-1-1-1,1 0 0,0 1 0,0-1 0,-1 1 1,1-1-1,-1 1 0,1-1 0,0 1 0,-1-1 1,1 1-1,-1 0 0,1-1 0,-1 1 1,0 0-1,1-1 0,-1 1 0,0 0 0,1 0 1,-1-1-1,0 1 0,0 0 0,0 0 1,1 0-1,-1-1 0,0 1 0,0 0 0,0 0 1,0 0-1,-1-1 0,1 1 0,0 1 1,0 49 444,-1-37-424,1-14-49,0 0 0,0 1 0,0-1 0,0 0 0,0 0 0,0 1 0,0-1 0,0 0 0,0 0 0,1 1 0,-1-1 1,0 0-1,0 1 0,0-1 0,0 0 0,0 0 0,0 0 0,1 1 0,-1-1 0,0 0 0,0 0 0,0 0 0,1 1 0,-1-1 0,0 0 0,0 0 0,1 0 0,-1 0 1,0 1-1,0-1 0,1 0 0,-1 0 0,0 0 0,0 0 0,1 0 0,-1 0 0,0 0 0,1 0 0,-1 0 0,0 0 0,0 0 0,1 0 0,17-7 63,16-13-10,-33 19-55,6-4-36,39-25-375,-43 29 285,0-1 0,0 1-1,0 0 1,0 0 0,0 0-1,0 0 1,0 0 0,0 1-1,1-1 1,-1 1 0,0 0-1,0 0 1,7 1 0,-10 0 62,1-1 0,0 1 0,-1-1 0,1 1 0,-1 0 0,1-1 0,-1 1 0,1 0 0,-1-1 0,1 1 0,-1 0 0,0 0 0,1 0 0,-1-1 0,0 1 0,0 0 0,1 0 0,-1 0 0,0 0 0,0 0 0,0-1 0,0 1 0,0 0 0,0 0 0,0 0 0,-1 0 0,1 0 0,0-1 0,0 1 0,-1 0 0,1 0 0,0 0 1,-2 1-1,-11 26-2673,1-15-447,2-8-2355,0-4-5378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18129,'0'0'7239,"0"47"-7655,1-34-3012,10-2-3939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13421,'0'0'7020,"-10"3"-3999,-11 5-1516,-1 0-1,2 2 0,-23 14 1,37-21-1366,0 0 0,1 1 0,0 0 0,-1 0 0,1 0 0,1 1 0,-1-1 0,1 1 0,-1 0 0,2 1 0,-1-1 0,0 1 0,1-1 0,0 1 0,0 0 0,1 0 0,-3 10 0,5-14-133,0 0 1,0-1-1,0 1 0,0 0 0,0-1 0,1 1 0,-1-1 0,0 1 1,1-1-1,-1 1 0,1-1 0,0 1 0,-1-1 0,1 1 1,0-1-1,0 0 0,0 1 0,0-1 0,0 0 0,0 0 0,0 0 1,1 0-1,-1 0 0,0 0 0,1 0 0,-1 0 0,1 0 1,-1-1-1,1 1 0,-1 0 0,1-1 0,-1 1 0,1-1 0,-1 0 1,4 1-1,7 0-166,1 1 0,0-2 1,20 0-1,-18-1-314,-7 1-264,0-1-1,0 0 1,0 0 0,14-5 0,13-7-5511,-9 2-1577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 7111,'6'-6'10426,"-1"6"-3978,-1 16-1869,-5 28-5211,1-42 1453,-1 7-740,-1 1 1,0-1-1,0 1 1,-1-1-1,-5 10 1,5-11-67,0 0 1,0 1-1,0-1 1,1 1-1,1-1 1,-2 14-1,15-50 200,-4 11-296,-4 1-24,0 0 0,0 0 0,-2-1 0,0 1 0,0-21 0,-3 57 36,0-15 89,1 0 0,-1 0 1,1-1-1,1 1 1,-1 0-1,1 0 1,1 6-1,-1-10-14,0 1-1,0 0 1,0-1-1,0 1 0,0-1 1,0 1-1,0-1 1,1 1-1,-1-1 0,0 0 1,1 0-1,-1 0 1,1 0-1,0 0 0,-1 0 1,1 0-1,0 0 1,-1 0-1,1-1 1,0 1-1,0-1 0,0 1 1,2-1-1,8 2 0,-1-1 1,1-1-1,-1 0 0,1 0 0,-1-1 0,1-1 1,-1 0-1,0 0 0,0-1 0,13-5 0,-16 5-26,0 0-1,-1-1 1,1 0-1,0 0 0,-1-1 1,0 0-1,0 0 1,-1-1-1,1 1 0,-1-1 1,0-1-1,-1 1 0,0-1 1,6-9-1,-6-2-169,-14 15 109,6 4 99,1 0 1,-1 0 0,0 0 0,0 0-1,1 1 1,-1-1 0,0 1 0,1 0-1,-3 2 1,-53 59 963,53-57-810,1-1 0,-1 2 0,1-1 0,1 0 0,-1 1 0,1 0 0,0-1 0,1 1 0,-3 10 0,5-16-175,1 0 1,-1 0-1,0-1 1,0 1-1,0 0 1,1-1-1,-1 1 1,0 0-1,1-1 1,-1 1-1,1-1 1,-1 1-1,1 0 0,-1-1 1,1 1-1,-1-1 1,1 0-1,0 1 1,-1-1-1,1 1 1,-1-1-1,1 0 1,0 1-1,-1-1 1,1 0-1,0 0 1,0 0-1,-1 1 1,1-1-1,0 0 1,0 0-1,-1 0 1,1 0-1,0 0 1,-1 0-1,1-1 1,0 1-1,0 0 1,-1 0-1,1 0 1,1-1-1,34-7-2032,15-15-6735,-26 9 684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 7239,'0'0'18172,"-11"4"-16635,-2 1-1147,1 1 0,0-1 0,1 2 0,-13 8-1,20-13-324,1 0 0,0 1 0,0-1-1,0 1 1,1-1 0,-1 1 0,0 0-1,1 0 1,0 0 0,0 1-1,0-1 1,0 0 0,0 1 0,1-1-1,-1 1 1,1 0 0,0-1-1,0 1 1,0 0 0,1 0 0,-1-1-1,1 8 1,1-10-64,-1 0-1,1 0 1,0 0 0,0 0-1,0-1 1,-1 1 0,1 0-1,0-1 1,0 1 0,0 0-1,0-1 1,0 1 0,0-1-1,0 0 1,0 1 0,1-1-1,-1 0 1,0 0 0,0 1-1,0-1 1,0 0 0,0 0-1,0 0 1,1-1 0,-1 1-1,0 0 1,0 0 0,2-1-1,35-7-200,-21-1-43,0-1 0,-1-1 1,0-1-1,-1 0 1,-1-1-1,0 0 0,0-1 1,20-28-1,-48 59 459,1-1-9,1 0 0,0 0 0,2 1 0,-1 0 1,2 1-1,-13 34 0,21-51-253,1-1 0,0 1-1,0-1 1,-1 1 0,1-1 0,0 1 0,0 0 0,0-1 0,0 1 0,0-1 0,0 1 0,0 0-1,0-1 1,0 1 0,0-1 0,0 1 0,0-1 0,0 1 0,1 0 0,-1-1 0,0 1 0,0-1 0,0 1-1,1-1 1,-1 1 0,0-1 0,1 1 0,-1-1 0,1 0 0,-1 1 0,0-1 0,1 1 0,-1-1-1,1 0 1,0 1 0,21-7-2597,22-25-5274,-17 5-37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43 8008,'0'0'6544,"10"-7"-2951,32-20-577,-41 26-2781,-1 0 0,1 0 0,0 1 0,0-1 0,0 0 0,1 1 0,-1-1 0,0 1 0,0-1-1,0 1 1,0 0 0,0-1 0,1 1 0,-1 0 0,0 0 0,0 0 0,0 0 0,3 0 0,-4 1-171,0-1 1,0 1 0,1-1 0,-1 1-1,0-1 1,0 1 0,0-1-1,0 1 1,1 0 0,-1-1-1,0 1 1,0-1 0,0 1 0,0 0-1,-1-1 1,1 1 0,0-1-1,0 1 1,0-1 0,0 1 0,-1-1-1,1 1 1,0-1 0,-1 2-1,-19 33 592,-12 1-471,-1-1 1,-1-1-1,-2-3 0,-2 0 0,-42 26 0,76-54-186,-1 0 0,0-1 0,0 1 0,0-1 0,0 0 0,-9 3 0,13-5-9,0 0-1,1 0 0,-1 0 0,1 0 0,-1 0 0,0 0 0,1 0 1,-1 0-1,0 0 0,1 0 0,-1 0 0,1 0 0,-1-1 0,0 1 1,1 0-1,-1 0 0,1-1 0,-1 1 0,1-1 0,-1 1 0,1 0 1,-1-1-1,0 0 0,0 0-30,1-1 1,-1 1-1,1-1 1,-1 1-1,1-1 0,-1 1 1,1-1-1,0 1 1,0-1-1,0 1 1,0-1-1,0 0 0,0 1 1,1-3-1,3-14-262,1 0 0,1 0-1,0 0 1,1 0 0,1 1-1,1 0 1,1 1 0,0 0-1,1 1 1,20-23 0,-31 37 312,1 1 0,-1-1 0,1 1 0,-1-1-1,1 1 1,-1 0 0,1-1 0,0 1 0,-1 0 0,1-1 0,0 1 0,-1 0 0,1 0 0,-1-1 0,1 1 0,0 0 0,0 0 0,-1 0 0,1 0 0,0 0 0,-1 0-1,1 0 1,0 0 0,-1 0 0,1 0 0,0 1 0,-1-1 0,1 0 0,0 0 0,-1 1 0,1-1 0,-1 0 0,1 1 0,0-1 0,-1 1 0,1-1 0,-1 0 0,1 1-1,-1-1 1,1 1 0,-1 0 0,0-1 0,1 1 0,-1-1 0,0 1 0,1 0 0,-1 0 0,17 39 284,-13-28-214,2 2 142,1 0 0,1 0 0,0-1 1,1-1-1,0 1 0,1-1 1,0-1-1,1 0 0,0 0 0,16 10 1,42 22-5635,-62-41-1767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13933,'0'0'6572,"-8"8"-4229,3-3-2086,-28 29 2113,31-32-2258,0 0 0,1 1 0,-1-1 0,1 1 0,0-1 0,-1 1 1,1-1-1,0 1 0,0 0 0,1-1 0,-1 1 0,0 0 0,1 0 0,0 0 0,0 0 0,0 4 1,0-6-161,1 0 1,0 0 0,0 0-1,-1 0 1,1 0 0,0 0-1,0 0 1,0 0 0,0-1 0,0 1-1,0 0 1,0 0 0,0-1-1,0 1 1,0-1 0,0 1-1,0-1 1,1 0 0,-1 1 0,0-1-1,0 0 1,0 0 0,1 0-1,1 0 1,42 2-2017,-28-2 1088,-10 1 865,0 0 1,-1 0-1,1 1 1,-1-1-1,1 2 1,-1-1-1,0 1 1,8 4-1,-13-6 159,0 0 0,0-1-1,1 1 1,-1 0-1,0 0 1,0 0-1,0 0 1,-1 0-1,1 0 1,0 0-1,0 0 1,0 0 0,-1 0-1,1 0 1,-1 0-1,1 1 1,-1-1-1,1 0 1,-1 0-1,0 1 1,1-1-1,-1 0 1,0 1-1,0-1 1,0 0 0,0 1-1,0-1 1,0 0-1,-1 1 1,1-1-1,0 0 1,-1 1-1,1-1 1,0 0-1,-1 0 1,0 0 0,1 1-1,-1-1 1,0 0-1,0 0 1,1 0-1,-1 0 1,0 0-1,0 0 1,0 0-1,0-1 1,0 1-1,-1 0 1,0 0 0,-9 8 450,0-1 0,0-1 0,0 0 1,-1 0-1,-15 5 0,21-9-340,-1 0-1,0-1 1,0 0-1,0 0 1,0 0-1,-1-1 0,1 0 1,0-1-1,-1 0 1,1 0-1,-8-1 1,14 1-266,1-1 0,-1 1 0,0 0 0,1-1 0,-1 1 0,1 0 0,-1-1 1,0 1-1,1-1 0,-1 1 0,1-1 0,0 0 0,-1 1 0,1-1 0,-1 1 0,1-1 0,0 0 0,-1 1 1,1-1-1,0 0 0,0 1 0,0-1 0,-1 0 0,1 1 0,0-1 0,0 0 0,0 0 0,0 1 0,0-1 1,0 0-1,0 1 0,1-1 0,-1-1 0,0-2-884,0-18-5350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54 13581,'0'0'12454,"9"4"-11333,7 2-801,-1-1 1,1 0-1,0-1 0,0-1 0,33 2 0,-41-5-286,1 0 0,0 0 0,-1 0-1,1-1 1,0 0 0,-1-1 0,1 0 0,-1 0 0,1-1 0,-1 0 0,0-1 0,0 1 0,-1-1-1,11-8 1,-17 11-32,1 0-1,-1 1 1,1-1-1,-1-1 0,0 1 1,0 0-1,0 0 1,0 0-1,0-1 1,0 1-1,0 0 0,0-1 1,0 1-1,-1-1 1,1 1-1,0-1 1,-1 1-1,0-1 0,1-2 1,-1 3 0,-1 0 0,1 0-1,0 0 1,-1 0 0,1 0 0,-1 1 0,0-1 0,1 0-1,-1 0 1,0 1 0,1-1 0,-1 1 0,0-1-1,0 0 1,0 1 0,1-1 0,-1 1 0,0 0 0,0-1-1,0 1 1,0 0 0,0-1 0,-1 1 0,-10-2 14,0 0 0,0 1 1,-21 0-1,28 1-15,-7 1-6,1 0-1,0 1 1,0 0 0,0 0-1,0 1 1,1 1 0,-1-1-1,1 2 1,0 0 0,0 0-1,-17 12 1,21-13 2,1 0 0,-1 0 0,1 1 0,1-1 0,-1 1 0,0 0 0,1 1 0,0-1 0,0 1 0,1-1 0,0 1-1,0 0 1,0 1 0,1-1 0,0 0 0,0 1 0,0-1 0,1 1 0,0 0 0,-1 12 0,3-17-40,0 0 0,-1 1 0,1-1 0,0 0 0,0 0 0,0 0-1,0 0 1,0-1 0,0 1 0,1 0 0,-1 0 0,1-1 0,-1 1 0,1-1 0,0 1 0,0-1 0,-1 0 0,1 1 0,0-1 0,0 0-1,0 0 1,0-1 0,0 1 0,0 0 0,1-1 0,-1 1 0,0-1 0,0 1 0,4-1 0,11 2-879,0 0 0,30-2 0,-35 0 314,37-1-3812,2-3-2829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18449,'0'0'3332,"-28"49"255,25-23-1345,3-4-736,3-5-449,20-5-481,6-10-384,6-2-128,2 0-64,1-13-480,-6-2-705,-4-2-993,-7-1-1057,-3-2-1025,-4 2-1570,-2 3-2274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9577,'0'0'9577,"-62"72"-6214,37-41-416,-2 4-577,0 7-608,-1 1-769,1 5-609,5 2-224,-3 2-95,4-1-65,2-4-481,4-4-1537,5-8-2498,3-8-6983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9385,'0'0'11269,"6"11"-9961,-2-4-1161,-1-1 0,0 1 0,-1 0-1,1 0 1,-1 1 0,0-1 0,-1 0 0,0 1-1,0-1 1,-1 1 0,0-1 0,0 1 0,-2 12-1,-21 96 1274,9-51-1372,3 0 0,-5 115 1,16-180-135,0 0 1,0 1-1,0-1 1,0 0-1,0 0 1,0 0-1,0 0 1,0 1-1,0-1 1,0 0-1,0 0 1,0 0-1,0 0 1,0 1-1,0-1 1,0 0-1,0 0 1,0 0-1,0 0 1,0 1-1,0-1 1,0 0-1,-1 0 1,1 0-1,0 0 1,0 0-1,0 0 1,0 1-1,0-1 1,0 0-1,-1 0 1,1 0-1,0 0 1,0 0-1,0 0 1,0 0-1,0 0 1,-1 0 0,1 0-1,0 0 1,0 0-1,0 0 1,0 0-1,-1 0 1,1 0-1,0 0 1,0 0-1,0 0 1,0 0-1,-1 0 1,1 0-1,0 0 1,0 0-1,0 0 1,-10-8-5031,-3-11-3729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0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13453,'0'0'7479,"10"0"-5680,19-2-1297,0-2 1,-1 0-1,1-2 1,-1-2-1,-1 0 1,1-2-1,-1 0 1,30-18-1,-42 20-502,0-1 0,-1 0 0,0-1 0,0 0 0,-1-1 0,-1-1 0,1 0 0,-2 0 0,0-2 0,-1 1 0,0-1 0,-1-1 0,0 1 0,-1-2 0,10-27-1,-23 73-84,1-1 0,1 1-1,1 0 1,4 40-1,-1-43-251,1 0 0,2 0 0,0 0 0,2 0 0,1-1 0,15 39 0,8-18-4393,4-14-5237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1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1765 301 6951,'-5'-15'3389,"1"-1"-3172,-1 1 0,-1 0 0,0 0-1,-1 0 1,-1 1 0,0 0 0,-1 0-1,0 1 1,-18-19 0,13 20-183,-2 1 0,1 0 0,-2 0 0,1 2 1,-1 0-1,-1 1 0,1 1 0,-2 0 0,1 2 0,-27-6 1,-10 2 345,-1 3 0,-72-1 0,72 9-323,0 1 0,0 3 0,0 2 0,1 3 0,0 3 0,1 1 0,1 3 0,0 2 0,1 3 0,2 2 0,-49 31 0,56-29 49,1 2-1,2 2 0,1 1 1,2 2-1,1 1 1,1 2-1,3 2 1,1 1-1,1 1 1,3 1-1,2 2 1,-31 71-1,45-86 52,1 0-1,2 1 1,1 1-1,1-1 1,1 1-1,2 0 1,2 0 0,0 0-1,2 1 1,7 45-1,-2-50-173,0 0 1,2 0-1,1-1 0,1 0 1,1 0-1,1-1 0,1-1 1,1 0-1,2-1 0,0 0 0,38 39 1,-17-27-359,1-3 0,2-1 0,0-1 0,2-3 0,2-1 0,0-3 0,1-1 0,1-2 0,1-3 0,67 17 0,-12-11 84,1-5-1,1-4 1,205 0-1,-244-14 232,-1-3 0,0-3 0,-1-2 0,1-4 0,91-28-1,-129 32 111,-1-2 0,-1 0 0,0-2 0,0-1 0,-1 0 0,-1-2 0,0-1 0,-1 0 0,-1-2 0,0 0-1,-1-1 1,-1-1 0,-1-1 0,-1 0 0,25-45 0,-28 37 482,-1 0 1,-2-1-1,0 0 1,-2 0-1,-2-1 0,6-54 1,-9 35 174,-3 0 0,-1 0 0,-12-74 1,6 85-552,-2 0 1,-1 1 0,-2 1 0,-2 0 0,-1 1 0,-2 0-1,-1 1 1,-2 1 0,-38-50 0,36 56-313,-2 1 0,-1 1 1,-1 1-1,-1 1 0,-2 1 1,0 2-1,-1 1 0,-1 1 1,0 2-1,-56-22 0,20 18-1278,-1 3-1,-1 3 0,0 3 0,-72-3 0,13 3-3151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11627,'0'0'9961,"63"31"-8231,-20-26-641,9-3-544,7-1-417,5-1-64,-3 0-224,-6 0-801,-7 0-481,-16 0-447,-14 0-610,-16 0-704,-25-1-10570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10186,'0'0'8071,"-41"50"-6501,61-41 127,15-4 65,11 0-160,9-5-513,11 0-385,-1 0-351,1-4-225,-7 2-96,-9 2-1025,-11 0-2146,-11 0-3171,-8 2-8905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64 9737,'0'0'9796,"4"-8"-8253,-2 3-1412,-1 2-14,0 1 0,0-1-1,0 1 1,0-1 0,-1 0-1,1 1 1,-1-1 0,1 0-1,-1-4 1,0 6-63,-1 0 0,1 0 0,-1 0 0,1 0 0,-1 0 0,1 0 0,-1 0 0,0 0 0,1 0 0,-1 0 0,0 0 0,0 0 0,0 1 0,0-1 0,0 0 0,0 0 0,0 1 0,0-1 0,0 1 0,0-1 0,0 1 0,0 0 0,0-1 0,0 1 0,0 0 0,-1 0 0,1 0 0,0-1 0,0 1 0,0 1 0,0-1 0,-2 0 0,-14 0 2,0 1 1,0 0-1,0 1 0,0 1 1,1 1-1,-1 0 0,1 1 1,0 1-1,1 0 0,-1 1 0,1 1 1,0 1-1,1 0 0,0 0 1,1 2-1,0-1 0,0 2 0,1 0 1,1 0-1,0 1 0,-18 27 1,26-35-58,0-1 1,1 1-1,-1 0 1,1 0-1,0 0 1,1 0-1,-1 1 1,1-1-1,0 0 0,0 1 1,0-1-1,1 1 1,0 9-1,1-12-41,0 0 0,0 0 0,0 0 0,0-1 0,0 1 0,0 0 0,1-1 0,0 1 0,-1-1 0,1 0 0,0 1 0,0-1 0,0 0 0,0 0 0,1 0 0,-1 0 0,1-1 0,-1 1 0,1-1 0,-1 1 0,1-1 0,0 0 0,0 0 0,-1 0 0,7 1 0,9 1-1280,1 0-1,0-1 1,33-2-1,-51 0 1227,64 0-6417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9673,'4'9'11986,"-3"18"-9361,-4 32-2587,1-51 87,-9 68 1698,11-75-1799,1-1 0,-1 1 0,0-1 0,0 1 0,0-1 0,1 0 0,-1 1 0,0-1 0,0 0 0,1 1 0,-1-1 0,0 0 1,1 1-1,-1-1 0,1 0 0,-1 1 0,0-1 0,1 0 0,-1 0 0,1 1 0,-1-1 0,1 0 0,-1 0 0,1 0 0,-1 0 0,1 0 0,-1 0 0,0 0 0,1 0 0,-1 0 0,1 0 0,-1 0 0,1 0 0,-1 0 0,1 0 0,-1 0 0,1 0 0,-1-1 0,1 1 0,-1 0 0,0 0 0,1-1 0,-1 1 0,1 0 0,-1 0 0,0-1 0,1 1 0,-1 0 0,0-1 1,1 1-1,-1-1 0,24-15 370,55-71-13,-15 16 157,-61 103-426,-12 25-81,-1 8-9,10-64-13,0-1 0,0 0 0,1 1 0,-1-1 1,0 0-1,0 1 0,1-1 0,-1 0 0,0 0 0,1 1 0,-1-1 0,0 0 0,1 0 0,-1 0 0,1 1 1,-1-1-1,0 0 0,1 0 0,-1 0 0,1 0 0,-1 0 0,0 0 0,1 0 0,-1 0 0,1 0 0,-1 0 1,0 0-1,1 0 0,-1 0 0,0 0 0,1 0 0,-1-1 0,1 1 0,-1 0 0,0 0 0,1 0 0,0-1 1,17-6 429,0-6-202,-1-2 1,0 0-1,25-29 0,10-8 95,-52 52-335,0-1 0,0 1 0,0 0-1,0 0 1,0-1 0,1 1 0,-1 0 0,0 0 0,0-1 0,0 1-1,0 0 1,1 0 0,-1 0 0,0-1 0,0 1 0,0 0 0,1 0-1,-1 0 1,0 0 0,0 0 0,1-1 0,-1 1 0,0 0 0,0 0-1,1 0 1,-1 0 0,0 0 0,1 0 0,-1 0 0,0 0 0,0 0-1,1 0 1,-1 0 0,0 0 0,1 0 0,-1 0 0,0 0-1,0 0 1,1 1 0,-1-1 0,0 0 0,0 0 0,1 0 0,-1 0-1,0 0 1,0 1 0,0-1 0,1 0 0,-1 0 0,0 0 0,0 1-1,0 19-67,-12 26-265,7-35-140,-30 70-1285,5-33-5168,22-40 1478,0-5-2738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11691,'-12'0'4063,"-5"1"-3204,0 1 1,0 0-1,1 1 1,-1 1-1,1 0 1,-23 10 0,33-12-704,0 1 0,0-1 0,0 1 1,0 1-1,0-1 0,0 1 0,1 0 0,0 0 1,0 0-1,0 1 0,1 0 0,-1 0 1,1 0-1,0 0 0,0 1 0,1-1 1,0 1-1,0 0 0,0 0 0,1 0 1,-3 11-1,5-15-147,0 0-1,0 0 1,0 1-1,0-1 1,1 0 0,-1 0-1,1 0 1,-1 0 0,1 1-1,0-1 1,0 0 0,0 0-1,0 0 1,0-1 0,1 1-1,-1 0 1,1 0 0,-1-1-1,1 1 1,-1-1 0,1 1-1,0-1 1,0 1 0,-1-1-1,1 0 1,0 0 0,0 0-1,1 0 1,-1-1 0,0 1-1,0 0 1,0-1 0,0 0-1,4 1 1,10 2 50,1 0 0,-1-1 0,24-1 0,-33-1-32,-2 0-17,104-3 96,-97 2-122,-1-1 0,0 0 0,-1-1 0,1 0 0,0-1 1,-1 0-1,18-9 0,-27 12 14,1 0 0,0 0 0,-1 0 0,1-1 0,-1 1 0,1 0 0,-1 0 0,0-1 0,1 1 0,-1-1 0,0 0 0,2-2 0,-3 3 9,0 0 0,0 1 0,1-1 0,-1 0 0,0 0-1,0 1 1,0-1 0,0 0 0,0 0 0,0 1 0,0-1 0,0 0-1,-1 0 1,1 0 0,0 1 0,0-1 0,-1 0 0,1 1-1,0-1 1,-1 0 0,0-1 0,-1 0 40,0 0 0,0 0 1,0 1-1,-1-1 0,1 0 0,-1 1 0,1-1 0,-1 1 1,1 0-1,-1 0 0,0 0 0,1 0 0,-1 0 1,-4 0-1,-93-9 576,93 9-632,-1 1 1,1 0-1,0 1 0,0-1 0,0 1 0,0 1 1,0-1-1,0 1 0,0 1 0,0-1 0,-10 6 1,17-8-48,0 0 0,-1 1 1,1-1-1,-1 0 0,1 0 1,0 0-1,-1 0 0,1 0 0,0 0 1,-1 1-1,1-1 0,0 0 1,-1 0-1,1 1 0,0-1 1,-1 0-1,1 0 0,0 1 1,0-1-1,-1 0 0,1 1 1,0-1-1,0 0 0,0 1 1,-1-1-1,1 0 0,0 1 0,0-1 1,0 1-1,0-1 0,0 0 1,0 1-1,0-1 0,0 1 1,0-1-1,0 0 0,0 1 1,0-1-1,0 1 0,0-1 1,0 0-1,0 1 0,1-1 0,-1 0 1,0 1-1,0-1 0,0 0 1,0 1-1,1-1 0,-1 0 1,0 1-1,1-1 0,-1 0 1,0 1-1,0-1 0,1 0 1,-1 0-1,0 0 0,1 1 1,0-1-1,23 5-5436,1-5-1426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12172,'0'0'4607,"11"3"-2504,29 4-639,0-2-1,0-2 1,44-1 0,134-13 695,-157 7-1984,-11 1-54,235-20 253,-207 14-320,125-34 0,-269 56-11889,41-5 4484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14798,'0'0'10890,"15"46"-9705,-10-26-416,2-1-384,3-1-225,6-5-96,6-2 0,7-9-32,9-2-224,3-5-609,8-12-1185,-4-6-1826,0-3-2882,-7 0-3363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0 12107,'0'0'4421,"-58"46"-802,22-15-1217,-2 6-512,0 5-224,4-1-161,1 5-544,7-1-609,5-1-256,6-2 1,4-2-129,5-7-1058,0-6-1760,2-8-3716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10218,'0'0'7687,"-23"49"-5733,14-21-481,1 5-704,3 4-128,0 0-321,5-3-224,0-4-64,0-5 32,5-7-64,0-4 0,2-7-224,-2-3-481,-1-4-1153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3:4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8136,'0'0'13388,"52"28"-12683,-11-19-289,5-1-95,5-3-225,5-3-128,-5-2-1922,-2 0-3555,-4-4-7175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1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10250,'0'0'6657,"0"11"-5136,0 34 204,-3 0 1,-11 65-1,-30 100-170,9-48-887,20-84-365,-1-5-255,3 1 1,3 1-1,0 130 1,1-210-14570,0-9 11195,-7-5-1980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9577,'0'0'11147,"2"15"-9418,13 176 1832,-7 288-1787,-8-458-1541,0-15-93,0 1-1,0-1 0,1 0 1,0 0-1,0 0 1,1 0-1,3 8 0,-5-13-130,1 0-1,-1 0 0,1 0 1,-1 0-1,1 0 1,0 0-1,0 0 0,-1 0 1,1 0-1,0-1 0,0 1 1,0 0-1,0 0 1,0-1-1,0 1 0,0-1 1,0 1-1,0-1 0,0 1 1,1-1-1,-1 0 0,0 1 1,0-1-1,0 0 1,0 0-1,1 0 0,-1 0 1,0 0-1,0 0 0,0 0 1,1 0-1,-1-1 0,0 1 1,0 0-1,0-1 1,0 1-1,0-1 0,0 1 1,0-1-1,0 0 0,0 1 1,0-1-1,0 0 1,0 0-1,1-1 0,9-8-22,0-1 0,-1 0-1,0-1 1,-1 0 0,-1 0-1,0-1 1,9-18 0,3-3-432,76-129-6521,-65 110 732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5157,'0'0'21615,"16"4"-20675,40 6-641,1-3-1,-1-2 1,62-3 0,-76-2-629,58 0-1998,-36 4-3277,-51-2 720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11915,'0'0'9481,"69"16"-7975,-14-16-321,10 0-320,-1-5-417,2-1-352,-4 1-224,-8 0-2531,-8-5-3779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16303,'0'0'8622,"11"-1"-6855,225-49 2377,15-2-3094,-178 42-1763,104 0 1,-221 12-10808,25-2 4430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12940,'0'0'7890,"4"9"-5567,-1 3-1889,19 44 1955,-20-53-2344,-1-1 0,1 1 1,-1-1-1,1 1 1,0-1-1,0 0 1,0 0-1,0 0 0,0 0 1,0 0-1,1 0 1,-1-1-1,1 1 1,-1-1-1,1 0 0,0 1 1,-1-1-1,1 0 1,5 1-1,1-2-433,0 1 0,-1-1 0,1-1-1,-1 0 1,1 0 0,-1 0 0,0-1-1,1 0 1,-1-1 0,0 0 0,10-5 0,3-4-3196,1-1-1,28-24 1,-11 8 471,-58 46 13006,-8 17-6811,6-9-1643,-3 2-520,-38 47 759,57-68-1642,1 1 0,0 0 0,0 0 0,1 0 0,-1 0 0,2 0 0,-1 1 0,1 0 0,-2 12 0,7-2-2286,-2-17 1840,-1-1 0,1 0 0,0 1 0,0-1 0,-1 0 0,1 1 0,0-1 0,0 0 1,-1 0-1,1 0 0,0 1 0,0-1 0,0 0 0,-1 0 0,1 0 0,0 0 0,0 0 0,0-1 1,-1 1-1,3 0 0,16-6-14207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4260,'-6'0'22677,"6"0"-22655,0 1-118,0 0-1270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4708,'0'0'12220,"12"-5"-9556,10-4-1847,-1 1 1,1 1-1,1 1 1,-1 0 0,1 2-1,34-2 1,-55 6-785,-1 0 0,0 0-1,1 0 1,-1 0 0,1 0 0,-1 0 0,0 0 0,1 1 0,-1-1 0,1 0 0,-1 1 0,0-1 0,0 1 0,1 0 0,-1-1 0,0 1 0,0 0 0,0 0 0,1-1 0,-1 1-1,0 0 1,1 2 0,-1-1 11,-1-1-1,0 1 0,0-1 0,0 1 0,0-1 0,0 1 1,0-1-1,0 1 0,0-1 0,-1 1 0,1-1 1,-1 0-1,1 1 0,-1-1 0,1 0 0,-1 1 1,0-1-1,0 0 0,1 0 0,-1 1 0,0-1 0,-2 2 1,-5 5 198,0 0 0,-1 0 0,0-1 0,-17 11 0,19-14-146,-1 1 0,0 1 1,1-1-1,0 1 0,1 1 1,-1-1-1,-10 15 0,17-21-92,0 0 0,0 0 1,0 0-1,0 1 0,0-1 0,0 0 0,0 0 0,-1 1 0,1-1 0,0 0 1,0 0-1,0 0 0,0 1 0,0-1 0,0 0 0,0 0 0,0 1 0,0-1 1,0 0-1,0 0 0,1 0 0,-1 1 0,0-1 0,0 0 0,0 0 0,0 0 1,0 1-1,0-1 0,0 0 0,0 0 0,1 0 0,-1 1 0,0-1 0,0 0 1,0 0-1,0 0 0,1 0 0,-1 0 0,0 0 0,0 1 0,15 2 87,24-3-27,-30 0-41,90 0-626,-32 0-3251,-28 0-1800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2 12236,'0'0'8819,"-11"-1"-7762,-1 1-829,-1 0 0,0 0 0,0 2 0,0 0 0,1 0 0,-1 1 0,1 0 0,0 1 0,0 1 0,0 0 0,0 0 0,1 1 0,-11 8 0,16-9-71,0-1 0,1 1 0,0 0 0,0 0 0,1 1 0,-1-1 0,1 1 0,0 0 0,1 0 0,-6 13 0,8-18-139,1 1-1,-1 0 0,1 0 1,-1 0-1,1 0 1,0-1-1,-1 1 0,1 0 1,0 0-1,0 0 1,1 0-1,-1 0 0,0 0 1,1 0-1,-1-1 1,1 1-1,-1 0 0,1 0 1,0-1-1,0 1 1,0 0-1,0-1 0,0 1 1,0 0-1,0-1 1,0 0-1,1 1 1,-1-1-1,1 0 0,-1 0 1,1 1-1,-1-1 1,1-1-1,0 1 0,-1 0 1,1 0-1,0 0 1,0-1-1,-1 1 0,1-1 1,0 0-1,0 1 1,3-1-1,15 3-236,0 0 1,0-1-1,0-1 0,0-1 1,1-1-1,20-4 1,-25 3-1663,-1-1 1,-1-1-1,1-1 0,27-11 1,-7-4-6976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16528,'0'0'6854,"-61"46"-5092,49-20-289,2 6-608,3-1-545,4-2-160,3-2-160,0-4 32,0-7-896,11-9-2051,-2-7-2242,3 0-9225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16111,'0'0'5798,"79"-9"-3300,-36 2-896,9 1-513,1 2-609,4 0-352,-2 4-128,-7 0-672,-12 0-1987,-10 0-1313,-15 0-2978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15759,'0'0'4965,"66"14"-2883,-14-14-545,6 0-608,9 0-769,-2-1-128,-3-8-1665,-7-2-3845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 15086,'0'0'11547,"-8"-4"-10693,5 2-810,0 1-1,0 0 0,0 0 1,0 0-1,0 1 1,0-1-1,0 0 0,0 1 1,0 0-1,0 0 0,0 0 1,0 0-1,0 0 0,-5 2 1,2 0 16,0 0 0,0 1 0,0 0 0,0 0 1,1 1-1,-1 0 0,-7 7 0,-1 0-3,0 1 0,2 1 0,-1 0 0,-11 18 0,20-26-51,0 0-1,1 0 0,0 0 0,0 1 0,0 0 0,1-1 1,0 1-1,0 0 0,0 0 0,1 0 0,0 1 1,0-1-1,0 0 0,1 0 0,1 10 0,0-13-6,0-1-1,0 1 0,0-1 0,0 1 0,1-1 0,-1 1 0,1-1 0,0 0 1,-1 1-1,1-1 0,0 0 0,0 0 0,1-1 0,-1 1 0,0 0 0,1-1 1,-1 1-1,1-1 0,-1 0 0,1 0 0,0 0 0,-1 0 0,1 0 0,0-1 1,0 1-1,3-1 0,12 3-685,0-1 1,34 0-1,-43-2 43,-5 0 367,14 0-2194,-1-1 1,0 0-1,18-4 1,5-8-8159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11883,'0'0'9807,"-6"10"-8158,1 0-1027,0 0 0,0 0 0,1 0 0,0 1-1,-3 12 1,6-21-571,1 0-1,-1 0 0,1 0 0,-1 0 1,1 0-1,0 0 0,0 0 1,0 0-1,0 0 0,0 0 1,0 0-1,1 0 0,-1 0 1,1 0-1,-1-1 0,1 1 1,0 0-1,0 0 0,0 0 1,0-1-1,0 1 0,0 0 0,0-1 1,0 1-1,1-1 0,-1 1 1,0-1-1,1 0 0,0 0 1,-1 1-1,1-1 0,0 0 1,-1 0-1,1-1 0,0 1 1,0 0-1,0-1 0,0 1 1,0-1-1,-1 1 0,1-1 0,0 0 1,0 0-1,3 0 0,1 0-351,0 1-1,0-1 1,1-1-1,-1 1 0,0-1 1,0-1-1,0 1 1,0-1-1,0 0 0,-1 0 1,1 0-1,6-4 1,-2-1-2269,1-1 1,-1 0-1,-1 0 1,16-19 0,-11 12-2887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1 128,'0'0'10794,"-8"15"-6277,-11 8-1090,-5 5-897,-3 4-480,-2 5-96,-1 1-320,2 1-481,2 1-673,5-2-416,4-2-32,5-7-2114,2-7-4644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17136,'0'0'8077,"-2"12"-7666,-21 96 459,-65 190 1,109-353-547,4 0 1,1 2-1,3 1 1,50-70-1,-73 114-322,0 0 0,1 0-1,0 1 1,14-12-1,-19 17-52,1 0-1,0 1 0,-1-1 0,1 1 1,0-1-1,0 1 0,-1 0 0,1 0 1,0 0-1,0 1 0,0-1 1,0 1-1,0-1 0,1 1 0,-1 0 1,0 0-1,0 0 0,0 1 1,0-1-1,4 2 0,-6-1 35,1-1 0,-1 0 1,0 1-1,0 0 0,1-1 0,-1 1 0,0 0 0,0-1 0,0 1 1,0 0-1,0 0 0,0 0 0,0 0 0,0 0 0,0 0 1,-1 0-1,1 1 0,0-1 0,-1 0 0,1 0 0,-1 0 1,1 1-1,-1-1 0,0 0 0,1 1 0,-1-1 0,0 0 1,0 1-1,0-1 0,0 0 0,0 1 0,0-1 0,0 0 0,-1 1 1,1-1-1,0 0 0,-1 0 0,1 1 0,-1-1 0,1 0 1,-2 2-1,0 2 79,-1 0 1,0 0-1,0 0 1,0 0 0,-1-1-1,1 1 1,-1-1-1,-8 7 1,-11 6 250,-1-2 0,-41 22 0,54-32-451,-2 1 1,1-2 0,-1 0-1,1 0 1,-1-1-1,0 0 1,-25 1 0,38-5 9,-1 1-1,1 0 1,0 0 0,0 0 0,-1-1-1,1 1 1,0 0 0,0 0 0,0-1-1,0 1 1,-1 0 0,1 0 0,0-1 0,0 1-1,0 0 1,0-1 0,0 1 0,0 0-1,0-1 1,0 1 0,0 0 0,-1-1-1,2 1 1,-1 0 0,0-1 0,0 1-1,0 0 1,0-1 0,0 1 0,0 0 0,0 0-1,0-1 1,0 1 0,0 0 0,1-1-1,-1 1 1,0 0 0,0 0 0,0-1-1,1 1 1,-1 0 0,0 0 0,0 0-1,1-1 1,8-13-4308,9-3-4442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3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5029,'0'0'20238,"-13"3"-20068,-4 1-95,0 1 0,0 1 0,0 1 0,-26 14 0,37-18-22,0 1 1,0-1 0,0 1-1,1 1 1,-1-1 0,1 1-1,0-1 1,0 2-1,0-1 1,1 0 0,0 1-1,0 0 1,0 0 0,1 0-1,0 1 1,0-1 0,-3 11-1,6-15-35,0 0 0,0 0 0,0 0-1,0 0 1,0 0 0,0 0 0,1 0-1,-1 0 1,1 0 0,-1 0 0,1 0 0,0-1-1,0 1 1,-1 0 0,1 0 0,0-1-1,1 1 1,-1 0 0,0-1 0,0 1-1,1-1 1,-1 0 0,1 1 0,-1-1 0,1 0-1,0 0 1,-1 0 0,1 0 0,0 0-1,0-1 1,0 1 0,0 0 0,-1-1-1,1 1 1,0-1 0,4 1 0,10 1-171,-1 0 1,1-1-1,26-1 1,-26 0-397,0 0-1255,-1-1 1,1-1 0,0 0-1,17-5 1,15-8-9915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9225,'14'-5'5957,"-5"2"-2433,-1 3-289,-3 0-737,-3 4-768,-2 12-673,0 5-481,-6 1-416,-5 2-95,2 1-33,1-4-129,3-2-1120,5-7-1794,0-5-1377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10122,'1'5'18641,"1"-5"-17936,6 0-449,-3 0-192,2 0-32,2 0-1057,-3 0-1825,-3 0-1763,-3-5-3490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16528,'0'0'7623,"-10"58"-6470,10-39-320,10-1-225,3-2-319,5-3-225,4-5-32,1-4 32,1-4-609,0 0-1184,-1-6-1442,-2-8-1410,-3-3-2241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9417,'0'0'9833,"-47"61"-8167,22-27-97,2 3-31,-3 5-193,1 1-672,3 1-417,1-3-192,6-6 0,4-1-128,3-8-1185,3-7-1666,2-10-3267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9001,'0'0'14381,"58"0"-12203,-22 0-865,5 0-192,5-3-352,1 1-577,-6 2-192,0 0 0,-12 0-928,-10 9-962,-10 2-1473,-4-5-2915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50 7591,'38'-13'1967,"32"-15"6780,-70 28-8633,0 0 0,1 0 0,-1 0-1,0 0 1,0 0 0,0 0-1,0 0 1,1 0 0,-1 0 0,0 0-1,0 0 1,0 0 0,0 0-1,1 0 1,-1 0 0,0 0 0,0 0-1,0 0 1,0 0 0,0-1 0,1 1-1,-1 0 1,0 0 0,0 0-1,0 0 1,0 0 0,0 0 0,0-1-1,0 1 1,0 0 0,1 0 0,-1 0-1,0 0 1,0-1 0,0 1-1,0 0 1,0 0 0,0 0 0,0 0-1,0-1 1,0 1 0,0 0 0,0 0-1,0 0 1,0 0 0,0-1-1,0 1 1,0 0 0,0 0 0,0 0-1,-1 0 1,1-1 0,0 1-1,0 0 1,0 0 0,-14-3 1371,-21 5-1406,14 3 115,0 1 0,0 1 0,1 0 0,0 2 0,1 0 0,0 2 0,0 0 0,1 1 0,1 0 0,0 2 0,-28 27 0,44-39-179,-1 0 0,0 0 0,1 0 1,-1 0-1,1 0 0,-1 0 0,1 0 0,0 1 1,0-1-1,0 0 0,0 1 0,1-1 1,-1 1-1,1-1 0,-1 1 0,1-1 1,0 1-1,0-1 0,0 4 0,1-5-4,0 1 0,0 0 0,0-1 0,0 0 0,0 1 0,0-1 0,0 1 0,0-1 0,0 0 0,1 0 0,-1 0 0,0 0 0,1 0 0,-1 0 0,1 0 0,0 0 1,-1-1-1,1 1 0,0-1 0,2 2 0,11 1 24,1-1 0,-1 0 1,1-1-1,26-2 1,-34 1-45,22-2-688,-1 0 0,41-10 0,12-12-8161,-49 9-2448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4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7495,'0'0'14851,"-10"4"-13361,8-4-1448,-2 1 64,1 0 1,0 0-1,-1 0 1,1 0-1,0 0 1,0 0-1,0 1 0,0 0 1,0 0-1,0 0 1,0 0-1,1 0 1,-1 0-1,1 1 1,-1-1-1,1 1 0,0-1 1,0 1-1,0 0 1,1 0-1,-1 0 1,1 0-1,-1 0 1,1 1-1,0-1 0,0 0 1,0 1-1,1-1 1,-1 0-1,1 5 1,0-7-76,1 0 0,0 0 0,-1 0 0,1 0 0,0 0 0,0 0 0,-1-1 1,1 1-1,0 0 0,0 0 0,0-1 0,0 1 0,0 0 0,0-1 0,0 1 0,1-1 0,-1 1 1,0-1-1,0 0 0,0 1 0,0-1 0,1 0 0,-1 0 0,0 0 0,0 0 0,0 0 0,1 0 1,-1 0-1,2-1 0,40-5 445,-40 5-464,0-1 1,0 1-1,-1-1 1,1 1-1,0-1 0,-1 0 1,0 0-1,1 0 0,-1-1 1,0 1-1,0 0 1,0-1-1,0 0 0,-1 1 1,1-1-1,-1 0 0,0 0 1,1 0-1,-1 0 1,-1 0-1,2-3 0,-3 5-13,1 1-1,-1-1 0,0 0 1,1 0-1,-1 0 0,0 1 1,1-1-1,-1 0 0,0 1 1,0-1-1,0 1 0,0-1 0,0 1 1,0-1-1,0 1 0,0 0 1,0 0-1,0-1 0,0 1 1,0 0-1,0 0 0,0 0 1,0 0-1,0 0 0,0 0 1,0 0-1,0 0 0,0 0 1,0 1-1,0-1 0,0 0 1,-1 1-1,-1 0-3,1-1 0,0 0 0,0 1 0,-1-1 0,1 1 1,0 0-1,0 0 0,0 0 0,0 0 0,0 0 0,0 0 0,0 0 0,0 1 1,0-1-1,-3 4 0,5-5-53,0 1 1,0-1-1,-1 0 1,1 1-1,0-1 0,0 1 1,-1-1-1,1 1 1,0-1-1,0 0 1,0 1-1,0-1 1,0 1-1,0-1 0,0 1 1,0-1-1,0 1 1,0-1-1,0 1 1,0-1-1,0 1 1,0-1-1,1 1 0,-1-1 1,0 0-1,0 1 1,0-1-1,1 1 1,-1-1-1,0 0 0,0 1 1,1-1-1,-1 0 1,0 1-1,1-1 1,-1 0-1,1 1 1,-1-1-1,0 0 0,1 0 1,-1 1-1,1-1 1,-1 0-1,0 0 1,1 0-1,-1 0 0,2 1 1,24-3-7174,-5-6-2661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14253,'5'2'6888,"22"9"-3248,-13-11-3338,0-1 1,0 0 0,0-1-1,-1 0 1,1-1 0,0-1-1,-1 0 1,0-1 0,0 0-1,0-1 1,15-9 0,-9 4-312,-1-1 0,0-1 1,-1-1-1,0 0 0,-1-1 1,21-25-1,-25 21 38,-12 19-29,0 0-1,0 0 0,0 0 1,0 1-1,0-1 1,0 0-1,0 0 0,0 0 1,0 0-1,0 0 0,-1 0 1,1 0-1,0 0 1,0 0-1,0 0 0,0 0 1,0 0-1,0 0 0,0 0 1,0 0-1,0 0 0,0 0 1,-1 0-1,1 0 1,0 0-1,0 0 0,0 0 1,0 0-1,0 0 0,0 0 1,0 0-1,0 0 0,0 0 1,-1 0-1,1 0 1,0 0-1,0 0 0,0-1 1,0 1-1,0 0 0,0 0 1,0 0-1,0 0 1,0 0-1,0 0 0,0 0 1,0 0-1,0 0 0,0 0 1,0 0-1,0-1 0,0 1 1,0 0-1,0 0 1,0 0-1,0 0 0,0 0 1,0 0-1,0 0 0,0 0 1,0 0-1,0-1 0,0 1 1,0 0-1,-4 3-9,1-1-1,0 1 1,0-1-1,0 1 1,0 0-1,1 1 1,-5 5-1,-1 3-100,1 1-1,1 0 1,-1 0 0,2 0-1,0 1 1,1 0 0,0 0-1,1 0 1,0 1 0,2-1-1,-1 1 1,2-1 0,1 17-1,2-20-3566,3-8-2845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4:5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5445,'0'0'14270,"11"6"-13325,1-1-756,1 0 0,0 0 1,0-1-1,0-1 1,0 0-1,1-1 1,16 1-1,113 0 1014,-90-4-884,733-42 770,-612 30-1409,185-17-291,783-35 837,-908 64-140,840 28-129,-898-15 1671,-176-12-1655,0 0 0,0 0-1,1 0 1,-1 0 0,0 0-1,0 0 1,1 0-1,-1 0 1,0 0 0,0 0-1,1 0 1,-1 0 0,0 0-1,1 0 1,-1 0 0,0 0-1,0 0 1,1 0-1,-1-1 1,0 1 0,0 0-1,0 0 1,1 0 0,-1 0-1,0-1 1,0 1-1,0 0 1,0 0 0,1 0-1,-1-1 1,0 1 0,0 0-1,0 0 1,0-1 0,0 1-1,0 0 1,0 0-1,1-1 1,-1 1 0,-6-12-2104,-11-8-3633,-1 3-3920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7:57:0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18321,'0'0'11019,"9"0"-9930,-2 0-1024,-1 0 0,1-1 0,0 0 0,-1 0 0,0-1-1,1 0 1,-1 0 0,0 0 0,0-1 0,0 0 0,0 0 0,-1-1 0,1 1 0,-1-1 0,0 0 0,0-1 0,5-4 0,19-21 68,22-16 220,-51 47-358,0-1 0,1 1-1,-1 0 1,0 0 0,0-1 0,0 1 0,1 0 0,-1 0 0,0 0 0,0 0 0,0-1 0,0 1 0,0 0 0,0 0 0,-1 0 0,1 0-1,0-1 1,0 1 0,-1 1 0,-40 88-295,29-68-149,1 2 0,-9 27 1,17-40-297,0-1 0,1 1 0,1-1 1,-1 21-1,4-19-4140,8-9-3934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5349,'0'0'17296,"47"-21"-15822,-15 21-161,7 0-640,4 0-449,2 1-128,1 6-96,-5 1-865,-10 0-1185,-11 0-832,-13 0-1058,-7-3-1601,-6-3-5510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0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11979,'0'0'8264,"-10"48"-6855,34-41-223,9-6-65,9-1-513,3 0-448,5-3-160,-3-8-1569,-4-1-2627,-8 0-7527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62 3812,'0'0'4879,"10"-6"-1297,-4 2-2598,37-22 2291,-40 25-2554,-1-1-1,0 0 1,0 1 0,0-1 0,-1 0 0,1-1-1,0 1 1,-1 0 0,1 0 0,1-5-1,-7 7-426,1 0 0,-1 0-1,1 1 1,0-1 0,-1 1-1,1-1 1,0 1-1,-4 2 1,-4 2-151,1 2 0,0-1 0,0 2 0,1-1 0,-1 1 0,-11 14 0,17-18-111,1 0 0,-1 0 0,1 0 1,0 1-1,0-1 0,1 1 0,-1 0 0,1 0 0,0 0 1,1 0-1,-1 0 0,1 0 0,0 0 0,0 0 1,0 1-1,1-1 0,0 6 0,0-9-32,1 0-1,-1-1 1,1 1-1,-1-1 1,1 1 0,0-1-1,0 1 1,0-1-1,0 1 1,0-1-1,0 0 1,0 0-1,1 1 1,-1-1 0,0 0-1,1 0 1,-1 0-1,1 0 1,-1-1-1,1 1 1,-1 0 0,1-1-1,-1 1 1,1-1-1,0 1 1,-1-1-1,4 1 1,53 1-1671,-44-2 413,44-6-8778,-33-2-930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8264,'0'0'15166,"1"7"-15171,-1-5-108,0 0 0,0 0 0,1 0 1,-1 0-1,1 0 0,0 1 0,-1-1 1,1 0-1,0-1 0,0 1 0,0 0 0,0 0 1,1 0-1,-1 0 0,3 1 0,-3-2-64,0 0 0,1-1-1,-1 1 1,1-1 0,-1 1 0,1-1-1,-1 0 1,1 0 0,-1 1 0,1-1-1,-1 0 1,1 0 0,-1-1 0,1 1-1,0 0 1,-1 0 0,1-1-1,-1 1 1,0-1 0,1 0 0,-1 1-1,1-1 1,-1 0 0,0 0 0,1 1-1,-1-1 1,0 0 0,2-2 0,-3 3 213,0-1 1,0 1 0,0 0-1,0 0 1,1-1-1,-1 1 1,0 0 0,0 0-1,0 0 1,1 0 0,-1-1-1,0 1 1,0 0 0,1 0-1,-1 0 1,0 0-1,0 0 1,1 0 0,-1 0-1,0 0 1,0 0 0,1-1-1,-1 1 1,0 0 0,0 0-1,1 0 1,-1 0-1,0 1 1,0-1 0,1 0-1,-1 0 1,0 0 0,0 0-1,1 0 1,-1 0 0,0 0-1,0 0 1,1 0 0,-1 1-1,0-1 1,0 0-1,0 0 1,1 0 0,-1 1-1,0-1 1,0 0 0,0 0-1,0 0 1,1 1 0,-1-1-1,0 0 1,0 0-1,0 1 1,0-1 0,-1 23 2224,-14 24 958,-1-14-1924,10-23-1311,1-1 1,0 2-1,1-1 0,0 0 0,1 1 0,0 0 0,0 0 1,-1 14-1,4-23-692,0 2-927,12-9-14328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20435,'0'0'8616,"55"2"-11402,-36-15-2115,-4-1-4291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15695,'0'0'10634,"-17"55"-8648,17-47-769,12-3-705,5-5-351,6 0-161,2 0-1282,0-11-1344,-3-2-1346,-1-1-1217,-4-3-2210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11018,'0'0'6759,"-40"47"-4037,23-25-95,3 4-385,0 1-737,4-1-512,-1 1-320,4-1-449,0-4-160,3 0-64,1-2-640,0-5-1090,-3 1-1633,0-2-1986,0-5-6823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7495,'0'0'20564,"54"5"-19187,-22-5-737,4 0-511,5 0-97,0-4-801,-6-4-1762,-5-2-2433,-9 1-4133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15054,'0'0'11280,"-9"1"-10831,-3 1-411,1 1 1,-1 1 0,1 0 0,0 0 0,0 1 0,1 0-1,-1 1 1,1 0 0,0 1 0,-13 12 0,16-14 7,0 1 133,-1-1-1,1 1 1,0 0 0,1 1 0,0 0 0,0 0-1,0 0 1,1 0 0,0 1 0,0 0-1,1 0 1,-5 13 0,9-20-171,0 0-1,0 0 1,0 0 0,0 0 0,0 0 0,0 0-1,1 0 1,-1 0 0,0-1 0,0 1-1,1 0 1,-1 0 0,1 0 0,-1 0-1,1 0 1,-1-1 0,1 1 0,0 0-1,-1 0 1,1-1 0,0 1 0,0 0-1,-1-1 1,1 1 0,0-1 0,0 1-1,0-1 1,0 0 0,0 1 0,0-1-1,-1 0 1,1 1 0,0-1 0,0 0-1,0 0 1,0 0 0,0 0 0,2 0-1,47 1-987,-38-2 169,1 1-1286,0 0 0,0-2 1,17-2-1,0-5-6717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8:25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9801,'0'0'14163,"-8"9"-13202,3-5-870,-42 54 823,44-55-872,1 0 0,0 0-1,0 0 1,1 0-1,-1 0 1,1 0 0,0 1-1,-1-1 1,1 1-1,1-1 1,-1 1 0,0-1-1,1 1 1,0 0-1,0-1 1,0 1 0,0 0-1,1-1 1,-1 1-1,2 4 1,0-6-29,-1-1 0,0 0 0,0 0 0,1 0 0,-1 0 0,0 0 0,1 0 0,-1 0 0,1 0 0,0 0 1,-1-1-1,1 1 0,-1-1 0,1 1 0,0-1 0,0 0 0,-1 1 0,1-1 0,0 0 0,-1 0 0,1 0 0,0 0 0,0-1 0,-1 1 0,1 0 0,2-2 0,1 1 6,1 0-1,-1 0 0,1-1 1,-1 0-1,0 0 0,10-5 0,-13 5 46,1 0-1,0 0 0,-1 0 0,1 0 1,-1-1-1,0 1 0,1-1 0,-1 1 1,-1-1-1,1 0 0,0 0 0,0 0 1,-1 0-1,0 0 0,0 0 0,0 0 1,0 0-1,0-1 0,0 1 0,-1 0 1,0-1-1,0 1 0,0 0 0,0-1 0,-1-4 1,0 6-29,0 1-1,0-1 1,-1 1 0,1-1 0,-1 1 0,1 0 0,-1 0 0,0-1 0,1 1-1,-1 0 1,0 0 0,0 1 0,0-1 0,1 0 0,-1 1 0,0-1 0,0 1-1,0-1 1,0 1 0,0 0 0,0 0 0,-3 0 0,-2-1-138,0 1 1,1 0-1,-1 0 1,0 0-1,-12 3 1,11 5-1151,8-2-6095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8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83.xml"/><Relationship Id="rId21" Type="http://schemas.openxmlformats.org/officeDocument/2006/relationships/customXml" Target="../ink/ink1535.xml"/><Relationship Id="rId42" Type="http://schemas.openxmlformats.org/officeDocument/2006/relationships/image" Target="../media/image14220.png"/><Relationship Id="rId63" Type="http://schemas.openxmlformats.org/officeDocument/2006/relationships/customXml" Target="../ink/ink1556.xml"/><Relationship Id="rId84" Type="http://schemas.openxmlformats.org/officeDocument/2006/relationships/image" Target="../media/image14420.png"/><Relationship Id="rId138" Type="http://schemas.openxmlformats.org/officeDocument/2006/relationships/image" Target="../media/image1468.png"/><Relationship Id="rId159" Type="http://schemas.openxmlformats.org/officeDocument/2006/relationships/customXml" Target="../ink/ink1604.xml"/><Relationship Id="rId170" Type="http://schemas.openxmlformats.org/officeDocument/2006/relationships/image" Target="../media/image1484.png"/><Relationship Id="rId191" Type="http://schemas.openxmlformats.org/officeDocument/2006/relationships/customXml" Target="../ink/ink1620.xml"/><Relationship Id="rId205" Type="http://schemas.openxmlformats.org/officeDocument/2006/relationships/customXml" Target="../ink/ink1627.xml"/><Relationship Id="rId226" Type="http://schemas.openxmlformats.org/officeDocument/2006/relationships/image" Target="../media/image1016.png"/><Relationship Id="rId107" Type="http://schemas.openxmlformats.org/officeDocument/2006/relationships/customXml" Target="../ink/ink1578.xml"/><Relationship Id="rId11" Type="http://schemas.openxmlformats.org/officeDocument/2006/relationships/customXml" Target="../ink/ink1530.xml"/><Relationship Id="rId32" Type="http://schemas.openxmlformats.org/officeDocument/2006/relationships/image" Target="../media/image14170.png"/><Relationship Id="rId53" Type="http://schemas.openxmlformats.org/officeDocument/2006/relationships/customXml" Target="../ink/ink1551.xml"/><Relationship Id="rId74" Type="http://schemas.openxmlformats.org/officeDocument/2006/relationships/image" Target="../media/image14380.png"/><Relationship Id="rId128" Type="http://schemas.openxmlformats.org/officeDocument/2006/relationships/image" Target="../media/image1463.png"/><Relationship Id="rId149" Type="http://schemas.openxmlformats.org/officeDocument/2006/relationships/customXml" Target="../ink/ink1599.xml"/><Relationship Id="rId5" Type="http://schemas.openxmlformats.org/officeDocument/2006/relationships/customXml" Target="../ink/ink1527.xml"/><Relationship Id="rId95" Type="http://schemas.openxmlformats.org/officeDocument/2006/relationships/customXml" Target="../ink/ink1572.xml"/><Relationship Id="rId160" Type="http://schemas.openxmlformats.org/officeDocument/2006/relationships/image" Target="../media/image1479.png"/><Relationship Id="rId181" Type="http://schemas.openxmlformats.org/officeDocument/2006/relationships/customXml" Target="../ink/ink1615.xml"/><Relationship Id="rId216" Type="http://schemas.openxmlformats.org/officeDocument/2006/relationships/image" Target="../media/image1507.png"/><Relationship Id="rId22" Type="http://schemas.openxmlformats.org/officeDocument/2006/relationships/image" Target="../media/image14120.png"/><Relationship Id="rId43" Type="http://schemas.openxmlformats.org/officeDocument/2006/relationships/customXml" Target="../ink/ink1546.xml"/><Relationship Id="rId64" Type="http://schemas.openxmlformats.org/officeDocument/2006/relationships/image" Target="../media/image14330.png"/><Relationship Id="rId118" Type="http://schemas.openxmlformats.org/officeDocument/2006/relationships/image" Target="../media/image1459.png"/><Relationship Id="rId139" Type="http://schemas.openxmlformats.org/officeDocument/2006/relationships/customXml" Target="../ink/ink1594.xml"/><Relationship Id="rId85" Type="http://schemas.openxmlformats.org/officeDocument/2006/relationships/customXml" Target="../ink/ink1567.xml"/><Relationship Id="rId150" Type="http://schemas.openxmlformats.org/officeDocument/2006/relationships/image" Target="../media/image1474.png"/><Relationship Id="rId171" Type="http://schemas.openxmlformats.org/officeDocument/2006/relationships/customXml" Target="../ink/ink1610.xml"/><Relationship Id="rId192" Type="http://schemas.openxmlformats.org/officeDocument/2006/relationships/image" Target="../media/image1495.png"/><Relationship Id="rId206" Type="http://schemas.openxmlformats.org/officeDocument/2006/relationships/image" Target="../media/image1502.png"/><Relationship Id="rId227" Type="http://schemas.openxmlformats.org/officeDocument/2006/relationships/customXml" Target="../ink/ink1638.xml"/><Relationship Id="rId12" Type="http://schemas.openxmlformats.org/officeDocument/2006/relationships/image" Target="../media/image14070.png"/><Relationship Id="rId33" Type="http://schemas.openxmlformats.org/officeDocument/2006/relationships/customXml" Target="../ink/ink1541.xml"/><Relationship Id="rId108" Type="http://schemas.openxmlformats.org/officeDocument/2006/relationships/image" Target="../media/image1454.png"/><Relationship Id="rId129" Type="http://schemas.openxmlformats.org/officeDocument/2006/relationships/customXml" Target="../ink/ink1589.xml"/><Relationship Id="rId54" Type="http://schemas.openxmlformats.org/officeDocument/2006/relationships/image" Target="../media/image14280.png"/><Relationship Id="rId75" Type="http://schemas.openxmlformats.org/officeDocument/2006/relationships/customXml" Target="../ink/ink1562.xml"/><Relationship Id="rId96" Type="http://schemas.openxmlformats.org/officeDocument/2006/relationships/image" Target="../media/image1448.png"/><Relationship Id="rId140" Type="http://schemas.openxmlformats.org/officeDocument/2006/relationships/image" Target="../media/image1469.png"/><Relationship Id="rId161" Type="http://schemas.openxmlformats.org/officeDocument/2006/relationships/customXml" Target="../ink/ink1605.xml"/><Relationship Id="rId182" Type="http://schemas.openxmlformats.org/officeDocument/2006/relationships/image" Target="../media/image1490.png"/><Relationship Id="rId217" Type="http://schemas.openxmlformats.org/officeDocument/2006/relationships/customXml" Target="../ink/ink1633.xml"/><Relationship Id="rId6" Type="http://schemas.openxmlformats.org/officeDocument/2006/relationships/image" Target="../media/image14040.png"/><Relationship Id="rId23" Type="http://schemas.openxmlformats.org/officeDocument/2006/relationships/customXml" Target="../ink/ink1536.xml"/><Relationship Id="rId119" Type="http://schemas.openxmlformats.org/officeDocument/2006/relationships/customXml" Target="../ink/ink1584.xml"/><Relationship Id="rId44" Type="http://schemas.openxmlformats.org/officeDocument/2006/relationships/image" Target="../media/image14230.png"/><Relationship Id="rId65" Type="http://schemas.openxmlformats.org/officeDocument/2006/relationships/customXml" Target="../ink/ink1557.xml"/><Relationship Id="rId86" Type="http://schemas.openxmlformats.org/officeDocument/2006/relationships/image" Target="../media/image14430.png"/><Relationship Id="rId130" Type="http://schemas.openxmlformats.org/officeDocument/2006/relationships/image" Target="../media/image1464.png"/><Relationship Id="rId151" Type="http://schemas.openxmlformats.org/officeDocument/2006/relationships/customXml" Target="../ink/ink1600.xml"/><Relationship Id="rId172" Type="http://schemas.openxmlformats.org/officeDocument/2006/relationships/image" Target="../media/image1485.png"/><Relationship Id="rId193" Type="http://schemas.openxmlformats.org/officeDocument/2006/relationships/customXml" Target="../ink/ink1621.xml"/><Relationship Id="rId207" Type="http://schemas.openxmlformats.org/officeDocument/2006/relationships/customXml" Target="../ink/ink1628.xml"/><Relationship Id="rId228" Type="http://schemas.openxmlformats.org/officeDocument/2006/relationships/image" Target="../media/image1512.png"/><Relationship Id="rId13" Type="http://schemas.openxmlformats.org/officeDocument/2006/relationships/customXml" Target="../ink/ink1531.xml"/><Relationship Id="rId109" Type="http://schemas.openxmlformats.org/officeDocument/2006/relationships/customXml" Target="../ink/ink1579.xml"/><Relationship Id="rId34" Type="http://schemas.openxmlformats.org/officeDocument/2006/relationships/image" Target="../media/image14180.png"/><Relationship Id="rId55" Type="http://schemas.openxmlformats.org/officeDocument/2006/relationships/customXml" Target="../ink/ink1552.xml"/><Relationship Id="rId76" Type="http://schemas.openxmlformats.org/officeDocument/2006/relationships/image" Target="../media/image14390.png"/><Relationship Id="rId97" Type="http://schemas.openxmlformats.org/officeDocument/2006/relationships/customXml" Target="../ink/ink1573.xml"/><Relationship Id="rId120" Type="http://schemas.openxmlformats.org/officeDocument/2006/relationships/image" Target="../media/image1460.png"/><Relationship Id="rId141" Type="http://schemas.openxmlformats.org/officeDocument/2006/relationships/customXml" Target="../ink/ink1595.xml"/><Relationship Id="rId7" Type="http://schemas.openxmlformats.org/officeDocument/2006/relationships/customXml" Target="../ink/ink1528.xml"/><Relationship Id="rId162" Type="http://schemas.openxmlformats.org/officeDocument/2006/relationships/image" Target="../media/image1480.png"/><Relationship Id="rId183" Type="http://schemas.openxmlformats.org/officeDocument/2006/relationships/customXml" Target="../ink/ink1616.xml"/><Relationship Id="rId218" Type="http://schemas.openxmlformats.org/officeDocument/2006/relationships/image" Target="../media/image1508.png"/><Relationship Id="rId24" Type="http://schemas.openxmlformats.org/officeDocument/2006/relationships/image" Target="../media/image14130.png"/><Relationship Id="rId45" Type="http://schemas.openxmlformats.org/officeDocument/2006/relationships/customXml" Target="../ink/ink1547.xml"/><Relationship Id="rId66" Type="http://schemas.openxmlformats.org/officeDocument/2006/relationships/image" Target="../media/image14340.png"/><Relationship Id="rId87" Type="http://schemas.openxmlformats.org/officeDocument/2006/relationships/customXml" Target="../ink/ink1568.xml"/><Relationship Id="rId110" Type="http://schemas.openxmlformats.org/officeDocument/2006/relationships/image" Target="../media/image1455.png"/><Relationship Id="rId131" Type="http://schemas.openxmlformats.org/officeDocument/2006/relationships/customXml" Target="../ink/ink1590.xml"/><Relationship Id="rId152" Type="http://schemas.openxmlformats.org/officeDocument/2006/relationships/image" Target="../media/image1475.png"/><Relationship Id="rId173" Type="http://schemas.openxmlformats.org/officeDocument/2006/relationships/customXml" Target="../ink/ink1611.xml"/><Relationship Id="rId194" Type="http://schemas.openxmlformats.org/officeDocument/2006/relationships/image" Target="../media/image1496.png"/><Relationship Id="rId208" Type="http://schemas.openxmlformats.org/officeDocument/2006/relationships/image" Target="../media/image1503.png"/><Relationship Id="rId229" Type="http://schemas.openxmlformats.org/officeDocument/2006/relationships/customXml" Target="../ink/ink1639.xml"/><Relationship Id="rId14" Type="http://schemas.openxmlformats.org/officeDocument/2006/relationships/image" Target="../media/image14080.png"/><Relationship Id="rId35" Type="http://schemas.openxmlformats.org/officeDocument/2006/relationships/customXml" Target="../ink/ink1542.xml"/><Relationship Id="rId56" Type="http://schemas.openxmlformats.org/officeDocument/2006/relationships/image" Target="../media/image14290.png"/><Relationship Id="rId77" Type="http://schemas.openxmlformats.org/officeDocument/2006/relationships/customXml" Target="../ink/ink1563.xml"/><Relationship Id="rId100" Type="http://schemas.openxmlformats.org/officeDocument/2006/relationships/image" Target="../media/image1450.png"/><Relationship Id="rId8" Type="http://schemas.openxmlformats.org/officeDocument/2006/relationships/image" Target="../media/image14050.png"/><Relationship Id="rId98" Type="http://schemas.openxmlformats.org/officeDocument/2006/relationships/image" Target="../media/image1449.png"/><Relationship Id="rId121" Type="http://schemas.openxmlformats.org/officeDocument/2006/relationships/customXml" Target="../ink/ink1585.xml"/><Relationship Id="rId142" Type="http://schemas.openxmlformats.org/officeDocument/2006/relationships/image" Target="../media/image1470.png"/><Relationship Id="rId163" Type="http://schemas.openxmlformats.org/officeDocument/2006/relationships/customXml" Target="../ink/ink1606.xml"/><Relationship Id="rId184" Type="http://schemas.openxmlformats.org/officeDocument/2006/relationships/image" Target="../media/image1491.png"/><Relationship Id="rId219" Type="http://schemas.openxmlformats.org/officeDocument/2006/relationships/customXml" Target="../ink/ink1634.xml"/><Relationship Id="rId230" Type="http://schemas.openxmlformats.org/officeDocument/2006/relationships/image" Target="../media/image1513.png"/><Relationship Id="rId25" Type="http://schemas.openxmlformats.org/officeDocument/2006/relationships/customXml" Target="../ink/ink1537.xml"/><Relationship Id="rId46" Type="http://schemas.openxmlformats.org/officeDocument/2006/relationships/image" Target="../media/image14240.png"/><Relationship Id="rId67" Type="http://schemas.openxmlformats.org/officeDocument/2006/relationships/customXml" Target="../ink/ink1558.xml"/><Relationship Id="rId20" Type="http://schemas.openxmlformats.org/officeDocument/2006/relationships/image" Target="../media/image14110.png"/><Relationship Id="rId41" Type="http://schemas.openxmlformats.org/officeDocument/2006/relationships/customXml" Target="../ink/ink1545.xml"/><Relationship Id="rId62" Type="http://schemas.openxmlformats.org/officeDocument/2006/relationships/image" Target="../media/image14320.png"/><Relationship Id="rId83" Type="http://schemas.openxmlformats.org/officeDocument/2006/relationships/customXml" Target="../ink/ink1566.xml"/><Relationship Id="rId88" Type="http://schemas.openxmlformats.org/officeDocument/2006/relationships/image" Target="../media/image14440.png"/><Relationship Id="rId111" Type="http://schemas.openxmlformats.org/officeDocument/2006/relationships/customXml" Target="../ink/ink1580.xml"/><Relationship Id="rId132" Type="http://schemas.openxmlformats.org/officeDocument/2006/relationships/image" Target="../media/image1465.png"/><Relationship Id="rId153" Type="http://schemas.openxmlformats.org/officeDocument/2006/relationships/customXml" Target="../ink/ink1601.xml"/><Relationship Id="rId174" Type="http://schemas.openxmlformats.org/officeDocument/2006/relationships/image" Target="../media/image1486.png"/><Relationship Id="rId179" Type="http://schemas.openxmlformats.org/officeDocument/2006/relationships/customXml" Target="../ink/ink1614.xml"/><Relationship Id="rId195" Type="http://schemas.openxmlformats.org/officeDocument/2006/relationships/customXml" Target="../ink/ink1622.xml"/><Relationship Id="rId209" Type="http://schemas.openxmlformats.org/officeDocument/2006/relationships/customXml" Target="../ink/ink1629.xml"/><Relationship Id="rId190" Type="http://schemas.openxmlformats.org/officeDocument/2006/relationships/image" Target="../media/image1494.png"/><Relationship Id="rId204" Type="http://schemas.openxmlformats.org/officeDocument/2006/relationships/image" Target="../media/image1501.png"/><Relationship Id="rId220" Type="http://schemas.openxmlformats.org/officeDocument/2006/relationships/image" Target="../media/image1509.png"/><Relationship Id="rId225" Type="http://schemas.openxmlformats.org/officeDocument/2006/relationships/customXml" Target="../ink/ink1637.xml"/><Relationship Id="rId15" Type="http://schemas.openxmlformats.org/officeDocument/2006/relationships/customXml" Target="../ink/ink1532.xml"/><Relationship Id="rId36" Type="http://schemas.openxmlformats.org/officeDocument/2006/relationships/image" Target="../media/image14190.png"/><Relationship Id="rId57" Type="http://schemas.openxmlformats.org/officeDocument/2006/relationships/customXml" Target="../ink/ink1553.xml"/><Relationship Id="rId106" Type="http://schemas.openxmlformats.org/officeDocument/2006/relationships/image" Target="../media/image1453.png"/><Relationship Id="rId127" Type="http://schemas.openxmlformats.org/officeDocument/2006/relationships/customXml" Target="../ink/ink1588.xml"/><Relationship Id="rId10" Type="http://schemas.openxmlformats.org/officeDocument/2006/relationships/image" Target="../media/image14060.png"/><Relationship Id="rId31" Type="http://schemas.openxmlformats.org/officeDocument/2006/relationships/customXml" Target="../ink/ink1540.xml"/><Relationship Id="rId52" Type="http://schemas.openxmlformats.org/officeDocument/2006/relationships/image" Target="../media/image14270.png"/><Relationship Id="rId73" Type="http://schemas.openxmlformats.org/officeDocument/2006/relationships/customXml" Target="../ink/ink1561.xml"/><Relationship Id="rId78" Type="http://schemas.openxmlformats.org/officeDocument/2006/relationships/image" Target="../media/image14400.png"/><Relationship Id="rId94" Type="http://schemas.openxmlformats.org/officeDocument/2006/relationships/image" Target="../media/image1447.png"/><Relationship Id="rId99" Type="http://schemas.openxmlformats.org/officeDocument/2006/relationships/customXml" Target="../ink/ink1574.xml"/><Relationship Id="rId101" Type="http://schemas.openxmlformats.org/officeDocument/2006/relationships/customXml" Target="../ink/ink1575.xml"/><Relationship Id="rId122" Type="http://schemas.openxmlformats.org/officeDocument/2006/relationships/image" Target="../media/image1461.png"/><Relationship Id="rId143" Type="http://schemas.openxmlformats.org/officeDocument/2006/relationships/customXml" Target="../ink/ink1596.xml"/><Relationship Id="rId148" Type="http://schemas.openxmlformats.org/officeDocument/2006/relationships/image" Target="../media/image1473.png"/><Relationship Id="rId164" Type="http://schemas.openxmlformats.org/officeDocument/2006/relationships/image" Target="../media/image1481.png"/><Relationship Id="rId169" Type="http://schemas.openxmlformats.org/officeDocument/2006/relationships/customXml" Target="../ink/ink1609.xml"/><Relationship Id="rId185" Type="http://schemas.openxmlformats.org/officeDocument/2006/relationships/customXml" Target="../ink/ink1617.xml"/><Relationship Id="rId4" Type="http://schemas.openxmlformats.org/officeDocument/2006/relationships/image" Target="NULL"/><Relationship Id="rId9" Type="http://schemas.openxmlformats.org/officeDocument/2006/relationships/customXml" Target="../ink/ink1529.xml"/><Relationship Id="rId180" Type="http://schemas.openxmlformats.org/officeDocument/2006/relationships/image" Target="../media/image1489.png"/><Relationship Id="rId210" Type="http://schemas.openxmlformats.org/officeDocument/2006/relationships/image" Target="../media/image1504.png"/><Relationship Id="rId215" Type="http://schemas.openxmlformats.org/officeDocument/2006/relationships/customXml" Target="../ink/ink1632.xml"/><Relationship Id="rId26" Type="http://schemas.openxmlformats.org/officeDocument/2006/relationships/image" Target="../media/image14140.png"/><Relationship Id="rId231" Type="http://schemas.openxmlformats.org/officeDocument/2006/relationships/customXml" Target="../ink/ink1640.xml"/><Relationship Id="rId47" Type="http://schemas.openxmlformats.org/officeDocument/2006/relationships/customXml" Target="../ink/ink1548.xml"/><Relationship Id="rId68" Type="http://schemas.openxmlformats.org/officeDocument/2006/relationships/image" Target="../media/image14350.png"/><Relationship Id="rId89" Type="http://schemas.openxmlformats.org/officeDocument/2006/relationships/customXml" Target="../ink/ink1569.xml"/><Relationship Id="rId112" Type="http://schemas.openxmlformats.org/officeDocument/2006/relationships/image" Target="../media/image1456.png"/><Relationship Id="rId133" Type="http://schemas.openxmlformats.org/officeDocument/2006/relationships/customXml" Target="../ink/ink1591.xml"/><Relationship Id="rId154" Type="http://schemas.openxmlformats.org/officeDocument/2006/relationships/image" Target="../media/image1476.png"/><Relationship Id="rId175" Type="http://schemas.openxmlformats.org/officeDocument/2006/relationships/customXml" Target="../ink/ink1612.xml"/><Relationship Id="rId196" Type="http://schemas.openxmlformats.org/officeDocument/2006/relationships/image" Target="../media/image1497.png"/><Relationship Id="rId200" Type="http://schemas.openxmlformats.org/officeDocument/2006/relationships/image" Target="../media/image1499.png"/><Relationship Id="rId16" Type="http://schemas.openxmlformats.org/officeDocument/2006/relationships/image" Target="../media/image14090.png"/><Relationship Id="rId221" Type="http://schemas.openxmlformats.org/officeDocument/2006/relationships/customXml" Target="../ink/ink1635.xml"/><Relationship Id="rId37" Type="http://schemas.openxmlformats.org/officeDocument/2006/relationships/customXml" Target="../ink/ink1543.xml"/><Relationship Id="rId58" Type="http://schemas.openxmlformats.org/officeDocument/2006/relationships/image" Target="../media/image14300.png"/><Relationship Id="rId79" Type="http://schemas.openxmlformats.org/officeDocument/2006/relationships/customXml" Target="../ink/ink1564.xml"/><Relationship Id="rId102" Type="http://schemas.openxmlformats.org/officeDocument/2006/relationships/image" Target="../media/image1451.png"/><Relationship Id="rId123" Type="http://schemas.openxmlformats.org/officeDocument/2006/relationships/customXml" Target="../ink/ink1586.xml"/><Relationship Id="rId144" Type="http://schemas.openxmlformats.org/officeDocument/2006/relationships/image" Target="../media/image1471.png"/><Relationship Id="rId90" Type="http://schemas.openxmlformats.org/officeDocument/2006/relationships/image" Target="../media/image14450.png"/><Relationship Id="rId165" Type="http://schemas.openxmlformats.org/officeDocument/2006/relationships/customXml" Target="../ink/ink1607.xml"/><Relationship Id="rId186" Type="http://schemas.openxmlformats.org/officeDocument/2006/relationships/image" Target="../media/image1492.png"/><Relationship Id="rId211" Type="http://schemas.openxmlformats.org/officeDocument/2006/relationships/customXml" Target="../ink/ink1630.xml"/><Relationship Id="rId232" Type="http://schemas.openxmlformats.org/officeDocument/2006/relationships/customXml" Target="../ink/ink1641.xml"/><Relationship Id="rId27" Type="http://schemas.openxmlformats.org/officeDocument/2006/relationships/customXml" Target="../ink/ink1538.xml"/><Relationship Id="rId48" Type="http://schemas.openxmlformats.org/officeDocument/2006/relationships/image" Target="../media/image14250.png"/><Relationship Id="rId69" Type="http://schemas.openxmlformats.org/officeDocument/2006/relationships/customXml" Target="../ink/ink1559.xml"/><Relationship Id="rId113" Type="http://schemas.openxmlformats.org/officeDocument/2006/relationships/customXml" Target="../ink/ink1581.xml"/><Relationship Id="rId134" Type="http://schemas.openxmlformats.org/officeDocument/2006/relationships/image" Target="../media/image1466.png"/><Relationship Id="rId80" Type="http://schemas.openxmlformats.org/officeDocument/2006/relationships/image" Target="../media/image14410.png"/><Relationship Id="rId155" Type="http://schemas.openxmlformats.org/officeDocument/2006/relationships/customXml" Target="../ink/ink1602.xml"/><Relationship Id="rId176" Type="http://schemas.openxmlformats.org/officeDocument/2006/relationships/image" Target="../media/image1487.png"/><Relationship Id="rId197" Type="http://schemas.openxmlformats.org/officeDocument/2006/relationships/customXml" Target="../ink/ink1623.xml"/><Relationship Id="rId201" Type="http://schemas.openxmlformats.org/officeDocument/2006/relationships/customXml" Target="../ink/ink1625.xml"/><Relationship Id="rId222" Type="http://schemas.openxmlformats.org/officeDocument/2006/relationships/image" Target="../media/image1510.png"/><Relationship Id="rId17" Type="http://schemas.openxmlformats.org/officeDocument/2006/relationships/customXml" Target="../ink/ink1533.xml"/><Relationship Id="rId38" Type="http://schemas.openxmlformats.org/officeDocument/2006/relationships/image" Target="../media/image14200.png"/><Relationship Id="rId59" Type="http://schemas.openxmlformats.org/officeDocument/2006/relationships/customXml" Target="../ink/ink1554.xml"/><Relationship Id="rId103" Type="http://schemas.openxmlformats.org/officeDocument/2006/relationships/customXml" Target="../ink/ink1576.xml"/><Relationship Id="rId124" Type="http://schemas.openxmlformats.org/officeDocument/2006/relationships/image" Target="../media/image218.png"/><Relationship Id="rId70" Type="http://schemas.openxmlformats.org/officeDocument/2006/relationships/image" Target="../media/image14360.png"/><Relationship Id="rId91" Type="http://schemas.openxmlformats.org/officeDocument/2006/relationships/customXml" Target="../ink/ink1570.xml"/><Relationship Id="rId145" Type="http://schemas.openxmlformats.org/officeDocument/2006/relationships/customXml" Target="../ink/ink1597.xml"/><Relationship Id="rId166" Type="http://schemas.openxmlformats.org/officeDocument/2006/relationships/image" Target="../media/image1482.png"/><Relationship Id="rId187" Type="http://schemas.openxmlformats.org/officeDocument/2006/relationships/customXml" Target="../ink/ink161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05.png"/><Relationship Id="rId233" Type="http://schemas.openxmlformats.org/officeDocument/2006/relationships/image" Target="../media/image1514.png"/><Relationship Id="rId28" Type="http://schemas.openxmlformats.org/officeDocument/2006/relationships/image" Target="../media/image14150.png"/><Relationship Id="rId49" Type="http://schemas.openxmlformats.org/officeDocument/2006/relationships/customXml" Target="../ink/ink1549.xml"/><Relationship Id="rId114" Type="http://schemas.openxmlformats.org/officeDocument/2006/relationships/image" Target="../media/image1457.png"/><Relationship Id="rId60" Type="http://schemas.openxmlformats.org/officeDocument/2006/relationships/image" Target="../media/image14310.png"/><Relationship Id="rId81" Type="http://schemas.openxmlformats.org/officeDocument/2006/relationships/customXml" Target="../ink/ink1565.xml"/><Relationship Id="rId135" Type="http://schemas.openxmlformats.org/officeDocument/2006/relationships/customXml" Target="../ink/ink1592.xml"/><Relationship Id="rId156" Type="http://schemas.openxmlformats.org/officeDocument/2006/relationships/image" Target="../media/image1477.png"/><Relationship Id="rId177" Type="http://schemas.openxmlformats.org/officeDocument/2006/relationships/customXml" Target="../ink/ink1613.xml"/><Relationship Id="rId198" Type="http://schemas.openxmlformats.org/officeDocument/2006/relationships/image" Target="../media/image1498.png"/><Relationship Id="rId202" Type="http://schemas.openxmlformats.org/officeDocument/2006/relationships/image" Target="../media/image1500.png"/><Relationship Id="rId223" Type="http://schemas.openxmlformats.org/officeDocument/2006/relationships/customXml" Target="../ink/ink1636.xml"/><Relationship Id="rId18" Type="http://schemas.openxmlformats.org/officeDocument/2006/relationships/image" Target="../media/image14100.png"/><Relationship Id="rId39" Type="http://schemas.openxmlformats.org/officeDocument/2006/relationships/customXml" Target="../ink/ink1544.xml"/><Relationship Id="rId50" Type="http://schemas.openxmlformats.org/officeDocument/2006/relationships/image" Target="../media/image14260.png"/><Relationship Id="rId104" Type="http://schemas.openxmlformats.org/officeDocument/2006/relationships/image" Target="../media/image1452.png"/><Relationship Id="rId125" Type="http://schemas.openxmlformats.org/officeDocument/2006/relationships/customXml" Target="../ink/ink1587.xml"/><Relationship Id="rId146" Type="http://schemas.openxmlformats.org/officeDocument/2006/relationships/image" Target="../media/image1472.png"/><Relationship Id="rId167" Type="http://schemas.openxmlformats.org/officeDocument/2006/relationships/customXml" Target="../ink/ink1608.xml"/><Relationship Id="rId188" Type="http://schemas.openxmlformats.org/officeDocument/2006/relationships/image" Target="../media/image1493.png"/><Relationship Id="rId71" Type="http://schemas.openxmlformats.org/officeDocument/2006/relationships/customXml" Target="../ink/ink1560.xml"/><Relationship Id="rId92" Type="http://schemas.openxmlformats.org/officeDocument/2006/relationships/image" Target="../media/image14460.png"/><Relationship Id="rId213" Type="http://schemas.openxmlformats.org/officeDocument/2006/relationships/customXml" Target="../ink/ink1631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539.xml"/><Relationship Id="rId40" Type="http://schemas.openxmlformats.org/officeDocument/2006/relationships/image" Target="../media/image14210.png"/><Relationship Id="rId115" Type="http://schemas.openxmlformats.org/officeDocument/2006/relationships/customXml" Target="../ink/ink1582.xml"/><Relationship Id="rId136" Type="http://schemas.openxmlformats.org/officeDocument/2006/relationships/image" Target="../media/image1467.png"/><Relationship Id="rId157" Type="http://schemas.openxmlformats.org/officeDocument/2006/relationships/customXml" Target="../ink/ink1603.xml"/><Relationship Id="rId178" Type="http://schemas.openxmlformats.org/officeDocument/2006/relationships/image" Target="../media/image1488.png"/><Relationship Id="rId61" Type="http://schemas.openxmlformats.org/officeDocument/2006/relationships/customXml" Target="../ink/ink1555.xml"/><Relationship Id="rId82" Type="http://schemas.openxmlformats.org/officeDocument/2006/relationships/image" Target="../media/image1094.png"/><Relationship Id="rId199" Type="http://schemas.openxmlformats.org/officeDocument/2006/relationships/customXml" Target="../ink/ink1624.xml"/><Relationship Id="rId203" Type="http://schemas.openxmlformats.org/officeDocument/2006/relationships/customXml" Target="../ink/ink1626.xml"/><Relationship Id="rId19" Type="http://schemas.openxmlformats.org/officeDocument/2006/relationships/customXml" Target="../ink/ink1534.xml"/><Relationship Id="rId224" Type="http://schemas.openxmlformats.org/officeDocument/2006/relationships/image" Target="../media/image1511.png"/><Relationship Id="rId30" Type="http://schemas.openxmlformats.org/officeDocument/2006/relationships/image" Target="../media/image14160.png"/><Relationship Id="rId105" Type="http://schemas.openxmlformats.org/officeDocument/2006/relationships/customXml" Target="../ink/ink1577.xml"/><Relationship Id="rId126" Type="http://schemas.openxmlformats.org/officeDocument/2006/relationships/image" Target="../media/image1462.png"/><Relationship Id="rId147" Type="http://schemas.openxmlformats.org/officeDocument/2006/relationships/customXml" Target="../ink/ink1598.xml"/><Relationship Id="rId168" Type="http://schemas.openxmlformats.org/officeDocument/2006/relationships/image" Target="../media/image1483.png"/><Relationship Id="rId51" Type="http://schemas.openxmlformats.org/officeDocument/2006/relationships/customXml" Target="../ink/ink1550.xml"/><Relationship Id="rId72" Type="http://schemas.openxmlformats.org/officeDocument/2006/relationships/image" Target="../media/image14370.png"/><Relationship Id="rId93" Type="http://schemas.openxmlformats.org/officeDocument/2006/relationships/customXml" Target="../ink/ink1571.xml"/><Relationship Id="rId189" Type="http://schemas.openxmlformats.org/officeDocument/2006/relationships/customXml" Target="../ink/ink1619.xml"/><Relationship Id="rId3" Type="http://schemas.openxmlformats.org/officeDocument/2006/relationships/image" Target="NULL"/><Relationship Id="rId214" Type="http://schemas.openxmlformats.org/officeDocument/2006/relationships/image" Target="../media/image1506.png"/><Relationship Id="rId116" Type="http://schemas.openxmlformats.org/officeDocument/2006/relationships/image" Target="../media/image1458.png"/><Relationship Id="rId137" Type="http://schemas.openxmlformats.org/officeDocument/2006/relationships/customXml" Target="../ink/ink1593.xml"/><Relationship Id="rId158" Type="http://schemas.openxmlformats.org/officeDocument/2006/relationships/image" Target="../media/image14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8.png"/><Relationship Id="rId13" Type="http://schemas.openxmlformats.org/officeDocument/2006/relationships/customXml" Target="../ink/ink1646.xml"/><Relationship Id="rId18" Type="http://schemas.openxmlformats.org/officeDocument/2006/relationships/image" Target="../media/image1523.png"/><Relationship Id="rId26" Type="http://schemas.openxmlformats.org/officeDocument/2006/relationships/image" Target="../media/image1527.png"/><Relationship Id="rId3" Type="http://schemas.openxmlformats.org/officeDocument/2006/relationships/image" Target="../media/image1515.png"/><Relationship Id="rId21" Type="http://schemas.openxmlformats.org/officeDocument/2006/relationships/customXml" Target="../ink/ink1650.xml"/><Relationship Id="rId7" Type="http://schemas.openxmlformats.org/officeDocument/2006/relationships/customXml" Target="../ink/ink1643.xml"/><Relationship Id="rId12" Type="http://schemas.openxmlformats.org/officeDocument/2006/relationships/image" Target="../media/image1520.png"/><Relationship Id="rId17" Type="http://schemas.openxmlformats.org/officeDocument/2006/relationships/customXml" Target="../ink/ink1648.xml"/><Relationship Id="rId25" Type="http://schemas.openxmlformats.org/officeDocument/2006/relationships/customXml" Target="../ink/ink1652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22.png"/><Relationship Id="rId20" Type="http://schemas.openxmlformats.org/officeDocument/2006/relationships/image" Target="../media/image1524.png"/><Relationship Id="rId29" Type="http://schemas.openxmlformats.org/officeDocument/2006/relationships/customXml" Target="../ink/ink16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7.png"/><Relationship Id="rId11" Type="http://schemas.openxmlformats.org/officeDocument/2006/relationships/customXml" Target="../ink/ink1645.xml"/><Relationship Id="rId24" Type="http://schemas.openxmlformats.org/officeDocument/2006/relationships/image" Target="../media/image1526.png"/><Relationship Id="rId5" Type="http://schemas.openxmlformats.org/officeDocument/2006/relationships/customXml" Target="../ink/ink1642.xml"/><Relationship Id="rId15" Type="http://schemas.openxmlformats.org/officeDocument/2006/relationships/customXml" Target="../ink/ink1647.xml"/><Relationship Id="rId23" Type="http://schemas.openxmlformats.org/officeDocument/2006/relationships/customXml" Target="../ink/ink1651.xml"/><Relationship Id="rId28" Type="http://schemas.openxmlformats.org/officeDocument/2006/relationships/image" Target="../media/image1528.png"/><Relationship Id="rId10" Type="http://schemas.openxmlformats.org/officeDocument/2006/relationships/image" Target="../media/image1519.png"/><Relationship Id="rId19" Type="http://schemas.openxmlformats.org/officeDocument/2006/relationships/customXml" Target="../ink/ink1649.xml"/><Relationship Id="rId4" Type="http://schemas.openxmlformats.org/officeDocument/2006/relationships/image" Target="../media/image1516.png"/><Relationship Id="rId9" Type="http://schemas.openxmlformats.org/officeDocument/2006/relationships/customXml" Target="../ink/ink1644.xml"/><Relationship Id="rId14" Type="http://schemas.openxmlformats.org/officeDocument/2006/relationships/image" Target="../media/image1521.png"/><Relationship Id="rId22" Type="http://schemas.openxmlformats.org/officeDocument/2006/relationships/image" Target="../media/image1525.png"/><Relationship Id="rId27" Type="http://schemas.openxmlformats.org/officeDocument/2006/relationships/customXml" Target="../ink/ink1653.xml"/><Relationship Id="rId30" Type="http://schemas.openxmlformats.org/officeDocument/2006/relationships/image" Target="../media/image152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4.png"/><Relationship Id="rId299" Type="http://schemas.openxmlformats.org/officeDocument/2006/relationships/customXml" Target="../ink/ink1801.xml"/><Relationship Id="rId21" Type="http://schemas.openxmlformats.org/officeDocument/2006/relationships/image" Target="../media/image1536.png"/><Relationship Id="rId63" Type="http://schemas.openxmlformats.org/officeDocument/2006/relationships/image" Target="../media/image1557.png"/><Relationship Id="rId159" Type="http://schemas.openxmlformats.org/officeDocument/2006/relationships/image" Target="../media/image1604.png"/><Relationship Id="rId324" Type="http://schemas.openxmlformats.org/officeDocument/2006/relationships/customXml" Target="../ink/ink1814.xml"/><Relationship Id="rId366" Type="http://schemas.openxmlformats.org/officeDocument/2006/relationships/customXml" Target="../ink/ink1835.xml"/><Relationship Id="rId170" Type="http://schemas.openxmlformats.org/officeDocument/2006/relationships/customXml" Target="../ink/ink1736.xml"/><Relationship Id="rId226" Type="http://schemas.openxmlformats.org/officeDocument/2006/relationships/customXml" Target="../ink/ink1764.xml"/><Relationship Id="rId433" Type="http://schemas.openxmlformats.org/officeDocument/2006/relationships/image" Target="../media/image1740.png"/><Relationship Id="rId268" Type="http://schemas.openxmlformats.org/officeDocument/2006/relationships/customXml" Target="../ink/ink1785.xml"/><Relationship Id="rId32" Type="http://schemas.openxmlformats.org/officeDocument/2006/relationships/customXml" Target="../ink/ink1667.xml"/><Relationship Id="rId74" Type="http://schemas.openxmlformats.org/officeDocument/2006/relationships/customXml" Target="../ink/ink1688.xml"/><Relationship Id="rId128" Type="http://schemas.openxmlformats.org/officeDocument/2006/relationships/customXml" Target="../ink/ink1715.xml"/><Relationship Id="rId335" Type="http://schemas.openxmlformats.org/officeDocument/2006/relationships/image" Target="../media/image1691.png"/><Relationship Id="rId377" Type="http://schemas.openxmlformats.org/officeDocument/2006/relationships/image" Target="../media/image1712.png"/><Relationship Id="rId5" Type="http://schemas.openxmlformats.org/officeDocument/2006/relationships/image" Target="NULL"/><Relationship Id="rId181" Type="http://schemas.openxmlformats.org/officeDocument/2006/relationships/image" Target="../media/image1615.png"/><Relationship Id="rId237" Type="http://schemas.openxmlformats.org/officeDocument/2006/relationships/image" Target="../media/image1643.png"/><Relationship Id="rId402" Type="http://schemas.openxmlformats.org/officeDocument/2006/relationships/customXml" Target="../ink/ink1853.xml"/><Relationship Id="rId279" Type="http://schemas.openxmlformats.org/officeDocument/2006/relationships/image" Target="../media/image1664.png"/><Relationship Id="rId43" Type="http://schemas.openxmlformats.org/officeDocument/2006/relationships/image" Target="../media/image1547.png"/><Relationship Id="rId139" Type="http://schemas.openxmlformats.org/officeDocument/2006/relationships/image" Target="../media/image1595.png"/><Relationship Id="rId290" Type="http://schemas.openxmlformats.org/officeDocument/2006/relationships/customXml" Target="../ink/ink1796.xml"/><Relationship Id="rId304" Type="http://schemas.openxmlformats.org/officeDocument/2006/relationships/image" Target="../media/image1676.png"/><Relationship Id="rId346" Type="http://schemas.openxmlformats.org/officeDocument/2006/relationships/customXml" Target="../ink/ink1825.xml"/><Relationship Id="rId388" Type="http://schemas.openxmlformats.org/officeDocument/2006/relationships/customXml" Target="../ink/ink1846.xml"/><Relationship Id="rId85" Type="http://schemas.openxmlformats.org/officeDocument/2006/relationships/image" Target="../media/image1568.png"/><Relationship Id="rId150" Type="http://schemas.openxmlformats.org/officeDocument/2006/relationships/customXml" Target="../ink/ink1726.xml"/><Relationship Id="rId192" Type="http://schemas.openxmlformats.org/officeDocument/2006/relationships/customXml" Target="../ink/ink1747.xml"/><Relationship Id="rId206" Type="http://schemas.openxmlformats.org/officeDocument/2006/relationships/customXml" Target="../ink/ink1754.xml"/><Relationship Id="rId413" Type="http://schemas.openxmlformats.org/officeDocument/2006/relationships/image" Target="../media/image1730.png"/><Relationship Id="rId248" Type="http://schemas.openxmlformats.org/officeDocument/2006/relationships/customXml" Target="../ink/ink1775.xml"/><Relationship Id="rId12" Type="http://schemas.openxmlformats.org/officeDocument/2006/relationships/customXml" Target="../ink/ink1657.xml"/><Relationship Id="rId108" Type="http://schemas.openxmlformats.org/officeDocument/2006/relationships/customXml" Target="../ink/ink1705.xml"/><Relationship Id="rId315" Type="http://schemas.openxmlformats.org/officeDocument/2006/relationships/customXml" Target="../ink/ink1809.xml"/><Relationship Id="rId357" Type="http://schemas.openxmlformats.org/officeDocument/2006/relationships/image" Target="../media/image1702.png"/><Relationship Id="rId54" Type="http://schemas.openxmlformats.org/officeDocument/2006/relationships/customXml" Target="../ink/ink1678.xml"/><Relationship Id="rId96" Type="http://schemas.openxmlformats.org/officeDocument/2006/relationships/customXml" Target="../ink/ink1699.xml"/><Relationship Id="rId161" Type="http://schemas.openxmlformats.org/officeDocument/2006/relationships/image" Target="../media/image1605.png"/><Relationship Id="rId217" Type="http://schemas.openxmlformats.org/officeDocument/2006/relationships/image" Target="../media/image1633.png"/><Relationship Id="rId399" Type="http://schemas.openxmlformats.org/officeDocument/2006/relationships/image" Target="../media/image1723.png"/><Relationship Id="rId259" Type="http://schemas.openxmlformats.org/officeDocument/2006/relationships/image" Target="../media/image1654.png"/><Relationship Id="rId424" Type="http://schemas.openxmlformats.org/officeDocument/2006/relationships/customXml" Target="../ink/ink1864.xml"/><Relationship Id="rId23" Type="http://schemas.openxmlformats.org/officeDocument/2006/relationships/image" Target="../media/image1537.png"/><Relationship Id="rId119" Type="http://schemas.openxmlformats.org/officeDocument/2006/relationships/image" Target="../media/image1585.png"/><Relationship Id="rId270" Type="http://schemas.openxmlformats.org/officeDocument/2006/relationships/customXml" Target="../ink/ink1786.xml"/><Relationship Id="rId326" Type="http://schemas.openxmlformats.org/officeDocument/2006/relationships/customXml" Target="../ink/ink1815.xml"/><Relationship Id="rId65" Type="http://schemas.openxmlformats.org/officeDocument/2006/relationships/image" Target="../media/image1558.png"/><Relationship Id="rId130" Type="http://schemas.openxmlformats.org/officeDocument/2006/relationships/customXml" Target="../ink/ink1716.xml"/><Relationship Id="rId368" Type="http://schemas.openxmlformats.org/officeDocument/2006/relationships/customXml" Target="../ink/ink1836.xml"/><Relationship Id="rId172" Type="http://schemas.openxmlformats.org/officeDocument/2006/relationships/customXml" Target="../ink/ink1737.xml"/><Relationship Id="rId228" Type="http://schemas.openxmlformats.org/officeDocument/2006/relationships/customXml" Target="../ink/ink1765.xml"/><Relationship Id="rId435" Type="http://schemas.openxmlformats.org/officeDocument/2006/relationships/image" Target="../media/image1741.png"/><Relationship Id="rId281" Type="http://schemas.openxmlformats.org/officeDocument/2006/relationships/image" Target="../media/image1665.png"/><Relationship Id="rId337" Type="http://schemas.openxmlformats.org/officeDocument/2006/relationships/image" Target="../media/image1692.png"/><Relationship Id="rId34" Type="http://schemas.openxmlformats.org/officeDocument/2006/relationships/customXml" Target="../ink/ink1668.xml"/><Relationship Id="rId76" Type="http://schemas.openxmlformats.org/officeDocument/2006/relationships/customXml" Target="../ink/ink1689.xml"/><Relationship Id="rId141" Type="http://schemas.openxmlformats.org/officeDocument/2006/relationships/image" Target="../media/image1596.png"/><Relationship Id="rId379" Type="http://schemas.openxmlformats.org/officeDocument/2006/relationships/image" Target="../media/image1713.png"/><Relationship Id="rId7" Type="http://schemas.openxmlformats.org/officeDocument/2006/relationships/image" Target="../media/image4600.png"/><Relationship Id="rId183" Type="http://schemas.openxmlformats.org/officeDocument/2006/relationships/image" Target="../media/image1616.png"/><Relationship Id="rId239" Type="http://schemas.openxmlformats.org/officeDocument/2006/relationships/image" Target="../media/image1644.png"/><Relationship Id="rId390" Type="http://schemas.openxmlformats.org/officeDocument/2006/relationships/customXml" Target="../ink/ink1847.xml"/><Relationship Id="rId404" Type="http://schemas.openxmlformats.org/officeDocument/2006/relationships/customXml" Target="../ink/ink1854.xml"/><Relationship Id="rId250" Type="http://schemas.openxmlformats.org/officeDocument/2006/relationships/customXml" Target="../ink/ink1776.xml"/><Relationship Id="rId292" Type="http://schemas.openxmlformats.org/officeDocument/2006/relationships/customXml" Target="../ink/ink1797.xml"/><Relationship Id="rId306" Type="http://schemas.openxmlformats.org/officeDocument/2006/relationships/image" Target="../media/image1677.png"/><Relationship Id="rId45" Type="http://schemas.openxmlformats.org/officeDocument/2006/relationships/image" Target="../media/image1548.png"/><Relationship Id="rId87" Type="http://schemas.openxmlformats.org/officeDocument/2006/relationships/image" Target="../media/image1569.png"/><Relationship Id="rId110" Type="http://schemas.openxmlformats.org/officeDocument/2006/relationships/customXml" Target="../ink/ink1706.xml"/><Relationship Id="rId348" Type="http://schemas.openxmlformats.org/officeDocument/2006/relationships/customXml" Target="../ink/ink1826.xml"/><Relationship Id="rId152" Type="http://schemas.openxmlformats.org/officeDocument/2006/relationships/customXml" Target="../ink/ink1727.xml"/><Relationship Id="rId194" Type="http://schemas.openxmlformats.org/officeDocument/2006/relationships/customXml" Target="../ink/ink1748.xml"/><Relationship Id="rId208" Type="http://schemas.openxmlformats.org/officeDocument/2006/relationships/customXml" Target="../ink/ink1755.xml"/><Relationship Id="rId415" Type="http://schemas.openxmlformats.org/officeDocument/2006/relationships/image" Target="../media/image1731.png"/><Relationship Id="rId261" Type="http://schemas.openxmlformats.org/officeDocument/2006/relationships/image" Target="../media/image1655.png"/><Relationship Id="rId14" Type="http://schemas.openxmlformats.org/officeDocument/2006/relationships/customXml" Target="../ink/ink1658.xml"/><Relationship Id="rId56" Type="http://schemas.openxmlformats.org/officeDocument/2006/relationships/customXml" Target="../ink/ink1679.xml"/><Relationship Id="rId317" Type="http://schemas.openxmlformats.org/officeDocument/2006/relationships/customXml" Target="../ink/ink1810.xml"/><Relationship Id="rId359" Type="http://schemas.openxmlformats.org/officeDocument/2006/relationships/image" Target="../media/image1703.png"/><Relationship Id="rId98" Type="http://schemas.openxmlformats.org/officeDocument/2006/relationships/customXml" Target="../ink/ink1700.xml"/><Relationship Id="rId121" Type="http://schemas.openxmlformats.org/officeDocument/2006/relationships/image" Target="../media/image1586.png"/><Relationship Id="rId163" Type="http://schemas.openxmlformats.org/officeDocument/2006/relationships/image" Target="../media/image1606.png"/><Relationship Id="rId219" Type="http://schemas.openxmlformats.org/officeDocument/2006/relationships/image" Target="../media/image1634.png"/><Relationship Id="rId370" Type="http://schemas.openxmlformats.org/officeDocument/2006/relationships/customXml" Target="../ink/ink1837.xml"/><Relationship Id="rId426" Type="http://schemas.openxmlformats.org/officeDocument/2006/relationships/customXml" Target="../ink/ink1865.xml"/><Relationship Id="rId230" Type="http://schemas.openxmlformats.org/officeDocument/2006/relationships/customXml" Target="../ink/ink1766.xml"/><Relationship Id="rId25" Type="http://schemas.openxmlformats.org/officeDocument/2006/relationships/image" Target="../media/image1538.png"/><Relationship Id="rId67" Type="http://schemas.openxmlformats.org/officeDocument/2006/relationships/image" Target="../media/image1559.png"/><Relationship Id="rId272" Type="http://schemas.openxmlformats.org/officeDocument/2006/relationships/customXml" Target="../ink/ink1787.xml"/><Relationship Id="rId328" Type="http://schemas.openxmlformats.org/officeDocument/2006/relationships/customXml" Target="../ink/ink1816.xml"/><Relationship Id="rId132" Type="http://schemas.openxmlformats.org/officeDocument/2006/relationships/customXml" Target="../ink/ink1717.xml"/><Relationship Id="rId174" Type="http://schemas.openxmlformats.org/officeDocument/2006/relationships/customXml" Target="../ink/ink1738.xml"/><Relationship Id="rId381" Type="http://schemas.openxmlformats.org/officeDocument/2006/relationships/image" Target="../media/image1714.png"/><Relationship Id="rId241" Type="http://schemas.openxmlformats.org/officeDocument/2006/relationships/image" Target="../media/image1645.png"/><Relationship Id="rId36" Type="http://schemas.openxmlformats.org/officeDocument/2006/relationships/customXml" Target="../ink/ink1669.xml"/><Relationship Id="rId283" Type="http://schemas.openxmlformats.org/officeDocument/2006/relationships/image" Target="../media/image1666.png"/><Relationship Id="rId339" Type="http://schemas.openxmlformats.org/officeDocument/2006/relationships/image" Target="../media/image1693.png"/><Relationship Id="rId78" Type="http://schemas.openxmlformats.org/officeDocument/2006/relationships/customXml" Target="../ink/ink1690.xml"/><Relationship Id="rId101" Type="http://schemas.openxmlformats.org/officeDocument/2006/relationships/image" Target="../media/image1576.png"/><Relationship Id="rId143" Type="http://schemas.openxmlformats.org/officeDocument/2006/relationships/image" Target="../media/image1597.png"/><Relationship Id="rId185" Type="http://schemas.openxmlformats.org/officeDocument/2006/relationships/image" Target="../media/image1617.png"/><Relationship Id="rId350" Type="http://schemas.openxmlformats.org/officeDocument/2006/relationships/customXml" Target="../ink/ink1827.xml"/><Relationship Id="rId406" Type="http://schemas.openxmlformats.org/officeDocument/2006/relationships/customXml" Target="../ink/ink1855.xml"/><Relationship Id="rId9" Type="http://schemas.openxmlformats.org/officeDocument/2006/relationships/image" Target="../media/image1530.png"/><Relationship Id="rId210" Type="http://schemas.openxmlformats.org/officeDocument/2006/relationships/customXml" Target="../ink/ink1756.xml"/><Relationship Id="rId392" Type="http://schemas.openxmlformats.org/officeDocument/2006/relationships/customXml" Target="../ink/ink1848.xml"/><Relationship Id="rId252" Type="http://schemas.openxmlformats.org/officeDocument/2006/relationships/customXml" Target="../ink/ink1777.xml"/><Relationship Id="rId294" Type="http://schemas.openxmlformats.org/officeDocument/2006/relationships/customXml" Target="../ink/ink1798.xml"/><Relationship Id="rId308" Type="http://schemas.openxmlformats.org/officeDocument/2006/relationships/image" Target="../media/image1678.png"/><Relationship Id="rId47" Type="http://schemas.openxmlformats.org/officeDocument/2006/relationships/image" Target="../media/image1549.png"/><Relationship Id="rId89" Type="http://schemas.openxmlformats.org/officeDocument/2006/relationships/image" Target="../media/image1570.png"/><Relationship Id="rId112" Type="http://schemas.openxmlformats.org/officeDocument/2006/relationships/customXml" Target="../ink/ink1707.xml"/><Relationship Id="rId154" Type="http://schemas.openxmlformats.org/officeDocument/2006/relationships/customXml" Target="../ink/ink1728.xml"/><Relationship Id="rId361" Type="http://schemas.openxmlformats.org/officeDocument/2006/relationships/image" Target="../media/image1704.png"/><Relationship Id="rId196" Type="http://schemas.openxmlformats.org/officeDocument/2006/relationships/customXml" Target="../ink/ink1749.xml"/><Relationship Id="rId417" Type="http://schemas.openxmlformats.org/officeDocument/2006/relationships/image" Target="../media/image1732.png"/><Relationship Id="rId16" Type="http://schemas.openxmlformats.org/officeDocument/2006/relationships/customXml" Target="../ink/ink1659.xml"/><Relationship Id="rId221" Type="http://schemas.openxmlformats.org/officeDocument/2006/relationships/image" Target="../media/image1635.png"/><Relationship Id="rId263" Type="http://schemas.openxmlformats.org/officeDocument/2006/relationships/image" Target="../media/image1656.png"/><Relationship Id="rId319" Type="http://schemas.openxmlformats.org/officeDocument/2006/relationships/customXml" Target="../ink/ink1811.xml"/><Relationship Id="rId58" Type="http://schemas.openxmlformats.org/officeDocument/2006/relationships/customXml" Target="../ink/ink1680.xml"/><Relationship Id="rId123" Type="http://schemas.openxmlformats.org/officeDocument/2006/relationships/image" Target="../media/image1587.png"/><Relationship Id="rId330" Type="http://schemas.openxmlformats.org/officeDocument/2006/relationships/customXml" Target="../ink/ink1817.xml"/><Relationship Id="rId165" Type="http://schemas.openxmlformats.org/officeDocument/2006/relationships/image" Target="../media/image1607.png"/><Relationship Id="rId372" Type="http://schemas.openxmlformats.org/officeDocument/2006/relationships/customXml" Target="../ink/ink1838.xml"/><Relationship Id="rId428" Type="http://schemas.openxmlformats.org/officeDocument/2006/relationships/customXml" Target="../ink/ink1866.xml"/><Relationship Id="rId232" Type="http://schemas.openxmlformats.org/officeDocument/2006/relationships/customXml" Target="../ink/ink1767.xml"/><Relationship Id="rId274" Type="http://schemas.openxmlformats.org/officeDocument/2006/relationships/customXml" Target="../ink/ink1788.xml"/><Relationship Id="rId27" Type="http://schemas.openxmlformats.org/officeDocument/2006/relationships/image" Target="../media/image1539.png"/><Relationship Id="rId69" Type="http://schemas.openxmlformats.org/officeDocument/2006/relationships/image" Target="../media/image1560.png"/><Relationship Id="rId134" Type="http://schemas.openxmlformats.org/officeDocument/2006/relationships/customXml" Target="../ink/ink1718.xml"/><Relationship Id="rId80" Type="http://schemas.openxmlformats.org/officeDocument/2006/relationships/customXml" Target="../ink/ink1691.xml"/><Relationship Id="rId176" Type="http://schemas.openxmlformats.org/officeDocument/2006/relationships/customXml" Target="../ink/ink1739.xml"/><Relationship Id="rId341" Type="http://schemas.openxmlformats.org/officeDocument/2006/relationships/image" Target="../media/image1694.png"/><Relationship Id="rId383" Type="http://schemas.openxmlformats.org/officeDocument/2006/relationships/image" Target="../media/image1715.png"/><Relationship Id="rId201" Type="http://schemas.openxmlformats.org/officeDocument/2006/relationships/image" Target="../media/image1625.png"/><Relationship Id="rId243" Type="http://schemas.openxmlformats.org/officeDocument/2006/relationships/image" Target="../media/image1646.png"/><Relationship Id="rId285" Type="http://schemas.openxmlformats.org/officeDocument/2006/relationships/image" Target="../media/image1667.png"/><Relationship Id="rId38" Type="http://schemas.openxmlformats.org/officeDocument/2006/relationships/customXml" Target="../ink/ink1670.xml"/><Relationship Id="rId103" Type="http://schemas.openxmlformats.org/officeDocument/2006/relationships/image" Target="../media/image1577.png"/><Relationship Id="rId310" Type="http://schemas.openxmlformats.org/officeDocument/2006/relationships/image" Target="../media/image1679.png"/><Relationship Id="rId91" Type="http://schemas.openxmlformats.org/officeDocument/2006/relationships/image" Target="../media/image1571.png"/><Relationship Id="rId145" Type="http://schemas.openxmlformats.org/officeDocument/2006/relationships/image" Target="../media/image1598.png"/><Relationship Id="rId187" Type="http://schemas.openxmlformats.org/officeDocument/2006/relationships/image" Target="../media/image1618.png"/><Relationship Id="rId352" Type="http://schemas.openxmlformats.org/officeDocument/2006/relationships/customXml" Target="../ink/ink1828.xml"/><Relationship Id="rId394" Type="http://schemas.openxmlformats.org/officeDocument/2006/relationships/customXml" Target="../ink/ink1849.xml"/><Relationship Id="rId408" Type="http://schemas.openxmlformats.org/officeDocument/2006/relationships/customXml" Target="../ink/ink1856.xml"/><Relationship Id="rId212" Type="http://schemas.openxmlformats.org/officeDocument/2006/relationships/customXml" Target="../ink/ink1757.xml"/><Relationship Id="rId254" Type="http://schemas.openxmlformats.org/officeDocument/2006/relationships/customXml" Target="../ink/ink1778.xml"/><Relationship Id="rId28" Type="http://schemas.openxmlformats.org/officeDocument/2006/relationships/customXml" Target="../ink/ink1665.xml"/><Relationship Id="rId49" Type="http://schemas.openxmlformats.org/officeDocument/2006/relationships/image" Target="../media/image1550.png"/><Relationship Id="rId114" Type="http://schemas.openxmlformats.org/officeDocument/2006/relationships/customXml" Target="../ink/ink1708.xml"/><Relationship Id="rId275" Type="http://schemas.openxmlformats.org/officeDocument/2006/relationships/image" Target="../media/image1662.png"/><Relationship Id="rId296" Type="http://schemas.openxmlformats.org/officeDocument/2006/relationships/customXml" Target="../ink/ink1799.xml"/><Relationship Id="rId300" Type="http://schemas.openxmlformats.org/officeDocument/2006/relationships/image" Target="../media/image1674.png"/><Relationship Id="rId60" Type="http://schemas.openxmlformats.org/officeDocument/2006/relationships/customXml" Target="../ink/ink1681.xml"/><Relationship Id="rId81" Type="http://schemas.openxmlformats.org/officeDocument/2006/relationships/image" Target="../media/image1566.png"/><Relationship Id="rId135" Type="http://schemas.openxmlformats.org/officeDocument/2006/relationships/image" Target="../media/image1593.png"/><Relationship Id="rId156" Type="http://schemas.openxmlformats.org/officeDocument/2006/relationships/customXml" Target="../ink/ink1729.xml"/><Relationship Id="rId177" Type="http://schemas.openxmlformats.org/officeDocument/2006/relationships/image" Target="../media/image1613.png"/><Relationship Id="rId198" Type="http://schemas.openxmlformats.org/officeDocument/2006/relationships/customXml" Target="../ink/ink1750.xml"/><Relationship Id="rId321" Type="http://schemas.openxmlformats.org/officeDocument/2006/relationships/customXml" Target="../ink/ink1812.xml"/><Relationship Id="rId342" Type="http://schemas.openxmlformats.org/officeDocument/2006/relationships/customXml" Target="../ink/ink1823.xml"/><Relationship Id="rId363" Type="http://schemas.openxmlformats.org/officeDocument/2006/relationships/image" Target="../media/image1705.png"/><Relationship Id="rId384" Type="http://schemas.openxmlformats.org/officeDocument/2006/relationships/customXml" Target="../ink/ink1844.xml"/><Relationship Id="rId419" Type="http://schemas.openxmlformats.org/officeDocument/2006/relationships/image" Target="../media/image1733.png"/><Relationship Id="rId202" Type="http://schemas.openxmlformats.org/officeDocument/2006/relationships/customXml" Target="../ink/ink1752.xml"/><Relationship Id="rId223" Type="http://schemas.openxmlformats.org/officeDocument/2006/relationships/image" Target="../media/image1636.png"/><Relationship Id="rId244" Type="http://schemas.openxmlformats.org/officeDocument/2006/relationships/customXml" Target="../ink/ink1773.xml"/><Relationship Id="rId430" Type="http://schemas.openxmlformats.org/officeDocument/2006/relationships/customXml" Target="../ink/ink1867.xml"/><Relationship Id="rId18" Type="http://schemas.openxmlformats.org/officeDocument/2006/relationships/customXml" Target="../ink/ink1660.xml"/><Relationship Id="rId39" Type="http://schemas.openxmlformats.org/officeDocument/2006/relationships/image" Target="../media/image1545.png"/><Relationship Id="rId265" Type="http://schemas.openxmlformats.org/officeDocument/2006/relationships/image" Target="../media/image1657.png"/><Relationship Id="rId286" Type="http://schemas.openxmlformats.org/officeDocument/2006/relationships/customXml" Target="../ink/ink1794.xml"/><Relationship Id="rId50" Type="http://schemas.openxmlformats.org/officeDocument/2006/relationships/customXml" Target="../ink/ink1676.xml"/><Relationship Id="rId104" Type="http://schemas.openxmlformats.org/officeDocument/2006/relationships/customXml" Target="../ink/ink1703.xml"/><Relationship Id="rId125" Type="http://schemas.openxmlformats.org/officeDocument/2006/relationships/image" Target="../media/image1588.png"/><Relationship Id="rId146" Type="http://schemas.openxmlformats.org/officeDocument/2006/relationships/customXml" Target="../ink/ink1724.xml"/><Relationship Id="rId167" Type="http://schemas.openxmlformats.org/officeDocument/2006/relationships/image" Target="../media/image1608.png"/><Relationship Id="rId188" Type="http://schemas.openxmlformats.org/officeDocument/2006/relationships/customXml" Target="../ink/ink1745.xml"/><Relationship Id="rId311" Type="http://schemas.openxmlformats.org/officeDocument/2006/relationships/customXml" Target="../ink/ink1807.xml"/><Relationship Id="rId332" Type="http://schemas.openxmlformats.org/officeDocument/2006/relationships/customXml" Target="../ink/ink1818.xml"/><Relationship Id="rId353" Type="http://schemas.openxmlformats.org/officeDocument/2006/relationships/image" Target="../media/image1700.png"/><Relationship Id="rId374" Type="http://schemas.openxmlformats.org/officeDocument/2006/relationships/customXml" Target="../ink/ink1839.xml"/><Relationship Id="rId395" Type="http://schemas.openxmlformats.org/officeDocument/2006/relationships/image" Target="../media/image1721.png"/><Relationship Id="rId409" Type="http://schemas.openxmlformats.org/officeDocument/2006/relationships/image" Target="../media/image1728.png"/><Relationship Id="rId71" Type="http://schemas.openxmlformats.org/officeDocument/2006/relationships/image" Target="../media/image1561.png"/><Relationship Id="rId92" Type="http://schemas.openxmlformats.org/officeDocument/2006/relationships/customXml" Target="../ink/ink1697.xml"/><Relationship Id="rId213" Type="http://schemas.openxmlformats.org/officeDocument/2006/relationships/image" Target="../media/image1631.png"/><Relationship Id="rId234" Type="http://schemas.openxmlformats.org/officeDocument/2006/relationships/customXml" Target="../ink/ink1768.xml"/><Relationship Id="rId420" Type="http://schemas.openxmlformats.org/officeDocument/2006/relationships/customXml" Target="../ink/ink1862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540.png"/><Relationship Id="rId255" Type="http://schemas.openxmlformats.org/officeDocument/2006/relationships/image" Target="../media/image1652.png"/><Relationship Id="rId276" Type="http://schemas.openxmlformats.org/officeDocument/2006/relationships/customXml" Target="../ink/ink1789.xml"/><Relationship Id="rId297" Type="http://schemas.openxmlformats.org/officeDocument/2006/relationships/customXml" Target="../ink/ink1800.xml"/><Relationship Id="rId40" Type="http://schemas.openxmlformats.org/officeDocument/2006/relationships/customXml" Target="../ink/ink1671.xml"/><Relationship Id="rId115" Type="http://schemas.openxmlformats.org/officeDocument/2006/relationships/image" Target="../media/image1583.png"/><Relationship Id="rId136" Type="http://schemas.openxmlformats.org/officeDocument/2006/relationships/customXml" Target="../ink/ink1719.xml"/><Relationship Id="rId157" Type="http://schemas.openxmlformats.org/officeDocument/2006/relationships/image" Target="../media/image1603.png"/><Relationship Id="rId178" Type="http://schemas.openxmlformats.org/officeDocument/2006/relationships/customXml" Target="../ink/ink1740.xml"/><Relationship Id="rId301" Type="http://schemas.openxmlformats.org/officeDocument/2006/relationships/customXml" Target="../ink/ink1802.xml"/><Relationship Id="rId322" Type="http://schemas.openxmlformats.org/officeDocument/2006/relationships/image" Target="../media/image1685.png"/><Relationship Id="rId343" Type="http://schemas.openxmlformats.org/officeDocument/2006/relationships/image" Target="../media/image1695.png"/><Relationship Id="rId364" Type="http://schemas.openxmlformats.org/officeDocument/2006/relationships/customXml" Target="../ink/ink1834.xml"/><Relationship Id="rId61" Type="http://schemas.openxmlformats.org/officeDocument/2006/relationships/image" Target="../media/image1556.png"/><Relationship Id="rId82" Type="http://schemas.openxmlformats.org/officeDocument/2006/relationships/customXml" Target="../ink/ink1692.xml"/><Relationship Id="rId199" Type="http://schemas.openxmlformats.org/officeDocument/2006/relationships/image" Target="../media/image1624.png"/><Relationship Id="rId203" Type="http://schemas.openxmlformats.org/officeDocument/2006/relationships/image" Target="../media/image1626.png"/><Relationship Id="rId385" Type="http://schemas.openxmlformats.org/officeDocument/2006/relationships/image" Target="../media/image1716.png"/><Relationship Id="rId19" Type="http://schemas.openxmlformats.org/officeDocument/2006/relationships/image" Target="../media/image1535.png"/><Relationship Id="rId224" Type="http://schemas.openxmlformats.org/officeDocument/2006/relationships/customXml" Target="../ink/ink1763.xml"/><Relationship Id="rId245" Type="http://schemas.openxmlformats.org/officeDocument/2006/relationships/image" Target="../media/image1647.png"/><Relationship Id="rId266" Type="http://schemas.openxmlformats.org/officeDocument/2006/relationships/customXml" Target="../ink/ink1784.xml"/><Relationship Id="rId287" Type="http://schemas.openxmlformats.org/officeDocument/2006/relationships/image" Target="../media/image1668.png"/><Relationship Id="rId410" Type="http://schemas.openxmlformats.org/officeDocument/2006/relationships/customXml" Target="../ink/ink1857.xml"/><Relationship Id="rId431" Type="http://schemas.openxmlformats.org/officeDocument/2006/relationships/image" Target="../media/image1739.png"/><Relationship Id="rId30" Type="http://schemas.openxmlformats.org/officeDocument/2006/relationships/customXml" Target="../ink/ink1666.xml"/><Relationship Id="rId105" Type="http://schemas.openxmlformats.org/officeDocument/2006/relationships/image" Target="../media/image1578.png"/><Relationship Id="rId126" Type="http://schemas.openxmlformats.org/officeDocument/2006/relationships/customXml" Target="../ink/ink1714.xml"/><Relationship Id="rId147" Type="http://schemas.openxmlformats.org/officeDocument/2006/relationships/image" Target="../media/image1016.png"/><Relationship Id="rId168" Type="http://schemas.openxmlformats.org/officeDocument/2006/relationships/customXml" Target="../ink/ink1735.xml"/><Relationship Id="rId312" Type="http://schemas.openxmlformats.org/officeDocument/2006/relationships/image" Target="../media/image1680.png"/><Relationship Id="rId333" Type="http://schemas.openxmlformats.org/officeDocument/2006/relationships/image" Target="../media/image1690.png"/><Relationship Id="rId354" Type="http://schemas.openxmlformats.org/officeDocument/2006/relationships/customXml" Target="../ink/ink1829.xml"/><Relationship Id="rId51" Type="http://schemas.openxmlformats.org/officeDocument/2006/relationships/image" Target="../media/image1551.png"/><Relationship Id="rId72" Type="http://schemas.openxmlformats.org/officeDocument/2006/relationships/customXml" Target="../ink/ink1687.xml"/><Relationship Id="rId93" Type="http://schemas.openxmlformats.org/officeDocument/2006/relationships/image" Target="../media/image1572.png"/><Relationship Id="rId189" Type="http://schemas.openxmlformats.org/officeDocument/2006/relationships/image" Target="../media/image1619.png"/><Relationship Id="rId375" Type="http://schemas.openxmlformats.org/officeDocument/2006/relationships/image" Target="../media/image1711.png"/><Relationship Id="rId396" Type="http://schemas.openxmlformats.org/officeDocument/2006/relationships/customXml" Target="../ink/ink1850.xml"/><Relationship Id="rId3" Type="http://schemas.openxmlformats.org/officeDocument/2006/relationships/image" Target="../media/image4400.png"/><Relationship Id="rId214" Type="http://schemas.openxmlformats.org/officeDocument/2006/relationships/customXml" Target="../ink/ink1758.xml"/><Relationship Id="rId235" Type="http://schemas.openxmlformats.org/officeDocument/2006/relationships/image" Target="../media/image1642.png"/><Relationship Id="rId256" Type="http://schemas.openxmlformats.org/officeDocument/2006/relationships/customXml" Target="../ink/ink1779.xml"/><Relationship Id="rId277" Type="http://schemas.openxmlformats.org/officeDocument/2006/relationships/image" Target="../media/image1663.png"/><Relationship Id="rId298" Type="http://schemas.openxmlformats.org/officeDocument/2006/relationships/image" Target="../media/image1673.png"/><Relationship Id="rId400" Type="http://schemas.openxmlformats.org/officeDocument/2006/relationships/customXml" Target="../ink/ink1852.xml"/><Relationship Id="rId421" Type="http://schemas.openxmlformats.org/officeDocument/2006/relationships/image" Target="../media/image1734.png"/><Relationship Id="rId116" Type="http://schemas.openxmlformats.org/officeDocument/2006/relationships/customXml" Target="../ink/ink1709.xml"/><Relationship Id="rId137" Type="http://schemas.openxmlformats.org/officeDocument/2006/relationships/image" Target="../media/image1594.png"/><Relationship Id="rId158" Type="http://schemas.openxmlformats.org/officeDocument/2006/relationships/customXml" Target="../ink/ink1730.xml"/><Relationship Id="rId302" Type="http://schemas.openxmlformats.org/officeDocument/2006/relationships/image" Target="../media/image1675.png"/><Relationship Id="rId323" Type="http://schemas.openxmlformats.org/officeDocument/2006/relationships/customXml" Target="../ink/ink1813.xml"/><Relationship Id="rId344" Type="http://schemas.openxmlformats.org/officeDocument/2006/relationships/customXml" Target="../ink/ink1824.xml"/><Relationship Id="rId20" Type="http://schemas.openxmlformats.org/officeDocument/2006/relationships/customXml" Target="../ink/ink1661.xml"/><Relationship Id="rId41" Type="http://schemas.openxmlformats.org/officeDocument/2006/relationships/image" Target="../media/image1546.png"/><Relationship Id="rId62" Type="http://schemas.openxmlformats.org/officeDocument/2006/relationships/customXml" Target="../ink/ink1682.xml"/><Relationship Id="rId83" Type="http://schemas.openxmlformats.org/officeDocument/2006/relationships/image" Target="../media/image1567.png"/><Relationship Id="rId179" Type="http://schemas.openxmlformats.org/officeDocument/2006/relationships/image" Target="../media/image1614.png"/><Relationship Id="rId365" Type="http://schemas.openxmlformats.org/officeDocument/2006/relationships/image" Target="../media/image1706.png"/><Relationship Id="rId386" Type="http://schemas.openxmlformats.org/officeDocument/2006/relationships/customXml" Target="../ink/ink1845.xml"/><Relationship Id="rId190" Type="http://schemas.openxmlformats.org/officeDocument/2006/relationships/customXml" Target="../ink/ink1746.xml"/><Relationship Id="rId204" Type="http://schemas.openxmlformats.org/officeDocument/2006/relationships/customXml" Target="../ink/ink1753.xml"/><Relationship Id="rId225" Type="http://schemas.openxmlformats.org/officeDocument/2006/relationships/image" Target="../media/image1637.png"/><Relationship Id="rId246" Type="http://schemas.openxmlformats.org/officeDocument/2006/relationships/customXml" Target="../ink/ink1774.xml"/><Relationship Id="rId267" Type="http://schemas.openxmlformats.org/officeDocument/2006/relationships/image" Target="../media/image1658.png"/><Relationship Id="rId288" Type="http://schemas.openxmlformats.org/officeDocument/2006/relationships/customXml" Target="../ink/ink1795.xml"/><Relationship Id="rId411" Type="http://schemas.openxmlformats.org/officeDocument/2006/relationships/image" Target="../media/image1729.png"/><Relationship Id="rId432" Type="http://schemas.openxmlformats.org/officeDocument/2006/relationships/customXml" Target="../ink/ink1868.xml"/><Relationship Id="rId106" Type="http://schemas.openxmlformats.org/officeDocument/2006/relationships/customXml" Target="../ink/ink1704.xml"/><Relationship Id="rId127" Type="http://schemas.openxmlformats.org/officeDocument/2006/relationships/image" Target="../media/image1589.png"/><Relationship Id="rId313" Type="http://schemas.openxmlformats.org/officeDocument/2006/relationships/customXml" Target="../ink/ink1808.xml"/><Relationship Id="rId10" Type="http://schemas.openxmlformats.org/officeDocument/2006/relationships/customXml" Target="../ink/ink1656.xml"/><Relationship Id="rId31" Type="http://schemas.openxmlformats.org/officeDocument/2006/relationships/image" Target="../media/image1541.png"/><Relationship Id="rId52" Type="http://schemas.openxmlformats.org/officeDocument/2006/relationships/customXml" Target="../ink/ink1677.xml"/><Relationship Id="rId73" Type="http://schemas.openxmlformats.org/officeDocument/2006/relationships/image" Target="../media/image1562.png"/><Relationship Id="rId94" Type="http://schemas.openxmlformats.org/officeDocument/2006/relationships/customXml" Target="../ink/ink1698.xml"/><Relationship Id="rId148" Type="http://schemas.openxmlformats.org/officeDocument/2006/relationships/customXml" Target="../ink/ink1725.xml"/><Relationship Id="rId169" Type="http://schemas.openxmlformats.org/officeDocument/2006/relationships/image" Target="../media/image1609.png"/><Relationship Id="rId334" Type="http://schemas.openxmlformats.org/officeDocument/2006/relationships/customXml" Target="../ink/ink1819.xml"/><Relationship Id="rId355" Type="http://schemas.openxmlformats.org/officeDocument/2006/relationships/image" Target="../media/image1701.png"/><Relationship Id="rId376" Type="http://schemas.openxmlformats.org/officeDocument/2006/relationships/customXml" Target="../ink/ink1840.xml"/><Relationship Id="rId397" Type="http://schemas.openxmlformats.org/officeDocument/2006/relationships/image" Target="../media/image1722.png"/><Relationship Id="rId4" Type="http://schemas.openxmlformats.org/officeDocument/2006/relationships/image" Target="../media/image4500.png"/><Relationship Id="rId180" Type="http://schemas.openxmlformats.org/officeDocument/2006/relationships/customXml" Target="../ink/ink1741.xml"/><Relationship Id="rId215" Type="http://schemas.openxmlformats.org/officeDocument/2006/relationships/image" Target="../media/image1632.png"/><Relationship Id="rId236" Type="http://schemas.openxmlformats.org/officeDocument/2006/relationships/customXml" Target="../ink/ink1769.xml"/><Relationship Id="rId257" Type="http://schemas.openxmlformats.org/officeDocument/2006/relationships/image" Target="../media/image1653.png"/><Relationship Id="rId278" Type="http://schemas.openxmlformats.org/officeDocument/2006/relationships/customXml" Target="../ink/ink1790.xml"/><Relationship Id="rId401" Type="http://schemas.openxmlformats.org/officeDocument/2006/relationships/image" Target="../media/image1724.png"/><Relationship Id="rId422" Type="http://schemas.openxmlformats.org/officeDocument/2006/relationships/customXml" Target="../ink/ink1863.xml"/><Relationship Id="rId303" Type="http://schemas.openxmlformats.org/officeDocument/2006/relationships/customXml" Target="../ink/ink1803.xml"/><Relationship Id="rId42" Type="http://schemas.openxmlformats.org/officeDocument/2006/relationships/customXml" Target="../ink/ink1672.xml"/><Relationship Id="rId84" Type="http://schemas.openxmlformats.org/officeDocument/2006/relationships/customXml" Target="../ink/ink1693.xml"/><Relationship Id="rId138" Type="http://schemas.openxmlformats.org/officeDocument/2006/relationships/customXml" Target="../ink/ink1720.xml"/><Relationship Id="rId345" Type="http://schemas.openxmlformats.org/officeDocument/2006/relationships/image" Target="../media/image1696.png"/><Relationship Id="rId387" Type="http://schemas.openxmlformats.org/officeDocument/2006/relationships/image" Target="../media/image1717.png"/><Relationship Id="rId191" Type="http://schemas.openxmlformats.org/officeDocument/2006/relationships/image" Target="../media/image1620.png"/><Relationship Id="rId205" Type="http://schemas.openxmlformats.org/officeDocument/2006/relationships/image" Target="../media/image1627.png"/><Relationship Id="rId247" Type="http://schemas.openxmlformats.org/officeDocument/2006/relationships/image" Target="../media/image1648.png"/><Relationship Id="rId412" Type="http://schemas.openxmlformats.org/officeDocument/2006/relationships/customXml" Target="../ink/ink1858.xml"/><Relationship Id="rId107" Type="http://schemas.openxmlformats.org/officeDocument/2006/relationships/image" Target="../media/image1579.png"/><Relationship Id="rId289" Type="http://schemas.openxmlformats.org/officeDocument/2006/relationships/image" Target="../media/image1669.png"/><Relationship Id="rId11" Type="http://schemas.openxmlformats.org/officeDocument/2006/relationships/image" Target="../media/image1531.png"/><Relationship Id="rId53" Type="http://schemas.openxmlformats.org/officeDocument/2006/relationships/image" Target="../media/image1552.png"/><Relationship Id="rId149" Type="http://schemas.openxmlformats.org/officeDocument/2006/relationships/image" Target="../media/image1599.png"/><Relationship Id="rId314" Type="http://schemas.openxmlformats.org/officeDocument/2006/relationships/image" Target="../media/image1681.png"/><Relationship Id="rId356" Type="http://schemas.openxmlformats.org/officeDocument/2006/relationships/customXml" Target="../ink/ink1830.xml"/><Relationship Id="rId398" Type="http://schemas.openxmlformats.org/officeDocument/2006/relationships/customXml" Target="../ink/ink1851.xml"/><Relationship Id="rId95" Type="http://schemas.openxmlformats.org/officeDocument/2006/relationships/image" Target="../media/image1573.png"/><Relationship Id="rId160" Type="http://schemas.openxmlformats.org/officeDocument/2006/relationships/customXml" Target="../ink/ink1731.xml"/><Relationship Id="rId216" Type="http://schemas.openxmlformats.org/officeDocument/2006/relationships/customXml" Target="../ink/ink1759.xml"/><Relationship Id="rId423" Type="http://schemas.openxmlformats.org/officeDocument/2006/relationships/image" Target="../media/image1735.png"/><Relationship Id="rId258" Type="http://schemas.openxmlformats.org/officeDocument/2006/relationships/customXml" Target="../ink/ink1780.xml"/><Relationship Id="rId22" Type="http://schemas.openxmlformats.org/officeDocument/2006/relationships/customXml" Target="../ink/ink1662.xml"/><Relationship Id="rId64" Type="http://schemas.openxmlformats.org/officeDocument/2006/relationships/customXml" Target="../ink/ink1683.xml"/><Relationship Id="rId118" Type="http://schemas.openxmlformats.org/officeDocument/2006/relationships/customXml" Target="../ink/ink1710.xml"/><Relationship Id="rId325" Type="http://schemas.openxmlformats.org/officeDocument/2006/relationships/image" Target="../media/image1686.png"/><Relationship Id="rId367" Type="http://schemas.openxmlformats.org/officeDocument/2006/relationships/image" Target="../media/image1707.png"/><Relationship Id="rId171" Type="http://schemas.openxmlformats.org/officeDocument/2006/relationships/image" Target="../media/image1610.png"/><Relationship Id="rId227" Type="http://schemas.openxmlformats.org/officeDocument/2006/relationships/image" Target="../media/image1638.png"/><Relationship Id="rId269" Type="http://schemas.openxmlformats.org/officeDocument/2006/relationships/image" Target="../media/image1659.png"/><Relationship Id="rId434" Type="http://schemas.openxmlformats.org/officeDocument/2006/relationships/customXml" Target="../ink/ink1869.xml"/><Relationship Id="rId33" Type="http://schemas.openxmlformats.org/officeDocument/2006/relationships/image" Target="../media/image1542.png"/><Relationship Id="rId129" Type="http://schemas.openxmlformats.org/officeDocument/2006/relationships/image" Target="../media/image1590.png"/><Relationship Id="rId280" Type="http://schemas.openxmlformats.org/officeDocument/2006/relationships/customXml" Target="../ink/ink1791.xml"/><Relationship Id="rId336" Type="http://schemas.openxmlformats.org/officeDocument/2006/relationships/customXml" Target="../ink/ink1820.xml"/><Relationship Id="rId75" Type="http://schemas.openxmlformats.org/officeDocument/2006/relationships/image" Target="../media/image1563.png"/><Relationship Id="rId140" Type="http://schemas.openxmlformats.org/officeDocument/2006/relationships/customXml" Target="../ink/ink1721.xml"/><Relationship Id="rId182" Type="http://schemas.openxmlformats.org/officeDocument/2006/relationships/customXml" Target="../ink/ink1742.xml"/><Relationship Id="rId378" Type="http://schemas.openxmlformats.org/officeDocument/2006/relationships/customXml" Target="../ink/ink1841.xml"/><Relationship Id="rId403" Type="http://schemas.openxmlformats.org/officeDocument/2006/relationships/image" Target="../media/image1725.png"/><Relationship Id="rId6" Type="http://schemas.openxmlformats.org/officeDocument/2006/relationships/image" Target="NULL"/><Relationship Id="rId238" Type="http://schemas.openxmlformats.org/officeDocument/2006/relationships/customXml" Target="../ink/ink1770.xml"/><Relationship Id="rId291" Type="http://schemas.openxmlformats.org/officeDocument/2006/relationships/image" Target="../media/image1670.png"/><Relationship Id="rId305" Type="http://schemas.openxmlformats.org/officeDocument/2006/relationships/customXml" Target="../ink/ink1804.xml"/><Relationship Id="rId347" Type="http://schemas.openxmlformats.org/officeDocument/2006/relationships/image" Target="../media/image1697.png"/><Relationship Id="rId44" Type="http://schemas.openxmlformats.org/officeDocument/2006/relationships/customXml" Target="../ink/ink1673.xml"/><Relationship Id="rId86" Type="http://schemas.openxmlformats.org/officeDocument/2006/relationships/customXml" Target="../ink/ink1694.xml"/><Relationship Id="rId151" Type="http://schemas.openxmlformats.org/officeDocument/2006/relationships/image" Target="../media/image1600.png"/><Relationship Id="rId389" Type="http://schemas.openxmlformats.org/officeDocument/2006/relationships/image" Target="../media/image1718.png"/><Relationship Id="rId193" Type="http://schemas.openxmlformats.org/officeDocument/2006/relationships/image" Target="../media/image1621.png"/><Relationship Id="rId207" Type="http://schemas.openxmlformats.org/officeDocument/2006/relationships/image" Target="../media/image1628.png"/><Relationship Id="rId249" Type="http://schemas.openxmlformats.org/officeDocument/2006/relationships/image" Target="../media/image1649.png"/><Relationship Id="rId414" Type="http://schemas.openxmlformats.org/officeDocument/2006/relationships/customXml" Target="../ink/ink1859.xml"/><Relationship Id="rId13" Type="http://schemas.openxmlformats.org/officeDocument/2006/relationships/image" Target="../media/image1532.png"/><Relationship Id="rId109" Type="http://schemas.openxmlformats.org/officeDocument/2006/relationships/image" Target="../media/image1580.png"/><Relationship Id="rId260" Type="http://schemas.openxmlformats.org/officeDocument/2006/relationships/customXml" Target="../ink/ink1781.xml"/><Relationship Id="rId316" Type="http://schemas.openxmlformats.org/officeDocument/2006/relationships/image" Target="../media/image1682.png"/><Relationship Id="rId55" Type="http://schemas.openxmlformats.org/officeDocument/2006/relationships/image" Target="../media/image1553.png"/><Relationship Id="rId97" Type="http://schemas.openxmlformats.org/officeDocument/2006/relationships/image" Target="../media/image1574.png"/><Relationship Id="rId120" Type="http://schemas.openxmlformats.org/officeDocument/2006/relationships/customXml" Target="../ink/ink1711.xml"/><Relationship Id="rId358" Type="http://schemas.openxmlformats.org/officeDocument/2006/relationships/customXml" Target="../ink/ink1831.xml"/><Relationship Id="rId162" Type="http://schemas.openxmlformats.org/officeDocument/2006/relationships/customXml" Target="../ink/ink1732.xml"/><Relationship Id="rId218" Type="http://schemas.openxmlformats.org/officeDocument/2006/relationships/customXml" Target="../ink/ink1760.xml"/><Relationship Id="rId425" Type="http://schemas.openxmlformats.org/officeDocument/2006/relationships/image" Target="../media/image1736.png"/><Relationship Id="rId271" Type="http://schemas.openxmlformats.org/officeDocument/2006/relationships/image" Target="../media/image1660.png"/><Relationship Id="rId24" Type="http://schemas.openxmlformats.org/officeDocument/2006/relationships/customXml" Target="../ink/ink1663.xml"/><Relationship Id="rId66" Type="http://schemas.openxmlformats.org/officeDocument/2006/relationships/customXml" Target="../ink/ink1684.xml"/><Relationship Id="rId131" Type="http://schemas.openxmlformats.org/officeDocument/2006/relationships/image" Target="../media/image1591.png"/><Relationship Id="rId327" Type="http://schemas.openxmlformats.org/officeDocument/2006/relationships/image" Target="../media/image1687.png"/><Relationship Id="rId369" Type="http://schemas.openxmlformats.org/officeDocument/2006/relationships/image" Target="../media/image1708.png"/><Relationship Id="rId173" Type="http://schemas.openxmlformats.org/officeDocument/2006/relationships/image" Target="../media/image1611.png"/><Relationship Id="rId229" Type="http://schemas.openxmlformats.org/officeDocument/2006/relationships/image" Target="../media/image1639.png"/><Relationship Id="rId380" Type="http://schemas.openxmlformats.org/officeDocument/2006/relationships/customXml" Target="../ink/ink1842.xml"/><Relationship Id="rId240" Type="http://schemas.openxmlformats.org/officeDocument/2006/relationships/customXml" Target="../ink/ink1771.xml"/><Relationship Id="rId35" Type="http://schemas.openxmlformats.org/officeDocument/2006/relationships/image" Target="../media/image1543.png"/><Relationship Id="rId77" Type="http://schemas.openxmlformats.org/officeDocument/2006/relationships/image" Target="../media/image1564.png"/><Relationship Id="rId100" Type="http://schemas.openxmlformats.org/officeDocument/2006/relationships/customXml" Target="../ink/ink1701.xml"/><Relationship Id="rId282" Type="http://schemas.openxmlformats.org/officeDocument/2006/relationships/customXml" Target="../ink/ink1792.xml"/><Relationship Id="rId338" Type="http://schemas.openxmlformats.org/officeDocument/2006/relationships/customXml" Target="../ink/ink1821.xml"/><Relationship Id="rId8" Type="http://schemas.openxmlformats.org/officeDocument/2006/relationships/customXml" Target="../ink/ink1655.xml"/><Relationship Id="rId142" Type="http://schemas.openxmlformats.org/officeDocument/2006/relationships/customXml" Target="../ink/ink1722.xml"/><Relationship Id="rId184" Type="http://schemas.openxmlformats.org/officeDocument/2006/relationships/customXml" Target="../ink/ink1743.xml"/><Relationship Id="rId391" Type="http://schemas.openxmlformats.org/officeDocument/2006/relationships/image" Target="../media/image1719.png"/><Relationship Id="rId405" Type="http://schemas.openxmlformats.org/officeDocument/2006/relationships/image" Target="../media/image1726.png"/><Relationship Id="rId251" Type="http://schemas.openxmlformats.org/officeDocument/2006/relationships/image" Target="../media/image1650.png"/><Relationship Id="rId46" Type="http://schemas.openxmlformats.org/officeDocument/2006/relationships/customXml" Target="../ink/ink1674.xml"/><Relationship Id="rId293" Type="http://schemas.openxmlformats.org/officeDocument/2006/relationships/image" Target="../media/image1671.png"/><Relationship Id="rId307" Type="http://schemas.openxmlformats.org/officeDocument/2006/relationships/customXml" Target="../ink/ink1805.xml"/><Relationship Id="rId349" Type="http://schemas.openxmlformats.org/officeDocument/2006/relationships/image" Target="../media/image1698.png"/><Relationship Id="rId88" Type="http://schemas.openxmlformats.org/officeDocument/2006/relationships/customXml" Target="../ink/ink1695.xml"/><Relationship Id="rId111" Type="http://schemas.openxmlformats.org/officeDocument/2006/relationships/image" Target="../media/image1581.png"/><Relationship Id="rId153" Type="http://schemas.openxmlformats.org/officeDocument/2006/relationships/image" Target="../media/image1601.png"/><Relationship Id="rId195" Type="http://schemas.openxmlformats.org/officeDocument/2006/relationships/image" Target="../media/image1622.png"/><Relationship Id="rId209" Type="http://schemas.openxmlformats.org/officeDocument/2006/relationships/image" Target="../media/image1629.png"/><Relationship Id="rId360" Type="http://schemas.openxmlformats.org/officeDocument/2006/relationships/customXml" Target="../ink/ink1832.xml"/><Relationship Id="rId416" Type="http://schemas.openxmlformats.org/officeDocument/2006/relationships/customXml" Target="../ink/ink1860.xml"/><Relationship Id="rId220" Type="http://schemas.openxmlformats.org/officeDocument/2006/relationships/customXml" Target="../ink/ink1761.xml"/><Relationship Id="rId15" Type="http://schemas.openxmlformats.org/officeDocument/2006/relationships/image" Target="../media/image1533.png"/><Relationship Id="rId57" Type="http://schemas.openxmlformats.org/officeDocument/2006/relationships/image" Target="../media/image1554.png"/><Relationship Id="rId262" Type="http://schemas.openxmlformats.org/officeDocument/2006/relationships/customXml" Target="../ink/ink1782.xml"/><Relationship Id="rId318" Type="http://schemas.openxmlformats.org/officeDocument/2006/relationships/image" Target="../media/image1683.png"/><Relationship Id="rId99" Type="http://schemas.openxmlformats.org/officeDocument/2006/relationships/image" Target="../media/image1575.png"/><Relationship Id="rId122" Type="http://schemas.openxmlformats.org/officeDocument/2006/relationships/customXml" Target="../ink/ink1712.xml"/><Relationship Id="rId164" Type="http://schemas.openxmlformats.org/officeDocument/2006/relationships/customXml" Target="../ink/ink1733.xml"/><Relationship Id="rId371" Type="http://schemas.openxmlformats.org/officeDocument/2006/relationships/image" Target="../media/image1709.png"/><Relationship Id="rId427" Type="http://schemas.openxmlformats.org/officeDocument/2006/relationships/image" Target="../media/image1737.png"/><Relationship Id="rId26" Type="http://schemas.openxmlformats.org/officeDocument/2006/relationships/customXml" Target="../ink/ink1664.xml"/><Relationship Id="rId231" Type="http://schemas.openxmlformats.org/officeDocument/2006/relationships/image" Target="../media/image1640.png"/><Relationship Id="rId273" Type="http://schemas.openxmlformats.org/officeDocument/2006/relationships/image" Target="../media/image1661.png"/><Relationship Id="rId329" Type="http://schemas.openxmlformats.org/officeDocument/2006/relationships/image" Target="../media/image1688.png"/><Relationship Id="rId68" Type="http://schemas.openxmlformats.org/officeDocument/2006/relationships/customXml" Target="../ink/ink1685.xml"/><Relationship Id="rId133" Type="http://schemas.openxmlformats.org/officeDocument/2006/relationships/image" Target="../media/image1592.png"/><Relationship Id="rId175" Type="http://schemas.openxmlformats.org/officeDocument/2006/relationships/image" Target="../media/image1612.png"/><Relationship Id="rId340" Type="http://schemas.openxmlformats.org/officeDocument/2006/relationships/customXml" Target="../ink/ink1822.xml"/><Relationship Id="rId200" Type="http://schemas.openxmlformats.org/officeDocument/2006/relationships/customXml" Target="../ink/ink1751.xml"/><Relationship Id="rId382" Type="http://schemas.openxmlformats.org/officeDocument/2006/relationships/customXml" Target="../ink/ink1843.xml"/><Relationship Id="rId242" Type="http://schemas.openxmlformats.org/officeDocument/2006/relationships/customXml" Target="../ink/ink1772.xml"/><Relationship Id="rId284" Type="http://schemas.openxmlformats.org/officeDocument/2006/relationships/customXml" Target="../ink/ink1793.xml"/><Relationship Id="rId37" Type="http://schemas.openxmlformats.org/officeDocument/2006/relationships/image" Target="../media/image1544.png"/><Relationship Id="rId79" Type="http://schemas.openxmlformats.org/officeDocument/2006/relationships/image" Target="../media/image1565.png"/><Relationship Id="rId102" Type="http://schemas.openxmlformats.org/officeDocument/2006/relationships/customXml" Target="../ink/ink1702.xml"/><Relationship Id="rId144" Type="http://schemas.openxmlformats.org/officeDocument/2006/relationships/customXml" Target="../ink/ink1723.xml"/><Relationship Id="rId90" Type="http://schemas.openxmlformats.org/officeDocument/2006/relationships/customXml" Target="../ink/ink1696.xml"/><Relationship Id="rId186" Type="http://schemas.openxmlformats.org/officeDocument/2006/relationships/customXml" Target="../ink/ink1744.xml"/><Relationship Id="rId351" Type="http://schemas.openxmlformats.org/officeDocument/2006/relationships/image" Target="../media/image1699.png"/><Relationship Id="rId393" Type="http://schemas.openxmlformats.org/officeDocument/2006/relationships/image" Target="../media/image1720.png"/><Relationship Id="rId407" Type="http://schemas.openxmlformats.org/officeDocument/2006/relationships/image" Target="../media/image1727.png"/><Relationship Id="rId211" Type="http://schemas.openxmlformats.org/officeDocument/2006/relationships/image" Target="../media/image1630.png"/><Relationship Id="rId253" Type="http://schemas.openxmlformats.org/officeDocument/2006/relationships/image" Target="../media/image1651.png"/><Relationship Id="rId295" Type="http://schemas.openxmlformats.org/officeDocument/2006/relationships/image" Target="../media/image1672.png"/><Relationship Id="rId309" Type="http://schemas.openxmlformats.org/officeDocument/2006/relationships/customXml" Target="../ink/ink1806.xml"/><Relationship Id="rId48" Type="http://schemas.openxmlformats.org/officeDocument/2006/relationships/customXml" Target="../ink/ink1675.xml"/><Relationship Id="rId113" Type="http://schemas.openxmlformats.org/officeDocument/2006/relationships/image" Target="../media/image1582.png"/><Relationship Id="rId320" Type="http://schemas.openxmlformats.org/officeDocument/2006/relationships/image" Target="../media/image1684.png"/><Relationship Id="rId155" Type="http://schemas.openxmlformats.org/officeDocument/2006/relationships/image" Target="../media/image1602.png"/><Relationship Id="rId197" Type="http://schemas.openxmlformats.org/officeDocument/2006/relationships/image" Target="../media/image1623.png"/><Relationship Id="rId362" Type="http://schemas.openxmlformats.org/officeDocument/2006/relationships/customXml" Target="../ink/ink1833.xml"/><Relationship Id="rId418" Type="http://schemas.openxmlformats.org/officeDocument/2006/relationships/customXml" Target="../ink/ink1861.xml"/><Relationship Id="rId222" Type="http://schemas.openxmlformats.org/officeDocument/2006/relationships/customXml" Target="../ink/ink1762.xml"/><Relationship Id="rId264" Type="http://schemas.openxmlformats.org/officeDocument/2006/relationships/customXml" Target="../ink/ink1783.xml"/><Relationship Id="rId17" Type="http://schemas.openxmlformats.org/officeDocument/2006/relationships/image" Target="../media/image1534.png"/><Relationship Id="rId59" Type="http://schemas.openxmlformats.org/officeDocument/2006/relationships/image" Target="../media/image1555.png"/><Relationship Id="rId124" Type="http://schemas.openxmlformats.org/officeDocument/2006/relationships/customXml" Target="../ink/ink1713.xml"/><Relationship Id="rId70" Type="http://schemas.openxmlformats.org/officeDocument/2006/relationships/customXml" Target="../ink/ink1686.xml"/><Relationship Id="rId166" Type="http://schemas.openxmlformats.org/officeDocument/2006/relationships/customXml" Target="../ink/ink1734.xml"/><Relationship Id="rId331" Type="http://schemas.openxmlformats.org/officeDocument/2006/relationships/image" Target="../media/image1689.png"/><Relationship Id="rId373" Type="http://schemas.openxmlformats.org/officeDocument/2006/relationships/image" Target="../media/image1710.png"/><Relationship Id="rId429" Type="http://schemas.openxmlformats.org/officeDocument/2006/relationships/image" Target="../media/image173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41.png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879.xml"/><Relationship Id="rId170" Type="http://schemas.openxmlformats.org/officeDocument/2006/relationships/image" Target="../media/image1824.png"/><Relationship Id="rId268" Type="http://schemas.openxmlformats.org/officeDocument/2006/relationships/customXml" Target="../ink/ink2003.xml"/><Relationship Id="rId475" Type="http://schemas.openxmlformats.org/officeDocument/2006/relationships/image" Target="../media/image1975.png"/><Relationship Id="rId682" Type="http://schemas.openxmlformats.org/officeDocument/2006/relationships/customXml" Target="../ink/ink2212.xml"/><Relationship Id="rId128" Type="http://schemas.openxmlformats.org/officeDocument/2006/relationships/image" Target="../media/image1804.png"/><Relationship Id="rId335" Type="http://schemas.openxmlformats.org/officeDocument/2006/relationships/image" Target="../media/image1906.png"/><Relationship Id="rId542" Type="http://schemas.openxmlformats.org/officeDocument/2006/relationships/customXml" Target="../ink/ink2141.xml"/><Relationship Id="rId987" Type="http://schemas.openxmlformats.org/officeDocument/2006/relationships/image" Target="../media/image2228.png"/><Relationship Id="rId181" Type="http://schemas.openxmlformats.org/officeDocument/2006/relationships/customXml" Target="../ink/ink1959.xml"/><Relationship Id="rId402" Type="http://schemas.openxmlformats.org/officeDocument/2006/relationships/customXml" Target="../ink/ink2071.xml"/><Relationship Id="rId847" Type="http://schemas.openxmlformats.org/officeDocument/2006/relationships/customXml" Target="../ink/ink2295.xml"/><Relationship Id="rId1032" Type="http://schemas.openxmlformats.org/officeDocument/2006/relationships/customXml" Target="../ink/ink2388.xml"/><Relationship Id="rId279" Type="http://schemas.openxmlformats.org/officeDocument/2006/relationships/image" Target="../media/image1878.png"/><Relationship Id="rId486" Type="http://schemas.openxmlformats.org/officeDocument/2006/relationships/customXml" Target="../ink/ink2113.xml"/><Relationship Id="rId693" Type="http://schemas.openxmlformats.org/officeDocument/2006/relationships/image" Target="../media/image2083.png"/><Relationship Id="rId707" Type="http://schemas.openxmlformats.org/officeDocument/2006/relationships/image" Target="../media/image2089.png"/><Relationship Id="rId914" Type="http://schemas.openxmlformats.org/officeDocument/2006/relationships/image" Target="../media/image2192.png"/><Relationship Id="rId43" Type="http://schemas.openxmlformats.org/officeDocument/2006/relationships/customXml" Target="../ink/ink1890.xml"/><Relationship Id="rId139" Type="http://schemas.openxmlformats.org/officeDocument/2006/relationships/customXml" Target="../ink/ink1938.xml"/><Relationship Id="rId346" Type="http://schemas.openxmlformats.org/officeDocument/2006/relationships/customXml" Target="../ink/ink2042.xml"/><Relationship Id="rId553" Type="http://schemas.openxmlformats.org/officeDocument/2006/relationships/image" Target="../media/image2014.png"/><Relationship Id="rId760" Type="http://schemas.openxmlformats.org/officeDocument/2006/relationships/customXml" Target="../ink/ink2251.xml"/><Relationship Id="rId998" Type="http://schemas.openxmlformats.org/officeDocument/2006/relationships/customXml" Target="../ink/ink2371.xml"/><Relationship Id="rId192" Type="http://schemas.openxmlformats.org/officeDocument/2006/relationships/customXml" Target="../ink/ink1965.xml"/><Relationship Id="rId206" Type="http://schemas.openxmlformats.org/officeDocument/2006/relationships/customXml" Target="../ink/ink1972.xml"/><Relationship Id="rId413" Type="http://schemas.openxmlformats.org/officeDocument/2006/relationships/image" Target="../media/image1944.png"/><Relationship Id="rId858" Type="http://schemas.openxmlformats.org/officeDocument/2006/relationships/image" Target="../media/image2164.png"/><Relationship Id="rId1043" Type="http://schemas.openxmlformats.org/officeDocument/2006/relationships/image" Target="../media/image2256.png"/><Relationship Id="rId497" Type="http://schemas.openxmlformats.org/officeDocument/2006/relationships/image" Target="../media/image1986.png"/><Relationship Id="rId620" Type="http://schemas.openxmlformats.org/officeDocument/2006/relationships/customXml" Target="../ink/ink2180.xml"/><Relationship Id="rId718" Type="http://schemas.openxmlformats.org/officeDocument/2006/relationships/customXml" Target="../ink/ink2230.xml"/><Relationship Id="rId925" Type="http://schemas.openxmlformats.org/officeDocument/2006/relationships/customXml" Target="../ink/ink2334.xml"/><Relationship Id="rId357" Type="http://schemas.openxmlformats.org/officeDocument/2006/relationships/image" Target="../media/image1917.png"/><Relationship Id="rId54" Type="http://schemas.openxmlformats.org/officeDocument/2006/relationships/image" Target="../media/image1767.png"/><Relationship Id="rId217" Type="http://schemas.openxmlformats.org/officeDocument/2006/relationships/image" Target="../media/image1847.png"/><Relationship Id="rId564" Type="http://schemas.openxmlformats.org/officeDocument/2006/relationships/customXml" Target="../ink/ink2152.xml"/><Relationship Id="rId771" Type="http://schemas.openxmlformats.org/officeDocument/2006/relationships/image" Target="../media/image2121.png"/><Relationship Id="rId869" Type="http://schemas.openxmlformats.org/officeDocument/2006/relationships/customXml" Target="../ink/ink2306.xml"/><Relationship Id="rId424" Type="http://schemas.openxmlformats.org/officeDocument/2006/relationships/customXml" Target="../ink/ink2082.xml"/><Relationship Id="rId631" Type="http://schemas.openxmlformats.org/officeDocument/2006/relationships/customXml" Target="../ink/ink2186.xml"/><Relationship Id="rId729" Type="http://schemas.openxmlformats.org/officeDocument/2006/relationships/image" Target="../media/image2100.png"/><Relationship Id="rId270" Type="http://schemas.openxmlformats.org/officeDocument/2006/relationships/customXml" Target="../ink/ink2004.xml"/><Relationship Id="rId936" Type="http://schemas.openxmlformats.org/officeDocument/2006/relationships/image" Target="../media/image2203.png"/><Relationship Id="rId65" Type="http://schemas.openxmlformats.org/officeDocument/2006/relationships/customXml" Target="../ink/ink1901.xml"/><Relationship Id="rId130" Type="http://schemas.openxmlformats.org/officeDocument/2006/relationships/image" Target="../media/image1805.png"/><Relationship Id="rId368" Type="http://schemas.openxmlformats.org/officeDocument/2006/relationships/customXml" Target="../ink/ink2053.xml"/><Relationship Id="rId575" Type="http://schemas.openxmlformats.org/officeDocument/2006/relationships/image" Target="../media/image2025.png"/><Relationship Id="rId782" Type="http://schemas.openxmlformats.org/officeDocument/2006/relationships/customXml" Target="../ink/ink2262.xml"/><Relationship Id="rId228" Type="http://schemas.openxmlformats.org/officeDocument/2006/relationships/customXml" Target="../ink/ink1983.xml"/><Relationship Id="rId435" Type="http://schemas.openxmlformats.org/officeDocument/2006/relationships/image" Target="../media/image1955.png"/><Relationship Id="rId642" Type="http://schemas.openxmlformats.org/officeDocument/2006/relationships/image" Target="../media/image2058.png"/><Relationship Id="rId281" Type="http://schemas.openxmlformats.org/officeDocument/2006/relationships/image" Target="../media/image1879.png"/><Relationship Id="rId502" Type="http://schemas.openxmlformats.org/officeDocument/2006/relationships/customXml" Target="../ink/ink2121.xml"/><Relationship Id="rId947" Type="http://schemas.openxmlformats.org/officeDocument/2006/relationships/customXml" Target="../ink/ink2345.xml"/><Relationship Id="rId76" Type="http://schemas.openxmlformats.org/officeDocument/2006/relationships/image" Target="../media/image1778.png"/><Relationship Id="rId141" Type="http://schemas.openxmlformats.org/officeDocument/2006/relationships/customXml" Target="../ink/ink1939.xml"/><Relationship Id="rId379" Type="http://schemas.openxmlformats.org/officeDocument/2006/relationships/customXml" Target="../ink/ink2059.xml"/><Relationship Id="rId586" Type="http://schemas.openxmlformats.org/officeDocument/2006/relationships/customXml" Target="../ink/ink2163.xml"/><Relationship Id="rId793" Type="http://schemas.openxmlformats.org/officeDocument/2006/relationships/image" Target="../media/image2132.png"/><Relationship Id="rId807" Type="http://schemas.openxmlformats.org/officeDocument/2006/relationships/image" Target="../media/image2139.png"/><Relationship Id="rId7" Type="http://schemas.openxmlformats.org/officeDocument/2006/relationships/customXml" Target="../ink/ink1872.xml"/><Relationship Id="rId239" Type="http://schemas.openxmlformats.org/officeDocument/2006/relationships/image" Target="../media/image1858.png"/><Relationship Id="rId446" Type="http://schemas.openxmlformats.org/officeDocument/2006/relationships/customXml" Target="../ink/ink2093.xml"/><Relationship Id="rId653" Type="http://schemas.openxmlformats.org/officeDocument/2006/relationships/customXml" Target="../ink/ink2197.xml"/><Relationship Id="rId292" Type="http://schemas.openxmlformats.org/officeDocument/2006/relationships/customXml" Target="../ink/ink2015.xml"/><Relationship Id="rId306" Type="http://schemas.openxmlformats.org/officeDocument/2006/relationships/customXml" Target="../ink/ink2022.xml"/><Relationship Id="rId860" Type="http://schemas.openxmlformats.org/officeDocument/2006/relationships/image" Target="../media/image2165.png"/><Relationship Id="rId958" Type="http://schemas.openxmlformats.org/officeDocument/2006/relationships/image" Target="../media/image2214.png"/><Relationship Id="rId87" Type="http://schemas.openxmlformats.org/officeDocument/2006/relationships/customXml" Target="../ink/ink1912.xml"/><Relationship Id="rId513" Type="http://schemas.openxmlformats.org/officeDocument/2006/relationships/image" Target="../media/image1994.png"/><Relationship Id="rId597" Type="http://schemas.openxmlformats.org/officeDocument/2006/relationships/image" Target="../media/image2036.png"/><Relationship Id="rId720" Type="http://schemas.openxmlformats.org/officeDocument/2006/relationships/customXml" Target="../ink/ink2231.xml"/><Relationship Id="rId818" Type="http://schemas.openxmlformats.org/officeDocument/2006/relationships/customXml" Target="../ink/ink2280.xml"/><Relationship Id="rId152" Type="http://schemas.openxmlformats.org/officeDocument/2006/relationships/image" Target="../media/image1815.png"/><Relationship Id="rId457" Type="http://schemas.openxmlformats.org/officeDocument/2006/relationships/image" Target="../media/image1966.png"/><Relationship Id="rId1003" Type="http://schemas.openxmlformats.org/officeDocument/2006/relationships/image" Target="../media/image2236.png"/><Relationship Id="rId664" Type="http://schemas.openxmlformats.org/officeDocument/2006/relationships/image" Target="../media/image2069.png"/><Relationship Id="rId871" Type="http://schemas.openxmlformats.org/officeDocument/2006/relationships/customXml" Target="../ink/ink2307.xml"/><Relationship Id="rId969" Type="http://schemas.openxmlformats.org/officeDocument/2006/relationships/customXml" Target="../ink/ink2356.xml"/><Relationship Id="rId14" Type="http://schemas.openxmlformats.org/officeDocument/2006/relationships/image" Target="../media/image1747.png"/><Relationship Id="rId317" Type="http://schemas.openxmlformats.org/officeDocument/2006/relationships/image" Target="../media/image1897.png"/><Relationship Id="rId524" Type="http://schemas.openxmlformats.org/officeDocument/2006/relationships/customXml" Target="../ink/ink2132.xml"/><Relationship Id="rId731" Type="http://schemas.openxmlformats.org/officeDocument/2006/relationships/image" Target="../media/image2101.png"/><Relationship Id="rId98" Type="http://schemas.openxmlformats.org/officeDocument/2006/relationships/image" Target="../media/image1789.png"/><Relationship Id="rId163" Type="http://schemas.openxmlformats.org/officeDocument/2006/relationships/customXml" Target="../ink/ink1950.xml"/><Relationship Id="rId370" Type="http://schemas.openxmlformats.org/officeDocument/2006/relationships/image" Target="../media/image1923.png"/><Relationship Id="rId829" Type="http://schemas.openxmlformats.org/officeDocument/2006/relationships/customXml" Target="../ink/ink2286.xml"/><Relationship Id="rId1014" Type="http://schemas.openxmlformats.org/officeDocument/2006/relationships/customXml" Target="../ink/ink2379.xml"/><Relationship Id="rId230" Type="http://schemas.openxmlformats.org/officeDocument/2006/relationships/customXml" Target="../ink/ink1984.xml"/><Relationship Id="rId468" Type="http://schemas.openxmlformats.org/officeDocument/2006/relationships/customXml" Target="../ink/ink2104.xml"/><Relationship Id="rId675" Type="http://schemas.openxmlformats.org/officeDocument/2006/relationships/customXml" Target="../ink/ink2208.xml"/><Relationship Id="rId882" Type="http://schemas.openxmlformats.org/officeDocument/2006/relationships/image" Target="../media/image2176.png"/><Relationship Id="rId25" Type="http://schemas.openxmlformats.org/officeDocument/2006/relationships/customXml" Target="../ink/ink1881.xml"/><Relationship Id="rId328" Type="http://schemas.openxmlformats.org/officeDocument/2006/relationships/customXml" Target="../ink/ink2033.xml"/><Relationship Id="rId535" Type="http://schemas.openxmlformats.org/officeDocument/2006/relationships/image" Target="../media/image2005.png"/><Relationship Id="rId742" Type="http://schemas.openxmlformats.org/officeDocument/2006/relationships/customXml" Target="../ink/ink2242.xml"/><Relationship Id="rId174" Type="http://schemas.openxmlformats.org/officeDocument/2006/relationships/image" Target="../media/image1826.png"/><Relationship Id="rId381" Type="http://schemas.openxmlformats.org/officeDocument/2006/relationships/customXml" Target="../ink/ink2060.xml"/><Relationship Id="rId602" Type="http://schemas.openxmlformats.org/officeDocument/2006/relationships/customXml" Target="../ink/ink2171.xml"/><Relationship Id="rId1025" Type="http://schemas.openxmlformats.org/officeDocument/2006/relationships/image" Target="../media/image2247.png"/><Relationship Id="rId241" Type="http://schemas.openxmlformats.org/officeDocument/2006/relationships/image" Target="../media/image1859.png"/><Relationship Id="rId479" Type="http://schemas.openxmlformats.org/officeDocument/2006/relationships/image" Target="../media/image1977.png"/><Relationship Id="rId686" Type="http://schemas.openxmlformats.org/officeDocument/2006/relationships/customXml" Target="../ink/ink2214.xml"/><Relationship Id="rId893" Type="http://schemas.openxmlformats.org/officeDocument/2006/relationships/customXml" Target="../ink/ink2318.xml"/><Relationship Id="rId907" Type="http://schemas.openxmlformats.org/officeDocument/2006/relationships/customXml" Target="../ink/ink2325.xml"/><Relationship Id="rId36" Type="http://schemas.openxmlformats.org/officeDocument/2006/relationships/image" Target="../media/image1758.png"/><Relationship Id="rId339" Type="http://schemas.openxmlformats.org/officeDocument/2006/relationships/image" Target="../media/image1908.png"/><Relationship Id="rId546" Type="http://schemas.openxmlformats.org/officeDocument/2006/relationships/customXml" Target="../ink/ink2143.xml"/><Relationship Id="rId753" Type="http://schemas.openxmlformats.org/officeDocument/2006/relationships/image" Target="../media/image2112.png"/><Relationship Id="rId101" Type="http://schemas.openxmlformats.org/officeDocument/2006/relationships/customXml" Target="../ink/ink1919.xml"/><Relationship Id="rId185" Type="http://schemas.openxmlformats.org/officeDocument/2006/relationships/customXml" Target="../ink/ink1961.xml"/><Relationship Id="rId406" Type="http://schemas.openxmlformats.org/officeDocument/2006/relationships/customXml" Target="../ink/ink2073.xml"/><Relationship Id="rId960" Type="http://schemas.openxmlformats.org/officeDocument/2006/relationships/image" Target="../media/image2215.png"/><Relationship Id="rId1036" Type="http://schemas.openxmlformats.org/officeDocument/2006/relationships/customXml" Target="../ink/ink2390.xml"/><Relationship Id="rId392" Type="http://schemas.openxmlformats.org/officeDocument/2006/relationships/customXml" Target="../ink/ink2066.xml"/><Relationship Id="rId613" Type="http://schemas.openxmlformats.org/officeDocument/2006/relationships/image" Target="../media/image2044.png"/><Relationship Id="rId697" Type="http://schemas.openxmlformats.org/officeDocument/2006/relationships/image" Target="../media/image1639.png"/><Relationship Id="rId820" Type="http://schemas.openxmlformats.org/officeDocument/2006/relationships/customXml" Target="../ink/ink2281.xml"/><Relationship Id="rId918" Type="http://schemas.openxmlformats.org/officeDocument/2006/relationships/image" Target="../media/image2194.png"/><Relationship Id="rId252" Type="http://schemas.openxmlformats.org/officeDocument/2006/relationships/customXml" Target="../ink/ink1995.xml"/><Relationship Id="rId47" Type="http://schemas.openxmlformats.org/officeDocument/2006/relationships/customXml" Target="../ink/ink1892.xml"/><Relationship Id="rId112" Type="http://schemas.openxmlformats.org/officeDocument/2006/relationships/image" Target="../media/image1796.png"/><Relationship Id="rId557" Type="http://schemas.openxmlformats.org/officeDocument/2006/relationships/image" Target="../media/image2016.png"/><Relationship Id="rId764" Type="http://schemas.openxmlformats.org/officeDocument/2006/relationships/customXml" Target="../ink/ink2253.xml"/><Relationship Id="rId971" Type="http://schemas.openxmlformats.org/officeDocument/2006/relationships/customXml" Target="../ink/ink2357.xml"/><Relationship Id="rId196" Type="http://schemas.openxmlformats.org/officeDocument/2006/relationships/customXml" Target="../ink/ink1967.xml"/><Relationship Id="rId417" Type="http://schemas.openxmlformats.org/officeDocument/2006/relationships/image" Target="../media/image1946.png"/><Relationship Id="rId624" Type="http://schemas.openxmlformats.org/officeDocument/2006/relationships/image" Target="../media/image2049.png"/><Relationship Id="rId831" Type="http://schemas.openxmlformats.org/officeDocument/2006/relationships/customXml" Target="../ink/ink2287.xml"/><Relationship Id="rId263" Type="http://schemas.openxmlformats.org/officeDocument/2006/relationships/image" Target="../media/image1870.png"/><Relationship Id="rId470" Type="http://schemas.openxmlformats.org/officeDocument/2006/relationships/customXml" Target="../ink/ink2105.xml"/><Relationship Id="rId929" Type="http://schemas.openxmlformats.org/officeDocument/2006/relationships/customXml" Target="../ink/ink2336.xml"/><Relationship Id="rId58" Type="http://schemas.openxmlformats.org/officeDocument/2006/relationships/image" Target="../media/image1769.png"/><Relationship Id="rId123" Type="http://schemas.openxmlformats.org/officeDocument/2006/relationships/customXml" Target="../ink/ink1930.xml"/><Relationship Id="rId330" Type="http://schemas.openxmlformats.org/officeDocument/2006/relationships/customXml" Target="../ink/ink2034.xml"/><Relationship Id="rId568" Type="http://schemas.openxmlformats.org/officeDocument/2006/relationships/customXml" Target="../ink/ink2154.xml"/><Relationship Id="rId775" Type="http://schemas.openxmlformats.org/officeDocument/2006/relationships/image" Target="../media/image2123.png"/><Relationship Id="rId982" Type="http://schemas.openxmlformats.org/officeDocument/2006/relationships/image" Target="../media/image2226.png"/><Relationship Id="rId428" Type="http://schemas.openxmlformats.org/officeDocument/2006/relationships/customXml" Target="../ink/ink2084.xml"/><Relationship Id="rId635" Type="http://schemas.openxmlformats.org/officeDocument/2006/relationships/customXml" Target="../ink/ink2188.xml"/><Relationship Id="rId842" Type="http://schemas.openxmlformats.org/officeDocument/2006/relationships/image" Target="../media/image2156.png"/><Relationship Id="rId274" Type="http://schemas.openxmlformats.org/officeDocument/2006/relationships/customXml" Target="../ink/ink2006.xml"/><Relationship Id="rId481" Type="http://schemas.openxmlformats.org/officeDocument/2006/relationships/image" Target="../media/image1978.png"/><Relationship Id="rId702" Type="http://schemas.openxmlformats.org/officeDocument/2006/relationships/customXml" Target="../ink/ink2222.xml"/><Relationship Id="rId69" Type="http://schemas.openxmlformats.org/officeDocument/2006/relationships/customXml" Target="../ink/ink1903.xml"/><Relationship Id="rId134" Type="http://schemas.openxmlformats.org/officeDocument/2006/relationships/image" Target="../media/image1807.png"/><Relationship Id="rId579" Type="http://schemas.openxmlformats.org/officeDocument/2006/relationships/image" Target="../media/image2027.png"/><Relationship Id="rId786" Type="http://schemas.openxmlformats.org/officeDocument/2006/relationships/customXml" Target="../ink/ink2264.xml"/><Relationship Id="rId993" Type="http://schemas.openxmlformats.org/officeDocument/2006/relationships/image" Target="../media/image2231.png"/><Relationship Id="rId341" Type="http://schemas.openxmlformats.org/officeDocument/2006/relationships/image" Target="../media/image1909.png"/><Relationship Id="rId439" Type="http://schemas.openxmlformats.org/officeDocument/2006/relationships/image" Target="../media/image1957.png"/><Relationship Id="rId646" Type="http://schemas.openxmlformats.org/officeDocument/2006/relationships/image" Target="../media/image2060.png"/><Relationship Id="rId201" Type="http://schemas.openxmlformats.org/officeDocument/2006/relationships/image" Target="../media/image1839.png"/><Relationship Id="rId285" Type="http://schemas.openxmlformats.org/officeDocument/2006/relationships/image" Target="../media/image1881.png"/><Relationship Id="rId506" Type="http://schemas.openxmlformats.org/officeDocument/2006/relationships/customXml" Target="../ink/ink2123.xml"/><Relationship Id="rId853" Type="http://schemas.openxmlformats.org/officeDocument/2006/relationships/customXml" Target="../ink/ink2298.xml"/><Relationship Id="rId492" Type="http://schemas.openxmlformats.org/officeDocument/2006/relationships/customXml" Target="../ink/ink2116.xml"/><Relationship Id="rId713" Type="http://schemas.openxmlformats.org/officeDocument/2006/relationships/image" Target="../media/image2092.png"/><Relationship Id="rId797" Type="http://schemas.openxmlformats.org/officeDocument/2006/relationships/image" Target="../media/image2134.png"/><Relationship Id="rId920" Type="http://schemas.openxmlformats.org/officeDocument/2006/relationships/image" Target="../media/image2195.png"/><Relationship Id="rId145" Type="http://schemas.openxmlformats.org/officeDocument/2006/relationships/customXml" Target="../ink/ink1941.xml"/><Relationship Id="rId352" Type="http://schemas.openxmlformats.org/officeDocument/2006/relationships/customXml" Target="../ink/ink2045.xml"/><Relationship Id="rId212" Type="http://schemas.openxmlformats.org/officeDocument/2006/relationships/customXml" Target="../ink/ink1975.xml"/><Relationship Id="rId657" Type="http://schemas.openxmlformats.org/officeDocument/2006/relationships/customXml" Target="../ink/ink2199.xml"/><Relationship Id="rId864" Type="http://schemas.openxmlformats.org/officeDocument/2006/relationships/image" Target="../media/image2167.png"/><Relationship Id="rId296" Type="http://schemas.openxmlformats.org/officeDocument/2006/relationships/customXml" Target="../ink/ink2017.xml"/><Relationship Id="rId517" Type="http://schemas.openxmlformats.org/officeDocument/2006/relationships/image" Target="../media/image1996.png"/><Relationship Id="rId724" Type="http://schemas.openxmlformats.org/officeDocument/2006/relationships/customXml" Target="../ink/ink2233.xml"/><Relationship Id="rId931" Type="http://schemas.openxmlformats.org/officeDocument/2006/relationships/customXml" Target="../ink/ink2337.xml"/><Relationship Id="rId60" Type="http://schemas.openxmlformats.org/officeDocument/2006/relationships/image" Target="../media/image1770.png"/><Relationship Id="rId156" Type="http://schemas.openxmlformats.org/officeDocument/2006/relationships/image" Target="../media/image1817.png"/><Relationship Id="rId363" Type="http://schemas.openxmlformats.org/officeDocument/2006/relationships/image" Target="../media/image1920.png"/><Relationship Id="rId570" Type="http://schemas.openxmlformats.org/officeDocument/2006/relationships/customXml" Target="../ink/ink2155.xml"/><Relationship Id="rId1007" Type="http://schemas.openxmlformats.org/officeDocument/2006/relationships/image" Target="../media/image2238.png"/><Relationship Id="rId223" Type="http://schemas.openxmlformats.org/officeDocument/2006/relationships/image" Target="../media/image1850.png"/><Relationship Id="rId430" Type="http://schemas.openxmlformats.org/officeDocument/2006/relationships/customXml" Target="../ink/ink2085.xml"/><Relationship Id="rId668" Type="http://schemas.openxmlformats.org/officeDocument/2006/relationships/image" Target="../media/image2071.png"/><Relationship Id="rId875" Type="http://schemas.openxmlformats.org/officeDocument/2006/relationships/customXml" Target="../ink/ink2309.xml"/><Relationship Id="rId18" Type="http://schemas.openxmlformats.org/officeDocument/2006/relationships/image" Target="../media/image1749.png"/><Relationship Id="rId528" Type="http://schemas.openxmlformats.org/officeDocument/2006/relationships/customXml" Target="../ink/ink2134.xml"/><Relationship Id="rId735" Type="http://schemas.openxmlformats.org/officeDocument/2006/relationships/image" Target="../media/image2103.png"/><Relationship Id="rId942" Type="http://schemas.openxmlformats.org/officeDocument/2006/relationships/image" Target="../media/image2206.png"/><Relationship Id="rId167" Type="http://schemas.openxmlformats.org/officeDocument/2006/relationships/customXml" Target="../ink/ink1952.xml"/><Relationship Id="rId374" Type="http://schemas.openxmlformats.org/officeDocument/2006/relationships/image" Target="../media/image1925.png"/><Relationship Id="rId581" Type="http://schemas.openxmlformats.org/officeDocument/2006/relationships/image" Target="../media/image2028.png"/><Relationship Id="rId1018" Type="http://schemas.openxmlformats.org/officeDocument/2006/relationships/customXml" Target="../ink/ink2381.xml"/><Relationship Id="rId71" Type="http://schemas.openxmlformats.org/officeDocument/2006/relationships/customXml" Target="../ink/ink1904.xml"/><Relationship Id="rId234" Type="http://schemas.openxmlformats.org/officeDocument/2006/relationships/customXml" Target="../ink/ink1986.xml"/><Relationship Id="rId679" Type="http://schemas.openxmlformats.org/officeDocument/2006/relationships/customXml" Target="../ink/ink2210.xml"/><Relationship Id="rId802" Type="http://schemas.openxmlformats.org/officeDocument/2006/relationships/customXml" Target="../ink/ink2272.xml"/><Relationship Id="rId886" Type="http://schemas.openxmlformats.org/officeDocument/2006/relationships/image" Target="../media/image2178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883.xml"/><Relationship Id="rId441" Type="http://schemas.openxmlformats.org/officeDocument/2006/relationships/image" Target="../media/image1958.png"/><Relationship Id="rId539" Type="http://schemas.openxmlformats.org/officeDocument/2006/relationships/image" Target="../media/image2007.png"/><Relationship Id="rId746" Type="http://schemas.openxmlformats.org/officeDocument/2006/relationships/customXml" Target="../ink/ink2244.xml"/><Relationship Id="rId178" Type="http://schemas.openxmlformats.org/officeDocument/2006/relationships/image" Target="../media/image1828.png"/><Relationship Id="rId301" Type="http://schemas.openxmlformats.org/officeDocument/2006/relationships/image" Target="../media/image1889.png"/><Relationship Id="rId953" Type="http://schemas.openxmlformats.org/officeDocument/2006/relationships/customXml" Target="../ink/ink2348.xml"/><Relationship Id="rId1029" Type="http://schemas.openxmlformats.org/officeDocument/2006/relationships/image" Target="../media/image2249.png"/><Relationship Id="rId82" Type="http://schemas.openxmlformats.org/officeDocument/2006/relationships/image" Target="../media/image1781.png"/><Relationship Id="rId385" Type="http://schemas.openxmlformats.org/officeDocument/2006/relationships/customXml" Target="../ink/ink2062.xml"/><Relationship Id="rId592" Type="http://schemas.openxmlformats.org/officeDocument/2006/relationships/customXml" Target="../ink/ink2166.xml"/><Relationship Id="rId606" Type="http://schemas.openxmlformats.org/officeDocument/2006/relationships/customXml" Target="../ink/ink2173.xml"/><Relationship Id="rId813" Type="http://schemas.openxmlformats.org/officeDocument/2006/relationships/image" Target="../media/image2142.png"/><Relationship Id="rId245" Type="http://schemas.openxmlformats.org/officeDocument/2006/relationships/image" Target="../media/image1861.png"/><Relationship Id="rId452" Type="http://schemas.openxmlformats.org/officeDocument/2006/relationships/customXml" Target="../ink/ink2096.xml"/><Relationship Id="rId897" Type="http://schemas.openxmlformats.org/officeDocument/2006/relationships/customXml" Target="../ink/ink2320.xml"/><Relationship Id="rId105" Type="http://schemas.openxmlformats.org/officeDocument/2006/relationships/customXml" Target="../ink/ink1921.xml"/><Relationship Id="rId312" Type="http://schemas.openxmlformats.org/officeDocument/2006/relationships/customXml" Target="../ink/ink2025.xml"/><Relationship Id="rId757" Type="http://schemas.openxmlformats.org/officeDocument/2006/relationships/image" Target="../media/image2114.png"/><Relationship Id="rId964" Type="http://schemas.openxmlformats.org/officeDocument/2006/relationships/image" Target="../media/image2217.png"/><Relationship Id="rId93" Type="http://schemas.openxmlformats.org/officeDocument/2006/relationships/customXml" Target="../ink/ink1915.xml"/><Relationship Id="rId189" Type="http://schemas.openxmlformats.org/officeDocument/2006/relationships/customXml" Target="../ink/ink1963.xml"/><Relationship Id="rId396" Type="http://schemas.openxmlformats.org/officeDocument/2006/relationships/customXml" Target="../ink/ink2068.xml"/><Relationship Id="rId617" Type="http://schemas.openxmlformats.org/officeDocument/2006/relationships/image" Target="../media/image2046.png"/><Relationship Id="rId824" Type="http://schemas.openxmlformats.org/officeDocument/2006/relationships/image" Target="../media/image2147.png"/><Relationship Id="rId256" Type="http://schemas.openxmlformats.org/officeDocument/2006/relationships/customXml" Target="../ink/ink1997.xml"/><Relationship Id="rId463" Type="http://schemas.openxmlformats.org/officeDocument/2006/relationships/image" Target="../media/image1969.png"/><Relationship Id="rId670" Type="http://schemas.openxmlformats.org/officeDocument/2006/relationships/image" Target="../media/image2072.png"/><Relationship Id="rId116" Type="http://schemas.openxmlformats.org/officeDocument/2006/relationships/image" Target="../media/image1798.png"/><Relationship Id="rId323" Type="http://schemas.openxmlformats.org/officeDocument/2006/relationships/image" Target="../media/image1900.png"/><Relationship Id="rId530" Type="http://schemas.openxmlformats.org/officeDocument/2006/relationships/customXml" Target="../ink/ink2135.xml"/><Relationship Id="rId768" Type="http://schemas.openxmlformats.org/officeDocument/2006/relationships/customXml" Target="../ink/ink2255.xml"/><Relationship Id="rId975" Type="http://schemas.openxmlformats.org/officeDocument/2006/relationships/customXml" Target="../ink/ink2359.xml"/><Relationship Id="rId20" Type="http://schemas.openxmlformats.org/officeDocument/2006/relationships/image" Target="../media/image1750.png"/><Relationship Id="rId628" Type="http://schemas.openxmlformats.org/officeDocument/2006/relationships/image" Target="../media/image2051.png"/><Relationship Id="rId835" Type="http://schemas.openxmlformats.org/officeDocument/2006/relationships/customXml" Target="../ink/ink2289.xml"/><Relationship Id="rId267" Type="http://schemas.openxmlformats.org/officeDocument/2006/relationships/image" Target="../media/image1872.png"/><Relationship Id="rId474" Type="http://schemas.openxmlformats.org/officeDocument/2006/relationships/customXml" Target="../ink/ink2107.xml"/><Relationship Id="rId1020" Type="http://schemas.openxmlformats.org/officeDocument/2006/relationships/customXml" Target="../ink/ink2382.xml"/><Relationship Id="rId127" Type="http://schemas.openxmlformats.org/officeDocument/2006/relationships/customXml" Target="../ink/ink1932.xml"/><Relationship Id="rId681" Type="http://schemas.openxmlformats.org/officeDocument/2006/relationships/image" Target="../media/image2077.png"/><Relationship Id="rId779" Type="http://schemas.openxmlformats.org/officeDocument/2006/relationships/image" Target="../media/image2125.png"/><Relationship Id="rId902" Type="http://schemas.openxmlformats.org/officeDocument/2006/relationships/image" Target="../media/image2186.png"/><Relationship Id="rId986" Type="http://schemas.openxmlformats.org/officeDocument/2006/relationships/customXml" Target="../ink/ink2365.xml"/><Relationship Id="rId31" Type="http://schemas.openxmlformats.org/officeDocument/2006/relationships/customXml" Target="../ink/ink1884.xml"/><Relationship Id="rId334" Type="http://schemas.openxmlformats.org/officeDocument/2006/relationships/customXml" Target="../ink/ink2036.xml"/><Relationship Id="rId541" Type="http://schemas.openxmlformats.org/officeDocument/2006/relationships/image" Target="../media/image2008.png"/><Relationship Id="rId639" Type="http://schemas.openxmlformats.org/officeDocument/2006/relationships/customXml" Target="../ink/ink2190.xml"/><Relationship Id="rId180" Type="http://schemas.openxmlformats.org/officeDocument/2006/relationships/image" Target="../media/image1829.png"/><Relationship Id="rId278" Type="http://schemas.openxmlformats.org/officeDocument/2006/relationships/customXml" Target="../ink/ink2008.xml"/><Relationship Id="rId401" Type="http://schemas.openxmlformats.org/officeDocument/2006/relationships/image" Target="../media/image1938.png"/><Relationship Id="rId846" Type="http://schemas.openxmlformats.org/officeDocument/2006/relationships/image" Target="../media/image2158.png"/><Relationship Id="rId1031" Type="http://schemas.openxmlformats.org/officeDocument/2006/relationships/image" Target="../media/image2250.png"/><Relationship Id="rId485" Type="http://schemas.openxmlformats.org/officeDocument/2006/relationships/image" Target="../media/image1980.png"/><Relationship Id="rId692" Type="http://schemas.openxmlformats.org/officeDocument/2006/relationships/customXml" Target="../ink/ink2217.xml"/><Relationship Id="rId706" Type="http://schemas.openxmlformats.org/officeDocument/2006/relationships/customXml" Target="../ink/ink2224.xml"/><Relationship Id="rId913" Type="http://schemas.openxmlformats.org/officeDocument/2006/relationships/customXml" Target="../ink/ink2328.xml"/><Relationship Id="rId42" Type="http://schemas.openxmlformats.org/officeDocument/2006/relationships/image" Target="../media/image1761.png"/><Relationship Id="rId138" Type="http://schemas.openxmlformats.org/officeDocument/2006/relationships/image" Target="../media/image1809.png"/><Relationship Id="rId345" Type="http://schemas.openxmlformats.org/officeDocument/2006/relationships/image" Target="../media/image1911.png"/><Relationship Id="rId552" Type="http://schemas.openxmlformats.org/officeDocument/2006/relationships/customXml" Target="../ink/ink2146.xml"/><Relationship Id="rId997" Type="http://schemas.openxmlformats.org/officeDocument/2006/relationships/image" Target="../media/image2233.png"/><Relationship Id="rId191" Type="http://schemas.openxmlformats.org/officeDocument/2006/relationships/image" Target="../media/image1834.png"/><Relationship Id="rId205" Type="http://schemas.openxmlformats.org/officeDocument/2006/relationships/image" Target="../media/image1841.png"/><Relationship Id="rId412" Type="http://schemas.openxmlformats.org/officeDocument/2006/relationships/customXml" Target="../ink/ink2076.xml"/><Relationship Id="rId857" Type="http://schemas.openxmlformats.org/officeDocument/2006/relationships/customXml" Target="../ink/ink2300.xml"/><Relationship Id="rId1042" Type="http://schemas.openxmlformats.org/officeDocument/2006/relationships/customXml" Target="../ink/ink2393.xml"/><Relationship Id="rId289" Type="http://schemas.openxmlformats.org/officeDocument/2006/relationships/image" Target="../media/image1883.png"/><Relationship Id="rId496" Type="http://schemas.openxmlformats.org/officeDocument/2006/relationships/customXml" Target="../ink/ink2118.xml"/><Relationship Id="rId717" Type="http://schemas.openxmlformats.org/officeDocument/2006/relationships/image" Target="../media/image2094.png"/><Relationship Id="rId924" Type="http://schemas.openxmlformats.org/officeDocument/2006/relationships/image" Target="../media/image2197.png"/><Relationship Id="rId53" Type="http://schemas.openxmlformats.org/officeDocument/2006/relationships/customXml" Target="../ink/ink1895.xml"/><Relationship Id="rId149" Type="http://schemas.openxmlformats.org/officeDocument/2006/relationships/customXml" Target="../ink/ink1943.xml"/><Relationship Id="rId356" Type="http://schemas.openxmlformats.org/officeDocument/2006/relationships/customXml" Target="../ink/ink2047.xml"/><Relationship Id="rId563" Type="http://schemas.openxmlformats.org/officeDocument/2006/relationships/image" Target="../media/image2019.png"/><Relationship Id="rId770" Type="http://schemas.openxmlformats.org/officeDocument/2006/relationships/customXml" Target="../ink/ink2256.xml"/><Relationship Id="rId216" Type="http://schemas.openxmlformats.org/officeDocument/2006/relationships/customXml" Target="../ink/ink1977.xml"/><Relationship Id="rId423" Type="http://schemas.openxmlformats.org/officeDocument/2006/relationships/image" Target="../media/image1949.png"/><Relationship Id="rId868" Type="http://schemas.openxmlformats.org/officeDocument/2006/relationships/image" Target="../media/image2169.png"/><Relationship Id="rId630" Type="http://schemas.openxmlformats.org/officeDocument/2006/relationships/image" Target="../media/image2052.png"/><Relationship Id="rId728" Type="http://schemas.openxmlformats.org/officeDocument/2006/relationships/customXml" Target="../ink/ink2235.xml"/><Relationship Id="rId935" Type="http://schemas.openxmlformats.org/officeDocument/2006/relationships/customXml" Target="../ink/ink2339.xml"/><Relationship Id="rId64" Type="http://schemas.openxmlformats.org/officeDocument/2006/relationships/image" Target="../media/image1772.png"/><Relationship Id="rId367" Type="http://schemas.openxmlformats.org/officeDocument/2006/relationships/image" Target="../media/image1922.png"/><Relationship Id="rId574" Type="http://schemas.openxmlformats.org/officeDocument/2006/relationships/customXml" Target="../ink/ink2157.xml"/><Relationship Id="rId227" Type="http://schemas.openxmlformats.org/officeDocument/2006/relationships/image" Target="../media/image1852.png"/><Relationship Id="rId781" Type="http://schemas.openxmlformats.org/officeDocument/2006/relationships/image" Target="../media/image2126.png"/><Relationship Id="rId879" Type="http://schemas.openxmlformats.org/officeDocument/2006/relationships/customXml" Target="../ink/ink2311.xml"/><Relationship Id="rId434" Type="http://schemas.openxmlformats.org/officeDocument/2006/relationships/customXml" Target="../ink/ink2087.xml"/><Relationship Id="rId641" Type="http://schemas.openxmlformats.org/officeDocument/2006/relationships/customXml" Target="../ink/ink2191.xml"/><Relationship Id="rId739" Type="http://schemas.openxmlformats.org/officeDocument/2006/relationships/image" Target="../media/image2105.png"/><Relationship Id="rId280" Type="http://schemas.openxmlformats.org/officeDocument/2006/relationships/customXml" Target="../ink/ink2009.xml"/><Relationship Id="rId501" Type="http://schemas.openxmlformats.org/officeDocument/2006/relationships/image" Target="../media/image1988.png"/><Relationship Id="rId946" Type="http://schemas.openxmlformats.org/officeDocument/2006/relationships/image" Target="../media/image2208.png"/><Relationship Id="rId75" Type="http://schemas.openxmlformats.org/officeDocument/2006/relationships/customXml" Target="../ink/ink1906.xml"/><Relationship Id="rId140" Type="http://schemas.openxmlformats.org/officeDocument/2006/relationships/image" Target="../media/image1810.png"/><Relationship Id="rId378" Type="http://schemas.openxmlformats.org/officeDocument/2006/relationships/image" Target="../media/image1927.png"/><Relationship Id="rId585" Type="http://schemas.openxmlformats.org/officeDocument/2006/relationships/image" Target="../media/image2030.png"/><Relationship Id="rId792" Type="http://schemas.openxmlformats.org/officeDocument/2006/relationships/customXml" Target="../ink/ink2267.xml"/><Relationship Id="rId806" Type="http://schemas.openxmlformats.org/officeDocument/2006/relationships/customXml" Target="../ink/ink2274.xml"/><Relationship Id="rId6" Type="http://schemas.openxmlformats.org/officeDocument/2006/relationships/image" Target="../media/image1743.png"/><Relationship Id="rId238" Type="http://schemas.openxmlformats.org/officeDocument/2006/relationships/customXml" Target="../ink/ink1988.xml"/><Relationship Id="rId445" Type="http://schemas.openxmlformats.org/officeDocument/2006/relationships/image" Target="../media/image1960.png"/><Relationship Id="rId652" Type="http://schemas.openxmlformats.org/officeDocument/2006/relationships/image" Target="../media/image2063.png"/><Relationship Id="rId291" Type="http://schemas.openxmlformats.org/officeDocument/2006/relationships/image" Target="../media/image1884.png"/><Relationship Id="rId305" Type="http://schemas.openxmlformats.org/officeDocument/2006/relationships/image" Target="../media/image1891.png"/><Relationship Id="rId512" Type="http://schemas.openxmlformats.org/officeDocument/2006/relationships/customXml" Target="../ink/ink2126.xml"/><Relationship Id="rId957" Type="http://schemas.openxmlformats.org/officeDocument/2006/relationships/customXml" Target="../ink/ink2350.xml"/><Relationship Id="rId86" Type="http://schemas.openxmlformats.org/officeDocument/2006/relationships/image" Target="../media/image1783.png"/><Relationship Id="rId151" Type="http://schemas.openxmlformats.org/officeDocument/2006/relationships/customXml" Target="../ink/ink1944.xml"/><Relationship Id="rId389" Type="http://schemas.openxmlformats.org/officeDocument/2006/relationships/customXml" Target="../ink/ink2064.xml"/><Relationship Id="rId596" Type="http://schemas.openxmlformats.org/officeDocument/2006/relationships/customXml" Target="../ink/ink2168.xml"/><Relationship Id="rId817" Type="http://schemas.openxmlformats.org/officeDocument/2006/relationships/image" Target="../media/image2144.png"/><Relationship Id="rId1002" Type="http://schemas.openxmlformats.org/officeDocument/2006/relationships/customXml" Target="../ink/ink2373.xml"/><Relationship Id="rId249" Type="http://schemas.openxmlformats.org/officeDocument/2006/relationships/image" Target="../media/image1863.png"/><Relationship Id="rId456" Type="http://schemas.openxmlformats.org/officeDocument/2006/relationships/customXml" Target="../ink/ink2098.xml"/><Relationship Id="rId663" Type="http://schemas.openxmlformats.org/officeDocument/2006/relationships/customXml" Target="../ink/ink2202.xml"/><Relationship Id="rId870" Type="http://schemas.openxmlformats.org/officeDocument/2006/relationships/image" Target="../media/image2170.png"/><Relationship Id="rId13" Type="http://schemas.openxmlformats.org/officeDocument/2006/relationships/customXml" Target="../ink/ink1875.xml"/><Relationship Id="rId109" Type="http://schemas.openxmlformats.org/officeDocument/2006/relationships/customXml" Target="../ink/ink1923.xml"/><Relationship Id="rId316" Type="http://schemas.openxmlformats.org/officeDocument/2006/relationships/customXml" Target="../ink/ink2027.xml"/><Relationship Id="rId523" Type="http://schemas.openxmlformats.org/officeDocument/2006/relationships/image" Target="../media/image1999.png"/><Relationship Id="rId968" Type="http://schemas.openxmlformats.org/officeDocument/2006/relationships/image" Target="../media/image2219.png"/><Relationship Id="rId97" Type="http://schemas.openxmlformats.org/officeDocument/2006/relationships/customXml" Target="../ink/ink1917.xml"/><Relationship Id="rId730" Type="http://schemas.openxmlformats.org/officeDocument/2006/relationships/customXml" Target="../ink/ink2236.xml"/><Relationship Id="rId828" Type="http://schemas.openxmlformats.org/officeDocument/2006/relationships/image" Target="../media/image2149.png"/><Relationship Id="rId1013" Type="http://schemas.openxmlformats.org/officeDocument/2006/relationships/image" Target="../media/image2241.png"/><Relationship Id="rId162" Type="http://schemas.openxmlformats.org/officeDocument/2006/relationships/image" Target="../media/image1820.png"/><Relationship Id="rId467" Type="http://schemas.openxmlformats.org/officeDocument/2006/relationships/image" Target="../media/image1971.png"/><Relationship Id="rId674" Type="http://schemas.openxmlformats.org/officeDocument/2006/relationships/image" Target="../media/image2074.png"/><Relationship Id="rId881" Type="http://schemas.openxmlformats.org/officeDocument/2006/relationships/customXml" Target="../ink/ink2312.xml"/><Relationship Id="rId979" Type="http://schemas.openxmlformats.org/officeDocument/2006/relationships/customXml" Target="../ink/ink2361.xml"/><Relationship Id="rId24" Type="http://schemas.openxmlformats.org/officeDocument/2006/relationships/image" Target="../media/image1752.png"/><Relationship Id="rId327" Type="http://schemas.openxmlformats.org/officeDocument/2006/relationships/image" Target="../media/image1902.png"/><Relationship Id="rId534" Type="http://schemas.openxmlformats.org/officeDocument/2006/relationships/customXml" Target="../ink/ink2137.xml"/><Relationship Id="rId741" Type="http://schemas.openxmlformats.org/officeDocument/2006/relationships/image" Target="../media/image2106.png"/><Relationship Id="rId839" Type="http://schemas.openxmlformats.org/officeDocument/2006/relationships/customXml" Target="../ink/ink2291.xml"/><Relationship Id="rId173" Type="http://schemas.openxmlformats.org/officeDocument/2006/relationships/customXml" Target="../ink/ink1955.xml"/><Relationship Id="rId380" Type="http://schemas.openxmlformats.org/officeDocument/2006/relationships/image" Target="../media/image1928.png"/><Relationship Id="rId601" Type="http://schemas.openxmlformats.org/officeDocument/2006/relationships/image" Target="../media/image2038.png"/><Relationship Id="rId1024" Type="http://schemas.openxmlformats.org/officeDocument/2006/relationships/customXml" Target="../ink/ink2384.xml"/><Relationship Id="rId240" Type="http://schemas.openxmlformats.org/officeDocument/2006/relationships/customXml" Target="../ink/ink1989.xml"/><Relationship Id="rId478" Type="http://schemas.openxmlformats.org/officeDocument/2006/relationships/customXml" Target="../ink/ink2109.xml"/><Relationship Id="rId685" Type="http://schemas.openxmlformats.org/officeDocument/2006/relationships/image" Target="../media/image2079.png"/><Relationship Id="rId892" Type="http://schemas.openxmlformats.org/officeDocument/2006/relationships/image" Target="../media/image2181.png"/><Relationship Id="rId906" Type="http://schemas.openxmlformats.org/officeDocument/2006/relationships/image" Target="../media/image2188.png"/><Relationship Id="rId35" Type="http://schemas.openxmlformats.org/officeDocument/2006/relationships/customXml" Target="../ink/ink1886.xml"/><Relationship Id="rId100" Type="http://schemas.openxmlformats.org/officeDocument/2006/relationships/image" Target="../media/image1790.png"/><Relationship Id="rId338" Type="http://schemas.openxmlformats.org/officeDocument/2006/relationships/customXml" Target="../ink/ink2038.xml"/><Relationship Id="rId545" Type="http://schemas.openxmlformats.org/officeDocument/2006/relationships/image" Target="../media/image2010.png"/><Relationship Id="rId752" Type="http://schemas.openxmlformats.org/officeDocument/2006/relationships/customXml" Target="../ink/ink2247.xml"/><Relationship Id="rId184" Type="http://schemas.openxmlformats.org/officeDocument/2006/relationships/image" Target="../media/image1831.png"/><Relationship Id="rId391" Type="http://schemas.openxmlformats.org/officeDocument/2006/relationships/customXml" Target="../ink/ink2065.xml"/><Relationship Id="rId405" Type="http://schemas.openxmlformats.org/officeDocument/2006/relationships/image" Target="../media/image1940.png"/><Relationship Id="rId612" Type="http://schemas.openxmlformats.org/officeDocument/2006/relationships/customXml" Target="../ink/ink2176.xml"/><Relationship Id="rId1035" Type="http://schemas.openxmlformats.org/officeDocument/2006/relationships/image" Target="../media/image2252.png"/><Relationship Id="rId251" Type="http://schemas.openxmlformats.org/officeDocument/2006/relationships/image" Target="../media/image1864.png"/><Relationship Id="rId489" Type="http://schemas.openxmlformats.org/officeDocument/2006/relationships/image" Target="../media/image1982.png"/><Relationship Id="rId696" Type="http://schemas.openxmlformats.org/officeDocument/2006/relationships/customXml" Target="../ink/ink2219.xml"/><Relationship Id="rId917" Type="http://schemas.openxmlformats.org/officeDocument/2006/relationships/customXml" Target="../ink/ink2330.xml"/><Relationship Id="rId46" Type="http://schemas.openxmlformats.org/officeDocument/2006/relationships/image" Target="../media/image1763.png"/><Relationship Id="rId349" Type="http://schemas.openxmlformats.org/officeDocument/2006/relationships/image" Target="../media/image1913.png"/><Relationship Id="rId556" Type="http://schemas.openxmlformats.org/officeDocument/2006/relationships/customXml" Target="../ink/ink2148.xml"/><Relationship Id="rId763" Type="http://schemas.openxmlformats.org/officeDocument/2006/relationships/image" Target="../media/image2117.png"/><Relationship Id="rId111" Type="http://schemas.openxmlformats.org/officeDocument/2006/relationships/customXml" Target="../ink/ink1924.xml"/><Relationship Id="rId195" Type="http://schemas.openxmlformats.org/officeDocument/2006/relationships/image" Target="../media/image1836.png"/><Relationship Id="rId209" Type="http://schemas.openxmlformats.org/officeDocument/2006/relationships/image" Target="../media/image1843.png"/><Relationship Id="rId416" Type="http://schemas.openxmlformats.org/officeDocument/2006/relationships/customXml" Target="../ink/ink2078.xml"/><Relationship Id="rId970" Type="http://schemas.openxmlformats.org/officeDocument/2006/relationships/image" Target="../media/image2220.png"/><Relationship Id="rId623" Type="http://schemas.openxmlformats.org/officeDocument/2006/relationships/customXml" Target="../ink/ink2182.xml"/><Relationship Id="rId830" Type="http://schemas.openxmlformats.org/officeDocument/2006/relationships/image" Target="../media/image2150.png"/><Relationship Id="rId928" Type="http://schemas.openxmlformats.org/officeDocument/2006/relationships/image" Target="../media/image2199.png"/><Relationship Id="rId57" Type="http://schemas.openxmlformats.org/officeDocument/2006/relationships/customXml" Target="../ink/ink1897.xml"/><Relationship Id="rId262" Type="http://schemas.openxmlformats.org/officeDocument/2006/relationships/customXml" Target="../ink/ink2000.xml"/><Relationship Id="rId567" Type="http://schemas.openxmlformats.org/officeDocument/2006/relationships/image" Target="../media/image2021.png"/><Relationship Id="rId122" Type="http://schemas.openxmlformats.org/officeDocument/2006/relationships/image" Target="../media/image1801.png"/><Relationship Id="rId774" Type="http://schemas.openxmlformats.org/officeDocument/2006/relationships/customXml" Target="../ink/ink2258.xml"/><Relationship Id="rId981" Type="http://schemas.openxmlformats.org/officeDocument/2006/relationships/customXml" Target="../ink/ink2362.xml"/><Relationship Id="rId427" Type="http://schemas.openxmlformats.org/officeDocument/2006/relationships/image" Target="../media/image1951.png"/><Relationship Id="rId634" Type="http://schemas.openxmlformats.org/officeDocument/2006/relationships/image" Target="../media/image2054.png"/><Relationship Id="rId841" Type="http://schemas.openxmlformats.org/officeDocument/2006/relationships/customXml" Target="../ink/ink2292.xml"/><Relationship Id="rId273" Type="http://schemas.openxmlformats.org/officeDocument/2006/relationships/image" Target="../media/image1875.png"/><Relationship Id="rId480" Type="http://schemas.openxmlformats.org/officeDocument/2006/relationships/customXml" Target="../ink/ink2110.xml"/><Relationship Id="rId701" Type="http://schemas.openxmlformats.org/officeDocument/2006/relationships/image" Target="../media/image2086.png"/><Relationship Id="rId939" Type="http://schemas.openxmlformats.org/officeDocument/2006/relationships/customXml" Target="../ink/ink2341.xml"/><Relationship Id="rId68" Type="http://schemas.openxmlformats.org/officeDocument/2006/relationships/image" Target="../media/image1774.png"/><Relationship Id="rId133" Type="http://schemas.openxmlformats.org/officeDocument/2006/relationships/customXml" Target="../ink/ink1935.xml"/><Relationship Id="rId340" Type="http://schemas.openxmlformats.org/officeDocument/2006/relationships/customXml" Target="../ink/ink2039.xml"/><Relationship Id="rId578" Type="http://schemas.openxmlformats.org/officeDocument/2006/relationships/customXml" Target="../ink/ink2159.xml"/><Relationship Id="rId785" Type="http://schemas.openxmlformats.org/officeDocument/2006/relationships/image" Target="../media/image2128.png"/><Relationship Id="rId992" Type="http://schemas.openxmlformats.org/officeDocument/2006/relationships/customXml" Target="../ink/ink2368.xml"/><Relationship Id="rId200" Type="http://schemas.openxmlformats.org/officeDocument/2006/relationships/customXml" Target="../ink/ink1969.xml"/><Relationship Id="rId438" Type="http://schemas.openxmlformats.org/officeDocument/2006/relationships/customXml" Target="../ink/ink2089.xml"/><Relationship Id="rId645" Type="http://schemas.openxmlformats.org/officeDocument/2006/relationships/customXml" Target="../ink/ink2193.xml"/><Relationship Id="rId852" Type="http://schemas.openxmlformats.org/officeDocument/2006/relationships/image" Target="../media/image2161.png"/><Relationship Id="rId284" Type="http://schemas.openxmlformats.org/officeDocument/2006/relationships/customXml" Target="../ink/ink2011.xml"/><Relationship Id="rId491" Type="http://schemas.openxmlformats.org/officeDocument/2006/relationships/image" Target="../media/image1983.png"/><Relationship Id="rId505" Type="http://schemas.openxmlformats.org/officeDocument/2006/relationships/image" Target="../media/image1990.png"/><Relationship Id="rId712" Type="http://schemas.openxmlformats.org/officeDocument/2006/relationships/customXml" Target="../ink/ink2227.xml"/><Relationship Id="rId79" Type="http://schemas.openxmlformats.org/officeDocument/2006/relationships/customXml" Target="../ink/ink1908.xml"/><Relationship Id="rId144" Type="http://schemas.openxmlformats.org/officeDocument/2006/relationships/image" Target="../media/image1016.png"/><Relationship Id="rId589" Type="http://schemas.openxmlformats.org/officeDocument/2006/relationships/image" Target="../media/image2032.png"/><Relationship Id="rId796" Type="http://schemas.openxmlformats.org/officeDocument/2006/relationships/customXml" Target="../ink/ink2269.xml"/><Relationship Id="rId351" Type="http://schemas.openxmlformats.org/officeDocument/2006/relationships/image" Target="../media/image1914.png"/><Relationship Id="rId449" Type="http://schemas.openxmlformats.org/officeDocument/2006/relationships/image" Target="../media/image1962.png"/><Relationship Id="rId656" Type="http://schemas.openxmlformats.org/officeDocument/2006/relationships/image" Target="../media/image2065.png"/><Relationship Id="rId863" Type="http://schemas.openxmlformats.org/officeDocument/2006/relationships/customXml" Target="../ink/ink2303.xml"/><Relationship Id="rId211" Type="http://schemas.openxmlformats.org/officeDocument/2006/relationships/image" Target="../media/image1844.png"/><Relationship Id="rId295" Type="http://schemas.openxmlformats.org/officeDocument/2006/relationships/image" Target="../media/image1886.png"/><Relationship Id="rId309" Type="http://schemas.openxmlformats.org/officeDocument/2006/relationships/image" Target="../media/image1893.png"/><Relationship Id="rId516" Type="http://schemas.openxmlformats.org/officeDocument/2006/relationships/customXml" Target="../ink/ink2128.xml"/><Relationship Id="rId723" Type="http://schemas.openxmlformats.org/officeDocument/2006/relationships/image" Target="../media/image2097.png"/><Relationship Id="rId930" Type="http://schemas.openxmlformats.org/officeDocument/2006/relationships/image" Target="../media/image2200.png"/><Relationship Id="rId1006" Type="http://schemas.openxmlformats.org/officeDocument/2006/relationships/customXml" Target="../ink/ink2375.xml"/><Relationship Id="rId155" Type="http://schemas.openxmlformats.org/officeDocument/2006/relationships/customXml" Target="../ink/ink1946.xml"/><Relationship Id="rId362" Type="http://schemas.openxmlformats.org/officeDocument/2006/relationships/customXml" Target="../ink/ink2050.xml"/><Relationship Id="rId222" Type="http://schemas.openxmlformats.org/officeDocument/2006/relationships/customXml" Target="../ink/ink1980.xml"/><Relationship Id="rId667" Type="http://schemas.openxmlformats.org/officeDocument/2006/relationships/customXml" Target="../ink/ink2204.xml"/><Relationship Id="rId874" Type="http://schemas.openxmlformats.org/officeDocument/2006/relationships/image" Target="../media/image2172.png"/><Relationship Id="rId17" Type="http://schemas.openxmlformats.org/officeDocument/2006/relationships/customXml" Target="../ink/ink1877.xml"/><Relationship Id="rId527" Type="http://schemas.openxmlformats.org/officeDocument/2006/relationships/image" Target="../media/image2001.png"/><Relationship Id="rId734" Type="http://schemas.openxmlformats.org/officeDocument/2006/relationships/customXml" Target="../ink/ink2238.xml"/><Relationship Id="rId941" Type="http://schemas.openxmlformats.org/officeDocument/2006/relationships/customXml" Target="../ink/ink2342.xml"/><Relationship Id="rId70" Type="http://schemas.openxmlformats.org/officeDocument/2006/relationships/image" Target="../media/image1775.png"/><Relationship Id="rId166" Type="http://schemas.openxmlformats.org/officeDocument/2006/relationships/image" Target="../media/image1822.png"/><Relationship Id="rId373" Type="http://schemas.openxmlformats.org/officeDocument/2006/relationships/customXml" Target="../ink/ink2056.xml"/><Relationship Id="rId580" Type="http://schemas.openxmlformats.org/officeDocument/2006/relationships/customXml" Target="../ink/ink2160.xml"/><Relationship Id="rId801" Type="http://schemas.openxmlformats.org/officeDocument/2006/relationships/image" Target="../media/image2136.png"/><Relationship Id="rId1017" Type="http://schemas.openxmlformats.org/officeDocument/2006/relationships/image" Target="../media/image224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855.png"/><Relationship Id="rId440" Type="http://schemas.openxmlformats.org/officeDocument/2006/relationships/customXml" Target="../ink/ink2090.xml"/><Relationship Id="rId678" Type="http://schemas.openxmlformats.org/officeDocument/2006/relationships/image" Target="../media/image2076.png"/><Relationship Id="rId885" Type="http://schemas.openxmlformats.org/officeDocument/2006/relationships/customXml" Target="../ink/ink2314.xml"/><Relationship Id="rId28" Type="http://schemas.openxmlformats.org/officeDocument/2006/relationships/image" Target="../media/image1754.png"/><Relationship Id="rId300" Type="http://schemas.openxmlformats.org/officeDocument/2006/relationships/customXml" Target="../ink/ink2019.xml"/><Relationship Id="rId538" Type="http://schemas.openxmlformats.org/officeDocument/2006/relationships/customXml" Target="../ink/ink2139.xml"/><Relationship Id="rId745" Type="http://schemas.openxmlformats.org/officeDocument/2006/relationships/image" Target="../media/image2108.png"/><Relationship Id="rId952" Type="http://schemas.openxmlformats.org/officeDocument/2006/relationships/image" Target="../media/image2211.png"/><Relationship Id="rId81" Type="http://schemas.openxmlformats.org/officeDocument/2006/relationships/customXml" Target="../ink/ink1909.xml"/><Relationship Id="rId177" Type="http://schemas.openxmlformats.org/officeDocument/2006/relationships/customXml" Target="../ink/ink1957.xml"/><Relationship Id="rId384" Type="http://schemas.openxmlformats.org/officeDocument/2006/relationships/image" Target="../media/image1930.png"/><Relationship Id="rId591" Type="http://schemas.openxmlformats.org/officeDocument/2006/relationships/image" Target="../media/image2033.png"/><Relationship Id="rId605" Type="http://schemas.openxmlformats.org/officeDocument/2006/relationships/image" Target="../media/image2040.png"/><Relationship Id="rId812" Type="http://schemas.openxmlformats.org/officeDocument/2006/relationships/customXml" Target="../ink/ink2277.xml"/><Relationship Id="rId1028" Type="http://schemas.openxmlformats.org/officeDocument/2006/relationships/customXml" Target="../ink/ink2386.xml"/><Relationship Id="rId244" Type="http://schemas.openxmlformats.org/officeDocument/2006/relationships/customXml" Target="../ink/ink1991.xml"/><Relationship Id="rId689" Type="http://schemas.openxmlformats.org/officeDocument/2006/relationships/image" Target="../media/image2081.png"/><Relationship Id="rId896" Type="http://schemas.openxmlformats.org/officeDocument/2006/relationships/image" Target="../media/image2183.png"/><Relationship Id="rId39" Type="http://schemas.openxmlformats.org/officeDocument/2006/relationships/customXml" Target="../ink/ink1888.xml"/><Relationship Id="rId451" Type="http://schemas.openxmlformats.org/officeDocument/2006/relationships/image" Target="../media/image1963.png"/><Relationship Id="rId549" Type="http://schemas.openxmlformats.org/officeDocument/2006/relationships/image" Target="../media/image2012.png"/><Relationship Id="rId756" Type="http://schemas.openxmlformats.org/officeDocument/2006/relationships/customXml" Target="../ink/ink2249.xml"/><Relationship Id="rId104" Type="http://schemas.openxmlformats.org/officeDocument/2006/relationships/image" Target="../media/image1792.png"/><Relationship Id="rId188" Type="http://schemas.openxmlformats.org/officeDocument/2006/relationships/image" Target="../media/image1833.png"/><Relationship Id="rId311" Type="http://schemas.openxmlformats.org/officeDocument/2006/relationships/image" Target="../media/image1894.png"/><Relationship Id="rId395" Type="http://schemas.openxmlformats.org/officeDocument/2006/relationships/image" Target="../media/image1935.png"/><Relationship Id="rId409" Type="http://schemas.openxmlformats.org/officeDocument/2006/relationships/image" Target="../media/image1942.png"/><Relationship Id="rId963" Type="http://schemas.openxmlformats.org/officeDocument/2006/relationships/customXml" Target="../ink/ink2353.xml"/><Relationship Id="rId1039" Type="http://schemas.openxmlformats.org/officeDocument/2006/relationships/image" Target="../media/image2254.png"/><Relationship Id="rId92" Type="http://schemas.openxmlformats.org/officeDocument/2006/relationships/image" Target="../media/image1786.png"/><Relationship Id="rId616" Type="http://schemas.openxmlformats.org/officeDocument/2006/relationships/customXml" Target="../ink/ink2178.xml"/><Relationship Id="rId823" Type="http://schemas.openxmlformats.org/officeDocument/2006/relationships/customXml" Target="../ink/ink2283.xml"/><Relationship Id="rId255" Type="http://schemas.openxmlformats.org/officeDocument/2006/relationships/image" Target="../media/image1866.png"/><Relationship Id="rId462" Type="http://schemas.openxmlformats.org/officeDocument/2006/relationships/customXml" Target="../ink/ink2101.xml"/><Relationship Id="rId115" Type="http://schemas.openxmlformats.org/officeDocument/2006/relationships/customXml" Target="../ink/ink1926.xml"/><Relationship Id="rId322" Type="http://schemas.openxmlformats.org/officeDocument/2006/relationships/customXml" Target="../ink/ink2030.xml"/><Relationship Id="rId767" Type="http://schemas.openxmlformats.org/officeDocument/2006/relationships/image" Target="../media/image2119.png"/><Relationship Id="rId974" Type="http://schemas.openxmlformats.org/officeDocument/2006/relationships/image" Target="../media/image2222.png"/><Relationship Id="rId199" Type="http://schemas.openxmlformats.org/officeDocument/2006/relationships/image" Target="../media/image1838.png"/><Relationship Id="rId627" Type="http://schemas.openxmlformats.org/officeDocument/2006/relationships/customXml" Target="../ink/ink2184.xml"/><Relationship Id="rId834" Type="http://schemas.openxmlformats.org/officeDocument/2006/relationships/image" Target="../media/image2152.png"/><Relationship Id="rId266" Type="http://schemas.openxmlformats.org/officeDocument/2006/relationships/customXml" Target="../ink/ink2002.xml"/><Relationship Id="rId473" Type="http://schemas.openxmlformats.org/officeDocument/2006/relationships/image" Target="../media/image1974.png"/><Relationship Id="rId680" Type="http://schemas.openxmlformats.org/officeDocument/2006/relationships/customXml" Target="../ink/ink2211.xml"/><Relationship Id="rId901" Type="http://schemas.openxmlformats.org/officeDocument/2006/relationships/customXml" Target="../ink/ink2322.xml"/><Relationship Id="rId30" Type="http://schemas.openxmlformats.org/officeDocument/2006/relationships/image" Target="../media/image1755.png"/><Relationship Id="rId126" Type="http://schemas.openxmlformats.org/officeDocument/2006/relationships/image" Target="../media/image1803.png"/><Relationship Id="rId333" Type="http://schemas.openxmlformats.org/officeDocument/2006/relationships/image" Target="../media/image1905.png"/><Relationship Id="rId540" Type="http://schemas.openxmlformats.org/officeDocument/2006/relationships/customXml" Target="../ink/ink2140.xml"/><Relationship Id="rId778" Type="http://schemas.openxmlformats.org/officeDocument/2006/relationships/customXml" Target="../ink/ink2260.xml"/><Relationship Id="rId985" Type="http://schemas.openxmlformats.org/officeDocument/2006/relationships/customXml" Target="../ink/ink2364.xml"/><Relationship Id="rId638" Type="http://schemas.openxmlformats.org/officeDocument/2006/relationships/image" Target="../media/image2056.png"/><Relationship Id="rId845" Type="http://schemas.openxmlformats.org/officeDocument/2006/relationships/customXml" Target="../ink/ink2294.xml"/><Relationship Id="rId1030" Type="http://schemas.openxmlformats.org/officeDocument/2006/relationships/customXml" Target="../ink/ink2387.xml"/><Relationship Id="rId277" Type="http://schemas.openxmlformats.org/officeDocument/2006/relationships/image" Target="../media/image1877.png"/><Relationship Id="rId400" Type="http://schemas.openxmlformats.org/officeDocument/2006/relationships/customXml" Target="../ink/ink2070.xml"/><Relationship Id="rId484" Type="http://schemas.openxmlformats.org/officeDocument/2006/relationships/customXml" Target="../ink/ink2112.xml"/><Relationship Id="rId705" Type="http://schemas.openxmlformats.org/officeDocument/2006/relationships/image" Target="../media/image2088.png"/><Relationship Id="rId137" Type="http://schemas.openxmlformats.org/officeDocument/2006/relationships/customXml" Target="../ink/ink1937.xml"/><Relationship Id="rId344" Type="http://schemas.openxmlformats.org/officeDocument/2006/relationships/customXml" Target="../ink/ink2041.xml"/><Relationship Id="rId691" Type="http://schemas.openxmlformats.org/officeDocument/2006/relationships/image" Target="../media/image2082.png"/><Relationship Id="rId789" Type="http://schemas.openxmlformats.org/officeDocument/2006/relationships/image" Target="../media/image2130.png"/><Relationship Id="rId912" Type="http://schemas.openxmlformats.org/officeDocument/2006/relationships/image" Target="../media/image2191.png"/><Relationship Id="rId996" Type="http://schemas.openxmlformats.org/officeDocument/2006/relationships/customXml" Target="../ink/ink2370.xml"/><Relationship Id="rId41" Type="http://schemas.openxmlformats.org/officeDocument/2006/relationships/customXml" Target="../ink/ink1889.xml"/><Relationship Id="rId551" Type="http://schemas.openxmlformats.org/officeDocument/2006/relationships/image" Target="../media/image2013.png"/><Relationship Id="rId649" Type="http://schemas.openxmlformats.org/officeDocument/2006/relationships/customXml" Target="../ink/ink2195.xml"/><Relationship Id="rId856" Type="http://schemas.openxmlformats.org/officeDocument/2006/relationships/image" Target="../media/image2163.png"/><Relationship Id="rId190" Type="http://schemas.openxmlformats.org/officeDocument/2006/relationships/customXml" Target="../ink/ink1964.xml"/><Relationship Id="rId204" Type="http://schemas.openxmlformats.org/officeDocument/2006/relationships/customXml" Target="../ink/ink1971.xml"/><Relationship Id="rId288" Type="http://schemas.openxmlformats.org/officeDocument/2006/relationships/customXml" Target="../ink/ink2013.xml"/><Relationship Id="rId411" Type="http://schemas.openxmlformats.org/officeDocument/2006/relationships/image" Target="../media/image1943.png"/><Relationship Id="rId509" Type="http://schemas.openxmlformats.org/officeDocument/2006/relationships/image" Target="../media/image1992.png"/><Relationship Id="rId1041" Type="http://schemas.openxmlformats.org/officeDocument/2006/relationships/image" Target="../media/image2255.png"/><Relationship Id="rId495" Type="http://schemas.openxmlformats.org/officeDocument/2006/relationships/image" Target="../media/image1985.png"/><Relationship Id="rId716" Type="http://schemas.openxmlformats.org/officeDocument/2006/relationships/customXml" Target="../ink/ink2229.xml"/><Relationship Id="rId923" Type="http://schemas.openxmlformats.org/officeDocument/2006/relationships/customXml" Target="../ink/ink2333.xml"/><Relationship Id="rId52" Type="http://schemas.openxmlformats.org/officeDocument/2006/relationships/image" Target="../media/image1766.png"/><Relationship Id="rId148" Type="http://schemas.openxmlformats.org/officeDocument/2006/relationships/image" Target="../media/image1813.png"/><Relationship Id="rId355" Type="http://schemas.openxmlformats.org/officeDocument/2006/relationships/image" Target="../media/image1916.png"/><Relationship Id="rId562" Type="http://schemas.openxmlformats.org/officeDocument/2006/relationships/customXml" Target="../ink/ink2151.xml"/><Relationship Id="rId215" Type="http://schemas.openxmlformats.org/officeDocument/2006/relationships/image" Target="../media/image1846.png"/><Relationship Id="rId422" Type="http://schemas.openxmlformats.org/officeDocument/2006/relationships/customXml" Target="../ink/ink2081.xml"/><Relationship Id="rId867" Type="http://schemas.openxmlformats.org/officeDocument/2006/relationships/customXml" Target="../ink/ink2305.xml"/><Relationship Id="rId299" Type="http://schemas.openxmlformats.org/officeDocument/2006/relationships/image" Target="../media/image1888.png"/><Relationship Id="rId727" Type="http://schemas.openxmlformats.org/officeDocument/2006/relationships/image" Target="../media/image2099.png"/><Relationship Id="rId934" Type="http://schemas.openxmlformats.org/officeDocument/2006/relationships/image" Target="../media/image2202.png"/><Relationship Id="rId63" Type="http://schemas.openxmlformats.org/officeDocument/2006/relationships/customXml" Target="../ink/ink1900.xml"/><Relationship Id="rId159" Type="http://schemas.openxmlformats.org/officeDocument/2006/relationships/customXml" Target="../ink/ink1948.xml"/><Relationship Id="rId366" Type="http://schemas.openxmlformats.org/officeDocument/2006/relationships/customXml" Target="../ink/ink2052.xml"/><Relationship Id="rId573" Type="http://schemas.openxmlformats.org/officeDocument/2006/relationships/image" Target="../media/image2024.png"/><Relationship Id="rId780" Type="http://schemas.openxmlformats.org/officeDocument/2006/relationships/customXml" Target="../ink/ink2261.xml"/><Relationship Id="rId226" Type="http://schemas.openxmlformats.org/officeDocument/2006/relationships/customXml" Target="../ink/ink1982.xml"/><Relationship Id="rId433" Type="http://schemas.openxmlformats.org/officeDocument/2006/relationships/image" Target="../media/image1954.png"/><Relationship Id="rId878" Type="http://schemas.openxmlformats.org/officeDocument/2006/relationships/image" Target="../media/image2174.png"/><Relationship Id="rId640" Type="http://schemas.openxmlformats.org/officeDocument/2006/relationships/image" Target="../media/image2057.png"/><Relationship Id="rId738" Type="http://schemas.openxmlformats.org/officeDocument/2006/relationships/customXml" Target="../ink/ink2240.xml"/><Relationship Id="rId945" Type="http://schemas.openxmlformats.org/officeDocument/2006/relationships/customXml" Target="../ink/ink2344.xml"/><Relationship Id="rId74" Type="http://schemas.openxmlformats.org/officeDocument/2006/relationships/image" Target="../media/image1777.png"/><Relationship Id="rId377" Type="http://schemas.openxmlformats.org/officeDocument/2006/relationships/customXml" Target="../ink/ink2058.xml"/><Relationship Id="rId500" Type="http://schemas.openxmlformats.org/officeDocument/2006/relationships/customXml" Target="../ink/ink2120.xml"/><Relationship Id="rId584" Type="http://schemas.openxmlformats.org/officeDocument/2006/relationships/customXml" Target="../ink/ink2162.xml"/><Relationship Id="rId805" Type="http://schemas.openxmlformats.org/officeDocument/2006/relationships/image" Target="../media/image2138.png"/><Relationship Id="rId5" Type="http://schemas.openxmlformats.org/officeDocument/2006/relationships/customXml" Target="../ink/ink1871.xml"/><Relationship Id="rId237" Type="http://schemas.openxmlformats.org/officeDocument/2006/relationships/image" Target="../media/image1857.png"/><Relationship Id="rId791" Type="http://schemas.openxmlformats.org/officeDocument/2006/relationships/image" Target="../media/image2131.png"/><Relationship Id="rId889" Type="http://schemas.openxmlformats.org/officeDocument/2006/relationships/customXml" Target="../ink/ink2316.xml"/><Relationship Id="rId444" Type="http://schemas.openxmlformats.org/officeDocument/2006/relationships/customXml" Target="../ink/ink2092.xml"/><Relationship Id="rId651" Type="http://schemas.openxmlformats.org/officeDocument/2006/relationships/customXml" Target="../ink/ink2196.xml"/><Relationship Id="rId749" Type="http://schemas.openxmlformats.org/officeDocument/2006/relationships/image" Target="../media/image2110.png"/><Relationship Id="rId290" Type="http://schemas.openxmlformats.org/officeDocument/2006/relationships/customXml" Target="../ink/ink2014.xml"/><Relationship Id="rId304" Type="http://schemas.openxmlformats.org/officeDocument/2006/relationships/customXml" Target="../ink/ink2021.xml"/><Relationship Id="rId388" Type="http://schemas.openxmlformats.org/officeDocument/2006/relationships/image" Target="../media/image1932.png"/><Relationship Id="rId511" Type="http://schemas.openxmlformats.org/officeDocument/2006/relationships/image" Target="../media/image1993.png"/><Relationship Id="rId609" Type="http://schemas.openxmlformats.org/officeDocument/2006/relationships/image" Target="../media/image2042.png"/><Relationship Id="rId956" Type="http://schemas.openxmlformats.org/officeDocument/2006/relationships/image" Target="../media/image2213.png"/><Relationship Id="rId85" Type="http://schemas.openxmlformats.org/officeDocument/2006/relationships/customXml" Target="../ink/ink1911.xml"/><Relationship Id="rId150" Type="http://schemas.openxmlformats.org/officeDocument/2006/relationships/image" Target="../media/image1814.png"/><Relationship Id="rId595" Type="http://schemas.openxmlformats.org/officeDocument/2006/relationships/image" Target="../media/image2035.png"/><Relationship Id="rId816" Type="http://schemas.openxmlformats.org/officeDocument/2006/relationships/customXml" Target="../ink/ink2279.xml"/><Relationship Id="rId1001" Type="http://schemas.openxmlformats.org/officeDocument/2006/relationships/image" Target="../media/image2235.png"/><Relationship Id="rId248" Type="http://schemas.openxmlformats.org/officeDocument/2006/relationships/customXml" Target="../ink/ink1993.xml"/><Relationship Id="rId455" Type="http://schemas.openxmlformats.org/officeDocument/2006/relationships/image" Target="../media/image1965.png"/><Relationship Id="rId662" Type="http://schemas.openxmlformats.org/officeDocument/2006/relationships/image" Target="../media/image2068.png"/><Relationship Id="rId12" Type="http://schemas.openxmlformats.org/officeDocument/2006/relationships/image" Target="../media/image1746.png"/><Relationship Id="rId108" Type="http://schemas.openxmlformats.org/officeDocument/2006/relationships/image" Target="../media/image1794.png"/><Relationship Id="rId315" Type="http://schemas.openxmlformats.org/officeDocument/2006/relationships/image" Target="../media/image1896.png"/><Relationship Id="rId522" Type="http://schemas.openxmlformats.org/officeDocument/2006/relationships/customXml" Target="../ink/ink2131.xml"/><Relationship Id="rId967" Type="http://schemas.openxmlformats.org/officeDocument/2006/relationships/customXml" Target="../ink/ink2355.xml"/><Relationship Id="rId96" Type="http://schemas.openxmlformats.org/officeDocument/2006/relationships/image" Target="../media/image1788.png"/><Relationship Id="rId161" Type="http://schemas.openxmlformats.org/officeDocument/2006/relationships/customXml" Target="../ink/ink1949.xml"/><Relationship Id="rId399" Type="http://schemas.openxmlformats.org/officeDocument/2006/relationships/image" Target="../media/image1937.png"/><Relationship Id="rId827" Type="http://schemas.openxmlformats.org/officeDocument/2006/relationships/customXml" Target="../ink/ink2285.xml"/><Relationship Id="rId1012" Type="http://schemas.openxmlformats.org/officeDocument/2006/relationships/customXml" Target="../ink/ink2378.xml"/><Relationship Id="rId259" Type="http://schemas.openxmlformats.org/officeDocument/2006/relationships/image" Target="../media/image1868.png"/><Relationship Id="rId466" Type="http://schemas.openxmlformats.org/officeDocument/2006/relationships/customXml" Target="../ink/ink2103.xml"/><Relationship Id="rId673" Type="http://schemas.openxmlformats.org/officeDocument/2006/relationships/customXml" Target="../ink/ink2207.xml"/><Relationship Id="rId880" Type="http://schemas.openxmlformats.org/officeDocument/2006/relationships/image" Target="../media/image2175.png"/><Relationship Id="rId23" Type="http://schemas.openxmlformats.org/officeDocument/2006/relationships/customXml" Target="../ink/ink1880.xml"/><Relationship Id="rId119" Type="http://schemas.openxmlformats.org/officeDocument/2006/relationships/customXml" Target="../ink/ink1928.xml"/><Relationship Id="rId326" Type="http://schemas.openxmlformats.org/officeDocument/2006/relationships/customXml" Target="../ink/ink2032.xml"/><Relationship Id="rId533" Type="http://schemas.openxmlformats.org/officeDocument/2006/relationships/image" Target="../media/image2004.png"/><Relationship Id="rId978" Type="http://schemas.openxmlformats.org/officeDocument/2006/relationships/image" Target="../media/image2224.png"/><Relationship Id="rId740" Type="http://schemas.openxmlformats.org/officeDocument/2006/relationships/customXml" Target="../ink/ink2241.xml"/><Relationship Id="rId838" Type="http://schemas.openxmlformats.org/officeDocument/2006/relationships/image" Target="../media/image2154.png"/><Relationship Id="rId1023" Type="http://schemas.openxmlformats.org/officeDocument/2006/relationships/image" Target="../media/image2246.png"/><Relationship Id="rId172" Type="http://schemas.openxmlformats.org/officeDocument/2006/relationships/image" Target="../media/image1825.png"/><Relationship Id="rId477" Type="http://schemas.openxmlformats.org/officeDocument/2006/relationships/image" Target="../media/image1976.png"/><Relationship Id="rId600" Type="http://schemas.openxmlformats.org/officeDocument/2006/relationships/customXml" Target="../ink/ink2170.xml"/><Relationship Id="rId684" Type="http://schemas.openxmlformats.org/officeDocument/2006/relationships/customXml" Target="../ink/ink2213.xml"/><Relationship Id="rId337" Type="http://schemas.openxmlformats.org/officeDocument/2006/relationships/image" Target="../media/image1907.png"/><Relationship Id="rId891" Type="http://schemas.openxmlformats.org/officeDocument/2006/relationships/customXml" Target="../ink/ink2317.xml"/><Relationship Id="rId905" Type="http://schemas.openxmlformats.org/officeDocument/2006/relationships/customXml" Target="../ink/ink2324.xml"/><Relationship Id="rId989" Type="http://schemas.openxmlformats.org/officeDocument/2006/relationships/image" Target="../media/image2229.png"/><Relationship Id="rId34" Type="http://schemas.openxmlformats.org/officeDocument/2006/relationships/image" Target="../media/image1757.png"/><Relationship Id="rId544" Type="http://schemas.openxmlformats.org/officeDocument/2006/relationships/customXml" Target="../ink/ink2142.xml"/><Relationship Id="rId751" Type="http://schemas.openxmlformats.org/officeDocument/2006/relationships/image" Target="../media/image2111.png"/><Relationship Id="rId849" Type="http://schemas.openxmlformats.org/officeDocument/2006/relationships/customXml" Target="../ink/ink2296.xml"/><Relationship Id="rId183" Type="http://schemas.openxmlformats.org/officeDocument/2006/relationships/customXml" Target="../ink/ink1960.xml"/><Relationship Id="rId390" Type="http://schemas.openxmlformats.org/officeDocument/2006/relationships/image" Target="../media/image1933.png"/><Relationship Id="rId404" Type="http://schemas.openxmlformats.org/officeDocument/2006/relationships/customXml" Target="../ink/ink2072.xml"/><Relationship Id="rId611" Type="http://schemas.openxmlformats.org/officeDocument/2006/relationships/image" Target="../media/image2043.png"/><Relationship Id="rId1034" Type="http://schemas.openxmlformats.org/officeDocument/2006/relationships/customXml" Target="../ink/ink2389.xml"/><Relationship Id="rId250" Type="http://schemas.openxmlformats.org/officeDocument/2006/relationships/customXml" Target="../ink/ink1994.xml"/><Relationship Id="rId488" Type="http://schemas.openxmlformats.org/officeDocument/2006/relationships/customXml" Target="../ink/ink2114.xml"/><Relationship Id="rId695" Type="http://schemas.openxmlformats.org/officeDocument/2006/relationships/image" Target="../media/image2084.png"/><Relationship Id="rId709" Type="http://schemas.openxmlformats.org/officeDocument/2006/relationships/image" Target="../media/image2090.png"/><Relationship Id="rId916" Type="http://schemas.openxmlformats.org/officeDocument/2006/relationships/image" Target="../media/image2193.png"/><Relationship Id="rId45" Type="http://schemas.openxmlformats.org/officeDocument/2006/relationships/customXml" Target="../ink/ink1891.xml"/><Relationship Id="rId110" Type="http://schemas.openxmlformats.org/officeDocument/2006/relationships/image" Target="../media/image1795.png"/><Relationship Id="rId348" Type="http://schemas.openxmlformats.org/officeDocument/2006/relationships/customXml" Target="../ink/ink2043.xml"/><Relationship Id="rId555" Type="http://schemas.openxmlformats.org/officeDocument/2006/relationships/image" Target="../media/image2015.png"/><Relationship Id="rId762" Type="http://schemas.openxmlformats.org/officeDocument/2006/relationships/customXml" Target="../ink/ink2252.xml"/><Relationship Id="rId194" Type="http://schemas.openxmlformats.org/officeDocument/2006/relationships/customXml" Target="../ink/ink1966.xml"/><Relationship Id="rId208" Type="http://schemas.openxmlformats.org/officeDocument/2006/relationships/customXml" Target="../ink/ink1973.xml"/><Relationship Id="rId415" Type="http://schemas.openxmlformats.org/officeDocument/2006/relationships/image" Target="../media/image1945.png"/><Relationship Id="rId622" Type="http://schemas.openxmlformats.org/officeDocument/2006/relationships/image" Target="../media/image2048.png"/><Relationship Id="rId261" Type="http://schemas.openxmlformats.org/officeDocument/2006/relationships/image" Target="../media/image1869.png"/><Relationship Id="rId499" Type="http://schemas.openxmlformats.org/officeDocument/2006/relationships/image" Target="../media/image1987.png"/><Relationship Id="rId927" Type="http://schemas.openxmlformats.org/officeDocument/2006/relationships/customXml" Target="../ink/ink2335.xml"/><Relationship Id="rId56" Type="http://schemas.openxmlformats.org/officeDocument/2006/relationships/image" Target="../media/image1768.png"/><Relationship Id="rId359" Type="http://schemas.openxmlformats.org/officeDocument/2006/relationships/image" Target="../media/image1918.png"/><Relationship Id="rId566" Type="http://schemas.openxmlformats.org/officeDocument/2006/relationships/customXml" Target="../ink/ink2153.xml"/><Relationship Id="rId773" Type="http://schemas.openxmlformats.org/officeDocument/2006/relationships/image" Target="../media/image2122.png"/><Relationship Id="rId121" Type="http://schemas.openxmlformats.org/officeDocument/2006/relationships/customXml" Target="../ink/ink1929.xml"/><Relationship Id="rId219" Type="http://schemas.openxmlformats.org/officeDocument/2006/relationships/image" Target="../media/image1848.png"/><Relationship Id="rId426" Type="http://schemas.openxmlformats.org/officeDocument/2006/relationships/customXml" Target="../ink/ink2083.xml"/><Relationship Id="rId633" Type="http://schemas.openxmlformats.org/officeDocument/2006/relationships/customXml" Target="../ink/ink2187.xml"/><Relationship Id="rId980" Type="http://schemas.openxmlformats.org/officeDocument/2006/relationships/image" Target="../media/image2225.png"/><Relationship Id="rId840" Type="http://schemas.openxmlformats.org/officeDocument/2006/relationships/image" Target="../media/image2155.png"/><Relationship Id="rId938" Type="http://schemas.openxmlformats.org/officeDocument/2006/relationships/image" Target="../media/image2204.png"/><Relationship Id="rId67" Type="http://schemas.openxmlformats.org/officeDocument/2006/relationships/customXml" Target="../ink/ink1902.xml"/><Relationship Id="rId272" Type="http://schemas.openxmlformats.org/officeDocument/2006/relationships/customXml" Target="../ink/ink2005.xml"/><Relationship Id="rId577" Type="http://schemas.openxmlformats.org/officeDocument/2006/relationships/image" Target="../media/image2026.png"/><Relationship Id="rId700" Type="http://schemas.openxmlformats.org/officeDocument/2006/relationships/customXml" Target="../ink/ink2221.xml"/><Relationship Id="rId132" Type="http://schemas.openxmlformats.org/officeDocument/2006/relationships/image" Target="../media/image1806.png"/><Relationship Id="rId784" Type="http://schemas.openxmlformats.org/officeDocument/2006/relationships/customXml" Target="../ink/ink2263.xml"/><Relationship Id="rId991" Type="http://schemas.openxmlformats.org/officeDocument/2006/relationships/image" Target="../media/image2230.png"/><Relationship Id="rId437" Type="http://schemas.openxmlformats.org/officeDocument/2006/relationships/image" Target="../media/image1956.png"/><Relationship Id="rId644" Type="http://schemas.openxmlformats.org/officeDocument/2006/relationships/image" Target="../media/image2059.png"/><Relationship Id="rId851" Type="http://schemas.openxmlformats.org/officeDocument/2006/relationships/customXml" Target="../ink/ink2297.xml"/><Relationship Id="rId283" Type="http://schemas.openxmlformats.org/officeDocument/2006/relationships/image" Target="../media/image1880.png"/><Relationship Id="rId490" Type="http://schemas.openxmlformats.org/officeDocument/2006/relationships/customXml" Target="../ink/ink2115.xml"/><Relationship Id="rId504" Type="http://schemas.openxmlformats.org/officeDocument/2006/relationships/customXml" Target="../ink/ink2122.xml"/><Relationship Id="rId711" Type="http://schemas.openxmlformats.org/officeDocument/2006/relationships/image" Target="../media/image2091.png"/><Relationship Id="rId949" Type="http://schemas.openxmlformats.org/officeDocument/2006/relationships/customXml" Target="../ink/ink2346.xml"/><Relationship Id="rId78" Type="http://schemas.openxmlformats.org/officeDocument/2006/relationships/image" Target="../media/image1779.png"/><Relationship Id="rId143" Type="http://schemas.openxmlformats.org/officeDocument/2006/relationships/customXml" Target="../ink/ink1940.xml"/><Relationship Id="rId350" Type="http://schemas.openxmlformats.org/officeDocument/2006/relationships/customXml" Target="../ink/ink2044.xml"/><Relationship Id="rId588" Type="http://schemas.openxmlformats.org/officeDocument/2006/relationships/customXml" Target="../ink/ink2164.xml"/><Relationship Id="rId795" Type="http://schemas.openxmlformats.org/officeDocument/2006/relationships/image" Target="../media/image2133.png"/><Relationship Id="rId809" Type="http://schemas.openxmlformats.org/officeDocument/2006/relationships/image" Target="../media/image2140.png"/><Relationship Id="rId9" Type="http://schemas.openxmlformats.org/officeDocument/2006/relationships/customXml" Target="../ink/ink1873.xml"/><Relationship Id="rId210" Type="http://schemas.openxmlformats.org/officeDocument/2006/relationships/customXml" Target="../ink/ink1974.xml"/><Relationship Id="rId448" Type="http://schemas.openxmlformats.org/officeDocument/2006/relationships/customXml" Target="../ink/ink2094.xml"/><Relationship Id="rId655" Type="http://schemas.openxmlformats.org/officeDocument/2006/relationships/customXml" Target="../ink/ink2198.xml"/><Relationship Id="rId862" Type="http://schemas.openxmlformats.org/officeDocument/2006/relationships/image" Target="../media/image2166.png"/><Relationship Id="rId294" Type="http://schemas.openxmlformats.org/officeDocument/2006/relationships/customXml" Target="../ink/ink2016.xml"/><Relationship Id="rId308" Type="http://schemas.openxmlformats.org/officeDocument/2006/relationships/customXml" Target="../ink/ink2023.xml"/><Relationship Id="rId515" Type="http://schemas.openxmlformats.org/officeDocument/2006/relationships/image" Target="../media/image1995.png"/><Relationship Id="rId722" Type="http://schemas.openxmlformats.org/officeDocument/2006/relationships/customXml" Target="../ink/ink2232.xml"/><Relationship Id="rId89" Type="http://schemas.openxmlformats.org/officeDocument/2006/relationships/customXml" Target="../ink/ink1913.xml"/><Relationship Id="rId154" Type="http://schemas.openxmlformats.org/officeDocument/2006/relationships/image" Target="../media/image1816.png"/><Relationship Id="rId361" Type="http://schemas.openxmlformats.org/officeDocument/2006/relationships/image" Target="../media/image1919.png"/><Relationship Id="rId599" Type="http://schemas.openxmlformats.org/officeDocument/2006/relationships/image" Target="../media/image2037.png"/><Relationship Id="rId1005" Type="http://schemas.openxmlformats.org/officeDocument/2006/relationships/image" Target="../media/image2237.png"/><Relationship Id="rId459" Type="http://schemas.openxmlformats.org/officeDocument/2006/relationships/image" Target="../media/image1967.png"/><Relationship Id="rId666" Type="http://schemas.openxmlformats.org/officeDocument/2006/relationships/image" Target="../media/image2070.png"/><Relationship Id="rId873" Type="http://schemas.openxmlformats.org/officeDocument/2006/relationships/customXml" Target="../ink/ink2308.xml"/><Relationship Id="rId16" Type="http://schemas.openxmlformats.org/officeDocument/2006/relationships/image" Target="../media/image1748.png"/><Relationship Id="rId221" Type="http://schemas.openxmlformats.org/officeDocument/2006/relationships/image" Target="../media/image1849.png"/><Relationship Id="rId319" Type="http://schemas.openxmlformats.org/officeDocument/2006/relationships/image" Target="../media/image1898.png"/><Relationship Id="rId526" Type="http://schemas.openxmlformats.org/officeDocument/2006/relationships/customXml" Target="../ink/ink2133.xml"/><Relationship Id="rId733" Type="http://schemas.openxmlformats.org/officeDocument/2006/relationships/image" Target="../media/image2102.png"/><Relationship Id="rId940" Type="http://schemas.openxmlformats.org/officeDocument/2006/relationships/image" Target="../media/image2205.png"/><Relationship Id="rId1016" Type="http://schemas.openxmlformats.org/officeDocument/2006/relationships/customXml" Target="../ink/ink2380.xml"/><Relationship Id="rId165" Type="http://schemas.openxmlformats.org/officeDocument/2006/relationships/customXml" Target="../ink/ink1951.xml"/><Relationship Id="rId372" Type="http://schemas.openxmlformats.org/officeDocument/2006/relationships/image" Target="../media/image1924.png"/><Relationship Id="rId677" Type="http://schemas.openxmlformats.org/officeDocument/2006/relationships/customXml" Target="../ink/ink2209.xml"/><Relationship Id="rId800" Type="http://schemas.openxmlformats.org/officeDocument/2006/relationships/customXml" Target="../ink/ink2271.xml"/><Relationship Id="rId232" Type="http://schemas.openxmlformats.org/officeDocument/2006/relationships/customXml" Target="../ink/ink1985.xml"/><Relationship Id="rId884" Type="http://schemas.openxmlformats.org/officeDocument/2006/relationships/image" Target="../media/image2177.png"/><Relationship Id="rId27" Type="http://schemas.openxmlformats.org/officeDocument/2006/relationships/customXml" Target="../ink/ink1882.xml"/><Relationship Id="rId537" Type="http://schemas.openxmlformats.org/officeDocument/2006/relationships/image" Target="../media/image2006.png"/><Relationship Id="rId744" Type="http://schemas.openxmlformats.org/officeDocument/2006/relationships/customXml" Target="../ink/ink2243.xml"/><Relationship Id="rId951" Type="http://schemas.openxmlformats.org/officeDocument/2006/relationships/customXml" Target="../ink/ink2347.xml"/><Relationship Id="rId80" Type="http://schemas.openxmlformats.org/officeDocument/2006/relationships/image" Target="../media/image1780.png"/><Relationship Id="rId176" Type="http://schemas.openxmlformats.org/officeDocument/2006/relationships/image" Target="../media/image1827.png"/><Relationship Id="rId383" Type="http://schemas.openxmlformats.org/officeDocument/2006/relationships/customXml" Target="../ink/ink2061.xml"/><Relationship Id="rId590" Type="http://schemas.openxmlformats.org/officeDocument/2006/relationships/customXml" Target="../ink/ink2165.xml"/><Relationship Id="rId604" Type="http://schemas.openxmlformats.org/officeDocument/2006/relationships/customXml" Target="../ink/ink2172.xml"/><Relationship Id="rId811" Type="http://schemas.openxmlformats.org/officeDocument/2006/relationships/image" Target="../media/image2141.png"/><Relationship Id="rId1027" Type="http://schemas.openxmlformats.org/officeDocument/2006/relationships/image" Target="../media/image2248.png"/><Relationship Id="rId243" Type="http://schemas.openxmlformats.org/officeDocument/2006/relationships/image" Target="../media/image1860.png"/><Relationship Id="rId450" Type="http://schemas.openxmlformats.org/officeDocument/2006/relationships/customXml" Target="../ink/ink2095.xml"/><Relationship Id="rId688" Type="http://schemas.openxmlformats.org/officeDocument/2006/relationships/customXml" Target="../ink/ink2215.xml"/><Relationship Id="rId895" Type="http://schemas.openxmlformats.org/officeDocument/2006/relationships/customXml" Target="../ink/ink2319.xml"/><Relationship Id="rId909" Type="http://schemas.openxmlformats.org/officeDocument/2006/relationships/customXml" Target="../ink/ink2326.xml"/><Relationship Id="rId38" Type="http://schemas.openxmlformats.org/officeDocument/2006/relationships/image" Target="../media/image1759.png"/><Relationship Id="rId103" Type="http://schemas.openxmlformats.org/officeDocument/2006/relationships/customXml" Target="../ink/ink1920.xml"/><Relationship Id="rId310" Type="http://schemas.openxmlformats.org/officeDocument/2006/relationships/customXml" Target="../ink/ink2024.xml"/><Relationship Id="rId548" Type="http://schemas.openxmlformats.org/officeDocument/2006/relationships/customXml" Target="../ink/ink2144.xml"/><Relationship Id="rId755" Type="http://schemas.openxmlformats.org/officeDocument/2006/relationships/image" Target="../media/image2113.png"/><Relationship Id="rId962" Type="http://schemas.openxmlformats.org/officeDocument/2006/relationships/image" Target="../media/image2216.png"/><Relationship Id="rId91" Type="http://schemas.openxmlformats.org/officeDocument/2006/relationships/customXml" Target="../ink/ink1914.xml"/><Relationship Id="rId187" Type="http://schemas.openxmlformats.org/officeDocument/2006/relationships/customXml" Target="../ink/ink1962.xml"/><Relationship Id="rId394" Type="http://schemas.openxmlformats.org/officeDocument/2006/relationships/customXml" Target="../ink/ink2067.xml"/><Relationship Id="rId408" Type="http://schemas.openxmlformats.org/officeDocument/2006/relationships/customXml" Target="../ink/ink2074.xml"/><Relationship Id="rId615" Type="http://schemas.openxmlformats.org/officeDocument/2006/relationships/image" Target="../media/image2045.png"/><Relationship Id="rId822" Type="http://schemas.openxmlformats.org/officeDocument/2006/relationships/customXml" Target="../ink/ink2282.xml"/><Relationship Id="rId1038" Type="http://schemas.openxmlformats.org/officeDocument/2006/relationships/customXml" Target="../ink/ink2391.xml"/><Relationship Id="rId254" Type="http://schemas.openxmlformats.org/officeDocument/2006/relationships/customXml" Target="../ink/ink1996.xml"/><Relationship Id="rId699" Type="http://schemas.openxmlformats.org/officeDocument/2006/relationships/image" Target="../media/image2085.png"/><Relationship Id="rId49" Type="http://schemas.openxmlformats.org/officeDocument/2006/relationships/customXml" Target="../ink/ink1893.xml"/><Relationship Id="rId114" Type="http://schemas.openxmlformats.org/officeDocument/2006/relationships/image" Target="../media/image1797.png"/><Relationship Id="rId461" Type="http://schemas.openxmlformats.org/officeDocument/2006/relationships/image" Target="../media/image1968.png"/><Relationship Id="rId559" Type="http://schemas.openxmlformats.org/officeDocument/2006/relationships/image" Target="../media/image2017.png"/><Relationship Id="rId766" Type="http://schemas.openxmlformats.org/officeDocument/2006/relationships/customXml" Target="../ink/ink2254.xml"/><Relationship Id="rId198" Type="http://schemas.openxmlformats.org/officeDocument/2006/relationships/customXml" Target="../ink/ink1968.xml"/><Relationship Id="rId321" Type="http://schemas.openxmlformats.org/officeDocument/2006/relationships/image" Target="../media/image1899.png"/><Relationship Id="rId419" Type="http://schemas.openxmlformats.org/officeDocument/2006/relationships/image" Target="../media/image1947.png"/><Relationship Id="rId626" Type="http://schemas.openxmlformats.org/officeDocument/2006/relationships/image" Target="../media/image2050.png"/><Relationship Id="rId973" Type="http://schemas.openxmlformats.org/officeDocument/2006/relationships/customXml" Target="../ink/ink2358.xml"/><Relationship Id="rId833" Type="http://schemas.openxmlformats.org/officeDocument/2006/relationships/customXml" Target="../ink/ink2288.xml"/><Relationship Id="rId265" Type="http://schemas.openxmlformats.org/officeDocument/2006/relationships/image" Target="../media/image1871.png"/><Relationship Id="rId472" Type="http://schemas.openxmlformats.org/officeDocument/2006/relationships/customXml" Target="../ink/ink2106.xml"/><Relationship Id="rId900" Type="http://schemas.openxmlformats.org/officeDocument/2006/relationships/image" Target="../media/image2185.png"/><Relationship Id="rId125" Type="http://schemas.openxmlformats.org/officeDocument/2006/relationships/customXml" Target="../ink/ink1931.xml"/><Relationship Id="rId332" Type="http://schemas.openxmlformats.org/officeDocument/2006/relationships/customXml" Target="../ink/ink2035.xml"/><Relationship Id="rId777" Type="http://schemas.openxmlformats.org/officeDocument/2006/relationships/image" Target="../media/image2124.png"/><Relationship Id="rId984" Type="http://schemas.openxmlformats.org/officeDocument/2006/relationships/image" Target="../media/image2227.png"/><Relationship Id="rId637" Type="http://schemas.openxmlformats.org/officeDocument/2006/relationships/customXml" Target="../ink/ink2189.xml"/><Relationship Id="rId844" Type="http://schemas.openxmlformats.org/officeDocument/2006/relationships/image" Target="../media/image2157.png"/><Relationship Id="rId276" Type="http://schemas.openxmlformats.org/officeDocument/2006/relationships/customXml" Target="../ink/ink2007.xml"/><Relationship Id="rId483" Type="http://schemas.openxmlformats.org/officeDocument/2006/relationships/image" Target="../media/image1979.png"/><Relationship Id="rId690" Type="http://schemas.openxmlformats.org/officeDocument/2006/relationships/customXml" Target="../ink/ink2216.xml"/><Relationship Id="rId704" Type="http://schemas.openxmlformats.org/officeDocument/2006/relationships/customXml" Target="../ink/ink2223.xml"/><Relationship Id="rId911" Type="http://schemas.openxmlformats.org/officeDocument/2006/relationships/customXml" Target="../ink/ink2327.xml"/><Relationship Id="rId40" Type="http://schemas.openxmlformats.org/officeDocument/2006/relationships/image" Target="../media/image1760.png"/><Relationship Id="rId136" Type="http://schemas.openxmlformats.org/officeDocument/2006/relationships/image" Target="../media/image1808.png"/><Relationship Id="rId343" Type="http://schemas.openxmlformats.org/officeDocument/2006/relationships/image" Target="../media/image1910.png"/><Relationship Id="rId550" Type="http://schemas.openxmlformats.org/officeDocument/2006/relationships/customXml" Target="../ink/ink2145.xml"/><Relationship Id="rId788" Type="http://schemas.openxmlformats.org/officeDocument/2006/relationships/customXml" Target="../ink/ink2265.xml"/><Relationship Id="rId995" Type="http://schemas.openxmlformats.org/officeDocument/2006/relationships/image" Target="../media/image2232.png"/><Relationship Id="rId203" Type="http://schemas.openxmlformats.org/officeDocument/2006/relationships/image" Target="../media/image1840.png"/><Relationship Id="rId648" Type="http://schemas.openxmlformats.org/officeDocument/2006/relationships/image" Target="../media/image2061.png"/><Relationship Id="rId855" Type="http://schemas.openxmlformats.org/officeDocument/2006/relationships/customXml" Target="../ink/ink2299.xml"/><Relationship Id="rId1040" Type="http://schemas.openxmlformats.org/officeDocument/2006/relationships/customXml" Target="../ink/ink2392.xml"/><Relationship Id="rId287" Type="http://schemas.openxmlformats.org/officeDocument/2006/relationships/image" Target="../media/image1882.png"/><Relationship Id="rId410" Type="http://schemas.openxmlformats.org/officeDocument/2006/relationships/customXml" Target="../ink/ink2075.xml"/><Relationship Id="rId494" Type="http://schemas.openxmlformats.org/officeDocument/2006/relationships/customXml" Target="../ink/ink2117.xml"/><Relationship Id="rId508" Type="http://schemas.openxmlformats.org/officeDocument/2006/relationships/customXml" Target="../ink/ink2124.xml"/><Relationship Id="rId715" Type="http://schemas.openxmlformats.org/officeDocument/2006/relationships/image" Target="../media/image2093.png"/><Relationship Id="rId922" Type="http://schemas.openxmlformats.org/officeDocument/2006/relationships/image" Target="../media/image2196.png"/><Relationship Id="rId147" Type="http://schemas.openxmlformats.org/officeDocument/2006/relationships/customXml" Target="../ink/ink1942.xml"/><Relationship Id="rId354" Type="http://schemas.openxmlformats.org/officeDocument/2006/relationships/customXml" Target="../ink/ink2046.xml"/><Relationship Id="rId799" Type="http://schemas.openxmlformats.org/officeDocument/2006/relationships/image" Target="../media/image2135.png"/><Relationship Id="rId51" Type="http://schemas.openxmlformats.org/officeDocument/2006/relationships/customXml" Target="../ink/ink1894.xml"/><Relationship Id="rId561" Type="http://schemas.openxmlformats.org/officeDocument/2006/relationships/image" Target="../media/image2018.png"/><Relationship Id="rId659" Type="http://schemas.openxmlformats.org/officeDocument/2006/relationships/customXml" Target="../ink/ink2200.xml"/><Relationship Id="rId866" Type="http://schemas.openxmlformats.org/officeDocument/2006/relationships/image" Target="../media/image2168.png"/><Relationship Id="rId214" Type="http://schemas.openxmlformats.org/officeDocument/2006/relationships/customXml" Target="../ink/ink1976.xml"/><Relationship Id="rId298" Type="http://schemas.openxmlformats.org/officeDocument/2006/relationships/customXml" Target="../ink/ink2018.xml"/><Relationship Id="rId421" Type="http://schemas.openxmlformats.org/officeDocument/2006/relationships/image" Target="../media/image1948.png"/><Relationship Id="rId519" Type="http://schemas.openxmlformats.org/officeDocument/2006/relationships/image" Target="../media/image1997.png"/><Relationship Id="rId158" Type="http://schemas.openxmlformats.org/officeDocument/2006/relationships/image" Target="../media/image1818.png"/><Relationship Id="rId726" Type="http://schemas.openxmlformats.org/officeDocument/2006/relationships/customXml" Target="../ink/ink2234.xml"/><Relationship Id="rId933" Type="http://schemas.openxmlformats.org/officeDocument/2006/relationships/customXml" Target="../ink/ink2338.xml"/><Relationship Id="rId1009" Type="http://schemas.openxmlformats.org/officeDocument/2006/relationships/image" Target="../media/image2239.png"/><Relationship Id="rId62" Type="http://schemas.openxmlformats.org/officeDocument/2006/relationships/image" Target="../media/image1771.png"/><Relationship Id="rId365" Type="http://schemas.openxmlformats.org/officeDocument/2006/relationships/image" Target="../media/image1921.png"/><Relationship Id="rId572" Type="http://schemas.openxmlformats.org/officeDocument/2006/relationships/customXml" Target="../ink/ink2156.xml"/><Relationship Id="rId225" Type="http://schemas.openxmlformats.org/officeDocument/2006/relationships/image" Target="../media/image1851.png"/><Relationship Id="rId432" Type="http://schemas.openxmlformats.org/officeDocument/2006/relationships/customXml" Target="../ink/ink2086.xml"/><Relationship Id="rId877" Type="http://schemas.openxmlformats.org/officeDocument/2006/relationships/customXml" Target="../ink/ink2310.xml"/><Relationship Id="rId737" Type="http://schemas.openxmlformats.org/officeDocument/2006/relationships/image" Target="../media/image2104.png"/><Relationship Id="rId944" Type="http://schemas.openxmlformats.org/officeDocument/2006/relationships/image" Target="../media/image2207.png"/><Relationship Id="rId73" Type="http://schemas.openxmlformats.org/officeDocument/2006/relationships/customXml" Target="../ink/ink1905.xml"/><Relationship Id="rId169" Type="http://schemas.openxmlformats.org/officeDocument/2006/relationships/customXml" Target="../ink/ink1953.xml"/><Relationship Id="rId376" Type="http://schemas.openxmlformats.org/officeDocument/2006/relationships/image" Target="../media/image1926.png"/><Relationship Id="rId583" Type="http://schemas.openxmlformats.org/officeDocument/2006/relationships/image" Target="../media/image2029.png"/><Relationship Id="rId790" Type="http://schemas.openxmlformats.org/officeDocument/2006/relationships/customXml" Target="../ink/ink2266.xml"/><Relationship Id="rId804" Type="http://schemas.openxmlformats.org/officeDocument/2006/relationships/customXml" Target="../ink/ink2273.xml"/><Relationship Id="rId4" Type="http://schemas.openxmlformats.org/officeDocument/2006/relationships/image" Target="../media/image1742.png"/><Relationship Id="rId236" Type="http://schemas.openxmlformats.org/officeDocument/2006/relationships/customXml" Target="../ink/ink1987.xml"/><Relationship Id="rId443" Type="http://schemas.openxmlformats.org/officeDocument/2006/relationships/image" Target="../media/image1959.png"/><Relationship Id="rId650" Type="http://schemas.openxmlformats.org/officeDocument/2006/relationships/image" Target="../media/image2062.png"/><Relationship Id="rId888" Type="http://schemas.openxmlformats.org/officeDocument/2006/relationships/image" Target="../media/image2179.png"/><Relationship Id="rId303" Type="http://schemas.openxmlformats.org/officeDocument/2006/relationships/image" Target="../media/image1890.png"/><Relationship Id="rId748" Type="http://schemas.openxmlformats.org/officeDocument/2006/relationships/customXml" Target="../ink/ink2245.xml"/><Relationship Id="rId955" Type="http://schemas.openxmlformats.org/officeDocument/2006/relationships/customXml" Target="../ink/ink2349.xml"/><Relationship Id="rId84" Type="http://schemas.openxmlformats.org/officeDocument/2006/relationships/image" Target="../media/image1782.png"/><Relationship Id="rId387" Type="http://schemas.openxmlformats.org/officeDocument/2006/relationships/customXml" Target="../ink/ink2063.xml"/><Relationship Id="rId510" Type="http://schemas.openxmlformats.org/officeDocument/2006/relationships/customXml" Target="../ink/ink2125.xml"/><Relationship Id="rId594" Type="http://schemas.openxmlformats.org/officeDocument/2006/relationships/customXml" Target="../ink/ink2167.xml"/><Relationship Id="rId608" Type="http://schemas.openxmlformats.org/officeDocument/2006/relationships/customXml" Target="../ink/ink2174.xml"/><Relationship Id="rId815" Type="http://schemas.openxmlformats.org/officeDocument/2006/relationships/image" Target="../media/image2143.png"/><Relationship Id="rId247" Type="http://schemas.openxmlformats.org/officeDocument/2006/relationships/image" Target="../media/image1862.png"/><Relationship Id="rId899" Type="http://schemas.openxmlformats.org/officeDocument/2006/relationships/customXml" Target="../ink/ink2321.xml"/><Relationship Id="rId1000" Type="http://schemas.openxmlformats.org/officeDocument/2006/relationships/customXml" Target="../ink/ink2372.xml"/><Relationship Id="rId107" Type="http://schemas.openxmlformats.org/officeDocument/2006/relationships/customXml" Target="../ink/ink1922.xml"/><Relationship Id="rId454" Type="http://schemas.openxmlformats.org/officeDocument/2006/relationships/customXml" Target="../ink/ink2097.xml"/><Relationship Id="rId661" Type="http://schemas.openxmlformats.org/officeDocument/2006/relationships/customXml" Target="../ink/ink2201.xml"/><Relationship Id="rId759" Type="http://schemas.openxmlformats.org/officeDocument/2006/relationships/image" Target="../media/image2115.png"/><Relationship Id="rId966" Type="http://schemas.openxmlformats.org/officeDocument/2006/relationships/image" Target="../media/image2218.png"/><Relationship Id="rId11" Type="http://schemas.openxmlformats.org/officeDocument/2006/relationships/customXml" Target="../ink/ink1874.xml"/><Relationship Id="rId314" Type="http://schemas.openxmlformats.org/officeDocument/2006/relationships/customXml" Target="../ink/ink2026.xml"/><Relationship Id="rId398" Type="http://schemas.openxmlformats.org/officeDocument/2006/relationships/customXml" Target="../ink/ink2069.xml"/><Relationship Id="rId521" Type="http://schemas.openxmlformats.org/officeDocument/2006/relationships/image" Target="../media/image1998.png"/><Relationship Id="rId619" Type="http://schemas.openxmlformats.org/officeDocument/2006/relationships/image" Target="../media/image2047.png"/><Relationship Id="rId95" Type="http://schemas.openxmlformats.org/officeDocument/2006/relationships/customXml" Target="../ink/ink1916.xml"/><Relationship Id="rId160" Type="http://schemas.openxmlformats.org/officeDocument/2006/relationships/image" Target="../media/image1819.png"/><Relationship Id="rId826" Type="http://schemas.openxmlformats.org/officeDocument/2006/relationships/image" Target="../media/image2148.png"/><Relationship Id="rId1011" Type="http://schemas.openxmlformats.org/officeDocument/2006/relationships/image" Target="../media/image2240.png"/><Relationship Id="rId258" Type="http://schemas.openxmlformats.org/officeDocument/2006/relationships/customXml" Target="../ink/ink1998.xml"/><Relationship Id="rId465" Type="http://schemas.openxmlformats.org/officeDocument/2006/relationships/image" Target="../media/image1970.png"/><Relationship Id="rId672" Type="http://schemas.openxmlformats.org/officeDocument/2006/relationships/image" Target="../media/image2073.png"/><Relationship Id="rId22" Type="http://schemas.openxmlformats.org/officeDocument/2006/relationships/image" Target="../media/image1751.png"/><Relationship Id="rId118" Type="http://schemas.openxmlformats.org/officeDocument/2006/relationships/image" Target="../media/image1799.png"/><Relationship Id="rId325" Type="http://schemas.openxmlformats.org/officeDocument/2006/relationships/image" Target="../media/image1901.png"/><Relationship Id="rId532" Type="http://schemas.openxmlformats.org/officeDocument/2006/relationships/customXml" Target="../ink/ink2136.xml"/><Relationship Id="rId977" Type="http://schemas.openxmlformats.org/officeDocument/2006/relationships/customXml" Target="../ink/ink2360.xml"/><Relationship Id="rId171" Type="http://schemas.openxmlformats.org/officeDocument/2006/relationships/customXml" Target="../ink/ink1954.xml"/><Relationship Id="rId837" Type="http://schemas.openxmlformats.org/officeDocument/2006/relationships/customXml" Target="../ink/ink2290.xml"/><Relationship Id="rId1022" Type="http://schemas.openxmlformats.org/officeDocument/2006/relationships/customXml" Target="../ink/ink2383.xml"/><Relationship Id="rId269" Type="http://schemas.openxmlformats.org/officeDocument/2006/relationships/image" Target="../media/image1873.png"/><Relationship Id="rId476" Type="http://schemas.openxmlformats.org/officeDocument/2006/relationships/customXml" Target="../ink/ink2108.xml"/><Relationship Id="rId683" Type="http://schemas.openxmlformats.org/officeDocument/2006/relationships/image" Target="../media/image2078.png"/><Relationship Id="rId890" Type="http://schemas.openxmlformats.org/officeDocument/2006/relationships/image" Target="../media/image2180.png"/><Relationship Id="rId904" Type="http://schemas.openxmlformats.org/officeDocument/2006/relationships/image" Target="../media/image2187.png"/><Relationship Id="rId33" Type="http://schemas.openxmlformats.org/officeDocument/2006/relationships/customXml" Target="../ink/ink1885.xml"/><Relationship Id="rId129" Type="http://schemas.openxmlformats.org/officeDocument/2006/relationships/customXml" Target="../ink/ink1933.xml"/><Relationship Id="rId336" Type="http://schemas.openxmlformats.org/officeDocument/2006/relationships/customXml" Target="../ink/ink2037.xml"/><Relationship Id="rId543" Type="http://schemas.openxmlformats.org/officeDocument/2006/relationships/image" Target="../media/image2009.png"/><Relationship Id="rId988" Type="http://schemas.openxmlformats.org/officeDocument/2006/relationships/customXml" Target="../ink/ink2366.xml"/><Relationship Id="rId182" Type="http://schemas.openxmlformats.org/officeDocument/2006/relationships/image" Target="../media/image1830.png"/><Relationship Id="rId403" Type="http://schemas.openxmlformats.org/officeDocument/2006/relationships/image" Target="../media/image1939.png"/><Relationship Id="rId750" Type="http://schemas.openxmlformats.org/officeDocument/2006/relationships/customXml" Target="../ink/ink2246.xml"/><Relationship Id="rId848" Type="http://schemas.openxmlformats.org/officeDocument/2006/relationships/image" Target="../media/image2159.png"/><Relationship Id="rId1033" Type="http://schemas.openxmlformats.org/officeDocument/2006/relationships/image" Target="../media/image2251.png"/><Relationship Id="rId487" Type="http://schemas.openxmlformats.org/officeDocument/2006/relationships/image" Target="../media/image1981.png"/><Relationship Id="rId610" Type="http://schemas.openxmlformats.org/officeDocument/2006/relationships/customXml" Target="../ink/ink2175.xml"/><Relationship Id="rId694" Type="http://schemas.openxmlformats.org/officeDocument/2006/relationships/customXml" Target="../ink/ink2218.xml"/><Relationship Id="rId708" Type="http://schemas.openxmlformats.org/officeDocument/2006/relationships/customXml" Target="../ink/ink2225.xml"/><Relationship Id="rId915" Type="http://schemas.openxmlformats.org/officeDocument/2006/relationships/customXml" Target="../ink/ink2329.xml"/><Relationship Id="rId347" Type="http://schemas.openxmlformats.org/officeDocument/2006/relationships/image" Target="../media/image1912.png"/><Relationship Id="rId999" Type="http://schemas.openxmlformats.org/officeDocument/2006/relationships/image" Target="../media/image2234.png"/><Relationship Id="rId44" Type="http://schemas.openxmlformats.org/officeDocument/2006/relationships/image" Target="../media/image1762.png"/><Relationship Id="rId554" Type="http://schemas.openxmlformats.org/officeDocument/2006/relationships/customXml" Target="../ink/ink2147.xml"/><Relationship Id="rId761" Type="http://schemas.openxmlformats.org/officeDocument/2006/relationships/image" Target="../media/image2116.png"/><Relationship Id="rId859" Type="http://schemas.openxmlformats.org/officeDocument/2006/relationships/customXml" Target="../ink/ink2301.xml"/><Relationship Id="rId193" Type="http://schemas.openxmlformats.org/officeDocument/2006/relationships/image" Target="../media/image1835.png"/><Relationship Id="rId207" Type="http://schemas.openxmlformats.org/officeDocument/2006/relationships/image" Target="../media/image1842.png"/><Relationship Id="rId414" Type="http://schemas.openxmlformats.org/officeDocument/2006/relationships/customXml" Target="../ink/ink2077.xml"/><Relationship Id="rId498" Type="http://schemas.openxmlformats.org/officeDocument/2006/relationships/customXml" Target="../ink/ink2119.xml"/><Relationship Id="rId621" Type="http://schemas.openxmlformats.org/officeDocument/2006/relationships/customXml" Target="../ink/ink2181.xml"/><Relationship Id="rId260" Type="http://schemas.openxmlformats.org/officeDocument/2006/relationships/customXml" Target="../ink/ink1999.xml"/><Relationship Id="rId719" Type="http://schemas.openxmlformats.org/officeDocument/2006/relationships/image" Target="../media/image2095.png"/><Relationship Id="rId926" Type="http://schemas.openxmlformats.org/officeDocument/2006/relationships/image" Target="../media/image2198.png"/><Relationship Id="rId55" Type="http://schemas.openxmlformats.org/officeDocument/2006/relationships/customXml" Target="../ink/ink1896.xml"/><Relationship Id="rId120" Type="http://schemas.openxmlformats.org/officeDocument/2006/relationships/image" Target="../media/image1800.png"/><Relationship Id="rId358" Type="http://schemas.openxmlformats.org/officeDocument/2006/relationships/customXml" Target="../ink/ink2048.xml"/><Relationship Id="rId565" Type="http://schemas.openxmlformats.org/officeDocument/2006/relationships/image" Target="../media/image2020.png"/><Relationship Id="rId772" Type="http://schemas.openxmlformats.org/officeDocument/2006/relationships/customXml" Target="../ink/ink2257.xml"/><Relationship Id="rId218" Type="http://schemas.openxmlformats.org/officeDocument/2006/relationships/customXml" Target="../ink/ink1978.xml"/><Relationship Id="rId425" Type="http://schemas.openxmlformats.org/officeDocument/2006/relationships/image" Target="../media/image1950.png"/><Relationship Id="rId632" Type="http://schemas.openxmlformats.org/officeDocument/2006/relationships/image" Target="../media/image2053.png"/><Relationship Id="rId271" Type="http://schemas.openxmlformats.org/officeDocument/2006/relationships/image" Target="../media/image1874.png"/><Relationship Id="rId937" Type="http://schemas.openxmlformats.org/officeDocument/2006/relationships/customXml" Target="../ink/ink2340.xml"/><Relationship Id="rId66" Type="http://schemas.openxmlformats.org/officeDocument/2006/relationships/image" Target="../media/image1773.png"/><Relationship Id="rId131" Type="http://schemas.openxmlformats.org/officeDocument/2006/relationships/customXml" Target="../ink/ink1934.xml"/><Relationship Id="rId369" Type="http://schemas.openxmlformats.org/officeDocument/2006/relationships/customXml" Target="../ink/ink2054.xml"/><Relationship Id="rId576" Type="http://schemas.openxmlformats.org/officeDocument/2006/relationships/customXml" Target="../ink/ink2158.xml"/><Relationship Id="rId783" Type="http://schemas.openxmlformats.org/officeDocument/2006/relationships/image" Target="../media/image2127.png"/><Relationship Id="rId990" Type="http://schemas.openxmlformats.org/officeDocument/2006/relationships/customXml" Target="../ink/ink2367.xml"/><Relationship Id="rId229" Type="http://schemas.openxmlformats.org/officeDocument/2006/relationships/image" Target="../media/image1853.png"/><Relationship Id="rId436" Type="http://schemas.openxmlformats.org/officeDocument/2006/relationships/customXml" Target="../ink/ink2088.xml"/><Relationship Id="rId643" Type="http://schemas.openxmlformats.org/officeDocument/2006/relationships/customXml" Target="../ink/ink2192.xml"/><Relationship Id="rId850" Type="http://schemas.openxmlformats.org/officeDocument/2006/relationships/image" Target="../media/image2160.png"/><Relationship Id="rId948" Type="http://schemas.openxmlformats.org/officeDocument/2006/relationships/image" Target="../media/image2209.png"/><Relationship Id="rId77" Type="http://schemas.openxmlformats.org/officeDocument/2006/relationships/customXml" Target="../ink/ink1907.xml"/><Relationship Id="rId282" Type="http://schemas.openxmlformats.org/officeDocument/2006/relationships/customXml" Target="../ink/ink2010.xml"/><Relationship Id="rId503" Type="http://schemas.openxmlformats.org/officeDocument/2006/relationships/image" Target="../media/image1989.png"/><Relationship Id="rId587" Type="http://schemas.openxmlformats.org/officeDocument/2006/relationships/image" Target="../media/image2031.png"/><Relationship Id="rId710" Type="http://schemas.openxmlformats.org/officeDocument/2006/relationships/customXml" Target="../ink/ink2226.xml"/><Relationship Id="rId808" Type="http://schemas.openxmlformats.org/officeDocument/2006/relationships/customXml" Target="../ink/ink2275.xml"/><Relationship Id="rId8" Type="http://schemas.openxmlformats.org/officeDocument/2006/relationships/image" Target="../media/image1744.png"/><Relationship Id="rId142" Type="http://schemas.openxmlformats.org/officeDocument/2006/relationships/image" Target="../media/image1811.png"/><Relationship Id="rId447" Type="http://schemas.openxmlformats.org/officeDocument/2006/relationships/image" Target="../media/image1961.png"/><Relationship Id="rId794" Type="http://schemas.openxmlformats.org/officeDocument/2006/relationships/customXml" Target="../ink/ink2268.xml"/><Relationship Id="rId654" Type="http://schemas.openxmlformats.org/officeDocument/2006/relationships/image" Target="../media/image2064.png"/><Relationship Id="rId861" Type="http://schemas.openxmlformats.org/officeDocument/2006/relationships/customXml" Target="../ink/ink2302.xml"/><Relationship Id="rId959" Type="http://schemas.openxmlformats.org/officeDocument/2006/relationships/customXml" Target="../ink/ink2351.xml"/><Relationship Id="rId293" Type="http://schemas.openxmlformats.org/officeDocument/2006/relationships/image" Target="../media/image1885.png"/><Relationship Id="rId307" Type="http://schemas.openxmlformats.org/officeDocument/2006/relationships/image" Target="../media/image1892.png"/><Relationship Id="rId514" Type="http://schemas.openxmlformats.org/officeDocument/2006/relationships/customXml" Target="../ink/ink2127.xml"/><Relationship Id="rId721" Type="http://schemas.openxmlformats.org/officeDocument/2006/relationships/image" Target="../media/image2096.png"/><Relationship Id="rId88" Type="http://schemas.openxmlformats.org/officeDocument/2006/relationships/image" Target="../media/image1784.png"/><Relationship Id="rId153" Type="http://schemas.openxmlformats.org/officeDocument/2006/relationships/customXml" Target="../ink/ink1945.xml"/><Relationship Id="rId360" Type="http://schemas.openxmlformats.org/officeDocument/2006/relationships/customXml" Target="../ink/ink2049.xml"/><Relationship Id="rId598" Type="http://schemas.openxmlformats.org/officeDocument/2006/relationships/customXml" Target="../ink/ink2169.xml"/><Relationship Id="rId819" Type="http://schemas.openxmlformats.org/officeDocument/2006/relationships/image" Target="../media/image2145.png"/><Relationship Id="rId1004" Type="http://schemas.openxmlformats.org/officeDocument/2006/relationships/customXml" Target="../ink/ink2374.xml"/><Relationship Id="rId220" Type="http://schemas.openxmlformats.org/officeDocument/2006/relationships/customXml" Target="../ink/ink1979.xml"/><Relationship Id="rId458" Type="http://schemas.openxmlformats.org/officeDocument/2006/relationships/customXml" Target="../ink/ink2099.xml"/><Relationship Id="rId665" Type="http://schemas.openxmlformats.org/officeDocument/2006/relationships/customXml" Target="../ink/ink2203.xml"/><Relationship Id="rId872" Type="http://schemas.openxmlformats.org/officeDocument/2006/relationships/image" Target="../media/image2171.png"/><Relationship Id="rId15" Type="http://schemas.openxmlformats.org/officeDocument/2006/relationships/customXml" Target="../ink/ink1876.xml"/><Relationship Id="rId318" Type="http://schemas.openxmlformats.org/officeDocument/2006/relationships/customXml" Target="../ink/ink2028.xml"/><Relationship Id="rId525" Type="http://schemas.openxmlformats.org/officeDocument/2006/relationships/image" Target="../media/image2000.png"/><Relationship Id="rId732" Type="http://schemas.openxmlformats.org/officeDocument/2006/relationships/customXml" Target="../ink/ink2237.xml"/><Relationship Id="rId99" Type="http://schemas.openxmlformats.org/officeDocument/2006/relationships/customXml" Target="../ink/ink1918.xml"/><Relationship Id="rId164" Type="http://schemas.openxmlformats.org/officeDocument/2006/relationships/image" Target="../media/image1821.png"/><Relationship Id="rId371" Type="http://schemas.openxmlformats.org/officeDocument/2006/relationships/customXml" Target="../ink/ink2055.xml"/><Relationship Id="rId1015" Type="http://schemas.openxmlformats.org/officeDocument/2006/relationships/image" Target="../media/image2242.png"/><Relationship Id="rId469" Type="http://schemas.openxmlformats.org/officeDocument/2006/relationships/image" Target="../media/image1972.png"/><Relationship Id="rId676" Type="http://schemas.openxmlformats.org/officeDocument/2006/relationships/image" Target="../media/image2075.png"/><Relationship Id="rId883" Type="http://schemas.openxmlformats.org/officeDocument/2006/relationships/customXml" Target="../ink/ink2313.xml"/><Relationship Id="rId26" Type="http://schemas.openxmlformats.org/officeDocument/2006/relationships/image" Target="../media/image1753.png"/><Relationship Id="rId231" Type="http://schemas.openxmlformats.org/officeDocument/2006/relationships/image" Target="../media/image1854.png"/><Relationship Id="rId329" Type="http://schemas.openxmlformats.org/officeDocument/2006/relationships/image" Target="../media/image1903.png"/><Relationship Id="rId536" Type="http://schemas.openxmlformats.org/officeDocument/2006/relationships/customXml" Target="../ink/ink2138.xml"/><Relationship Id="rId175" Type="http://schemas.openxmlformats.org/officeDocument/2006/relationships/customXml" Target="../ink/ink1956.xml"/><Relationship Id="rId743" Type="http://schemas.openxmlformats.org/officeDocument/2006/relationships/image" Target="../media/image2107.png"/><Relationship Id="rId950" Type="http://schemas.openxmlformats.org/officeDocument/2006/relationships/image" Target="../media/image2210.png"/><Relationship Id="rId1026" Type="http://schemas.openxmlformats.org/officeDocument/2006/relationships/customXml" Target="../ink/ink2385.xml"/><Relationship Id="rId382" Type="http://schemas.openxmlformats.org/officeDocument/2006/relationships/image" Target="../media/image1929.png"/><Relationship Id="rId603" Type="http://schemas.openxmlformats.org/officeDocument/2006/relationships/image" Target="../media/image2039.png"/><Relationship Id="rId687" Type="http://schemas.openxmlformats.org/officeDocument/2006/relationships/image" Target="../media/image2080.png"/><Relationship Id="rId810" Type="http://schemas.openxmlformats.org/officeDocument/2006/relationships/customXml" Target="../ink/ink2276.xml"/><Relationship Id="rId908" Type="http://schemas.openxmlformats.org/officeDocument/2006/relationships/image" Target="../media/image2189.png"/><Relationship Id="rId242" Type="http://schemas.openxmlformats.org/officeDocument/2006/relationships/customXml" Target="../ink/ink1990.xml"/><Relationship Id="rId894" Type="http://schemas.openxmlformats.org/officeDocument/2006/relationships/image" Target="../media/image2182.png"/><Relationship Id="rId37" Type="http://schemas.openxmlformats.org/officeDocument/2006/relationships/customXml" Target="../ink/ink1887.xml"/><Relationship Id="rId102" Type="http://schemas.openxmlformats.org/officeDocument/2006/relationships/image" Target="../media/image1791.png"/><Relationship Id="rId547" Type="http://schemas.openxmlformats.org/officeDocument/2006/relationships/image" Target="../media/image2011.png"/><Relationship Id="rId754" Type="http://schemas.openxmlformats.org/officeDocument/2006/relationships/customXml" Target="../ink/ink2248.xml"/><Relationship Id="rId961" Type="http://schemas.openxmlformats.org/officeDocument/2006/relationships/customXml" Target="../ink/ink2352.xml"/><Relationship Id="rId90" Type="http://schemas.openxmlformats.org/officeDocument/2006/relationships/image" Target="../media/image1785.png"/><Relationship Id="rId186" Type="http://schemas.openxmlformats.org/officeDocument/2006/relationships/image" Target="../media/image1832.png"/><Relationship Id="rId393" Type="http://schemas.openxmlformats.org/officeDocument/2006/relationships/image" Target="../media/image1934.png"/><Relationship Id="rId407" Type="http://schemas.openxmlformats.org/officeDocument/2006/relationships/image" Target="../media/image1941.png"/><Relationship Id="rId614" Type="http://schemas.openxmlformats.org/officeDocument/2006/relationships/customXml" Target="../ink/ink2177.xml"/><Relationship Id="rId821" Type="http://schemas.openxmlformats.org/officeDocument/2006/relationships/image" Target="../media/image2146.png"/><Relationship Id="rId1037" Type="http://schemas.openxmlformats.org/officeDocument/2006/relationships/image" Target="../media/image2253.png"/><Relationship Id="rId253" Type="http://schemas.openxmlformats.org/officeDocument/2006/relationships/image" Target="../media/image1865.png"/><Relationship Id="rId460" Type="http://schemas.openxmlformats.org/officeDocument/2006/relationships/customXml" Target="../ink/ink2100.xml"/><Relationship Id="rId698" Type="http://schemas.openxmlformats.org/officeDocument/2006/relationships/customXml" Target="../ink/ink2220.xml"/><Relationship Id="rId919" Type="http://schemas.openxmlformats.org/officeDocument/2006/relationships/customXml" Target="../ink/ink2331.xml"/><Relationship Id="rId48" Type="http://schemas.openxmlformats.org/officeDocument/2006/relationships/image" Target="../media/image1764.png"/><Relationship Id="rId113" Type="http://schemas.openxmlformats.org/officeDocument/2006/relationships/customXml" Target="../ink/ink1925.xml"/><Relationship Id="rId320" Type="http://schemas.openxmlformats.org/officeDocument/2006/relationships/customXml" Target="../ink/ink2029.xml"/><Relationship Id="rId558" Type="http://schemas.openxmlformats.org/officeDocument/2006/relationships/customXml" Target="../ink/ink2149.xml"/><Relationship Id="rId765" Type="http://schemas.openxmlformats.org/officeDocument/2006/relationships/image" Target="../media/image2118.png"/><Relationship Id="rId972" Type="http://schemas.openxmlformats.org/officeDocument/2006/relationships/image" Target="../media/image2221.png"/><Relationship Id="rId197" Type="http://schemas.openxmlformats.org/officeDocument/2006/relationships/image" Target="../media/image1837.png"/><Relationship Id="rId418" Type="http://schemas.openxmlformats.org/officeDocument/2006/relationships/customXml" Target="../ink/ink2079.xml"/><Relationship Id="rId625" Type="http://schemas.openxmlformats.org/officeDocument/2006/relationships/customXml" Target="../ink/ink2183.xml"/><Relationship Id="rId832" Type="http://schemas.openxmlformats.org/officeDocument/2006/relationships/image" Target="../media/image2151.png"/><Relationship Id="rId264" Type="http://schemas.openxmlformats.org/officeDocument/2006/relationships/customXml" Target="../ink/ink2001.xml"/><Relationship Id="rId471" Type="http://schemas.openxmlformats.org/officeDocument/2006/relationships/image" Target="../media/image1973.png"/><Relationship Id="rId59" Type="http://schemas.openxmlformats.org/officeDocument/2006/relationships/customXml" Target="../ink/ink1898.xml"/><Relationship Id="rId124" Type="http://schemas.openxmlformats.org/officeDocument/2006/relationships/image" Target="../media/image1802.png"/><Relationship Id="rId569" Type="http://schemas.openxmlformats.org/officeDocument/2006/relationships/image" Target="../media/image2022.png"/><Relationship Id="rId776" Type="http://schemas.openxmlformats.org/officeDocument/2006/relationships/customXml" Target="../ink/ink2259.xml"/><Relationship Id="rId983" Type="http://schemas.openxmlformats.org/officeDocument/2006/relationships/customXml" Target="../ink/ink2363.xml"/><Relationship Id="rId331" Type="http://schemas.openxmlformats.org/officeDocument/2006/relationships/image" Target="../media/image1904.png"/><Relationship Id="rId429" Type="http://schemas.openxmlformats.org/officeDocument/2006/relationships/image" Target="../media/image1952.png"/><Relationship Id="rId636" Type="http://schemas.openxmlformats.org/officeDocument/2006/relationships/image" Target="../media/image2055.png"/><Relationship Id="rId843" Type="http://schemas.openxmlformats.org/officeDocument/2006/relationships/customXml" Target="../ink/ink2293.xml"/><Relationship Id="rId275" Type="http://schemas.openxmlformats.org/officeDocument/2006/relationships/image" Target="../media/image1876.png"/><Relationship Id="rId482" Type="http://schemas.openxmlformats.org/officeDocument/2006/relationships/customXml" Target="../ink/ink2111.xml"/><Relationship Id="rId703" Type="http://schemas.openxmlformats.org/officeDocument/2006/relationships/image" Target="../media/image2087.png"/><Relationship Id="rId910" Type="http://schemas.openxmlformats.org/officeDocument/2006/relationships/image" Target="../media/image2190.png"/><Relationship Id="rId135" Type="http://schemas.openxmlformats.org/officeDocument/2006/relationships/customXml" Target="../ink/ink1936.xml"/><Relationship Id="rId342" Type="http://schemas.openxmlformats.org/officeDocument/2006/relationships/customXml" Target="../ink/ink2040.xml"/><Relationship Id="rId787" Type="http://schemas.openxmlformats.org/officeDocument/2006/relationships/image" Target="../media/image2129.png"/><Relationship Id="rId994" Type="http://schemas.openxmlformats.org/officeDocument/2006/relationships/customXml" Target="../ink/ink2369.xml"/><Relationship Id="rId202" Type="http://schemas.openxmlformats.org/officeDocument/2006/relationships/customXml" Target="../ink/ink1970.xml"/><Relationship Id="rId647" Type="http://schemas.openxmlformats.org/officeDocument/2006/relationships/customXml" Target="../ink/ink2194.xml"/><Relationship Id="rId854" Type="http://schemas.openxmlformats.org/officeDocument/2006/relationships/image" Target="../media/image2162.png"/><Relationship Id="rId286" Type="http://schemas.openxmlformats.org/officeDocument/2006/relationships/customXml" Target="../ink/ink2012.xml"/><Relationship Id="rId493" Type="http://schemas.openxmlformats.org/officeDocument/2006/relationships/image" Target="../media/image1984.png"/><Relationship Id="rId507" Type="http://schemas.openxmlformats.org/officeDocument/2006/relationships/image" Target="../media/image1991.png"/><Relationship Id="rId714" Type="http://schemas.openxmlformats.org/officeDocument/2006/relationships/customXml" Target="../ink/ink2228.xml"/><Relationship Id="rId921" Type="http://schemas.openxmlformats.org/officeDocument/2006/relationships/customXml" Target="../ink/ink2332.xml"/><Relationship Id="rId50" Type="http://schemas.openxmlformats.org/officeDocument/2006/relationships/image" Target="../media/image1765.png"/><Relationship Id="rId146" Type="http://schemas.openxmlformats.org/officeDocument/2006/relationships/image" Target="../media/image1812.png"/><Relationship Id="rId353" Type="http://schemas.openxmlformats.org/officeDocument/2006/relationships/image" Target="../media/image1915.png"/><Relationship Id="rId560" Type="http://schemas.openxmlformats.org/officeDocument/2006/relationships/customXml" Target="../ink/ink2150.xml"/><Relationship Id="rId798" Type="http://schemas.openxmlformats.org/officeDocument/2006/relationships/customXml" Target="../ink/ink2270.xml"/><Relationship Id="rId213" Type="http://schemas.openxmlformats.org/officeDocument/2006/relationships/image" Target="../media/image1845.png"/><Relationship Id="rId420" Type="http://schemas.openxmlformats.org/officeDocument/2006/relationships/customXml" Target="../ink/ink2080.xml"/><Relationship Id="rId658" Type="http://schemas.openxmlformats.org/officeDocument/2006/relationships/image" Target="../media/image2066.png"/><Relationship Id="rId865" Type="http://schemas.openxmlformats.org/officeDocument/2006/relationships/customXml" Target="../ink/ink2304.xml"/><Relationship Id="rId297" Type="http://schemas.openxmlformats.org/officeDocument/2006/relationships/image" Target="../media/image1887.png"/><Relationship Id="rId518" Type="http://schemas.openxmlformats.org/officeDocument/2006/relationships/customXml" Target="../ink/ink2129.xml"/><Relationship Id="rId725" Type="http://schemas.openxmlformats.org/officeDocument/2006/relationships/image" Target="../media/image2098.png"/><Relationship Id="rId932" Type="http://schemas.openxmlformats.org/officeDocument/2006/relationships/image" Target="../media/image2201.png"/><Relationship Id="rId157" Type="http://schemas.openxmlformats.org/officeDocument/2006/relationships/customXml" Target="../ink/ink1947.xml"/><Relationship Id="rId364" Type="http://schemas.openxmlformats.org/officeDocument/2006/relationships/customXml" Target="../ink/ink2051.xml"/><Relationship Id="rId1008" Type="http://schemas.openxmlformats.org/officeDocument/2006/relationships/customXml" Target="../ink/ink2376.xml"/><Relationship Id="rId61" Type="http://schemas.openxmlformats.org/officeDocument/2006/relationships/customXml" Target="../ink/ink1899.xml"/><Relationship Id="rId571" Type="http://schemas.openxmlformats.org/officeDocument/2006/relationships/image" Target="../media/image2023.png"/><Relationship Id="rId669" Type="http://schemas.openxmlformats.org/officeDocument/2006/relationships/customXml" Target="../ink/ink2205.xml"/><Relationship Id="rId876" Type="http://schemas.openxmlformats.org/officeDocument/2006/relationships/image" Target="../media/image2173.png"/><Relationship Id="rId19" Type="http://schemas.openxmlformats.org/officeDocument/2006/relationships/customXml" Target="../ink/ink1878.xml"/><Relationship Id="rId224" Type="http://schemas.openxmlformats.org/officeDocument/2006/relationships/customXml" Target="../ink/ink1981.xml"/><Relationship Id="rId431" Type="http://schemas.openxmlformats.org/officeDocument/2006/relationships/image" Target="../media/image1953.png"/><Relationship Id="rId529" Type="http://schemas.openxmlformats.org/officeDocument/2006/relationships/image" Target="../media/image2002.png"/><Relationship Id="rId736" Type="http://schemas.openxmlformats.org/officeDocument/2006/relationships/customXml" Target="../ink/ink2239.xml"/><Relationship Id="rId168" Type="http://schemas.openxmlformats.org/officeDocument/2006/relationships/image" Target="../media/image1823.png"/><Relationship Id="rId943" Type="http://schemas.openxmlformats.org/officeDocument/2006/relationships/customXml" Target="../ink/ink2343.xml"/><Relationship Id="rId1019" Type="http://schemas.openxmlformats.org/officeDocument/2006/relationships/image" Target="../media/image2244.png"/><Relationship Id="rId72" Type="http://schemas.openxmlformats.org/officeDocument/2006/relationships/image" Target="../media/image1776.png"/><Relationship Id="rId375" Type="http://schemas.openxmlformats.org/officeDocument/2006/relationships/customXml" Target="../ink/ink2057.xml"/><Relationship Id="rId582" Type="http://schemas.openxmlformats.org/officeDocument/2006/relationships/customXml" Target="../ink/ink2161.xml"/><Relationship Id="rId803" Type="http://schemas.openxmlformats.org/officeDocument/2006/relationships/image" Target="../media/image2137.png"/><Relationship Id="rId3" Type="http://schemas.openxmlformats.org/officeDocument/2006/relationships/customXml" Target="../ink/ink1870.xml"/><Relationship Id="rId235" Type="http://schemas.openxmlformats.org/officeDocument/2006/relationships/image" Target="../media/image1856.png"/><Relationship Id="rId442" Type="http://schemas.openxmlformats.org/officeDocument/2006/relationships/customXml" Target="../ink/ink2091.xml"/><Relationship Id="rId887" Type="http://schemas.openxmlformats.org/officeDocument/2006/relationships/customXml" Target="../ink/ink2315.xml"/><Relationship Id="rId302" Type="http://schemas.openxmlformats.org/officeDocument/2006/relationships/customXml" Target="../ink/ink2020.xml"/><Relationship Id="rId747" Type="http://schemas.openxmlformats.org/officeDocument/2006/relationships/image" Target="../media/image2109.png"/><Relationship Id="rId954" Type="http://schemas.openxmlformats.org/officeDocument/2006/relationships/image" Target="../media/image2212.png"/><Relationship Id="rId83" Type="http://schemas.openxmlformats.org/officeDocument/2006/relationships/customXml" Target="../ink/ink1910.xml"/><Relationship Id="rId179" Type="http://schemas.openxmlformats.org/officeDocument/2006/relationships/customXml" Target="../ink/ink1958.xml"/><Relationship Id="rId386" Type="http://schemas.openxmlformats.org/officeDocument/2006/relationships/image" Target="../media/image1931.png"/><Relationship Id="rId593" Type="http://schemas.openxmlformats.org/officeDocument/2006/relationships/image" Target="../media/image2034.png"/><Relationship Id="rId607" Type="http://schemas.openxmlformats.org/officeDocument/2006/relationships/image" Target="../media/image2041.png"/><Relationship Id="rId814" Type="http://schemas.openxmlformats.org/officeDocument/2006/relationships/customXml" Target="../ink/ink2278.xml"/><Relationship Id="rId246" Type="http://schemas.openxmlformats.org/officeDocument/2006/relationships/customXml" Target="../ink/ink1992.xml"/><Relationship Id="rId453" Type="http://schemas.openxmlformats.org/officeDocument/2006/relationships/image" Target="../media/image1964.png"/><Relationship Id="rId660" Type="http://schemas.openxmlformats.org/officeDocument/2006/relationships/image" Target="../media/image2067.png"/><Relationship Id="rId898" Type="http://schemas.openxmlformats.org/officeDocument/2006/relationships/image" Target="../media/image2184.png"/><Relationship Id="rId106" Type="http://schemas.openxmlformats.org/officeDocument/2006/relationships/image" Target="../media/image1793.png"/><Relationship Id="rId313" Type="http://schemas.openxmlformats.org/officeDocument/2006/relationships/image" Target="../media/image1895.png"/><Relationship Id="rId758" Type="http://schemas.openxmlformats.org/officeDocument/2006/relationships/customXml" Target="../ink/ink2250.xml"/><Relationship Id="rId965" Type="http://schemas.openxmlformats.org/officeDocument/2006/relationships/customXml" Target="../ink/ink2354.xml"/><Relationship Id="rId10" Type="http://schemas.openxmlformats.org/officeDocument/2006/relationships/image" Target="../media/image1745.png"/><Relationship Id="rId94" Type="http://schemas.openxmlformats.org/officeDocument/2006/relationships/image" Target="../media/image1787.png"/><Relationship Id="rId397" Type="http://schemas.openxmlformats.org/officeDocument/2006/relationships/image" Target="../media/image1936.png"/><Relationship Id="rId520" Type="http://schemas.openxmlformats.org/officeDocument/2006/relationships/customXml" Target="../ink/ink2130.xml"/><Relationship Id="rId618" Type="http://schemas.openxmlformats.org/officeDocument/2006/relationships/customXml" Target="../ink/ink2179.xml"/><Relationship Id="rId825" Type="http://schemas.openxmlformats.org/officeDocument/2006/relationships/customXml" Target="../ink/ink2284.xml"/><Relationship Id="rId257" Type="http://schemas.openxmlformats.org/officeDocument/2006/relationships/image" Target="../media/image1867.png"/><Relationship Id="rId464" Type="http://schemas.openxmlformats.org/officeDocument/2006/relationships/customXml" Target="../ink/ink2102.xml"/><Relationship Id="rId1010" Type="http://schemas.openxmlformats.org/officeDocument/2006/relationships/customXml" Target="../ink/ink2377.xml"/><Relationship Id="rId117" Type="http://schemas.openxmlformats.org/officeDocument/2006/relationships/customXml" Target="../ink/ink1927.xml"/><Relationship Id="rId671" Type="http://schemas.openxmlformats.org/officeDocument/2006/relationships/customXml" Target="../ink/ink2206.xml"/><Relationship Id="rId769" Type="http://schemas.openxmlformats.org/officeDocument/2006/relationships/image" Target="../media/image2120.png"/><Relationship Id="rId976" Type="http://schemas.openxmlformats.org/officeDocument/2006/relationships/image" Target="../media/image2223.png"/><Relationship Id="rId324" Type="http://schemas.openxmlformats.org/officeDocument/2006/relationships/customXml" Target="../ink/ink2031.xml"/><Relationship Id="rId531" Type="http://schemas.openxmlformats.org/officeDocument/2006/relationships/image" Target="../media/image2003.png"/><Relationship Id="rId629" Type="http://schemas.openxmlformats.org/officeDocument/2006/relationships/customXml" Target="../ink/ink2185.xml"/><Relationship Id="rId836" Type="http://schemas.openxmlformats.org/officeDocument/2006/relationships/image" Target="../media/image2153.png"/><Relationship Id="rId1021" Type="http://schemas.openxmlformats.org/officeDocument/2006/relationships/image" Target="../media/image2245.png"/><Relationship Id="rId903" Type="http://schemas.openxmlformats.org/officeDocument/2006/relationships/customXml" Target="../ink/ink2323.xml"/><Relationship Id="rId32" Type="http://schemas.openxmlformats.org/officeDocument/2006/relationships/image" Target="../media/image175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99.xml"/><Relationship Id="rId18" Type="http://schemas.openxmlformats.org/officeDocument/2006/relationships/image" Target="../media/image2264.png"/><Relationship Id="rId26" Type="http://schemas.openxmlformats.org/officeDocument/2006/relationships/image" Target="../media/image2267.png"/><Relationship Id="rId39" Type="http://schemas.openxmlformats.org/officeDocument/2006/relationships/customXml" Target="../ink/ink2412.xml"/><Relationship Id="rId21" Type="http://schemas.openxmlformats.org/officeDocument/2006/relationships/customXml" Target="../ink/ink2403.xml"/><Relationship Id="rId34" Type="http://schemas.openxmlformats.org/officeDocument/2006/relationships/image" Target="../media/image2271.png"/><Relationship Id="rId42" Type="http://schemas.openxmlformats.org/officeDocument/2006/relationships/image" Target="../media/image2275.png"/><Relationship Id="rId47" Type="http://schemas.openxmlformats.org/officeDocument/2006/relationships/customXml" Target="../ink/ink2416.xml"/><Relationship Id="rId7" Type="http://schemas.openxmlformats.org/officeDocument/2006/relationships/customXml" Target="../ink/ink239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63.png"/><Relationship Id="rId29" Type="http://schemas.openxmlformats.org/officeDocument/2006/relationships/customXml" Target="../ink/ink24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8.png"/><Relationship Id="rId11" Type="http://schemas.openxmlformats.org/officeDocument/2006/relationships/customXml" Target="../ink/ink2398.xml"/><Relationship Id="rId24" Type="http://schemas.openxmlformats.org/officeDocument/2006/relationships/image" Target="../media/image2266.png"/><Relationship Id="rId32" Type="http://schemas.openxmlformats.org/officeDocument/2006/relationships/image" Target="../media/image2270.png"/><Relationship Id="rId37" Type="http://schemas.openxmlformats.org/officeDocument/2006/relationships/customXml" Target="../ink/ink2411.xml"/><Relationship Id="rId40" Type="http://schemas.openxmlformats.org/officeDocument/2006/relationships/image" Target="../media/image2274.png"/><Relationship Id="rId45" Type="http://schemas.openxmlformats.org/officeDocument/2006/relationships/customXml" Target="../ink/ink2415.xml"/><Relationship Id="rId5" Type="http://schemas.openxmlformats.org/officeDocument/2006/relationships/customXml" Target="../ink/ink2395.xml"/><Relationship Id="rId15" Type="http://schemas.openxmlformats.org/officeDocument/2006/relationships/customXml" Target="../ink/ink2400.xml"/><Relationship Id="rId23" Type="http://schemas.openxmlformats.org/officeDocument/2006/relationships/customXml" Target="../ink/ink2404.xml"/><Relationship Id="rId28" Type="http://schemas.openxmlformats.org/officeDocument/2006/relationships/image" Target="../media/image2268.png"/><Relationship Id="rId36" Type="http://schemas.openxmlformats.org/officeDocument/2006/relationships/image" Target="../media/image2272.png"/><Relationship Id="rId10" Type="http://schemas.openxmlformats.org/officeDocument/2006/relationships/image" Target="../media/image2260.png"/><Relationship Id="rId19" Type="http://schemas.openxmlformats.org/officeDocument/2006/relationships/customXml" Target="../ink/ink2402.xml"/><Relationship Id="rId31" Type="http://schemas.openxmlformats.org/officeDocument/2006/relationships/customXml" Target="../ink/ink2408.xml"/><Relationship Id="rId44" Type="http://schemas.openxmlformats.org/officeDocument/2006/relationships/image" Target="../media/image2276.png"/><Relationship Id="rId4" Type="http://schemas.openxmlformats.org/officeDocument/2006/relationships/image" Target="../media/image2257.png"/><Relationship Id="rId9" Type="http://schemas.openxmlformats.org/officeDocument/2006/relationships/customXml" Target="../ink/ink2397.xml"/><Relationship Id="rId14" Type="http://schemas.openxmlformats.org/officeDocument/2006/relationships/image" Target="../media/image2262.png"/><Relationship Id="rId22" Type="http://schemas.openxmlformats.org/officeDocument/2006/relationships/image" Target="../media/image2265.png"/><Relationship Id="rId27" Type="http://schemas.openxmlformats.org/officeDocument/2006/relationships/customXml" Target="../ink/ink2406.xml"/><Relationship Id="rId30" Type="http://schemas.openxmlformats.org/officeDocument/2006/relationships/image" Target="../media/image2269.png"/><Relationship Id="rId35" Type="http://schemas.openxmlformats.org/officeDocument/2006/relationships/customXml" Target="../ink/ink2410.xml"/><Relationship Id="rId43" Type="http://schemas.openxmlformats.org/officeDocument/2006/relationships/customXml" Target="../ink/ink2414.xml"/><Relationship Id="rId48" Type="http://schemas.openxmlformats.org/officeDocument/2006/relationships/image" Target="../media/image2278.png"/><Relationship Id="rId8" Type="http://schemas.openxmlformats.org/officeDocument/2006/relationships/image" Target="../media/image2259.png"/><Relationship Id="rId3" Type="http://schemas.openxmlformats.org/officeDocument/2006/relationships/customXml" Target="../ink/ink2394.xml"/><Relationship Id="rId12" Type="http://schemas.openxmlformats.org/officeDocument/2006/relationships/image" Target="../media/image2261.png"/><Relationship Id="rId17" Type="http://schemas.openxmlformats.org/officeDocument/2006/relationships/customXml" Target="../ink/ink2401.xml"/><Relationship Id="rId25" Type="http://schemas.openxmlformats.org/officeDocument/2006/relationships/customXml" Target="../ink/ink2405.xml"/><Relationship Id="rId33" Type="http://schemas.openxmlformats.org/officeDocument/2006/relationships/customXml" Target="../ink/ink2409.xml"/><Relationship Id="rId38" Type="http://schemas.openxmlformats.org/officeDocument/2006/relationships/image" Target="../media/image2273.png"/><Relationship Id="rId46" Type="http://schemas.openxmlformats.org/officeDocument/2006/relationships/image" Target="../media/image2277.png"/><Relationship Id="rId20" Type="http://schemas.openxmlformats.org/officeDocument/2006/relationships/image" Target="../media/image1498.png"/><Relationship Id="rId41" Type="http://schemas.openxmlformats.org/officeDocument/2006/relationships/customXml" Target="../ink/ink241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74.xml"/><Relationship Id="rId671" Type="http://schemas.openxmlformats.org/officeDocument/2006/relationships/image" Target="../media/image2610.png"/><Relationship Id="rId769" Type="http://schemas.openxmlformats.org/officeDocument/2006/relationships/image" Target="../media/image2659.png"/><Relationship Id="rId21" Type="http://schemas.openxmlformats.org/officeDocument/2006/relationships/customXml" Target="../ink/ink2426.xml"/><Relationship Id="rId324" Type="http://schemas.openxmlformats.org/officeDocument/2006/relationships/customXml" Target="../ink/ink2578.xml"/><Relationship Id="rId531" Type="http://schemas.openxmlformats.org/officeDocument/2006/relationships/image" Target="../media/image2540.png"/><Relationship Id="rId629" Type="http://schemas.openxmlformats.org/officeDocument/2006/relationships/image" Target="../media/image2589.png"/><Relationship Id="rId170" Type="http://schemas.openxmlformats.org/officeDocument/2006/relationships/image" Target="../media/image2360.png"/><Relationship Id="rId836" Type="http://schemas.openxmlformats.org/officeDocument/2006/relationships/customXml" Target="../ink/ink2834.xml"/><Relationship Id="rId268" Type="http://schemas.openxmlformats.org/officeDocument/2006/relationships/customXml" Target="../ink/ink2550.xml"/><Relationship Id="rId475" Type="http://schemas.openxmlformats.org/officeDocument/2006/relationships/image" Target="../media/image2512.png"/><Relationship Id="rId682" Type="http://schemas.openxmlformats.org/officeDocument/2006/relationships/customXml" Target="../ink/ink2757.xml"/><Relationship Id="rId32" Type="http://schemas.openxmlformats.org/officeDocument/2006/relationships/image" Target="../media/image2292.png"/><Relationship Id="rId128" Type="http://schemas.openxmlformats.org/officeDocument/2006/relationships/image" Target="../media/image2339.png"/><Relationship Id="rId335" Type="http://schemas.openxmlformats.org/officeDocument/2006/relationships/image" Target="../media/image2442.png"/><Relationship Id="rId542" Type="http://schemas.openxmlformats.org/officeDocument/2006/relationships/customXml" Target="../ink/ink2687.xml"/><Relationship Id="rId181" Type="http://schemas.openxmlformats.org/officeDocument/2006/relationships/customXml" Target="../ink/ink2506.xml"/><Relationship Id="rId402" Type="http://schemas.openxmlformats.org/officeDocument/2006/relationships/customXml" Target="../ink/ink2617.xml"/><Relationship Id="rId847" Type="http://schemas.openxmlformats.org/officeDocument/2006/relationships/image" Target="../media/image2698.png"/><Relationship Id="rId279" Type="http://schemas.openxmlformats.org/officeDocument/2006/relationships/image" Target="../media/image2414.png"/><Relationship Id="rId486" Type="http://schemas.openxmlformats.org/officeDocument/2006/relationships/customXml" Target="../ink/ink2659.xml"/><Relationship Id="rId693" Type="http://schemas.openxmlformats.org/officeDocument/2006/relationships/image" Target="../media/image2621.png"/><Relationship Id="rId707" Type="http://schemas.openxmlformats.org/officeDocument/2006/relationships/image" Target="../media/image2628.png"/><Relationship Id="rId43" Type="http://schemas.openxmlformats.org/officeDocument/2006/relationships/customXml" Target="../ink/ink2437.xml"/><Relationship Id="rId139" Type="http://schemas.openxmlformats.org/officeDocument/2006/relationships/customXml" Target="../ink/ink2485.xml"/><Relationship Id="rId346" Type="http://schemas.openxmlformats.org/officeDocument/2006/relationships/customXml" Target="../ink/ink2589.xml"/><Relationship Id="rId553" Type="http://schemas.openxmlformats.org/officeDocument/2006/relationships/image" Target="../media/image2551.png"/><Relationship Id="rId760" Type="http://schemas.openxmlformats.org/officeDocument/2006/relationships/customXml" Target="../ink/ink2796.xml"/><Relationship Id="rId192" Type="http://schemas.openxmlformats.org/officeDocument/2006/relationships/image" Target="../media/image2371.png"/><Relationship Id="rId206" Type="http://schemas.openxmlformats.org/officeDocument/2006/relationships/customXml" Target="../ink/ink2519.xml"/><Relationship Id="rId413" Type="http://schemas.openxmlformats.org/officeDocument/2006/relationships/image" Target="../media/image2481.png"/><Relationship Id="rId858" Type="http://schemas.openxmlformats.org/officeDocument/2006/relationships/customXml" Target="../ink/ink2845.xml"/><Relationship Id="rId497" Type="http://schemas.openxmlformats.org/officeDocument/2006/relationships/image" Target="../media/image2523.png"/><Relationship Id="rId620" Type="http://schemas.openxmlformats.org/officeDocument/2006/relationships/customXml" Target="../ink/ink2726.xml"/><Relationship Id="rId718" Type="http://schemas.openxmlformats.org/officeDocument/2006/relationships/customXml" Target="../ink/ink2775.xml"/><Relationship Id="rId357" Type="http://schemas.openxmlformats.org/officeDocument/2006/relationships/image" Target="../media/image2453.png"/><Relationship Id="rId54" Type="http://schemas.openxmlformats.org/officeDocument/2006/relationships/image" Target="../media/image2303.png"/><Relationship Id="rId217" Type="http://schemas.openxmlformats.org/officeDocument/2006/relationships/image" Target="../media/image2383.png"/><Relationship Id="rId564" Type="http://schemas.openxmlformats.org/officeDocument/2006/relationships/customXml" Target="../ink/ink2698.xml"/><Relationship Id="rId771" Type="http://schemas.openxmlformats.org/officeDocument/2006/relationships/image" Target="../media/image2660.png"/><Relationship Id="rId869" Type="http://schemas.openxmlformats.org/officeDocument/2006/relationships/image" Target="../media/image2709.png"/><Relationship Id="rId424" Type="http://schemas.openxmlformats.org/officeDocument/2006/relationships/customXml" Target="../ink/ink2628.xml"/><Relationship Id="rId631" Type="http://schemas.openxmlformats.org/officeDocument/2006/relationships/image" Target="../media/image2590.png"/><Relationship Id="rId729" Type="http://schemas.openxmlformats.org/officeDocument/2006/relationships/image" Target="../media/image2639.png"/><Relationship Id="rId270" Type="http://schemas.openxmlformats.org/officeDocument/2006/relationships/customXml" Target="../ink/ink2551.xml"/><Relationship Id="rId65" Type="http://schemas.openxmlformats.org/officeDocument/2006/relationships/customXml" Target="../ink/ink2448.xml"/><Relationship Id="rId130" Type="http://schemas.openxmlformats.org/officeDocument/2006/relationships/image" Target="../media/image2340.png"/><Relationship Id="rId368" Type="http://schemas.openxmlformats.org/officeDocument/2006/relationships/customXml" Target="../ink/ink2600.xml"/><Relationship Id="rId575" Type="http://schemas.openxmlformats.org/officeDocument/2006/relationships/image" Target="../media/image2562.png"/><Relationship Id="rId782" Type="http://schemas.openxmlformats.org/officeDocument/2006/relationships/customXml" Target="../ink/ink2807.xml"/><Relationship Id="rId228" Type="http://schemas.openxmlformats.org/officeDocument/2006/relationships/customXml" Target="../ink/ink2530.xml"/><Relationship Id="rId435" Type="http://schemas.openxmlformats.org/officeDocument/2006/relationships/image" Target="../media/image2492.png"/><Relationship Id="rId642" Type="http://schemas.openxmlformats.org/officeDocument/2006/relationships/customXml" Target="../ink/ink2737.xml"/><Relationship Id="rId281" Type="http://schemas.openxmlformats.org/officeDocument/2006/relationships/image" Target="../media/image2415.png"/><Relationship Id="rId502" Type="http://schemas.openxmlformats.org/officeDocument/2006/relationships/customXml" Target="../ink/ink2667.xml"/><Relationship Id="rId76" Type="http://schemas.openxmlformats.org/officeDocument/2006/relationships/image" Target="../media/image2313.png"/><Relationship Id="rId141" Type="http://schemas.openxmlformats.org/officeDocument/2006/relationships/customXml" Target="../ink/ink2486.xml"/><Relationship Id="rId379" Type="http://schemas.openxmlformats.org/officeDocument/2006/relationships/image" Target="../media/image2464.png"/><Relationship Id="rId586" Type="http://schemas.openxmlformats.org/officeDocument/2006/relationships/customXml" Target="../ink/ink2709.xml"/><Relationship Id="rId793" Type="http://schemas.openxmlformats.org/officeDocument/2006/relationships/image" Target="../media/image2671.png"/><Relationship Id="rId807" Type="http://schemas.openxmlformats.org/officeDocument/2006/relationships/image" Target="../media/image2678.png"/><Relationship Id="rId7" Type="http://schemas.openxmlformats.org/officeDocument/2006/relationships/customXml" Target="../ink/ink2419.xml"/><Relationship Id="rId239" Type="http://schemas.openxmlformats.org/officeDocument/2006/relationships/image" Target="../media/image2394.png"/><Relationship Id="rId446" Type="http://schemas.openxmlformats.org/officeDocument/2006/relationships/customXml" Target="../ink/ink2639.xml"/><Relationship Id="rId653" Type="http://schemas.openxmlformats.org/officeDocument/2006/relationships/image" Target="../media/image2601.png"/><Relationship Id="rId292" Type="http://schemas.openxmlformats.org/officeDocument/2006/relationships/customXml" Target="../ink/ink2562.xml"/><Relationship Id="rId306" Type="http://schemas.openxmlformats.org/officeDocument/2006/relationships/customXml" Target="../ink/ink2569.xml"/><Relationship Id="rId860" Type="http://schemas.openxmlformats.org/officeDocument/2006/relationships/customXml" Target="../ink/ink2846.xml"/><Relationship Id="rId87" Type="http://schemas.openxmlformats.org/officeDocument/2006/relationships/customXml" Target="../ink/ink2459.xml"/><Relationship Id="rId513" Type="http://schemas.openxmlformats.org/officeDocument/2006/relationships/image" Target="../media/image2531.png"/><Relationship Id="rId597" Type="http://schemas.openxmlformats.org/officeDocument/2006/relationships/image" Target="../media/image2573.png"/><Relationship Id="rId720" Type="http://schemas.openxmlformats.org/officeDocument/2006/relationships/customXml" Target="../ink/ink2776.xml"/><Relationship Id="rId818" Type="http://schemas.openxmlformats.org/officeDocument/2006/relationships/customXml" Target="../ink/ink2825.xml"/><Relationship Id="rId152" Type="http://schemas.openxmlformats.org/officeDocument/2006/relationships/image" Target="../media/image2351.png"/><Relationship Id="rId457" Type="http://schemas.openxmlformats.org/officeDocument/2006/relationships/image" Target="../media/image2503.png"/><Relationship Id="rId664" Type="http://schemas.openxmlformats.org/officeDocument/2006/relationships/customXml" Target="../ink/ink2748.xml"/><Relationship Id="rId871" Type="http://schemas.openxmlformats.org/officeDocument/2006/relationships/image" Target="../media/image2710.png"/><Relationship Id="rId14" Type="http://schemas.openxmlformats.org/officeDocument/2006/relationships/image" Target="../media/image2283.png"/><Relationship Id="rId317" Type="http://schemas.openxmlformats.org/officeDocument/2006/relationships/image" Target="../media/image2433.png"/><Relationship Id="rId524" Type="http://schemas.openxmlformats.org/officeDocument/2006/relationships/customXml" Target="../ink/ink2678.xml"/><Relationship Id="rId731" Type="http://schemas.openxmlformats.org/officeDocument/2006/relationships/image" Target="../media/image2640.png"/><Relationship Id="rId98" Type="http://schemas.openxmlformats.org/officeDocument/2006/relationships/image" Target="../media/image2324.png"/><Relationship Id="rId163" Type="http://schemas.openxmlformats.org/officeDocument/2006/relationships/customXml" Target="../ink/ink2497.xml"/><Relationship Id="rId370" Type="http://schemas.openxmlformats.org/officeDocument/2006/relationships/customXml" Target="../ink/ink2601.xml"/><Relationship Id="rId829" Type="http://schemas.openxmlformats.org/officeDocument/2006/relationships/image" Target="../media/image2689.png"/><Relationship Id="rId230" Type="http://schemas.openxmlformats.org/officeDocument/2006/relationships/customXml" Target="../ink/ink2531.xml"/><Relationship Id="rId468" Type="http://schemas.openxmlformats.org/officeDocument/2006/relationships/customXml" Target="../ink/ink2650.xml"/><Relationship Id="rId675" Type="http://schemas.openxmlformats.org/officeDocument/2006/relationships/image" Target="../media/image2612.png"/><Relationship Id="rId882" Type="http://schemas.openxmlformats.org/officeDocument/2006/relationships/image" Target="../media/image2715.png"/><Relationship Id="rId25" Type="http://schemas.openxmlformats.org/officeDocument/2006/relationships/customXml" Target="../ink/ink2428.xml"/><Relationship Id="rId328" Type="http://schemas.openxmlformats.org/officeDocument/2006/relationships/customXml" Target="../ink/ink2580.xml"/><Relationship Id="rId535" Type="http://schemas.openxmlformats.org/officeDocument/2006/relationships/image" Target="../media/image2542.png"/><Relationship Id="rId742" Type="http://schemas.openxmlformats.org/officeDocument/2006/relationships/customXml" Target="../ink/ink2787.xml"/><Relationship Id="rId174" Type="http://schemas.openxmlformats.org/officeDocument/2006/relationships/image" Target="../media/image2362.png"/><Relationship Id="rId381" Type="http://schemas.openxmlformats.org/officeDocument/2006/relationships/image" Target="../media/image2465.png"/><Relationship Id="rId602" Type="http://schemas.openxmlformats.org/officeDocument/2006/relationships/customXml" Target="../ink/ink2717.xml"/><Relationship Id="rId241" Type="http://schemas.openxmlformats.org/officeDocument/2006/relationships/image" Target="../media/image2395.png"/><Relationship Id="rId479" Type="http://schemas.openxmlformats.org/officeDocument/2006/relationships/image" Target="../media/image2514.png"/><Relationship Id="rId686" Type="http://schemas.openxmlformats.org/officeDocument/2006/relationships/customXml" Target="../ink/ink2759.xml"/><Relationship Id="rId893" Type="http://schemas.openxmlformats.org/officeDocument/2006/relationships/customXml" Target="../ink/ink2863.xml"/><Relationship Id="rId36" Type="http://schemas.openxmlformats.org/officeDocument/2006/relationships/image" Target="../media/image2294.png"/><Relationship Id="rId339" Type="http://schemas.openxmlformats.org/officeDocument/2006/relationships/image" Target="../media/image2444.png"/><Relationship Id="rId546" Type="http://schemas.openxmlformats.org/officeDocument/2006/relationships/customXml" Target="../ink/ink2689.xml"/><Relationship Id="rId753" Type="http://schemas.openxmlformats.org/officeDocument/2006/relationships/image" Target="../media/image2651.png"/><Relationship Id="rId101" Type="http://schemas.openxmlformats.org/officeDocument/2006/relationships/customXml" Target="../ink/ink2466.xml"/><Relationship Id="rId185" Type="http://schemas.openxmlformats.org/officeDocument/2006/relationships/customXml" Target="../ink/ink2508.xml"/><Relationship Id="rId406" Type="http://schemas.openxmlformats.org/officeDocument/2006/relationships/customXml" Target="../ink/ink2619.xml"/><Relationship Id="rId392" Type="http://schemas.openxmlformats.org/officeDocument/2006/relationships/customXml" Target="../ink/ink2612.xml"/><Relationship Id="rId613" Type="http://schemas.openxmlformats.org/officeDocument/2006/relationships/image" Target="../media/image2581.png"/><Relationship Id="rId697" Type="http://schemas.openxmlformats.org/officeDocument/2006/relationships/image" Target="../media/image2623.png"/><Relationship Id="rId820" Type="http://schemas.openxmlformats.org/officeDocument/2006/relationships/customXml" Target="../ink/ink2826.xml"/><Relationship Id="rId252" Type="http://schemas.openxmlformats.org/officeDocument/2006/relationships/customXml" Target="../ink/ink2542.xml"/><Relationship Id="rId47" Type="http://schemas.openxmlformats.org/officeDocument/2006/relationships/customXml" Target="../ink/ink2439.xml"/><Relationship Id="rId112" Type="http://schemas.openxmlformats.org/officeDocument/2006/relationships/image" Target="../media/image2331.png"/><Relationship Id="rId557" Type="http://schemas.openxmlformats.org/officeDocument/2006/relationships/image" Target="../media/image2553.png"/><Relationship Id="rId764" Type="http://schemas.openxmlformats.org/officeDocument/2006/relationships/customXml" Target="../ink/ink2798.xml"/><Relationship Id="rId196" Type="http://schemas.openxmlformats.org/officeDocument/2006/relationships/customXml" Target="../ink/ink2514.xml"/><Relationship Id="rId417" Type="http://schemas.openxmlformats.org/officeDocument/2006/relationships/image" Target="../media/image2483.png"/><Relationship Id="rId624" Type="http://schemas.openxmlformats.org/officeDocument/2006/relationships/customXml" Target="../ink/ink2728.xml"/><Relationship Id="rId831" Type="http://schemas.openxmlformats.org/officeDocument/2006/relationships/image" Target="../media/image2690.png"/><Relationship Id="rId263" Type="http://schemas.openxmlformats.org/officeDocument/2006/relationships/image" Target="../media/image2406.png"/><Relationship Id="rId470" Type="http://schemas.openxmlformats.org/officeDocument/2006/relationships/customXml" Target="../ink/ink2651.xml"/><Relationship Id="rId58" Type="http://schemas.openxmlformats.org/officeDocument/2006/relationships/image" Target="../media/image2305.png"/><Relationship Id="rId123" Type="http://schemas.openxmlformats.org/officeDocument/2006/relationships/customXml" Target="../ink/ink2477.xml"/><Relationship Id="rId330" Type="http://schemas.openxmlformats.org/officeDocument/2006/relationships/customXml" Target="../ink/ink2581.xml"/><Relationship Id="rId568" Type="http://schemas.openxmlformats.org/officeDocument/2006/relationships/customXml" Target="../ink/ink2700.xml"/><Relationship Id="rId775" Type="http://schemas.openxmlformats.org/officeDocument/2006/relationships/image" Target="../media/image2662.png"/><Relationship Id="rId428" Type="http://schemas.openxmlformats.org/officeDocument/2006/relationships/customXml" Target="../ink/ink2630.xml"/><Relationship Id="rId635" Type="http://schemas.openxmlformats.org/officeDocument/2006/relationships/image" Target="../media/image2592.png"/><Relationship Id="rId842" Type="http://schemas.openxmlformats.org/officeDocument/2006/relationships/customXml" Target="../ink/ink2837.xml"/><Relationship Id="rId274" Type="http://schemas.openxmlformats.org/officeDocument/2006/relationships/customXml" Target="../ink/ink2553.xml"/><Relationship Id="rId481" Type="http://schemas.openxmlformats.org/officeDocument/2006/relationships/image" Target="../media/image2515.png"/><Relationship Id="rId702" Type="http://schemas.openxmlformats.org/officeDocument/2006/relationships/customXml" Target="../ink/ink2767.xml"/><Relationship Id="rId69" Type="http://schemas.openxmlformats.org/officeDocument/2006/relationships/customXml" Target="../ink/ink2450.xml"/><Relationship Id="rId134" Type="http://schemas.openxmlformats.org/officeDocument/2006/relationships/image" Target="../media/image2342.png"/><Relationship Id="rId579" Type="http://schemas.openxmlformats.org/officeDocument/2006/relationships/image" Target="../media/image2564.png"/><Relationship Id="rId786" Type="http://schemas.openxmlformats.org/officeDocument/2006/relationships/customXml" Target="../ink/ink2809.xml"/><Relationship Id="rId341" Type="http://schemas.openxmlformats.org/officeDocument/2006/relationships/image" Target="../media/image2445.png"/><Relationship Id="rId439" Type="http://schemas.openxmlformats.org/officeDocument/2006/relationships/image" Target="../media/image2494.png"/><Relationship Id="rId646" Type="http://schemas.openxmlformats.org/officeDocument/2006/relationships/customXml" Target="../ink/ink2739.xml"/><Relationship Id="rId201" Type="http://schemas.openxmlformats.org/officeDocument/2006/relationships/image" Target="../media/image2375.png"/><Relationship Id="rId285" Type="http://schemas.openxmlformats.org/officeDocument/2006/relationships/image" Target="../media/image2417.png"/><Relationship Id="rId506" Type="http://schemas.openxmlformats.org/officeDocument/2006/relationships/customXml" Target="../ink/ink2669.xml"/><Relationship Id="rId853" Type="http://schemas.openxmlformats.org/officeDocument/2006/relationships/image" Target="../media/image2701.png"/><Relationship Id="rId492" Type="http://schemas.openxmlformats.org/officeDocument/2006/relationships/customXml" Target="../ink/ink2662.xml"/><Relationship Id="rId713" Type="http://schemas.openxmlformats.org/officeDocument/2006/relationships/image" Target="../media/image2631.png"/><Relationship Id="rId797" Type="http://schemas.openxmlformats.org/officeDocument/2006/relationships/image" Target="../media/image2673.png"/><Relationship Id="rId145" Type="http://schemas.openxmlformats.org/officeDocument/2006/relationships/customXml" Target="../ink/ink2488.xml"/><Relationship Id="rId352" Type="http://schemas.openxmlformats.org/officeDocument/2006/relationships/customXml" Target="../ink/ink2592.xml"/><Relationship Id="rId212" Type="http://schemas.openxmlformats.org/officeDocument/2006/relationships/customXml" Target="../ink/ink2522.xml"/><Relationship Id="rId657" Type="http://schemas.openxmlformats.org/officeDocument/2006/relationships/image" Target="../media/image2603.png"/><Relationship Id="rId864" Type="http://schemas.openxmlformats.org/officeDocument/2006/relationships/customXml" Target="../ink/ink2848.xml"/><Relationship Id="rId296" Type="http://schemas.openxmlformats.org/officeDocument/2006/relationships/customXml" Target="../ink/ink2564.xml"/><Relationship Id="rId517" Type="http://schemas.openxmlformats.org/officeDocument/2006/relationships/image" Target="../media/image2533.png"/><Relationship Id="rId724" Type="http://schemas.openxmlformats.org/officeDocument/2006/relationships/customXml" Target="../ink/ink2778.xml"/><Relationship Id="rId60" Type="http://schemas.openxmlformats.org/officeDocument/2006/relationships/image" Target="../media/image2306.png"/><Relationship Id="rId156" Type="http://schemas.openxmlformats.org/officeDocument/2006/relationships/image" Target="../media/image2353.png"/><Relationship Id="rId363" Type="http://schemas.openxmlformats.org/officeDocument/2006/relationships/image" Target="../media/image2456.png"/><Relationship Id="rId570" Type="http://schemas.openxmlformats.org/officeDocument/2006/relationships/customXml" Target="../ink/ink2701.xml"/><Relationship Id="rId223" Type="http://schemas.openxmlformats.org/officeDocument/2006/relationships/image" Target="../media/image2386.png"/><Relationship Id="rId430" Type="http://schemas.openxmlformats.org/officeDocument/2006/relationships/customXml" Target="../ink/ink2631.xml"/><Relationship Id="rId668" Type="http://schemas.openxmlformats.org/officeDocument/2006/relationships/customXml" Target="../ink/ink2750.xml"/><Relationship Id="rId875" Type="http://schemas.openxmlformats.org/officeDocument/2006/relationships/customXml" Target="../ink/ink2854.xml"/><Relationship Id="rId18" Type="http://schemas.openxmlformats.org/officeDocument/2006/relationships/image" Target="../media/image2285.png"/><Relationship Id="rId528" Type="http://schemas.openxmlformats.org/officeDocument/2006/relationships/customXml" Target="../ink/ink2680.xml"/><Relationship Id="rId735" Type="http://schemas.openxmlformats.org/officeDocument/2006/relationships/image" Target="../media/image2642.png"/><Relationship Id="rId167" Type="http://schemas.openxmlformats.org/officeDocument/2006/relationships/customXml" Target="../ink/ink2499.xml"/><Relationship Id="rId374" Type="http://schemas.openxmlformats.org/officeDocument/2006/relationships/customXml" Target="../ink/ink2603.xml"/><Relationship Id="rId581" Type="http://schemas.openxmlformats.org/officeDocument/2006/relationships/image" Target="../media/image2565.png"/><Relationship Id="rId71" Type="http://schemas.openxmlformats.org/officeDocument/2006/relationships/customXml" Target="../ink/ink2451.xml"/><Relationship Id="rId234" Type="http://schemas.openxmlformats.org/officeDocument/2006/relationships/customXml" Target="../ink/ink2533.xml"/><Relationship Id="rId679" Type="http://schemas.openxmlformats.org/officeDocument/2006/relationships/image" Target="../media/image2614.png"/><Relationship Id="rId802" Type="http://schemas.openxmlformats.org/officeDocument/2006/relationships/customXml" Target="../ink/ink2817.xml"/><Relationship Id="rId886" Type="http://schemas.openxmlformats.org/officeDocument/2006/relationships/image" Target="../media/image2717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2430.xml"/><Relationship Id="rId441" Type="http://schemas.openxmlformats.org/officeDocument/2006/relationships/image" Target="../media/image2495.png"/><Relationship Id="rId539" Type="http://schemas.openxmlformats.org/officeDocument/2006/relationships/image" Target="../media/image2544.png"/><Relationship Id="rId746" Type="http://schemas.openxmlformats.org/officeDocument/2006/relationships/customXml" Target="../ink/ink2789.xml"/><Relationship Id="rId178" Type="http://schemas.openxmlformats.org/officeDocument/2006/relationships/image" Target="../media/image2364.png"/><Relationship Id="rId301" Type="http://schemas.openxmlformats.org/officeDocument/2006/relationships/image" Target="../media/image2425.png"/><Relationship Id="rId82" Type="http://schemas.openxmlformats.org/officeDocument/2006/relationships/image" Target="../media/image2316.png"/><Relationship Id="rId385" Type="http://schemas.openxmlformats.org/officeDocument/2006/relationships/image" Target="../media/image2467.png"/><Relationship Id="rId592" Type="http://schemas.openxmlformats.org/officeDocument/2006/relationships/customXml" Target="../ink/ink2712.xml"/><Relationship Id="rId606" Type="http://schemas.openxmlformats.org/officeDocument/2006/relationships/customXml" Target="../ink/ink2719.xml"/><Relationship Id="rId813" Type="http://schemas.openxmlformats.org/officeDocument/2006/relationships/image" Target="../media/image2681.png"/><Relationship Id="rId245" Type="http://schemas.openxmlformats.org/officeDocument/2006/relationships/image" Target="../media/image2397.png"/><Relationship Id="rId452" Type="http://schemas.openxmlformats.org/officeDocument/2006/relationships/customXml" Target="../ink/ink2642.xml"/><Relationship Id="rId105" Type="http://schemas.openxmlformats.org/officeDocument/2006/relationships/customXml" Target="../ink/ink2468.xml"/><Relationship Id="rId312" Type="http://schemas.openxmlformats.org/officeDocument/2006/relationships/customXml" Target="../ink/ink2572.xml"/><Relationship Id="rId757" Type="http://schemas.openxmlformats.org/officeDocument/2006/relationships/image" Target="../media/image2653.png"/><Relationship Id="rId93" Type="http://schemas.openxmlformats.org/officeDocument/2006/relationships/customXml" Target="../ink/ink2462.xml"/><Relationship Id="rId189" Type="http://schemas.openxmlformats.org/officeDocument/2006/relationships/customXml" Target="../ink/ink2510.xml"/><Relationship Id="rId396" Type="http://schemas.openxmlformats.org/officeDocument/2006/relationships/customXml" Target="../ink/ink2614.xml"/><Relationship Id="rId617" Type="http://schemas.openxmlformats.org/officeDocument/2006/relationships/image" Target="../media/image2583.png"/><Relationship Id="rId824" Type="http://schemas.openxmlformats.org/officeDocument/2006/relationships/customXml" Target="../ink/ink2828.xml"/><Relationship Id="rId256" Type="http://schemas.openxmlformats.org/officeDocument/2006/relationships/customXml" Target="../ink/ink2544.xml"/><Relationship Id="rId463" Type="http://schemas.openxmlformats.org/officeDocument/2006/relationships/image" Target="../media/image2506.png"/><Relationship Id="rId670" Type="http://schemas.openxmlformats.org/officeDocument/2006/relationships/customXml" Target="../ink/ink2751.xml"/><Relationship Id="rId116" Type="http://schemas.openxmlformats.org/officeDocument/2006/relationships/image" Target="../media/image2333.png"/><Relationship Id="rId323" Type="http://schemas.openxmlformats.org/officeDocument/2006/relationships/image" Target="../media/image2436.png"/><Relationship Id="rId530" Type="http://schemas.openxmlformats.org/officeDocument/2006/relationships/customXml" Target="../ink/ink2681.xml"/><Relationship Id="rId768" Type="http://schemas.openxmlformats.org/officeDocument/2006/relationships/customXml" Target="../ink/ink2800.xml"/><Relationship Id="rId20" Type="http://schemas.openxmlformats.org/officeDocument/2006/relationships/image" Target="../media/image2286.png"/><Relationship Id="rId628" Type="http://schemas.openxmlformats.org/officeDocument/2006/relationships/customXml" Target="../ink/ink2730.xml"/><Relationship Id="rId835" Type="http://schemas.openxmlformats.org/officeDocument/2006/relationships/image" Target="../media/image2692.png"/><Relationship Id="rId267" Type="http://schemas.openxmlformats.org/officeDocument/2006/relationships/image" Target="../media/image2408.png"/><Relationship Id="rId474" Type="http://schemas.openxmlformats.org/officeDocument/2006/relationships/customXml" Target="../ink/ink2653.xml"/><Relationship Id="rId127" Type="http://schemas.openxmlformats.org/officeDocument/2006/relationships/customXml" Target="../ink/ink2479.xml"/><Relationship Id="rId681" Type="http://schemas.openxmlformats.org/officeDocument/2006/relationships/image" Target="../media/image2615.png"/><Relationship Id="rId779" Type="http://schemas.openxmlformats.org/officeDocument/2006/relationships/image" Target="../media/image2664.png"/><Relationship Id="rId31" Type="http://schemas.openxmlformats.org/officeDocument/2006/relationships/customXml" Target="../ink/ink2431.xml"/><Relationship Id="rId334" Type="http://schemas.openxmlformats.org/officeDocument/2006/relationships/customXml" Target="../ink/ink2583.xml"/><Relationship Id="rId541" Type="http://schemas.openxmlformats.org/officeDocument/2006/relationships/image" Target="../media/image2545.png"/><Relationship Id="rId639" Type="http://schemas.openxmlformats.org/officeDocument/2006/relationships/image" Target="../media/image2594.png"/><Relationship Id="rId180" Type="http://schemas.openxmlformats.org/officeDocument/2006/relationships/image" Target="../media/image2365.png"/><Relationship Id="rId278" Type="http://schemas.openxmlformats.org/officeDocument/2006/relationships/customXml" Target="../ink/ink2555.xml"/><Relationship Id="rId401" Type="http://schemas.openxmlformats.org/officeDocument/2006/relationships/image" Target="../media/image2475.png"/><Relationship Id="rId846" Type="http://schemas.openxmlformats.org/officeDocument/2006/relationships/customXml" Target="../ink/ink2839.xml"/><Relationship Id="rId485" Type="http://schemas.openxmlformats.org/officeDocument/2006/relationships/image" Target="../media/image2517.png"/><Relationship Id="rId692" Type="http://schemas.openxmlformats.org/officeDocument/2006/relationships/customXml" Target="../ink/ink2762.xml"/><Relationship Id="rId706" Type="http://schemas.openxmlformats.org/officeDocument/2006/relationships/customXml" Target="../ink/ink2769.xml"/><Relationship Id="rId42" Type="http://schemas.openxmlformats.org/officeDocument/2006/relationships/image" Target="../media/image2297.png"/><Relationship Id="rId138" Type="http://schemas.openxmlformats.org/officeDocument/2006/relationships/image" Target="../media/image2344.png"/><Relationship Id="rId345" Type="http://schemas.openxmlformats.org/officeDocument/2006/relationships/image" Target="../media/image2447.png"/><Relationship Id="rId552" Type="http://schemas.openxmlformats.org/officeDocument/2006/relationships/customXml" Target="../ink/ink2692.xml"/><Relationship Id="rId191" Type="http://schemas.openxmlformats.org/officeDocument/2006/relationships/customXml" Target="../ink/ink2511.xml"/><Relationship Id="rId205" Type="http://schemas.openxmlformats.org/officeDocument/2006/relationships/image" Target="../media/image2377.png"/><Relationship Id="rId412" Type="http://schemas.openxmlformats.org/officeDocument/2006/relationships/customXml" Target="../ink/ink2622.xml"/><Relationship Id="rId857" Type="http://schemas.openxmlformats.org/officeDocument/2006/relationships/image" Target="../media/image2703.png"/><Relationship Id="rId289" Type="http://schemas.openxmlformats.org/officeDocument/2006/relationships/image" Target="../media/image2419.png"/><Relationship Id="rId496" Type="http://schemas.openxmlformats.org/officeDocument/2006/relationships/customXml" Target="../ink/ink2664.xml"/><Relationship Id="rId717" Type="http://schemas.openxmlformats.org/officeDocument/2006/relationships/image" Target="../media/image2633.png"/><Relationship Id="rId53" Type="http://schemas.openxmlformats.org/officeDocument/2006/relationships/customXml" Target="../ink/ink2442.xml"/><Relationship Id="rId149" Type="http://schemas.openxmlformats.org/officeDocument/2006/relationships/customXml" Target="../ink/ink2490.xml"/><Relationship Id="rId356" Type="http://schemas.openxmlformats.org/officeDocument/2006/relationships/customXml" Target="../ink/ink2594.xml"/><Relationship Id="rId563" Type="http://schemas.openxmlformats.org/officeDocument/2006/relationships/image" Target="../media/image2556.png"/><Relationship Id="rId770" Type="http://schemas.openxmlformats.org/officeDocument/2006/relationships/customXml" Target="../ink/ink2801.xml"/><Relationship Id="rId216" Type="http://schemas.openxmlformats.org/officeDocument/2006/relationships/customXml" Target="../ink/ink2524.xml"/><Relationship Id="rId423" Type="http://schemas.openxmlformats.org/officeDocument/2006/relationships/image" Target="../media/image2486.png"/><Relationship Id="rId868" Type="http://schemas.openxmlformats.org/officeDocument/2006/relationships/customXml" Target="../ink/ink2850.xml"/><Relationship Id="rId630" Type="http://schemas.openxmlformats.org/officeDocument/2006/relationships/customXml" Target="../ink/ink2731.xml"/><Relationship Id="rId728" Type="http://schemas.openxmlformats.org/officeDocument/2006/relationships/customXml" Target="../ink/ink2780.xml"/><Relationship Id="rId64" Type="http://schemas.openxmlformats.org/officeDocument/2006/relationships/image" Target="../media/image2308.png"/><Relationship Id="rId367" Type="http://schemas.openxmlformats.org/officeDocument/2006/relationships/image" Target="../media/image2458.png"/><Relationship Id="rId574" Type="http://schemas.openxmlformats.org/officeDocument/2006/relationships/customXml" Target="../ink/ink2703.xml"/><Relationship Id="rId227" Type="http://schemas.openxmlformats.org/officeDocument/2006/relationships/image" Target="../media/image2388.png"/><Relationship Id="rId781" Type="http://schemas.openxmlformats.org/officeDocument/2006/relationships/image" Target="../media/image2665.png"/><Relationship Id="rId879" Type="http://schemas.openxmlformats.org/officeDocument/2006/relationships/customXml" Target="../ink/ink2856.xml"/><Relationship Id="rId434" Type="http://schemas.openxmlformats.org/officeDocument/2006/relationships/customXml" Target="../ink/ink2633.xml"/><Relationship Id="rId641" Type="http://schemas.openxmlformats.org/officeDocument/2006/relationships/image" Target="../media/image2595.png"/><Relationship Id="rId739" Type="http://schemas.openxmlformats.org/officeDocument/2006/relationships/image" Target="../media/image2644.png"/><Relationship Id="rId280" Type="http://schemas.openxmlformats.org/officeDocument/2006/relationships/customXml" Target="../ink/ink2556.xml"/><Relationship Id="rId501" Type="http://schemas.openxmlformats.org/officeDocument/2006/relationships/image" Target="../media/image2525.png"/><Relationship Id="rId75" Type="http://schemas.openxmlformats.org/officeDocument/2006/relationships/customXml" Target="../ink/ink2453.xml"/><Relationship Id="rId140" Type="http://schemas.openxmlformats.org/officeDocument/2006/relationships/image" Target="../media/image2345.png"/><Relationship Id="rId378" Type="http://schemas.openxmlformats.org/officeDocument/2006/relationships/customXml" Target="../ink/ink2605.xml"/><Relationship Id="rId585" Type="http://schemas.openxmlformats.org/officeDocument/2006/relationships/image" Target="../media/image2567.png"/><Relationship Id="rId792" Type="http://schemas.openxmlformats.org/officeDocument/2006/relationships/customXml" Target="../ink/ink2812.xml"/><Relationship Id="rId806" Type="http://schemas.openxmlformats.org/officeDocument/2006/relationships/customXml" Target="../ink/ink2819.xml"/><Relationship Id="rId6" Type="http://schemas.openxmlformats.org/officeDocument/2006/relationships/image" Target="../media/image2279.png"/><Relationship Id="rId238" Type="http://schemas.openxmlformats.org/officeDocument/2006/relationships/customXml" Target="../ink/ink2535.xml"/><Relationship Id="rId445" Type="http://schemas.openxmlformats.org/officeDocument/2006/relationships/image" Target="../media/image2497.png"/><Relationship Id="rId652" Type="http://schemas.openxmlformats.org/officeDocument/2006/relationships/customXml" Target="../ink/ink2742.xml"/><Relationship Id="rId291" Type="http://schemas.openxmlformats.org/officeDocument/2006/relationships/image" Target="../media/image2420.png"/><Relationship Id="rId305" Type="http://schemas.openxmlformats.org/officeDocument/2006/relationships/image" Target="../media/image2427.png"/><Relationship Id="rId512" Type="http://schemas.openxmlformats.org/officeDocument/2006/relationships/customXml" Target="../ink/ink2672.xml"/><Relationship Id="rId86" Type="http://schemas.openxmlformats.org/officeDocument/2006/relationships/image" Target="../media/image2318.png"/><Relationship Id="rId151" Type="http://schemas.openxmlformats.org/officeDocument/2006/relationships/customXml" Target="../ink/ink2491.xml"/><Relationship Id="rId389" Type="http://schemas.openxmlformats.org/officeDocument/2006/relationships/image" Target="../media/image2469.png"/><Relationship Id="rId596" Type="http://schemas.openxmlformats.org/officeDocument/2006/relationships/customXml" Target="../ink/ink2714.xml"/><Relationship Id="rId817" Type="http://schemas.openxmlformats.org/officeDocument/2006/relationships/image" Target="../media/image2683.png"/><Relationship Id="rId249" Type="http://schemas.openxmlformats.org/officeDocument/2006/relationships/image" Target="../media/image2399.png"/><Relationship Id="rId456" Type="http://schemas.openxmlformats.org/officeDocument/2006/relationships/customXml" Target="../ink/ink2644.xml"/><Relationship Id="rId663" Type="http://schemas.openxmlformats.org/officeDocument/2006/relationships/image" Target="../media/image2606.png"/><Relationship Id="rId870" Type="http://schemas.openxmlformats.org/officeDocument/2006/relationships/customXml" Target="../ink/ink2851.xml"/><Relationship Id="rId13" Type="http://schemas.openxmlformats.org/officeDocument/2006/relationships/customXml" Target="../ink/ink2422.xml"/><Relationship Id="rId109" Type="http://schemas.openxmlformats.org/officeDocument/2006/relationships/customXml" Target="../ink/ink2470.xml"/><Relationship Id="rId316" Type="http://schemas.openxmlformats.org/officeDocument/2006/relationships/customXml" Target="../ink/ink2574.xml"/><Relationship Id="rId523" Type="http://schemas.openxmlformats.org/officeDocument/2006/relationships/image" Target="../media/image2536.png"/><Relationship Id="rId97" Type="http://schemas.openxmlformats.org/officeDocument/2006/relationships/customXml" Target="../ink/ink2464.xml"/><Relationship Id="rId730" Type="http://schemas.openxmlformats.org/officeDocument/2006/relationships/customXml" Target="../ink/ink2781.xml"/><Relationship Id="rId828" Type="http://schemas.openxmlformats.org/officeDocument/2006/relationships/customXml" Target="../ink/ink2830.xml"/><Relationship Id="rId162" Type="http://schemas.openxmlformats.org/officeDocument/2006/relationships/image" Target="../media/image2356.png"/><Relationship Id="rId467" Type="http://schemas.openxmlformats.org/officeDocument/2006/relationships/image" Target="../media/image2508.png"/><Relationship Id="rId674" Type="http://schemas.openxmlformats.org/officeDocument/2006/relationships/customXml" Target="../ink/ink2753.xml"/><Relationship Id="rId881" Type="http://schemas.openxmlformats.org/officeDocument/2006/relationships/customXml" Target="../ink/ink2857.xml"/><Relationship Id="rId24" Type="http://schemas.openxmlformats.org/officeDocument/2006/relationships/image" Target="../media/image2288.png"/><Relationship Id="rId327" Type="http://schemas.openxmlformats.org/officeDocument/2006/relationships/image" Target="../media/image2438.png"/><Relationship Id="rId534" Type="http://schemas.openxmlformats.org/officeDocument/2006/relationships/customXml" Target="../ink/ink2683.xml"/><Relationship Id="rId741" Type="http://schemas.openxmlformats.org/officeDocument/2006/relationships/image" Target="../media/image2645.png"/><Relationship Id="rId839" Type="http://schemas.openxmlformats.org/officeDocument/2006/relationships/image" Target="../media/image2694.png"/><Relationship Id="rId173" Type="http://schemas.openxmlformats.org/officeDocument/2006/relationships/customXml" Target="../ink/ink2502.xml"/><Relationship Id="rId380" Type="http://schemas.openxmlformats.org/officeDocument/2006/relationships/customXml" Target="../ink/ink2606.xml"/><Relationship Id="rId601" Type="http://schemas.openxmlformats.org/officeDocument/2006/relationships/image" Target="../media/image2575.png"/><Relationship Id="rId240" Type="http://schemas.openxmlformats.org/officeDocument/2006/relationships/customXml" Target="../ink/ink2536.xml"/><Relationship Id="rId478" Type="http://schemas.openxmlformats.org/officeDocument/2006/relationships/customXml" Target="../ink/ink2655.xml"/><Relationship Id="rId685" Type="http://schemas.openxmlformats.org/officeDocument/2006/relationships/image" Target="../media/image2617.png"/><Relationship Id="rId892" Type="http://schemas.openxmlformats.org/officeDocument/2006/relationships/image" Target="../media/image2720.png"/><Relationship Id="rId35" Type="http://schemas.openxmlformats.org/officeDocument/2006/relationships/customXml" Target="../ink/ink2433.xml"/><Relationship Id="rId100" Type="http://schemas.openxmlformats.org/officeDocument/2006/relationships/image" Target="../media/image2325.png"/><Relationship Id="rId338" Type="http://schemas.openxmlformats.org/officeDocument/2006/relationships/customXml" Target="../ink/ink2585.xml"/><Relationship Id="rId545" Type="http://schemas.openxmlformats.org/officeDocument/2006/relationships/image" Target="../media/image2547.png"/><Relationship Id="rId752" Type="http://schemas.openxmlformats.org/officeDocument/2006/relationships/customXml" Target="../ink/ink2792.xml"/><Relationship Id="rId184" Type="http://schemas.openxmlformats.org/officeDocument/2006/relationships/image" Target="../media/image2367.png"/><Relationship Id="rId391" Type="http://schemas.openxmlformats.org/officeDocument/2006/relationships/image" Target="../media/image2470.png"/><Relationship Id="rId405" Type="http://schemas.openxmlformats.org/officeDocument/2006/relationships/image" Target="../media/image2477.png"/><Relationship Id="rId612" Type="http://schemas.openxmlformats.org/officeDocument/2006/relationships/customXml" Target="../ink/ink2722.xml"/><Relationship Id="rId251" Type="http://schemas.openxmlformats.org/officeDocument/2006/relationships/image" Target="../media/image2400.png"/><Relationship Id="rId489" Type="http://schemas.openxmlformats.org/officeDocument/2006/relationships/image" Target="../media/image2519.png"/><Relationship Id="rId696" Type="http://schemas.openxmlformats.org/officeDocument/2006/relationships/customXml" Target="../ink/ink2764.xml"/><Relationship Id="rId46" Type="http://schemas.openxmlformats.org/officeDocument/2006/relationships/image" Target="../media/image2299.png"/><Relationship Id="rId349" Type="http://schemas.openxmlformats.org/officeDocument/2006/relationships/image" Target="../media/image2449.png"/><Relationship Id="rId556" Type="http://schemas.openxmlformats.org/officeDocument/2006/relationships/customXml" Target="../ink/ink2694.xml"/><Relationship Id="rId763" Type="http://schemas.openxmlformats.org/officeDocument/2006/relationships/image" Target="../media/image2656.png"/><Relationship Id="rId111" Type="http://schemas.openxmlformats.org/officeDocument/2006/relationships/customXml" Target="../ink/ink2471.xml"/><Relationship Id="rId195" Type="http://schemas.openxmlformats.org/officeDocument/2006/relationships/customXml" Target="../ink/ink2513.xml"/><Relationship Id="rId209" Type="http://schemas.openxmlformats.org/officeDocument/2006/relationships/image" Target="../media/image2379.png"/><Relationship Id="rId416" Type="http://schemas.openxmlformats.org/officeDocument/2006/relationships/customXml" Target="../ink/ink2624.xml"/><Relationship Id="rId623" Type="http://schemas.openxmlformats.org/officeDocument/2006/relationships/image" Target="../media/image2586.png"/><Relationship Id="rId830" Type="http://schemas.openxmlformats.org/officeDocument/2006/relationships/customXml" Target="../ink/ink2831.xml"/><Relationship Id="rId57" Type="http://schemas.openxmlformats.org/officeDocument/2006/relationships/customXml" Target="../ink/ink2444.xml"/><Relationship Id="rId262" Type="http://schemas.openxmlformats.org/officeDocument/2006/relationships/customXml" Target="../ink/ink2547.xml"/><Relationship Id="rId567" Type="http://schemas.openxmlformats.org/officeDocument/2006/relationships/image" Target="../media/image2558.png"/><Relationship Id="rId122" Type="http://schemas.openxmlformats.org/officeDocument/2006/relationships/image" Target="../media/image2336.png"/><Relationship Id="rId774" Type="http://schemas.openxmlformats.org/officeDocument/2006/relationships/customXml" Target="../ink/ink2803.xml"/><Relationship Id="rId427" Type="http://schemas.openxmlformats.org/officeDocument/2006/relationships/image" Target="../media/image2488.png"/><Relationship Id="rId634" Type="http://schemas.openxmlformats.org/officeDocument/2006/relationships/customXml" Target="../ink/ink2733.xml"/><Relationship Id="rId841" Type="http://schemas.openxmlformats.org/officeDocument/2006/relationships/image" Target="../media/image2695.png"/><Relationship Id="rId26" Type="http://schemas.openxmlformats.org/officeDocument/2006/relationships/image" Target="../media/image2289.png"/><Relationship Id="rId231" Type="http://schemas.openxmlformats.org/officeDocument/2006/relationships/image" Target="../media/image2390.png"/><Relationship Id="rId273" Type="http://schemas.openxmlformats.org/officeDocument/2006/relationships/image" Target="../media/image2411.png"/><Relationship Id="rId329" Type="http://schemas.openxmlformats.org/officeDocument/2006/relationships/image" Target="../media/image2439.png"/><Relationship Id="rId480" Type="http://schemas.openxmlformats.org/officeDocument/2006/relationships/customXml" Target="../ink/ink2656.xml"/><Relationship Id="rId536" Type="http://schemas.openxmlformats.org/officeDocument/2006/relationships/customXml" Target="../ink/ink2684.xml"/><Relationship Id="rId701" Type="http://schemas.openxmlformats.org/officeDocument/2006/relationships/image" Target="../media/image2625.png"/><Relationship Id="rId68" Type="http://schemas.openxmlformats.org/officeDocument/2006/relationships/image" Target="../media/image2310.png"/><Relationship Id="rId133" Type="http://schemas.openxmlformats.org/officeDocument/2006/relationships/customXml" Target="../ink/ink2482.xml"/><Relationship Id="rId175" Type="http://schemas.openxmlformats.org/officeDocument/2006/relationships/customXml" Target="../ink/ink2503.xml"/><Relationship Id="rId340" Type="http://schemas.openxmlformats.org/officeDocument/2006/relationships/customXml" Target="../ink/ink2586.xml"/><Relationship Id="rId578" Type="http://schemas.openxmlformats.org/officeDocument/2006/relationships/customXml" Target="../ink/ink2705.xml"/><Relationship Id="rId743" Type="http://schemas.openxmlformats.org/officeDocument/2006/relationships/image" Target="../media/image2646.png"/><Relationship Id="rId785" Type="http://schemas.openxmlformats.org/officeDocument/2006/relationships/image" Target="../media/image2667.png"/><Relationship Id="rId200" Type="http://schemas.openxmlformats.org/officeDocument/2006/relationships/customXml" Target="../ink/ink2516.xml"/><Relationship Id="rId382" Type="http://schemas.openxmlformats.org/officeDocument/2006/relationships/customXml" Target="../ink/ink2607.xml"/><Relationship Id="rId438" Type="http://schemas.openxmlformats.org/officeDocument/2006/relationships/customXml" Target="../ink/ink2635.xml"/><Relationship Id="rId603" Type="http://schemas.openxmlformats.org/officeDocument/2006/relationships/image" Target="../media/image2576.png"/><Relationship Id="rId645" Type="http://schemas.openxmlformats.org/officeDocument/2006/relationships/image" Target="../media/image2597.png"/><Relationship Id="rId687" Type="http://schemas.openxmlformats.org/officeDocument/2006/relationships/image" Target="../media/image2618.png"/><Relationship Id="rId810" Type="http://schemas.openxmlformats.org/officeDocument/2006/relationships/customXml" Target="../ink/ink2821.xml"/><Relationship Id="rId852" Type="http://schemas.openxmlformats.org/officeDocument/2006/relationships/customXml" Target="../ink/ink2842.xml"/><Relationship Id="rId242" Type="http://schemas.openxmlformats.org/officeDocument/2006/relationships/customXml" Target="../ink/ink2537.xml"/><Relationship Id="rId284" Type="http://schemas.openxmlformats.org/officeDocument/2006/relationships/customXml" Target="../ink/ink2558.xml"/><Relationship Id="rId491" Type="http://schemas.openxmlformats.org/officeDocument/2006/relationships/image" Target="../media/image2520.png"/><Relationship Id="rId505" Type="http://schemas.openxmlformats.org/officeDocument/2006/relationships/image" Target="../media/image2527.png"/><Relationship Id="rId712" Type="http://schemas.openxmlformats.org/officeDocument/2006/relationships/customXml" Target="../ink/ink2772.xml"/><Relationship Id="rId894" Type="http://schemas.openxmlformats.org/officeDocument/2006/relationships/image" Target="../media/image2721.png"/><Relationship Id="rId37" Type="http://schemas.openxmlformats.org/officeDocument/2006/relationships/customXml" Target="../ink/ink2434.xml"/><Relationship Id="rId79" Type="http://schemas.openxmlformats.org/officeDocument/2006/relationships/customXml" Target="../ink/ink2455.xml"/><Relationship Id="rId102" Type="http://schemas.openxmlformats.org/officeDocument/2006/relationships/image" Target="../media/image2326.png"/><Relationship Id="rId144" Type="http://schemas.openxmlformats.org/officeDocument/2006/relationships/image" Target="../media/image2347.png"/><Relationship Id="rId547" Type="http://schemas.openxmlformats.org/officeDocument/2006/relationships/image" Target="../media/image2548.png"/><Relationship Id="rId589" Type="http://schemas.openxmlformats.org/officeDocument/2006/relationships/image" Target="../media/image2569.png"/><Relationship Id="rId754" Type="http://schemas.openxmlformats.org/officeDocument/2006/relationships/customXml" Target="../ink/ink2793.xml"/><Relationship Id="rId796" Type="http://schemas.openxmlformats.org/officeDocument/2006/relationships/customXml" Target="../ink/ink2814.xml"/><Relationship Id="rId90" Type="http://schemas.openxmlformats.org/officeDocument/2006/relationships/image" Target="../media/image2320.png"/><Relationship Id="rId186" Type="http://schemas.openxmlformats.org/officeDocument/2006/relationships/image" Target="../media/image2368.png"/><Relationship Id="rId351" Type="http://schemas.openxmlformats.org/officeDocument/2006/relationships/image" Target="../media/image2450.png"/><Relationship Id="rId393" Type="http://schemas.openxmlformats.org/officeDocument/2006/relationships/image" Target="../media/image2471.png"/><Relationship Id="rId407" Type="http://schemas.openxmlformats.org/officeDocument/2006/relationships/image" Target="../media/image2478.png"/><Relationship Id="rId449" Type="http://schemas.openxmlformats.org/officeDocument/2006/relationships/image" Target="../media/image2499.png"/><Relationship Id="rId614" Type="http://schemas.openxmlformats.org/officeDocument/2006/relationships/customXml" Target="../ink/ink2723.xml"/><Relationship Id="rId656" Type="http://schemas.openxmlformats.org/officeDocument/2006/relationships/customXml" Target="../ink/ink2744.xml"/><Relationship Id="rId821" Type="http://schemas.openxmlformats.org/officeDocument/2006/relationships/image" Target="../media/image2685.png"/><Relationship Id="rId863" Type="http://schemas.openxmlformats.org/officeDocument/2006/relationships/image" Target="../media/image2706.png"/><Relationship Id="rId211" Type="http://schemas.openxmlformats.org/officeDocument/2006/relationships/image" Target="../media/image2380.png"/><Relationship Id="rId253" Type="http://schemas.openxmlformats.org/officeDocument/2006/relationships/image" Target="../media/image2401.png"/><Relationship Id="rId295" Type="http://schemas.openxmlformats.org/officeDocument/2006/relationships/image" Target="../media/image2422.png"/><Relationship Id="rId309" Type="http://schemas.openxmlformats.org/officeDocument/2006/relationships/image" Target="../media/image2429.png"/><Relationship Id="rId460" Type="http://schemas.openxmlformats.org/officeDocument/2006/relationships/customXml" Target="../ink/ink2646.xml"/><Relationship Id="rId516" Type="http://schemas.openxmlformats.org/officeDocument/2006/relationships/customXml" Target="../ink/ink2674.xml"/><Relationship Id="rId698" Type="http://schemas.openxmlformats.org/officeDocument/2006/relationships/customXml" Target="../ink/ink2765.xml"/><Relationship Id="rId48" Type="http://schemas.openxmlformats.org/officeDocument/2006/relationships/image" Target="../media/image2300.png"/><Relationship Id="rId113" Type="http://schemas.openxmlformats.org/officeDocument/2006/relationships/customXml" Target="../ink/ink2472.xml"/><Relationship Id="rId320" Type="http://schemas.openxmlformats.org/officeDocument/2006/relationships/customXml" Target="../ink/ink2576.xml"/><Relationship Id="rId558" Type="http://schemas.openxmlformats.org/officeDocument/2006/relationships/customXml" Target="../ink/ink2695.xml"/><Relationship Id="rId723" Type="http://schemas.openxmlformats.org/officeDocument/2006/relationships/image" Target="../media/image2636.png"/><Relationship Id="rId765" Type="http://schemas.openxmlformats.org/officeDocument/2006/relationships/image" Target="../media/image2657.png"/><Relationship Id="rId155" Type="http://schemas.openxmlformats.org/officeDocument/2006/relationships/customXml" Target="../ink/ink2493.xml"/><Relationship Id="rId197" Type="http://schemas.openxmlformats.org/officeDocument/2006/relationships/image" Target="../media/image2373.png"/><Relationship Id="rId362" Type="http://schemas.openxmlformats.org/officeDocument/2006/relationships/customXml" Target="../ink/ink2597.xml"/><Relationship Id="rId418" Type="http://schemas.openxmlformats.org/officeDocument/2006/relationships/customXml" Target="../ink/ink2625.xml"/><Relationship Id="rId625" Type="http://schemas.openxmlformats.org/officeDocument/2006/relationships/image" Target="../media/image2587.png"/><Relationship Id="rId832" Type="http://schemas.openxmlformats.org/officeDocument/2006/relationships/customXml" Target="../ink/ink2832.xml"/><Relationship Id="rId222" Type="http://schemas.openxmlformats.org/officeDocument/2006/relationships/customXml" Target="../ink/ink2527.xml"/><Relationship Id="rId264" Type="http://schemas.openxmlformats.org/officeDocument/2006/relationships/customXml" Target="../ink/ink2548.xml"/><Relationship Id="rId471" Type="http://schemas.openxmlformats.org/officeDocument/2006/relationships/image" Target="../media/image2510.png"/><Relationship Id="rId667" Type="http://schemas.openxmlformats.org/officeDocument/2006/relationships/image" Target="../media/image2608.png"/><Relationship Id="rId874" Type="http://schemas.openxmlformats.org/officeDocument/2006/relationships/customXml" Target="../ink/ink2853.xml"/><Relationship Id="rId17" Type="http://schemas.openxmlformats.org/officeDocument/2006/relationships/customXml" Target="../ink/ink2424.xml"/><Relationship Id="rId59" Type="http://schemas.openxmlformats.org/officeDocument/2006/relationships/customXml" Target="../ink/ink2445.xml"/><Relationship Id="rId124" Type="http://schemas.openxmlformats.org/officeDocument/2006/relationships/image" Target="../media/image2337.png"/><Relationship Id="rId527" Type="http://schemas.openxmlformats.org/officeDocument/2006/relationships/image" Target="../media/image2538.png"/><Relationship Id="rId569" Type="http://schemas.openxmlformats.org/officeDocument/2006/relationships/image" Target="../media/image2559.png"/><Relationship Id="rId734" Type="http://schemas.openxmlformats.org/officeDocument/2006/relationships/customXml" Target="../ink/ink2783.xml"/><Relationship Id="rId776" Type="http://schemas.openxmlformats.org/officeDocument/2006/relationships/customXml" Target="../ink/ink2804.xml"/><Relationship Id="rId70" Type="http://schemas.openxmlformats.org/officeDocument/2006/relationships/image" Target="../media/image2311.png"/><Relationship Id="rId166" Type="http://schemas.openxmlformats.org/officeDocument/2006/relationships/image" Target="../media/image2358.png"/><Relationship Id="rId331" Type="http://schemas.openxmlformats.org/officeDocument/2006/relationships/image" Target="../media/image2440.png"/><Relationship Id="rId373" Type="http://schemas.openxmlformats.org/officeDocument/2006/relationships/image" Target="../media/image2461.png"/><Relationship Id="rId429" Type="http://schemas.openxmlformats.org/officeDocument/2006/relationships/image" Target="../media/image2489.png"/><Relationship Id="rId580" Type="http://schemas.openxmlformats.org/officeDocument/2006/relationships/customXml" Target="../ink/ink2706.xml"/><Relationship Id="rId636" Type="http://schemas.openxmlformats.org/officeDocument/2006/relationships/customXml" Target="../ink/ink2734.xml"/><Relationship Id="rId801" Type="http://schemas.openxmlformats.org/officeDocument/2006/relationships/image" Target="../media/image267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91.png"/><Relationship Id="rId440" Type="http://schemas.openxmlformats.org/officeDocument/2006/relationships/customXml" Target="../ink/ink2636.xml"/><Relationship Id="rId678" Type="http://schemas.openxmlformats.org/officeDocument/2006/relationships/customXml" Target="../ink/ink2755.xml"/><Relationship Id="rId843" Type="http://schemas.openxmlformats.org/officeDocument/2006/relationships/image" Target="../media/image2696.png"/><Relationship Id="rId885" Type="http://schemas.openxmlformats.org/officeDocument/2006/relationships/customXml" Target="../ink/ink2859.xml"/><Relationship Id="rId28" Type="http://schemas.openxmlformats.org/officeDocument/2006/relationships/image" Target="../media/image2290.png"/><Relationship Id="rId275" Type="http://schemas.openxmlformats.org/officeDocument/2006/relationships/image" Target="../media/image2412.png"/><Relationship Id="rId300" Type="http://schemas.openxmlformats.org/officeDocument/2006/relationships/customXml" Target="../ink/ink2566.xml"/><Relationship Id="rId482" Type="http://schemas.openxmlformats.org/officeDocument/2006/relationships/customXml" Target="../ink/ink2657.xml"/><Relationship Id="rId538" Type="http://schemas.openxmlformats.org/officeDocument/2006/relationships/customXml" Target="../ink/ink2685.xml"/><Relationship Id="rId703" Type="http://schemas.openxmlformats.org/officeDocument/2006/relationships/image" Target="../media/image2626.png"/><Relationship Id="rId745" Type="http://schemas.openxmlformats.org/officeDocument/2006/relationships/image" Target="../media/image2647.png"/><Relationship Id="rId81" Type="http://schemas.openxmlformats.org/officeDocument/2006/relationships/customXml" Target="../ink/ink2456.xml"/><Relationship Id="rId135" Type="http://schemas.openxmlformats.org/officeDocument/2006/relationships/customXml" Target="../ink/ink2483.xml"/><Relationship Id="rId177" Type="http://schemas.openxmlformats.org/officeDocument/2006/relationships/customXml" Target="../ink/ink2504.xml"/><Relationship Id="rId342" Type="http://schemas.openxmlformats.org/officeDocument/2006/relationships/customXml" Target="../ink/ink2587.xml"/><Relationship Id="rId384" Type="http://schemas.openxmlformats.org/officeDocument/2006/relationships/customXml" Target="../ink/ink2608.xml"/><Relationship Id="rId591" Type="http://schemas.openxmlformats.org/officeDocument/2006/relationships/image" Target="../media/image2570.png"/><Relationship Id="rId605" Type="http://schemas.openxmlformats.org/officeDocument/2006/relationships/image" Target="../media/image2577.png"/><Relationship Id="rId787" Type="http://schemas.openxmlformats.org/officeDocument/2006/relationships/image" Target="../media/image2668.png"/><Relationship Id="rId812" Type="http://schemas.openxmlformats.org/officeDocument/2006/relationships/customXml" Target="../ink/ink2822.xml"/><Relationship Id="rId202" Type="http://schemas.openxmlformats.org/officeDocument/2006/relationships/customXml" Target="../ink/ink2517.xml"/><Relationship Id="rId244" Type="http://schemas.openxmlformats.org/officeDocument/2006/relationships/customXml" Target="../ink/ink2538.xml"/><Relationship Id="rId647" Type="http://schemas.openxmlformats.org/officeDocument/2006/relationships/image" Target="../media/image2598.png"/><Relationship Id="rId689" Type="http://schemas.openxmlformats.org/officeDocument/2006/relationships/image" Target="../media/image2619.png"/><Relationship Id="rId854" Type="http://schemas.openxmlformats.org/officeDocument/2006/relationships/customXml" Target="../ink/ink2843.xml"/><Relationship Id="rId896" Type="http://schemas.openxmlformats.org/officeDocument/2006/relationships/image" Target="../media/image2722.png"/><Relationship Id="rId39" Type="http://schemas.openxmlformats.org/officeDocument/2006/relationships/customXml" Target="../ink/ink2435.xml"/><Relationship Id="rId286" Type="http://schemas.openxmlformats.org/officeDocument/2006/relationships/customXml" Target="../ink/ink2559.xml"/><Relationship Id="rId451" Type="http://schemas.openxmlformats.org/officeDocument/2006/relationships/image" Target="../media/image2500.png"/><Relationship Id="rId493" Type="http://schemas.openxmlformats.org/officeDocument/2006/relationships/image" Target="../media/image2521.png"/><Relationship Id="rId507" Type="http://schemas.openxmlformats.org/officeDocument/2006/relationships/image" Target="../media/image2528.png"/><Relationship Id="rId549" Type="http://schemas.openxmlformats.org/officeDocument/2006/relationships/image" Target="../media/image2549.png"/><Relationship Id="rId714" Type="http://schemas.openxmlformats.org/officeDocument/2006/relationships/customXml" Target="../ink/ink2773.xml"/><Relationship Id="rId756" Type="http://schemas.openxmlformats.org/officeDocument/2006/relationships/customXml" Target="../ink/ink2794.xml"/><Relationship Id="rId50" Type="http://schemas.openxmlformats.org/officeDocument/2006/relationships/image" Target="../media/image2301.png"/><Relationship Id="rId104" Type="http://schemas.openxmlformats.org/officeDocument/2006/relationships/image" Target="../media/image2327.png"/><Relationship Id="rId146" Type="http://schemas.openxmlformats.org/officeDocument/2006/relationships/image" Target="../media/image2348.png"/><Relationship Id="rId188" Type="http://schemas.openxmlformats.org/officeDocument/2006/relationships/image" Target="../media/image2369.png"/><Relationship Id="rId311" Type="http://schemas.openxmlformats.org/officeDocument/2006/relationships/image" Target="../media/image2430.png"/><Relationship Id="rId353" Type="http://schemas.openxmlformats.org/officeDocument/2006/relationships/image" Target="../media/image2451.png"/><Relationship Id="rId395" Type="http://schemas.openxmlformats.org/officeDocument/2006/relationships/image" Target="../media/image2472.png"/><Relationship Id="rId409" Type="http://schemas.openxmlformats.org/officeDocument/2006/relationships/image" Target="../media/image2479.png"/><Relationship Id="rId560" Type="http://schemas.openxmlformats.org/officeDocument/2006/relationships/customXml" Target="../ink/ink2696.xml"/><Relationship Id="rId798" Type="http://schemas.openxmlformats.org/officeDocument/2006/relationships/customXml" Target="../ink/ink2815.xml"/><Relationship Id="rId92" Type="http://schemas.openxmlformats.org/officeDocument/2006/relationships/image" Target="../media/image2321.png"/><Relationship Id="rId213" Type="http://schemas.openxmlformats.org/officeDocument/2006/relationships/image" Target="../media/image2381.png"/><Relationship Id="rId420" Type="http://schemas.openxmlformats.org/officeDocument/2006/relationships/customXml" Target="../ink/ink2626.xml"/><Relationship Id="rId616" Type="http://schemas.openxmlformats.org/officeDocument/2006/relationships/customXml" Target="../ink/ink2724.xml"/><Relationship Id="rId658" Type="http://schemas.openxmlformats.org/officeDocument/2006/relationships/customXml" Target="../ink/ink2745.xml"/><Relationship Id="rId823" Type="http://schemas.openxmlformats.org/officeDocument/2006/relationships/image" Target="../media/image2686.png"/><Relationship Id="rId865" Type="http://schemas.openxmlformats.org/officeDocument/2006/relationships/image" Target="../media/image2707.png"/><Relationship Id="rId255" Type="http://schemas.openxmlformats.org/officeDocument/2006/relationships/image" Target="../media/image2402.png"/><Relationship Id="rId297" Type="http://schemas.openxmlformats.org/officeDocument/2006/relationships/image" Target="../media/image2423.png"/><Relationship Id="rId462" Type="http://schemas.openxmlformats.org/officeDocument/2006/relationships/customXml" Target="../ink/ink2647.xml"/><Relationship Id="rId518" Type="http://schemas.openxmlformats.org/officeDocument/2006/relationships/customXml" Target="../ink/ink2675.xml"/><Relationship Id="rId725" Type="http://schemas.openxmlformats.org/officeDocument/2006/relationships/image" Target="../media/image2637.png"/><Relationship Id="rId115" Type="http://schemas.openxmlformats.org/officeDocument/2006/relationships/customXml" Target="../ink/ink2473.xml"/><Relationship Id="rId157" Type="http://schemas.openxmlformats.org/officeDocument/2006/relationships/customXml" Target="../ink/ink2494.xml"/><Relationship Id="rId322" Type="http://schemas.openxmlformats.org/officeDocument/2006/relationships/customXml" Target="../ink/ink2577.xml"/><Relationship Id="rId364" Type="http://schemas.openxmlformats.org/officeDocument/2006/relationships/customXml" Target="../ink/ink2598.xml"/><Relationship Id="rId767" Type="http://schemas.openxmlformats.org/officeDocument/2006/relationships/image" Target="../media/image2658.png"/><Relationship Id="rId61" Type="http://schemas.openxmlformats.org/officeDocument/2006/relationships/customXml" Target="../ink/ink2446.xml"/><Relationship Id="rId199" Type="http://schemas.openxmlformats.org/officeDocument/2006/relationships/image" Target="../media/image2374.png"/><Relationship Id="rId571" Type="http://schemas.openxmlformats.org/officeDocument/2006/relationships/image" Target="../media/image2560.png"/><Relationship Id="rId627" Type="http://schemas.openxmlformats.org/officeDocument/2006/relationships/image" Target="../media/image2588.png"/><Relationship Id="rId669" Type="http://schemas.openxmlformats.org/officeDocument/2006/relationships/image" Target="../media/image2609.png"/><Relationship Id="rId834" Type="http://schemas.openxmlformats.org/officeDocument/2006/relationships/customXml" Target="../ink/ink2833.xml"/><Relationship Id="rId876" Type="http://schemas.openxmlformats.org/officeDocument/2006/relationships/image" Target="../media/image2712.png"/><Relationship Id="rId19" Type="http://schemas.openxmlformats.org/officeDocument/2006/relationships/customXml" Target="../ink/ink2425.xml"/><Relationship Id="rId224" Type="http://schemas.openxmlformats.org/officeDocument/2006/relationships/customXml" Target="../ink/ink2528.xml"/><Relationship Id="rId266" Type="http://schemas.openxmlformats.org/officeDocument/2006/relationships/customXml" Target="../ink/ink2549.xml"/><Relationship Id="rId431" Type="http://schemas.openxmlformats.org/officeDocument/2006/relationships/image" Target="../media/image2490.png"/><Relationship Id="rId473" Type="http://schemas.openxmlformats.org/officeDocument/2006/relationships/image" Target="../media/image2511.png"/><Relationship Id="rId529" Type="http://schemas.openxmlformats.org/officeDocument/2006/relationships/image" Target="../media/image2539.png"/><Relationship Id="rId680" Type="http://schemas.openxmlformats.org/officeDocument/2006/relationships/customXml" Target="../ink/ink2756.xml"/><Relationship Id="rId736" Type="http://schemas.openxmlformats.org/officeDocument/2006/relationships/customXml" Target="../ink/ink2784.xml"/><Relationship Id="rId30" Type="http://schemas.openxmlformats.org/officeDocument/2006/relationships/image" Target="../media/image2291.png"/><Relationship Id="rId126" Type="http://schemas.openxmlformats.org/officeDocument/2006/relationships/image" Target="../media/image2338.png"/><Relationship Id="rId168" Type="http://schemas.openxmlformats.org/officeDocument/2006/relationships/image" Target="../media/image2359.png"/><Relationship Id="rId333" Type="http://schemas.openxmlformats.org/officeDocument/2006/relationships/image" Target="../media/image2441.png"/><Relationship Id="rId540" Type="http://schemas.openxmlformats.org/officeDocument/2006/relationships/customXml" Target="../ink/ink2686.xml"/><Relationship Id="rId778" Type="http://schemas.openxmlformats.org/officeDocument/2006/relationships/customXml" Target="../ink/ink2805.xml"/><Relationship Id="rId72" Type="http://schemas.openxmlformats.org/officeDocument/2006/relationships/image" Target="../media/image1981.png"/><Relationship Id="rId375" Type="http://schemas.openxmlformats.org/officeDocument/2006/relationships/image" Target="../media/image2462.png"/><Relationship Id="rId582" Type="http://schemas.openxmlformats.org/officeDocument/2006/relationships/customXml" Target="../ink/ink2707.xml"/><Relationship Id="rId638" Type="http://schemas.openxmlformats.org/officeDocument/2006/relationships/customXml" Target="../ink/ink2735.xml"/><Relationship Id="rId803" Type="http://schemas.openxmlformats.org/officeDocument/2006/relationships/image" Target="../media/image2676.png"/><Relationship Id="rId845" Type="http://schemas.openxmlformats.org/officeDocument/2006/relationships/image" Target="../media/image2697.png"/><Relationship Id="rId3" Type="http://schemas.openxmlformats.org/officeDocument/2006/relationships/customXml" Target="../ink/ink2417.xml"/><Relationship Id="rId235" Type="http://schemas.openxmlformats.org/officeDocument/2006/relationships/image" Target="../media/image2392.png"/><Relationship Id="rId277" Type="http://schemas.openxmlformats.org/officeDocument/2006/relationships/image" Target="../media/image2413.png"/><Relationship Id="rId400" Type="http://schemas.openxmlformats.org/officeDocument/2006/relationships/customXml" Target="../ink/ink2616.xml"/><Relationship Id="rId442" Type="http://schemas.openxmlformats.org/officeDocument/2006/relationships/customXml" Target="../ink/ink2637.xml"/><Relationship Id="rId484" Type="http://schemas.openxmlformats.org/officeDocument/2006/relationships/customXml" Target="../ink/ink2658.xml"/><Relationship Id="rId705" Type="http://schemas.openxmlformats.org/officeDocument/2006/relationships/image" Target="../media/image2627.png"/><Relationship Id="rId887" Type="http://schemas.openxmlformats.org/officeDocument/2006/relationships/customXml" Target="../ink/ink2860.xml"/><Relationship Id="rId137" Type="http://schemas.openxmlformats.org/officeDocument/2006/relationships/customXml" Target="../ink/ink2484.xml"/><Relationship Id="rId302" Type="http://schemas.openxmlformats.org/officeDocument/2006/relationships/customXml" Target="../ink/ink2567.xml"/><Relationship Id="rId344" Type="http://schemas.openxmlformats.org/officeDocument/2006/relationships/customXml" Target="../ink/ink2588.xml"/><Relationship Id="rId691" Type="http://schemas.openxmlformats.org/officeDocument/2006/relationships/image" Target="../media/image2620.png"/><Relationship Id="rId747" Type="http://schemas.openxmlformats.org/officeDocument/2006/relationships/image" Target="../media/image2648.png"/><Relationship Id="rId789" Type="http://schemas.openxmlformats.org/officeDocument/2006/relationships/image" Target="../media/image2669.png"/><Relationship Id="rId41" Type="http://schemas.openxmlformats.org/officeDocument/2006/relationships/customXml" Target="../ink/ink2436.xml"/><Relationship Id="rId83" Type="http://schemas.openxmlformats.org/officeDocument/2006/relationships/customXml" Target="../ink/ink2457.xml"/><Relationship Id="rId179" Type="http://schemas.openxmlformats.org/officeDocument/2006/relationships/customXml" Target="../ink/ink2505.xml"/><Relationship Id="rId386" Type="http://schemas.openxmlformats.org/officeDocument/2006/relationships/customXml" Target="../ink/ink2609.xml"/><Relationship Id="rId551" Type="http://schemas.openxmlformats.org/officeDocument/2006/relationships/image" Target="../media/image2550.png"/><Relationship Id="rId593" Type="http://schemas.openxmlformats.org/officeDocument/2006/relationships/image" Target="../media/image2571.png"/><Relationship Id="rId607" Type="http://schemas.openxmlformats.org/officeDocument/2006/relationships/image" Target="../media/image2578.png"/><Relationship Id="rId649" Type="http://schemas.openxmlformats.org/officeDocument/2006/relationships/image" Target="../media/image2599.png"/><Relationship Id="rId814" Type="http://schemas.openxmlformats.org/officeDocument/2006/relationships/customXml" Target="../ink/ink2823.xml"/><Relationship Id="rId856" Type="http://schemas.openxmlformats.org/officeDocument/2006/relationships/customXml" Target="../ink/ink2844.xml"/><Relationship Id="rId190" Type="http://schemas.openxmlformats.org/officeDocument/2006/relationships/image" Target="../media/image2370.png"/><Relationship Id="rId204" Type="http://schemas.openxmlformats.org/officeDocument/2006/relationships/customXml" Target="../ink/ink2518.xml"/><Relationship Id="rId246" Type="http://schemas.openxmlformats.org/officeDocument/2006/relationships/customXml" Target="../ink/ink2539.xml"/><Relationship Id="rId288" Type="http://schemas.openxmlformats.org/officeDocument/2006/relationships/customXml" Target="../ink/ink2560.xml"/><Relationship Id="rId411" Type="http://schemas.openxmlformats.org/officeDocument/2006/relationships/image" Target="../media/image2480.png"/><Relationship Id="rId453" Type="http://schemas.openxmlformats.org/officeDocument/2006/relationships/image" Target="../media/image2501.png"/><Relationship Id="rId509" Type="http://schemas.openxmlformats.org/officeDocument/2006/relationships/image" Target="../media/image2529.png"/><Relationship Id="rId660" Type="http://schemas.openxmlformats.org/officeDocument/2006/relationships/customXml" Target="../ink/ink2746.xml"/><Relationship Id="rId106" Type="http://schemas.openxmlformats.org/officeDocument/2006/relationships/image" Target="../media/image2328.png"/><Relationship Id="rId313" Type="http://schemas.openxmlformats.org/officeDocument/2006/relationships/image" Target="../media/image2431.png"/><Relationship Id="rId495" Type="http://schemas.openxmlformats.org/officeDocument/2006/relationships/image" Target="../media/image2522.png"/><Relationship Id="rId716" Type="http://schemas.openxmlformats.org/officeDocument/2006/relationships/customXml" Target="../ink/ink2774.xml"/><Relationship Id="rId758" Type="http://schemas.openxmlformats.org/officeDocument/2006/relationships/customXml" Target="../ink/ink2795.xml"/><Relationship Id="rId10" Type="http://schemas.openxmlformats.org/officeDocument/2006/relationships/image" Target="../media/image2281.png"/><Relationship Id="rId52" Type="http://schemas.openxmlformats.org/officeDocument/2006/relationships/image" Target="../media/image2302.png"/><Relationship Id="rId94" Type="http://schemas.openxmlformats.org/officeDocument/2006/relationships/image" Target="../media/image2322.png"/><Relationship Id="rId148" Type="http://schemas.openxmlformats.org/officeDocument/2006/relationships/image" Target="../media/image2349.png"/><Relationship Id="rId355" Type="http://schemas.openxmlformats.org/officeDocument/2006/relationships/image" Target="../media/image2452.png"/><Relationship Id="rId397" Type="http://schemas.openxmlformats.org/officeDocument/2006/relationships/image" Target="../media/image2473.png"/><Relationship Id="rId520" Type="http://schemas.openxmlformats.org/officeDocument/2006/relationships/customXml" Target="../ink/ink2676.xml"/><Relationship Id="rId562" Type="http://schemas.openxmlformats.org/officeDocument/2006/relationships/customXml" Target="../ink/ink2697.xml"/><Relationship Id="rId618" Type="http://schemas.openxmlformats.org/officeDocument/2006/relationships/customXml" Target="../ink/ink2725.xml"/><Relationship Id="rId825" Type="http://schemas.openxmlformats.org/officeDocument/2006/relationships/image" Target="../media/image2687.png"/><Relationship Id="rId215" Type="http://schemas.openxmlformats.org/officeDocument/2006/relationships/image" Target="../media/image2382.png"/><Relationship Id="rId257" Type="http://schemas.openxmlformats.org/officeDocument/2006/relationships/image" Target="../media/image2403.png"/><Relationship Id="rId422" Type="http://schemas.openxmlformats.org/officeDocument/2006/relationships/customXml" Target="../ink/ink2627.xml"/><Relationship Id="rId464" Type="http://schemas.openxmlformats.org/officeDocument/2006/relationships/customXml" Target="../ink/ink2648.xml"/><Relationship Id="rId867" Type="http://schemas.openxmlformats.org/officeDocument/2006/relationships/image" Target="../media/image2708.png"/><Relationship Id="rId299" Type="http://schemas.openxmlformats.org/officeDocument/2006/relationships/image" Target="../media/image2424.png"/><Relationship Id="rId727" Type="http://schemas.openxmlformats.org/officeDocument/2006/relationships/image" Target="../media/image2638.png"/><Relationship Id="rId63" Type="http://schemas.openxmlformats.org/officeDocument/2006/relationships/customXml" Target="../ink/ink2447.xml"/><Relationship Id="rId159" Type="http://schemas.openxmlformats.org/officeDocument/2006/relationships/customXml" Target="../ink/ink2495.xml"/><Relationship Id="rId366" Type="http://schemas.openxmlformats.org/officeDocument/2006/relationships/customXml" Target="../ink/ink2599.xml"/><Relationship Id="rId573" Type="http://schemas.openxmlformats.org/officeDocument/2006/relationships/image" Target="../media/image2561.png"/><Relationship Id="rId780" Type="http://schemas.openxmlformats.org/officeDocument/2006/relationships/customXml" Target="../ink/ink2806.xml"/><Relationship Id="rId226" Type="http://schemas.openxmlformats.org/officeDocument/2006/relationships/customXml" Target="../ink/ink2529.xml"/><Relationship Id="rId433" Type="http://schemas.openxmlformats.org/officeDocument/2006/relationships/image" Target="../media/image2491.png"/><Relationship Id="rId878" Type="http://schemas.openxmlformats.org/officeDocument/2006/relationships/image" Target="../media/image2713.png"/><Relationship Id="rId640" Type="http://schemas.openxmlformats.org/officeDocument/2006/relationships/customXml" Target="../ink/ink2736.xml"/><Relationship Id="rId738" Type="http://schemas.openxmlformats.org/officeDocument/2006/relationships/customXml" Target="../ink/ink2785.xml"/><Relationship Id="rId74" Type="http://schemas.openxmlformats.org/officeDocument/2006/relationships/image" Target="../media/image2312.png"/><Relationship Id="rId377" Type="http://schemas.openxmlformats.org/officeDocument/2006/relationships/image" Target="../media/image2463.png"/><Relationship Id="rId500" Type="http://schemas.openxmlformats.org/officeDocument/2006/relationships/customXml" Target="../ink/ink2666.xml"/><Relationship Id="rId584" Type="http://schemas.openxmlformats.org/officeDocument/2006/relationships/customXml" Target="../ink/ink2708.xml"/><Relationship Id="rId805" Type="http://schemas.openxmlformats.org/officeDocument/2006/relationships/image" Target="../media/image2677.png"/><Relationship Id="rId5" Type="http://schemas.openxmlformats.org/officeDocument/2006/relationships/customXml" Target="../ink/ink2418.xml"/><Relationship Id="rId237" Type="http://schemas.openxmlformats.org/officeDocument/2006/relationships/image" Target="../media/image2393.png"/><Relationship Id="rId791" Type="http://schemas.openxmlformats.org/officeDocument/2006/relationships/image" Target="../media/image2670.png"/><Relationship Id="rId889" Type="http://schemas.openxmlformats.org/officeDocument/2006/relationships/customXml" Target="../ink/ink2861.xml"/><Relationship Id="rId444" Type="http://schemas.openxmlformats.org/officeDocument/2006/relationships/customXml" Target="../ink/ink2638.xml"/><Relationship Id="rId651" Type="http://schemas.openxmlformats.org/officeDocument/2006/relationships/image" Target="../media/image2600.png"/><Relationship Id="rId749" Type="http://schemas.openxmlformats.org/officeDocument/2006/relationships/image" Target="../media/image2649.png"/><Relationship Id="rId290" Type="http://schemas.openxmlformats.org/officeDocument/2006/relationships/customXml" Target="../ink/ink2561.xml"/><Relationship Id="rId304" Type="http://schemas.openxmlformats.org/officeDocument/2006/relationships/customXml" Target="../ink/ink2568.xml"/><Relationship Id="rId388" Type="http://schemas.openxmlformats.org/officeDocument/2006/relationships/customXml" Target="../ink/ink2610.xml"/><Relationship Id="rId511" Type="http://schemas.openxmlformats.org/officeDocument/2006/relationships/image" Target="../media/image2530.png"/><Relationship Id="rId609" Type="http://schemas.openxmlformats.org/officeDocument/2006/relationships/image" Target="../media/image2579.png"/><Relationship Id="rId85" Type="http://schemas.openxmlformats.org/officeDocument/2006/relationships/customXml" Target="../ink/ink2458.xml"/><Relationship Id="rId150" Type="http://schemas.openxmlformats.org/officeDocument/2006/relationships/image" Target="../media/image2350.png"/><Relationship Id="rId595" Type="http://schemas.openxmlformats.org/officeDocument/2006/relationships/image" Target="../media/image2572.png"/><Relationship Id="rId816" Type="http://schemas.openxmlformats.org/officeDocument/2006/relationships/customXml" Target="../ink/ink2824.xml"/><Relationship Id="rId248" Type="http://schemas.openxmlformats.org/officeDocument/2006/relationships/customXml" Target="../ink/ink2540.xml"/><Relationship Id="rId455" Type="http://schemas.openxmlformats.org/officeDocument/2006/relationships/image" Target="../media/image2502.png"/><Relationship Id="rId662" Type="http://schemas.openxmlformats.org/officeDocument/2006/relationships/customXml" Target="../ink/ink2747.xml"/><Relationship Id="rId12" Type="http://schemas.openxmlformats.org/officeDocument/2006/relationships/image" Target="../media/image2282.png"/><Relationship Id="rId108" Type="http://schemas.openxmlformats.org/officeDocument/2006/relationships/image" Target="../media/image2329.png"/><Relationship Id="rId315" Type="http://schemas.openxmlformats.org/officeDocument/2006/relationships/image" Target="../media/image2432.png"/><Relationship Id="rId522" Type="http://schemas.openxmlformats.org/officeDocument/2006/relationships/customXml" Target="../ink/ink2677.xml"/><Relationship Id="rId96" Type="http://schemas.openxmlformats.org/officeDocument/2006/relationships/image" Target="../media/image2323.png"/><Relationship Id="rId161" Type="http://schemas.openxmlformats.org/officeDocument/2006/relationships/customXml" Target="../ink/ink2496.xml"/><Relationship Id="rId399" Type="http://schemas.openxmlformats.org/officeDocument/2006/relationships/image" Target="../media/image2474.png"/><Relationship Id="rId827" Type="http://schemas.openxmlformats.org/officeDocument/2006/relationships/image" Target="../media/image2688.png"/><Relationship Id="rId259" Type="http://schemas.openxmlformats.org/officeDocument/2006/relationships/image" Target="../media/image2404.png"/><Relationship Id="rId466" Type="http://schemas.openxmlformats.org/officeDocument/2006/relationships/customXml" Target="../ink/ink2649.xml"/><Relationship Id="rId673" Type="http://schemas.openxmlformats.org/officeDocument/2006/relationships/image" Target="../media/image2611.png"/><Relationship Id="rId880" Type="http://schemas.openxmlformats.org/officeDocument/2006/relationships/image" Target="../media/image2714.png"/><Relationship Id="rId23" Type="http://schemas.openxmlformats.org/officeDocument/2006/relationships/customXml" Target="../ink/ink2427.xml"/><Relationship Id="rId119" Type="http://schemas.openxmlformats.org/officeDocument/2006/relationships/customXml" Target="../ink/ink2475.xml"/><Relationship Id="rId326" Type="http://schemas.openxmlformats.org/officeDocument/2006/relationships/customXml" Target="../ink/ink2579.xml"/><Relationship Id="rId533" Type="http://schemas.openxmlformats.org/officeDocument/2006/relationships/image" Target="../media/image2541.png"/><Relationship Id="rId740" Type="http://schemas.openxmlformats.org/officeDocument/2006/relationships/customXml" Target="../ink/ink2786.xml"/><Relationship Id="rId838" Type="http://schemas.openxmlformats.org/officeDocument/2006/relationships/customXml" Target="../ink/ink2835.xml"/><Relationship Id="rId172" Type="http://schemas.openxmlformats.org/officeDocument/2006/relationships/image" Target="../media/image2361.png"/><Relationship Id="rId477" Type="http://schemas.openxmlformats.org/officeDocument/2006/relationships/image" Target="../media/image2513.png"/><Relationship Id="rId600" Type="http://schemas.openxmlformats.org/officeDocument/2006/relationships/customXml" Target="../ink/ink2716.xml"/><Relationship Id="rId684" Type="http://schemas.openxmlformats.org/officeDocument/2006/relationships/customXml" Target="../ink/ink2758.xml"/><Relationship Id="rId337" Type="http://schemas.openxmlformats.org/officeDocument/2006/relationships/image" Target="../media/image2443.png"/><Relationship Id="rId891" Type="http://schemas.openxmlformats.org/officeDocument/2006/relationships/customXml" Target="../ink/ink2862.xml"/><Relationship Id="rId34" Type="http://schemas.openxmlformats.org/officeDocument/2006/relationships/image" Target="../media/image2293.png"/><Relationship Id="rId544" Type="http://schemas.openxmlformats.org/officeDocument/2006/relationships/customXml" Target="../ink/ink2688.xml"/><Relationship Id="rId751" Type="http://schemas.openxmlformats.org/officeDocument/2006/relationships/image" Target="../media/image2650.png"/><Relationship Id="rId849" Type="http://schemas.openxmlformats.org/officeDocument/2006/relationships/image" Target="../media/image2699.png"/><Relationship Id="rId183" Type="http://schemas.openxmlformats.org/officeDocument/2006/relationships/customXml" Target="../ink/ink2507.xml"/><Relationship Id="rId390" Type="http://schemas.openxmlformats.org/officeDocument/2006/relationships/customXml" Target="../ink/ink2611.xml"/><Relationship Id="rId404" Type="http://schemas.openxmlformats.org/officeDocument/2006/relationships/customXml" Target="../ink/ink2618.xml"/><Relationship Id="rId611" Type="http://schemas.openxmlformats.org/officeDocument/2006/relationships/image" Target="../media/image2580.png"/><Relationship Id="rId250" Type="http://schemas.openxmlformats.org/officeDocument/2006/relationships/customXml" Target="../ink/ink2541.xml"/><Relationship Id="rId488" Type="http://schemas.openxmlformats.org/officeDocument/2006/relationships/customXml" Target="../ink/ink2660.xml"/><Relationship Id="rId695" Type="http://schemas.openxmlformats.org/officeDocument/2006/relationships/image" Target="../media/image2622.png"/><Relationship Id="rId709" Type="http://schemas.openxmlformats.org/officeDocument/2006/relationships/image" Target="../media/image2629.png"/><Relationship Id="rId45" Type="http://schemas.openxmlformats.org/officeDocument/2006/relationships/customXml" Target="../ink/ink2438.xml"/><Relationship Id="rId110" Type="http://schemas.openxmlformats.org/officeDocument/2006/relationships/image" Target="../media/image2330.png"/><Relationship Id="rId348" Type="http://schemas.openxmlformats.org/officeDocument/2006/relationships/customXml" Target="../ink/ink2590.xml"/><Relationship Id="rId555" Type="http://schemas.openxmlformats.org/officeDocument/2006/relationships/image" Target="../media/image2552.png"/><Relationship Id="rId762" Type="http://schemas.openxmlformats.org/officeDocument/2006/relationships/customXml" Target="../ink/ink2797.xml"/><Relationship Id="rId194" Type="http://schemas.openxmlformats.org/officeDocument/2006/relationships/image" Target="../media/image2372.png"/><Relationship Id="rId208" Type="http://schemas.openxmlformats.org/officeDocument/2006/relationships/customXml" Target="../ink/ink2520.xml"/><Relationship Id="rId415" Type="http://schemas.openxmlformats.org/officeDocument/2006/relationships/image" Target="../media/image2482.png"/><Relationship Id="rId622" Type="http://schemas.openxmlformats.org/officeDocument/2006/relationships/customXml" Target="../ink/ink2727.xml"/><Relationship Id="rId261" Type="http://schemas.openxmlformats.org/officeDocument/2006/relationships/image" Target="../media/image2405.png"/><Relationship Id="rId499" Type="http://schemas.openxmlformats.org/officeDocument/2006/relationships/image" Target="../media/image2524.png"/><Relationship Id="rId56" Type="http://schemas.openxmlformats.org/officeDocument/2006/relationships/image" Target="../media/image2304.png"/><Relationship Id="rId359" Type="http://schemas.openxmlformats.org/officeDocument/2006/relationships/image" Target="../media/image2454.png"/><Relationship Id="rId566" Type="http://schemas.openxmlformats.org/officeDocument/2006/relationships/customXml" Target="../ink/ink2699.xml"/><Relationship Id="rId773" Type="http://schemas.openxmlformats.org/officeDocument/2006/relationships/image" Target="../media/image2661.png"/><Relationship Id="rId121" Type="http://schemas.openxmlformats.org/officeDocument/2006/relationships/customXml" Target="../ink/ink2476.xml"/><Relationship Id="rId219" Type="http://schemas.openxmlformats.org/officeDocument/2006/relationships/image" Target="../media/image2384.png"/><Relationship Id="rId426" Type="http://schemas.openxmlformats.org/officeDocument/2006/relationships/customXml" Target="../ink/ink2629.xml"/><Relationship Id="rId633" Type="http://schemas.openxmlformats.org/officeDocument/2006/relationships/image" Target="../media/image2591.png"/><Relationship Id="rId840" Type="http://schemas.openxmlformats.org/officeDocument/2006/relationships/customXml" Target="../ink/ink2836.xml"/><Relationship Id="rId67" Type="http://schemas.openxmlformats.org/officeDocument/2006/relationships/customXml" Target="../ink/ink2449.xml"/><Relationship Id="rId272" Type="http://schemas.openxmlformats.org/officeDocument/2006/relationships/customXml" Target="../ink/ink2552.xml"/><Relationship Id="rId577" Type="http://schemas.openxmlformats.org/officeDocument/2006/relationships/image" Target="../media/image2563.png"/><Relationship Id="rId700" Type="http://schemas.openxmlformats.org/officeDocument/2006/relationships/customXml" Target="../ink/ink2766.xml"/><Relationship Id="rId132" Type="http://schemas.openxmlformats.org/officeDocument/2006/relationships/image" Target="../media/image2341.png"/><Relationship Id="rId784" Type="http://schemas.openxmlformats.org/officeDocument/2006/relationships/customXml" Target="../ink/ink2808.xml"/><Relationship Id="rId437" Type="http://schemas.openxmlformats.org/officeDocument/2006/relationships/image" Target="../media/image2493.png"/><Relationship Id="rId644" Type="http://schemas.openxmlformats.org/officeDocument/2006/relationships/customXml" Target="../ink/ink2738.xml"/><Relationship Id="rId851" Type="http://schemas.openxmlformats.org/officeDocument/2006/relationships/image" Target="../media/image2700.png"/><Relationship Id="rId283" Type="http://schemas.openxmlformats.org/officeDocument/2006/relationships/image" Target="../media/image2416.png"/><Relationship Id="rId490" Type="http://schemas.openxmlformats.org/officeDocument/2006/relationships/customXml" Target="../ink/ink2661.xml"/><Relationship Id="rId504" Type="http://schemas.openxmlformats.org/officeDocument/2006/relationships/customXml" Target="../ink/ink2668.xml"/><Relationship Id="rId711" Type="http://schemas.openxmlformats.org/officeDocument/2006/relationships/image" Target="../media/image2630.png"/><Relationship Id="rId78" Type="http://schemas.openxmlformats.org/officeDocument/2006/relationships/image" Target="../media/image2314.png"/><Relationship Id="rId143" Type="http://schemas.openxmlformats.org/officeDocument/2006/relationships/customXml" Target="../ink/ink2487.xml"/><Relationship Id="rId350" Type="http://schemas.openxmlformats.org/officeDocument/2006/relationships/customXml" Target="../ink/ink2591.xml"/><Relationship Id="rId588" Type="http://schemas.openxmlformats.org/officeDocument/2006/relationships/customXml" Target="../ink/ink2710.xml"/><Relationship Id="rId795" Type="http://schemas.openxmlformats.org/officeDocument/2006/relationships/image" Target="../media/image2672.png"/><Relationship Id="rId809" Type="http://schemas.openxmlformats.org/officeDocument/2006/relationships/image" Target="../media/image2679.png"/><Relationship Id="rId9" Type="http://schemas.openxmlformats.org/officeDocument/2006/relationships/customXml" Target="../ink/ink2420.xml"/><Relationship Id="rId210" Type="http://schemas.openxmlformats.org/officeDocument/2006/relationships/customXml" Target="../ink/ink2521.xml"/><Relationship Id="rId448" Type="http://schemas.openxmlformats.org/officeDocument/2006/relationships/customXml" Target="../ink/ink2640.xml"/><Relationship Id="rId655" Type="http://schemas.openxmlformats.org/officeDocument/2006/relationships/image" Target="../media/image2602.png"/><Relationship Id="rId862" Type="http://schemas.openxmlformats.org/officeDocument/2006/relationships/customXml" Target="../ink/ink2847.xml"/><Relationship Id="rId294" Type="http://schemas.openxmlformats.org/officeDocument/2006/relationships/customXml" Target="../ink/ink2563.xml"/><Relationship Id="rId308" Type="http://schemas.openxmlformats.org/officeDocument/2006/relationships/customXml" Target="../ink/ink2570.xml"/><Relationship Id="rId515" Type="http://schemas.openxmlformats.org/officeDocument/2006/relationships/image" Target="../media/image2532.png"/><Relationship Id="rId722" Type="http://schemas.openxmlformats.org/officeDocument/2006/relationships/customXml" Target="../ink/ink2777.xml"/><Relationship Id="rId89" Type="http://schemas.openxmlformats.org/officeDocument/2006/relationships/customXml" Target="../ink/ink2460.xml"/><Relationship Id="rId154" Type="http://schemas.openxmlformats.org/officeDocument/2006/relationships/image" Target="../media/image2352.png"/><Relationship Id="rId361" Type="http://schemas.openxmlformats.org/officeDocument/2006/relationships/image" Target="../media/image2455.png"/><Relationship Id="rId599" Type="http://schemas.openxmlformats.org/officeDocument/2006/relationships/image" Target="../media/image2574.png"/><Relationship Id="rId459" Type="http://schemas.openxmlformats.org/officeDocument/2006/relationships/image" Target="../media/image2504.png"/><Relationship Id="rId666" Type="http://schemas.openxmlformats.org/officeDocument/2006/relationships/customXml" Target="../ink/ink2749.xml"/><Relationship Id="rId873" Type="http://schemas.openxmlformats.org/officeDocument/2006/relationships/image" Target="../media/image2711.png"/><Relationship Id="rId16" Type="http://schemas.openxmlformats.org/officeDocument/2006/relationships/image" Target="../media/image2284.png"/><Relationship Id="rId221" Type="http://schemas.openxmlformats.org/officeDocument/2006/relationships/image" Target="../media/image2385.png"/><Relationship Id="rId319" Type="http://schemas.openxmlformats.org/officeDocument/2006/relationships/image" Target="../media/image2434.png"/><Relationship Id="rId526" Type="http://schemas.openxmlformats.org/officeDocument/2006/relationships/customXml" Target="../ink/ink2679.xml"/><Relationship Id="rId733" Type="http://schemas.openxmlformats.org/officeDocument/2006/relationships/image" Target="../media/image2641.png"/><Relationship Id="rId165" Type="http://schemas.openxmlformats.org/officeDocument/2006/relationships/customXml" Target="../ink/ink2498.xml"/><Relationship Id="rId372" Type="http://schemas.openxmlformats.org/officeDocument/2006/relationships/customXml" Target="../ink/ink2602.xml"/><Relationship Id="rId677" Type="http://schemas.openxmlformats.org/officeDocument/2006/relationships/image" Target="../media/image2613.png"/><Relationship Id="rId800" Type="http://schemas.openxmlformats.org/officeDocument/2006/relationships/customXml" Target="../ink/ink2816.xml"/><Relationship Id="rId232" Type="http://schemas.openxmlformats.org/officeDocument/2006/relationships/customXml" Target="../ink/ink2532.xml"/><Relationship Id="rId884" Type="http://schemas.openxmlformats.org/officeDocument/2006/relationships/image" Target="../media/image2716.png"/><Relationship Id="rId27" Type="http://schemas.openxmlformats.org/officeDocument/2006/relationships/customXml" Target="../ink/ink2429.xml"/><Relationship Id="rId537" Type="http://schemas.openxmlformats.org/officeDocument/2006/relationships/image" Target="../media/image2543.png"/><Relationship Id="rId744" Type="http://schemas.openxmlformats.org/officeDocument/2006/relationships/customXml" Target="../ink/ink2788.xml"/><Relationship Id="rId80" Type="http://schemas.openxmlformats.org/officeDocument/2006/relationships/image" Target="../media/image2315.png"/><Relationship Id="rId176" Type="http://schemas.openxmlformats.org/officeDocument/2006/relationships/image" Target="../media/image2363.png"/><Relationship Id="rId383" Type="http://schemas.openxmlformats.org/officeDocument/2006/relationships/image" Target="../media/image2466.png"/><Relationship Id="rId590" Type="http://schemas.openxmlformats.org/officeDocument/2006/relationships/customXml" Target="../ink/ink2711.xml"/><Relationship Id="rId604" Type="http://schemas.openxmlformats.org/officeDocument/2006/relationships/customXml" Target="../ink/ink2718.xml"/><Relationship Id="rId811" Type="http://schemas.openxmlformats.org/officeDocument/2006/relationships/image" Target="../media/image2680.png"/><Relationship Id="rId243" Type="http://schemas.openxmlformats.org/officeDocument/2006/relationships/image" Target="../media/image2396.png"/><Relationship Id="rId450" Type="http://schemas.openxmlformats.org/officeDocument/2006/relationships/customXml" Target="../ink/ink2641.xml"/><Relationship Id="rId688" Type="http://schemas.openxmlformats.org/officeDocument/2006/relationships/customXml" Target="../ink/ink2760.xml"/><Relationship Id="rId895" Type="http://schemas.openxmlformats.org/officeDocument/2006/relationships/customXml" Target="../ink/ink2864.xml"/><Relationship Id="rId38" Type="http://schemas.openxmlformats.org/officeDocument/2006/relationships/image" Target="../media/image2295.png"/><Relationship Id="rId103" Type="http://schemas.openxmlformats.org/officeDocument/2006/relationships/customXml" Target="../ink/ink2467.xml"/><Relationship Id="rId310" Type="http://schemas.openxmlformats.org/officeDocument/2006/relationships/customXml" Target="../ink/ink2571.xml"/><Relationship Id="rId548" Type="http://schemas.openxmlformats.org/officeDocument/2006/relationships/customXml" Target="../ink/ink2690.xml"/><Relationship Id="rId755" Type="http://schemas.openxmlformats.org/officeDocument/2006/relationships/image" Target="../media/image2652.png"/><Relationship Id="rId91" Type="http://schemas.openxmlformats.org/officeDocument/2006/relationships/customXml" Target="../ink/ink2461.xml"/><Relationship Id="rId187" Type="http://schemas.openxmlformats.org/officeDocument/2006/relationships/customXml" Target="../ink/ink2509.xml"/><Relationship Id="rId394" Type="http://schemas.openxmlformats.org/officeDocument/2006/relationships/customXml" Target="../ink/ink2613.xml"/><Relationship Id="rId408" Type="http://schemas.openxmlformats.org/officeDocument/2006/relationships/customXml" Target="../ink/ink2620.xml"/><Relationship Id="rId615" Type="http://schemas.openxmlformats.org/officeDocument/2006/relationships/image" Target="../media/image2582.png"/><Relationship Id="rId822" Type="http://schemas.openxmlformats.org/officeDocument/2006/relationships/customXml" Target="../ink/ink2827.xml"/><Relationship Id="rId254" Type="http://schemas.openxmlformats.org/officeDocument/2006/relationships/customXml" Target="../ink/ink2543.xml"/><Relationship Id="rId699" Type="http://schemas.openxmlformats.org/officeDocument/2006/relationships/image" Target="../media/image2624.png"/><Relationship Id="rId49" Type="http://schemas.openxmlformats.org/officeDocument/2006/relationships/customXml" Target="../ink/ink2440.xml"/><Relationship Id="rId114" Type="http://schemas.openxmlformats.org/officeDocument/2006/relationships/image" Target="../media/image2332.png"/><Relationship Id="rId461" Type="http://schemas.openxmlformats.org/officeDocument/2006/relationships/image" Target="../media/image2505.png"/><Relationship Id="rId559" Type="http://schemas.openxmlformats.org/officeDocument/2006/relationships/image" Target="../media/image2554.png"/><Relationship Id="rId766" Type="http://schemas.openxmlformats.org/officeDocument/2006/relationships/customXml" Target="../ink/ink2799.xml"/><Relationship Id="rId198" Type="http://schemas.openxmlformats.org/officeDocument/2006/relationships/customXml" Target="../ink/ink2515.xml"/><Relationship Id="rId321" Type="http://schemas.openxmlformats.org/officeDocument/2006/relationships/image" Target="../media/image2435.png"/><Relationship Id="rId419" Type="http://schemas.openxmlformats.org/officeDocument/2006/relationships/image" Target="../media/image2484.png"/><Relationship Id="rId626" Type="http://schemas.openxmlformats.org/officeDocument/2006/relationships/customXml" Target="../ink/ink2729.xml"/><Relationship Id="rId833" Type="http://schemas.openxmlformats.org/officeDocument/2006/relationships/image" Target="../media/image2691.png"/><Relationship Id="rId265" Type="http://schemas.openxmlformats.org/officeDocument/2006/relationships/image" Target="../media/image2407.png"/><Relationship Id="rId472" Type="http://schemas.openxmlformats.org/officeDocument/2006/relationships/customXml" Target="../ink/ink2652.xml"/><Relationship Id="rId125" Type="http://schemas.openxmlformats.org/officeDocument/2006/relationships/customXml" Target="../ink/ink2478.xml"/><Relationship Id="rId332" Type="http://schemas.openxmlformats.org/officeDocument/2006/relationships/customXml" Target="../ink/ink2582.xml"/><Relationship Id="rId777" Type="http://schemas.openxmlformats.org/officeDocument/2006/relationships/image" Target="../media/image2663.png"/><Relationship Id="rId637" Type="http://schemas.openxmlformats.org/officeDocument/2006/relationships/image" Target="../media/image2593.png"/><Relationship Id="rId844" Type="http://schemas.openxmlformats.org/officeDocument/2006/relationships/customXml" Target="../ink/ink2838.xml"/><Relationship Id="rId276" Type="http://schemas.openxmlformats.org/officeDocument/2006/relationships/customXml" Target="../ink/ink2554.xml"/><Relationship Id="rId483" Type="http://schemas.openxmlformats.org/officeDocument/2006/relationships/image" Target="../media/image2516.png"/><Relationship Id="rId690" Type="http://schemas.openxmlformats.org/officeDocument/2006/relationships/customXml" Target="../ink/ink2761.xml"/><Relationship Id="rId704" Type="http://schemas.openxmlformats.org/officeDocument/2006/relationships/customXml" Target="../ink/ink2768.xml"/><Relationship Id="rId40" Type="http://schemas.openxmlformats.org/officeDocument/2006/relationships/image" Target="../media/image2296.png"/><Relationship Id="rId136" Type="http://schemas.openxmlformats.org/officeDocument/2006/relationships/image" Target="../media/image2343.png"/><Relationship Id="rId343" Type="http://schemas.openxmlformats.org/officeDocument/2006/relationships/image" Target="../media/image2446.png"/><Relationship Id="rId550" Type="http://schemas.openxmlformats.org/officeDocument/2006/relationships/customXml" Target="../ink/ink2691.xml"/><Relationship Id="rId788" Type="http://schemas.openxmlformats.org/officeDocument/2006/relationships/customXml" Target="../ink/ink2810.xml"/><Relationship Id="rId203" Type="http://schemas.openxmlformats.org/officeDocument/2006/relationships/image" Target="../media/image2376.png"/><Relationship Id="rId648" Type="http://schemas.openxmlformats.org/officeDocument/2006/relationships/customXml" Target="../ink/ink2740.xml"/><Relationship Id="rId855" Type="http://schemas.openxmlformats.org/officeDocument/2006/relationships/image" Target="../media/image2702.png"/><Relationship Id="rId287" Type="http://schemas.openxmlformats.org/officeDocument/2006/relationships/image" Target="../media/image2418.png"/><Relationship Id="rId410" Type="http://schemas.openxmlformats.org/officeDocument/2006/relationships/customXml" Target="../ink/ink2621.xml"/><Relationship Id="rId494" Type="http://schemas.openxmlformats.org/officeDocument/2006/relationships/customXml" Target="../ink/ink2663.xml"/><Relationship Id="rId508" Type="http://schemas.openxmlformats.org/officeDocument/2006/relationships/customXml" Target="../ink/ink2670.xml"/><Relationship Id="rId715" Type="http://schemas.openxmlformats.org/officeDocument/2006/relationships/image" Target="../media/image2632.png"/><Relationship Id="rId147" Type="http://schemas.openxmlformats.org/officeDocument/2006/relationships/customXml" Target="../ink/ink2489.xml"/><Relationship Id="rId354" Type="http://schemas.openxmlformats.org/officeDocument/2006/relationships/customXml" Target="../ink/ink2593.xml"/><Relationship Id="rId799" Type="http://schemas.openxmlformats.org/officeDocument/2006/relationships/image" Target="../media/image2674.png"/><Relationship Id="rId51" Type="http://schemas.openxmlformats.org/officeDocument/2006/relationships/customXml" Target="../ink/ink2441.xml"/><Relationship Id="rId561" Type="http://schemas.openxmlformats.org/officeDocument/2006/relationships/image" Target="../media/image2555.png"/><Relationship Id="rId659" Type="http://schemas.openxmlformats.org/officeDocument/2006/relationships/image" Target="../media/image2604.png"/><Relationship Id="rId866" Type="http://schemas.openxmlformats.org/officeDocument/2006/relationships/customXml" Target="../ink/ink2849.xml"/><Relationship Id="rId214" Type="http://schemas.openxmlformats.org/officeDocument/2006/relationships/customXml" Target="../ink/ink2523.xml"/><Relationship Id="rId298" Type="http://schemas.openxmlformats.org/officeDocument/2006/relationships/customXml" Target="../ink/ink2565.xml"/><Relationship Id="rId421" Type="http://schemas.openxmlformats.org/officeDocument/2006/relationships/image" Target="../media/image2485.png"/><Relationship Id="rId519" Type="http://schemas.openxmlformats.org/officeDocument/2006/relationships/image" Target="../media/image2534.png"/><Relationship Id="rId158" Type="http://schemas.openxmlformats.org/officeDocument/2006/relationships/image" Target="../media/image2354.png"/><Relationship Id="rId726" Type="http://schemas.openxmlformats.org/officeDocument/2006/relationships/customXml" Target="../ink/ink2779.xml"/><Relationship Id="rId62" Type="http://schemas.openxmlformats.org/officeDocument/2006/relationships/image" Target="../media/image2307.png"/><Relationship Id="rId365" Type="http://schemas.openxmlformats.org/officeDocument/2006/relationships/image" Target="../media/image2457.png"/><Relationship Id="rId572" Type="http://schemas.openxmlformats.org/officeDocument/2006/relationships/customXml" Target="../ink/ink2702.xml"/><Relationship Id="rId225" Type="http://schemas.openxmlformats.org/officeDocument/2006/relationships/image" Target="../media/image2387.png"/><Relationship Id="rId432" Type="http://schemas.openxmlformats.org/officeDocument/2006/relationships/customXml" Target="../ink/ink2632.xml"/><Relationship Id="rId877" Type="http://schemas.openxmlformats.org/officeDocument/2006/relationships/customXml" Target="../ink/ink2855.xml"/><Relationship Id="rId737" Type="http://schemas.openxmlformats.org/officeDocument/2006/relationships/image" Target="../media/image2643.png"/><Relationship Id="rId73" Type="http://schemas.openxmlformats.org/officeDocument/2006/relationships/customXml" Target="../ink/ink2452.xml"/><Relationship Id="rId169" Type="http://schemas.openxmlformats.org/officeDocument/2006/relationships/customXml" Target="../ink/ink2500.xml"/><Relationship Id="rId376" Type="http://schemas.openxmlformats.org/officeDocument/2006/relationships/customXml" Target="../ink/ink2604.xml"/><Relationship Id="rId583" Type="http://schemas.openxmlformats.org/officeDocument/2006/relationships/image" Target="../media/image2566.png"/><Relationship Id="rId790" Type="http://schemas.openxmlformats.org/officeDocument/2006/relationships/customXml" Target="../ink/ink2811.xml"/><Relationship Id="rId804" Type="http://schemas.openxmlformats.org/officeDocument/2006/relationships/customXml" Target="../ink/ink2818.xml"/><Relationship Id="rId4" Type="http://schemas.openxmlformats.org/officeDocument/2006/relationships/image" Target="../media/image1016.png"/><Relationship Id="rId236" Type="http://schemas.openxmlformats.org/officeDocument/2006/relationships/customXml" Target="../ink/ink2534.xml"/><Relationship Id="rId443" Type="http://schemas.openxmlformats.org/officeDocument/2006/relationships/image" Target="../media/image2496.png"/><Relationship Id="rId650" Type="http://schemas.openxmlformats.org/officeDocument/2006/relationships/customXml" Target="../ink/ink2741.xml"/><Relationship Id="rId888" Type="http://schemas.openxmlformats.org/officeDocument/2006/relationships/image" Target="../media/image2718.png"/><Relationship Id="rId303" Type="http://schemas.openxmlformats.org/officeDocument/2006/relationships/image" Target="../media/image2426.png"/><Relationship Id="rId748" Type="http://schemas.openxmlformats.org/officeDocument/2006/relationships/customXml" Target="../ink/ink2790.xml"/><Relationship Id="rId84" Type="http://schemas.openxmlformats.org/officeDocument/2006/relationships/image" Target="../media/image2317.png"/><Relationship Id="rId387" Type="http://schemas.openxmlformats.org/officeDocument/2006/relationships/image" Target="../media/image2468.png"/><Relationship Id="rId510" Type="http://schemas.openxmlformats.org/officeDocument/2006/relationships/customXml" Target="../ink/ink2671.xml"/><Relationship Id="rId594" Type="http://schemas.openxmlformats.org/officeDocument/2006/relationships/customXml" Target="../ink/ink2713.xml"/><Relationship Id="rId608" Type="http://schemas.openxmlformats.org/officeDocument/2006/relationships/customXml" Target="../ink/ink2720.xml"/><Relationship Id="rId815" Type="http://schemas.openxmlformats.org/officeDocument/2006/relationships/image" Target="../media/image2682.png"/><Relationship Id="rId247" Type="http://schemas.openxmlformats.org/officeDocument/2006/relationships/image" Target="../media/image2398.png"/><Relationship Id="rId107" Type="http://schemas.openxmlformats.org/officeDocument/2006/relationships/customXml" Target="../ink/ink2469.xml"/><Relationship Id="rId454" Type="http://schemas.openxmlformats.org/officeDocument/2006/relationships/customXml" Target="../ink/ink2643.xml"/><Relationship Id="rId661" Type="http://schemas.openxmlformats.org/officeDocument/2006/relationships/image" Target="../media/image2605.png"/><Relationship Id="rId759" Type="http://schemas.openxmlformats.org/officeDocument/2006/relationships/image" Target="../media/image2654.png"/><Relationship Id="rId11" Type="http://schemas.openxmlformats.org/officeDocument/2006/relationships/customXml" Target="../ink/ink2421.xml"/><Relationship Id="rId314" Type="http://schemas.openxmlformats.org/officeDocument/2006/relationships/customXml" Target="../ink/ink2573.xml"/><Relationship Id="rId398" Type="http://schemas.openxmlformats.org/officeDocument/2006/relationships/customXml" Target="../ink/ink2615.xml"/><Relationship Id="rId521" Type="http://schemas.openxmlformats.org/officeDocument/2006/relationships/image" Target="../media/image2535.png"/><Relationship Id="rId619" Type="http://schemas.openxmlformats.org/officeDocument/2006/relationships/image" Target="../media/image2584.png"/><Relationship Id="rId95" Type="http://schemas.openxmlformats.org/officeDocument/2006/relationships/customXml" Target="../ink/ink2463.xml"/><Relationship Id="rId160" Type="http://schemas.openxmlformats.org/officeDocument/2006/relationships/image" Target="../media/image2355.png"/><Relationship Id="rId826" Type="http://schemas.openxmlformats.org/officeDocument/2006/relationships/customXml" Target="../ink/ink2829.xml"/><Relationship Id="rId258" Type="http://schemas.openxmlformats.org/officeDocument/2006/relationships/customXml" Target="../ink/ink2545.xml"/><Relationship Id="rId465" Type="http://schemas.openxmlformats.org/officeDocument/2006/relationships/image" Target="../media/image2507.png"/><Relationship Id="rId672" Type="http://schemas.openxmlformats.org/officeDocument/2006/relationships/customXml" Target="../ink/ink2752.xml"/><Relationship Id="rId22" Type="http://schemas.openxmlformats.org/officeDocument/2006/relationships/image" Target="../media/image2287.png"/><Relationship Id="rId118" Type="http://schemas.openxmlformats.org/officeDocument/2006/relationships/image" Target="../media/image2334.png"/><Relationship Id="rId325" Type="http://schemas.openxmlformats.org/officeDocument/2006/relationships/image" Target="../media/image2437.png"/><Relationship Id="rId532" Type="http://schemas.openxmlformats.org/officeDocument/2006/relationships/customXml" Target="../ink/ink2682.xml"/><Relationship Id="rId171" Type="http://schemas.openxmlformats.org/officeDocument/2006/relationships/customXml" Target="../ink/ink2501.xml"/><Relationship Id="rId837" Type="http://schemas.openxmlformats.org/officeDocument/2006/relationships/image" Target="../media/image2693.png"/><Relationship Id="rId269" Type="http://schemas.openxmlformats.org/officeDocument/2006/relationships/image" Target="../media/image2409.png"/><Relationship Id="rId476" Type="http://schemas.openxmlformats.org/officeDocument/2006/relationships/customXml" Target="../ink/ink2654.xml"/><Relationship Id="rId683" Type="http://schemas.openxmlformats.org/officeDocument/2006/relationships/image" Target="../media/image2616.png"/><Relationship Id="rId890" Type="http://schemas.openxmlformats.org/officeDocument/2006/relationships/image" Target="../media/image2719.png"/><Relationship Id="rId33" Type="http://schemas.openxmlformats.org/officeDocument/2006/relationships/customXml" Target="../ink/ink2432.xml"/><Relationship Id="rId129" Type="http://schemas.openxmlformats.org/officeDocument/2006/relationships/customXml" Target="../ink/ink2480.xml"/><Relationship Id="rId336" Type="http://schemas.openxmlformats.org/officeDocument/2006/relationships/customXml" Target="../ink/ink2584.xml"/><Relationship Id="rId543" Type="http://schemas.openxmlformats.org/officeDocument/2006/relationships/image" Target="../media/image2546.png"/><Relationship Id="rId182" Type="http://schemas.openxmlformats.org/officeDocument/2006/relationships/image" Target="../media/image2366.png"/><Relationship Id="rId403" Type="http://schemas.openxmlformats.org/officeDocument/2006/relationships/image" Target="../media/image2476.png"/><Relationship Id="rId750" Type="http://schemas.openxmlformats.org/officeDocument/2006/relationships/customXml" Target="../ink/ink2791.xml"/><Relationship Id="rId848" Type="http://schemas.openxmlformats.org/officeDocument/2006/relationships/customXml" Target="../ink/ink2840.xml"/><Relationship Id="rId487" Type="http://schemas.openxmlformats.org/officeDocument/2006/relationships/image" Target="../media/image2518.png"/><Relationship Id="rId610" Type="http://schemas.openxmlformats.org/officeDocument/2006/relationships/customXml" Target="../ink/ink2721.xml"/><Relationship Id="rId694" Type="http://schemas.openxmlformats.org/officeDocument/2006/relationships/customXml" Target="../ink/ink2763.xml"/><Relationship Id="rId708" Type="http://schemas.openxmlformats.org/officeDocument/2006/relationships/customXml" Target="../ink/ink2770.xml"/><Relationship Id="rId347" Type="http://schemas.openxmlformats.org/officeDocument/2006/relationships/image" Target="../media/image2448.png"/><Relationship Id="rId44" Type="http://schemas.openxmlformats.org/officeDocument/2006/relationships/image" Target="../media/image2298.png"/><Relationship Id="rId554" Type="http://schemas.openxmlformats.org/officeDocument/2006/relationships/customXml" Target="../ink/ink2693.xml"/><Relationship Id="rId761" Type="http://schemas.openxmlformats.org/officeDocument/2006/relationships/image" Target="../media/image2655.png"/><Relationship Id="rId859" Type="http://schemas.openxmlformats.org/officeDocument/2006/relationships/image" Target="../media/image2704.png"/><Relationship Id="rId193" Type="http://schemas.openxmlformats.org/officeDocument/2006/relationships/customXml" Target="../ink/ink2512.xml"/><Relationship Id="rId207" Type="http://schemas.openxmlformats.org/officeDocument/2006/relationships/image" Target="../media/image2378.png"/><Relationship Id="rId414" Type="http://schemas.openxmlformats.org/officeDocument/2006/relationships/customXml" Target="../ink/ink2623.xml"/><Relationship Id="rId498" Type="http://schemas.openxmlformats.org/officeDocument/2006/relationships/customXml" Target="../ink/ink2665.xml"/><Relationship Id="rId621" Type="http://schemas.openxmlformats.org/officeDocument/2006/relationships/image" Target="../media/image2585.png"/><Relationship Id="rId260" Type="http://schemas.openxmlformats.org/officeDocument/2006/relationships/customXml" Target="../ink/ink2546.xml"/><Relationship Id="rId719" Type="http://schemas.openxmlformats.org/officeDocument/2006/relationships/image" Target="../media/image2634.png"/><Relationship Id="rId55" Type="http://schemas.openxmlformats.org/officeDocument/2006/relationships/customXml" Target="../ink/ink2443.xml"/><Relationship Id="rId120" Type="http://schemas.openxmlformats.org/officeDocument/2006/relationships/image" Target="../media/image2335.png"/><Relationship Id="rId358" Type="http://schemas.openxmlformats.org/officeDocument/2006/relationships/customXml" Target="../ink/ink2595.xml"/><Relationship Id="rId565" Type="http://schemas.openxmlformats.org/officeDocument/2006/relationships/image" Target="../media/image2557.png"/><Relationship Id="rId772" Type="http://schemas.openxmlformats.org/officeDocument/2006/relationships/customXml" Target="../ink/ink2802.xml"/><Relationship Id="rId218" Type="http://schemas.openxmlformats.org/officeDocument/2006/relationships/customXml" Target="../ink/ink2525.xml"/><Relationship Id="rId425" Type="http://schemas.openxmlformats.org/officeDocument/2006/relationships/image" Target="../media/image2487.png"/><Relationship Id="rId632" Type="http://schemas.openxmlformats.org/officeDocument/2006/relationships/customXml" Target="../ink/ink2732.xml"/><Relationship Id="rId271" Type="http://schemas.openxmlformats.org/officeDocument/2006/relationships/image" Target="../media/image2410.png"/><Relationship Id="rId66" Type="http://schemas.openxmlformats.org/officeDocument/2006/relationships/image" Target="../media/image2309.png"/><Relationship Id="rId131" Type="http://schemas.openxmlformats.org/officeDocument/2006/relationships/customXml" Target="../ink/ink2481.xml"/><Relationship Id="rId369" Type="http://schemas.openxmlformats.org/officeDocument/2006/relationships/image" Target="../media/image2459.png"/><Relationship Id="rId576" Type="http://schemas.openxmlformats.org/officeDocument/2006/relationships/customXml" Target="../ink/ink2704.xml"/><Relationship Id="rId783" Type="http://schemas.openxmlformats.org/officeDocument/2006/relationships/image" Target="../media/image2666.png"/><Relationship Id="rId229" Type="http://schemas.openxmlformats.org/officeDocument/2006/relationships/image" Target="../media/image2389.png"/><Relationship Id="rId436" Type="http://schemas.openxmlformats.org/officeDocument/2006/relationships/customXml" Target="../ink/ink2634.xml"/><Relationship Id="rId643" Type="http://schemas.openxmlformats.org/officeDocument/2006/relationships/image" Target="../media/image2596.png"/><Relationship Id="rId850" Type="http://schemas.openxmlformats.org/officeDocument/2006/relationships/customXml" Target="../ink/ink2841.xml"/><Relationship Id="rId77" Type="http://schemas.openxmlformats.org/officeDocument/2006/relationships/customXml" Target="../ink/ink2454.xml"/><Relationship Id="rId282" Type="http://schemas.openxmlformats.org/officeDocument/2006/relationships/customXml" Target="../ink/ink2557.xml"/><Relationship Id="rId503" Type="http://schemas.openxmlformats.org/officeDocument/2006/relationships/image" Target="../media/image2526.png"/><Relationship Id="rId587" Type="http://schemas.openxmlformats.org/officeDocument/2006/relationships/image" Target="../media/image2568.png"/><Relationship Id="rId710" Type="http://schemas.openxmlformats.org/officeDocument/2006/relationships/customXml" Target="../ink/ink2771.xml"/><Relationship Id="rId808" Type="http://schemas.openxmlformats.org/officeDocument/2006/relationships/customXml" Target="../ink/ink2820.xml"/><Relationship Id="rId8" Type="http://schemas.openxmlformats.org/officeDocument/2006/relationships/image" Target="../media/image2280.png"/><Relationship Id="rId142" Type="http://schemas.openxmlformats.org/officeDocument/2006/relationships/image" Target="../media/image2346.png"/><Relationship Id="rId447" Type="http://schemas.openxmlformats.org/officeDocument/2006/relationships/image" Target="../media/image2498.png"/><Relationship Id="rId794" Type="http://schemas.openxmlformats.org/officeDocument/2006/relationships/customXml" Target="../ink/ink2813.xml"/><Relationship Id="rId654" Type="http://schemas.openxmlformats.org/officeDocument/2006/relationships/customXml" Target="../ink/ink2743.xml"/><Relationship Id="rId861" Type="http://schemas.openxmlformats.org/officeDocument/2006/relationships/image" Target="../media/image2705.png"/><Relationship Id="rId293" Type="http://schemas.openxmlformats.org/officeDocument/2006/relationships/image" Target="../media/image2421.png"/><Relationship Id="rId307" Type="http://schemas.openxmlformats.org/officeDocument/2006/relationships/image" Target="../media/image2428.png"/><Relationship Id="rId514" Type="http://schemas.openxmlformats.org/officeDocument/2006/relationships/customXml" Target="../ink/ink2673.xml"/><Relationship Id="rId721" Type="http://schemas.openxmlformats.org/officeDocument/2006/relationships/image" Target="../media/image2635.png"/><Relationship Id="rId88" Type="http://schemas.openxmlformats.org/officeDocument/2006/relationships/image" Target="../media/image2319.png"/><Relationship Id="rId153" Type="http://schemas.openxmlformats.org/officeDocument/2006/relationships/customXml" Target="../ink/ink2492.xml"/><Relationship Id="rId360" Type="http://schemas.openxmlformats.org/officeDocument/2006/relationships/customXml" Target="../ink/ink2596.xml"/><Relationship Id="rId598" Type="http://schemas.openxmlformats.org/officeDocument/2006/relationships/customXml" Target="../ink/ink2715.xml"/><Relationship Id="rId819" Type="http://schemas.openxmlformats.org/officeDocument/2006/relationships/image" Target="../media/image2684.png"/><Relationship Id="rId220" Type="http://schemas.openxmlformats.org/officeDocument/2006/relationships/customXml" Target="../ink/ink2526.xml"/><Relationship Id="rId458" Type="http://schemas.openxmlformats.org/officeDocument/2006/relationships/customXml" Target="../ink/ink2645.xml"/><Relationship Id="rId665" Type="http://schemas.openxmlformats.org/officeDocument/2006/relationships/image" Target="../media/image2607.png"/><Relationship Id="rId872" Type="http://schemas.openxmlformats.org/officeDocument/2006/relationships/customXml" Target="../ink/ink2852.xml"/><Relationship Id="rId15" Type="http://schemas.openxmlformats.org/officeDocument/2006/relationships/customXml" Target="../ink/ink2423.xml"/><Relationship Id="rId318" Type="http://schemas.openxmlformats.org/officeDocument/2006/relationships/customXml" Target="../ink/ink2575.xml"/><Relationship Id="rId525" Type="http://schemas.openxmlformats.org/officeDocument/2006/relationships/image" Target="../media/image2537.png"/><Relationship Id="rId732" Type="http://schemas.openxmlformats.org/officeDocument/2006/relationships/customXml" Target="../ink/ink2782.xml"/><Relationship Id="rId99" Type="http://schemas.openxmlformats.org/officeDocument/2006/relationships/customXml" Target="../ink/ink2465.xml"/><Relationship Id="rId164" Type="http://schemas.openxmlformats.org/officeDocument/2006/relationships/image" Target="../media/image2357.png"/><Relationship Id="rId371" Type="http://schemas.openxmlformats.org/officeDocument/2006/relationships/image" Target="../media/image2460.png"/><Relationship Id="rId469" Type="http://schemas.openxmlformats.org/officeDocument/2006/relationships/image" Target="../media/image2509.png"/><Relationship Id="rId676" Type="http://schemas.openxmlformats.org/officeDocument/2006/relationships/customXml" Target="../ink/ink2754.xml"/><Relationship Id="rId883" Type="http://schemas.openxmlformats.org/officeDocument/2006/relationships/customXml" Target="../ink/ink285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34.png"/><Relationship Id="rId21" Type="http://schemas.openxmlformats.org/officeDocument/2006/relationships/customXml" Target="../ink/ink2874.xml"/><Relationship Id="rId34" Type="http://schemas.openxmlformats.org/officeDocument/2006/relationships/image" Target="../media/image2738.png"/><Relationship Id="rId42" Type="http://schemas.openxmlformats.org/officeDocument/2006/relationships/image" Target="../media/image2742.png"/><Relationship Id="rId47" Type="http://schemas.openxmlformats.org/officeDocument/2006/relationships/customXml" Target="../ink/ink2887.xml"/><Relationship Id="rId50" Type="http://schemas.openxmlformats.org/officeDocument/2006/relationships/image" Target="../media/image2746.png"/><Relationship Id="rId55" Type="http://schemas.openxmlformats.org/officeDocument/2006/relationships/customXml" Target="../ink/ink2891.xml"/><Relationship Id="rId63" Type="http://schemas.openxmlformats.org/officeDocument/2006/relationships/customXml" Target="../ink/ink2895.xml"/><Relationship Id="rId7" Type="http://schemas.openxmlformats.org/officeDocument/2006/relationships/customXml" Target="../ink/ink286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29.png"/><Relationship Id="rId29" Type="http://schemas.openxmlformats.org/officeDocument/2006/relationships/customXml" Target="../ink/ink2878.xml"/><Relationship Id="rId11" Type="http://schemas.openxmlformats.org/officeDocument/2006/relationships/customXml" Target="../ink/ink2869.xml"/><Relationship Id="rId24" Type="http://schemas.openxmlformats.org/officeDocument/2006/relationships/image" Target="../media/image2733.png"/><Relationship Id="rId32" Type="http://schemas.openxmlformats.org/officeDocument/2006/relationships/image" Target="../media/image2737.png"/><Relationship Id="rId37" Type="http://schemas.openxmlformats.org/officeDocument/2006/relationships/customXml" Target="../ink/ink2882.xml"/><Relationship Id="rId40" Type="http://schemas.openxmlformats.org/officeDocument/2006/relationships/image" Target="../media/image2741.png"/><Relationship Id="rId45" Type="http://schemas.openxmlformats.org/officeDocument/2006/relationships/customXml" Target="../ink/ink2886.xml"/><Relationship Id="rId53" Type="http://schemas.openxmlformats.org/officeDocument/2006/relationships/customXml" Target="../ink/ink2890.xml"/><Relationship Id="rId58" Type="http://schemas.openxmlformats.org/officeDocument/2006/relationships/image" Target="../media/image2750.png"/><Relationship Id="rId66" Type="http://schemas.openxmlformats.org/officeDocument/2006/relationships/image" Target="../media/image2754.png"/><Relationship Id="rId5" Type="http://schemas.openxmlformats.org/officeDocument/2006/relationships/customXml" Target="../ink/ink2866.xml"/><Relationship Id="rId61" Type="http://schemas.openxmlformats.org/officeDocument/2006/relationships/customXml" Target="../ink/ink2894.xml"/><Relationship Id="rId19" Type="http://schemas.openxmlformats.org/officeDocument/2006/relationships/customXml" Target="../ink/ink2873.xml"/><Relationship Id="rId14" Type="http://schemas.openxmlformats.org/officeDocument/2006/relationships/image" Target="../media/image2728.png"/><Relationship Id="rId22" Type="http://schemas.openxmlformats.org/officeDocument/2006/relationships/image" Target="../media/image2732.png"/><Relationship Id="rId27" Type="http://schemas.openxmlformats.org/officeDocument/2006/relationships/customXml" Target="../ink/ink2877.xml"/><Relationship Id="rId30" Type="http://schemas.openxmlformats.org/officeDocument/2006/relationships/image" Target="../media/image2736.png"/><Relationship Id="rId35" Type="http://schemas.openxmlformats.org/officeDocument/2006/relationships/customXml" Target="../ink/ink2881.xml"/><Relationship Id="rId43" Type="http://schemas.openxmlformats.org/officeDocument/2006/relationships/customXml" Target="../ink/ink2885.xml"/><Relationship Id="rId48" Type="http://schemas.openxmlformats.org/officeDocument/2006/relationships/image" Target="../media/image2745.png"/><Relationship Id="rId56" Type="http://schemas.openxmlformats.org/officeDocument/2006/relationships/image" Target="../media/image2749.png"/><Relationship Id="rId64" Type="http://schemas.openxmlformats.org/officeDocument/2006/relationships/image" Target="../media/image2753.png"/><Relationship Id="rId8" Type="http://schemas.openxmlformats.org/officeDocument/2006/relationships/image" Target="../media/image2725.png"/><Relationship Id="rId51" Type="http://schemas.openxmlformats.org/officeDocument/2006/relationships/customXml" Target="../ink/ink2889.xml"/><Relationship Id="rId3" Type="http://schemas.openxmlformats.org/officeDocument/2006/relationships/customXml" Target="../ink/ink2865.xml"/><Relationship Id="rId12" Type="http://schemas.openxmlformats.org/officeDocument/2006/relationships/image" Target="../media/image2727.png"/><Relationship Id="rId17" Type="http://schemas.openxmlformats.org/officeDocument/2006/relationships/customXml" Target="../ink/ink2872.xml"/><Relationship Id="rId25" Type="http://schemas.openxmlformats.org/officeDocument/2006/relationships/customXml" Target="../ink/ink2876.xml"/><Relationship Id="rId33" Type="http://schemas.openxmlformats.org/officeDocument/2006/relationships/customXml" Target="../ink/ink2880.xml"/><Relationship Id="rId38" Type="http://schemas.openxmlformats.org/officeDocument/2006/relationships/image" Target="../media/image2740.png"/><Relationship Id="rId46" Type="http://schemas.openxmlformats.org/officeDocument/2006/relationships/image" Target="../media/image2744.png"/><Relationship Id="rId59" Type="http://schemas.openxmlformats.org/officeDocument/2006/relationships/customXml" Target="../ink/ink2893.xml"/><Relationship Id="rId20" Type="http://schemas.openxmlformats.org/officeDocument/2006/relationships/image" Target="../media/image2731.png"/><Relationship Id="rId41" Type="http://schemas.openxmlformats.org/officeDocument/2006/relationships/customXml" Target="../ink/ink2884.xml"/><Relationship Id="rId54" Type="http://schemas.openxmlformats.org/officeDocument/2006/relationships/image" Target="../media/image2748.png"/><Relationship Id="rId62" Type="http://schemas.openxmlformats.org/officeDocument/2006/relationships/image" Target="../media/image27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4.png"/><Relationship Id="rId15" Type="http://schemas.openxmlformats.org/officeDocument/2006/relationships/customXml" Target="../ink/ink2871.xml"/><Relationship Id="rId23" Type="http://schemas.openxmlformats.org/officeDocument/2006/relationships/customXml" Target="../ink/ink2875.xml"/><Relationship Id="rId28" Type="http://schemas.openxmlformats.org/officeDocument/2006/relationships/image" Target="../media/image2735.png"/><Relationship Id="rId36" Type="http://schemas.openxmlformats.org/officeDocument/2006/relationships/image" Target="../media/image2739.png"/><Relationship Id="rId49" Type="http://schemas.openxmlformats.org/officeDocument/2006/relationships/customXml" Target="../ink/ink2888.xml"/><Relationship Id="rId57" Type="http://schemas.openxmlformats.org/officeDocument/2006/relationships/customXml" Target="../ink/ink2892.xml"/><Relationship Id="rId10" Type="http://schemas.openxmlformats.org/officeDocument/2006/relationships/image" Target="../media/image2726.png"/><Relationship Id="rId31" Type="http://schemas.openxmlformats.org/officeDocument/2006/relationships/customXml" Target="../ink/ink2879.xml"/><Relationship Id="rId44" Type="http://schemas.openxmlformats.org/officeDocument/2006/relationships/image" Target="../media/image2743.png"/><Relationship Id="rId52" Type="http://schemas.openxmlformats.org/officeDocument/2006/relationships/image" Target="../media/image2747.png"/><Relationship Id="rId60" Type="http://schemas.openxmlformats.org/officeDocument/2006/relationships/image" Target="../media/image2751.png"/><Relationship Id="rId65" Type="http://schemas.openxmlformats.org/officeDocument/2006/relationships/customXml" Target="../ink/ink2896.xml"/><Relationship Id="rId4" Type="http://schemas.openxmlformats.org/officeDocument/2006/relationships/image" Target="../media/image2723.png"/><Relationship Id="rId9" Type="http://schemas.openxmlformats.org/officeDocument/2006/relationships/customXml" Target="../ink/ink2868.xml"/><Relationship Id="rId13" Type="http://schemas.openxmlformats.org/officeDocument/2006/relationships/customXml" Target="../ink/ink2870.xml"/><Relationship Id="rId18" Type="http://schemas.openxmlformats.org/officeDocument/2006/relationships/image" Target="../media/image2730.png"/><Relationship Id="rId39" Type="http://schemas.openxmlformats.org/officeDocument/2006/relationships/customXml" Target="../ink/ink288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7.png"/><Relationship Id="rId13" Type="http://schemas.openxmlformats.org/officeDocument/2006/relationships/customXml" Target="../ink/ink2902.xml"/><Relationship Id="rId18" Type="http://schemas.openxmlformats.org/officeDocument/2006/relationships/image" Target="../media/image2762.png"/><Relationship Id="rId3" Type="http://schemas.openxmlformats.org/officeDocument/2006/relationships/customXml" Target="../ink/ink2897.xml"/><Relationship Id="rId7" Type="http://schemas.openxmlformats.org/officeDocument/2006/relationships/customXml" Target="../ink/ink2899.xml"/><Relationship Id="rId12" Type="http://schemas.openxmlformats.org/officeDocument/2006/relationships/image" Target="../media/image2759.png"/><Relationship Id="rId17" Type="http://schemas.openxmlformats.org/officeDocument/2006/relationships/customXml" Target="../ink/ink290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6.png"/><Relationship Id="rId11" Type="http://schemas.openxmlformats.org/officeDocument/2006/relationships/customXml" Target="../ink/ink2901.xml"/><Relationship Id="rId5" Type="http://schemas.openxmlformats.org/officeDocument/2006/relationships/customXml" Target="../ink/ink2898.xml"/><Relationship Id="rId15" Type="http://schemas.openxmlformats.org/officeDocument/2006/relationships/customXml" Target="../ink/ink2903.xml"/><Relationship Id="rId10" Type="http://schemas.openxmlformats.org/officeDocument/2006/relationships/image" Target="../media/image2758.png"/><Relationship Id="rId4" Type="http://schemas.openxmlformats.org/officeDocument/2006/relationships/image" Target="../media/image2755.png"/><Relationship Id="rId9" Type="http://schemas.openxmlformats.org/officeDocument/2006/relationships/customXml" Target="../ink/ink2900.xml"/><Relationship Id="rId14" Type="http://schemas.openxmlformats.org/officeDocument/2006/relationships/image" Target="../media/image2760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62.xml"/><Relationship Id="rId299" Type="http://schemas.openxmlformats.org/officeDocument/2006/relationships/customXml" Target="../ink/ink3053.xml"/><Relationship Id="rId21" Type="http://schemas.openxmlformats.org/officeDocument/2006/relationships/customXml" Target="../ink/ink2914.xml"/><Relationship Id="rId63" Type="http://schemas.openxmlformats.org/officeDocument/2006/relationships/customXml" Target="../ink/ink2935.xml"/><Relationship Id="rId159" Type="http://schemas.openxmlformats.org/officeDocument/2006/relationships/customXml" Target="../ink/ink2983.xml"/><Relationship Id="rId324" Type="http://schemas.openxmlformats.org/officeDocument/2006/relationships/image" Target="../media/image2923.png"/><Relationship Id="rId170" Type="http://schemas.openxmlformats.org/officeDocument/2006/relationships/image" Target="../media/image2846.png"/><Relationship Id="rId226" Type="http://schemas.openxmlformats.org/officeDocument/2006/relationships/image" Target="../media/image2874.png"/><Relationship Id="rId268" Type="http://schemas.openxmlformats.org/officeDocument/2006/relationships/image" Target="../media/image2895.png"/><Relationship Id="rId32" Type="http://schemas.openxmlformats.org/officeDocument/2006/relationships/image" Target="../media/image2777.png"/><Relationship Id="rId74" Type="http://schemas.openxmlformats.org/officeDocument/2006/relationships/image" Target="../media/image2798.png"/><Relationship Id="rId128" Type="http://schemas.openxmlformats.org/officeDocument/2006/relationships/image" Target="../media/image2825.png"/><Relationship Id="rId5" Type="http://schemas.openxmlformats.org/officeDocument/2006/relationships/customXml" Target="../ink/ink2906.xml"/><Relationship Id="rId181" Type="http://schemas.openxmlformats.org/officeDocument/2006/relationships/customXml" Target="../ink/ink2994.xml"/><Relationship Id="rId237" Type="http://schemas.openxmlformats.org/officeDocument/2006/relationships/customXml" Target="../ink/ink3022.xml"/><Relationship Id="rId279" Type="http://schemas.openxmlformats.org/officeDocument/2006/relationships/customXml" Target="../ink/ink3043.xml"/><Relationship Id="rId43" Type="http://schemas.openxmlformats.org/officeDocument/2006/relationships/customXml" Target="../ink/ink2925.xml"/><Relationship Id="rId139" Type="http://schemas.openxmlformats.org/officeDocument/2006/relationships/customXml" Target="../ink/ink2973.xml"/><Relationship Id="rId290" Type="http://schemas.openxmlformats.org/officeDocument/2006/relationships/image" Target="../media/image2906.png"/><Relationship Id="rId304" Type="http://schemas.openxmlformats.org/officeDocument/2006/relationships/image" Target="../media/image2913.png"/><Relationship Id="rId85" Type="http://schemas.openxmlformats.org/officeDocument/2006/relationships/customXml" Target="../ink/ink2946.xml"/><Relationship Id="rId150" Type="http://schemas.openxmlformats.org/officeDocument/2006/relationships/image" Target="../media/image2836.png"/><Relationship Id="rId192" Type="http://schemas.openxmlformats.org/officeDocument/2006/relationships/image" Target="../media/image2857.png"/><Relationship Id="rId206" Type="http://schemas.openxmlformats.org/officeDocument/2006/relationships/image" Target="../media/image2864.png"/><Relationship Id="rId248" Type="http://schemas.openxmlformats.org/officeDocument/2006/relationships/image" Target="../media/image2885.png"/><Relationship Id="rId12" Type="http://schemas.openxmlformats.org/officeDocument/2006/relationships/image" Target="../media/image2767.png"/><Relationship Id="rId108" Type="http://schemas.openxmlformats.org/officeDocument/2006/relationships/image" Target="../media/image2815.png"/><Relationship Id="rId315" Type="http://schemas.openxmlformats.org/officeDocument/2006/relationships/customXml" Target="../ink/ink3061.xml"/><Relationship Id="rId54" Type="http://schemas.openxmlformats.org/officeDocument/2006/relationships/image" Target="../media/image2788.png"/><Relationship Id="rId96" Type="http://schemas.openxmlformats.org/officeDocument/2006/relationships/image" Target="../media/image2809.png"/><Relationship Id="rId161" Type="http://schemas.openxmlformats.org/officeDocument/2006/relationships/customXml" Target="../ink/ink2984.xml"/><Relationship Id="rId217" Type="http://schemas.openxmlformats.org/officeDocument/2006/relationships/customXml" Target="../ink/ink3012.xml"/><Relationship Id="rId259" Type="http://schemas.openxmlformats.org/officeDocument/2006/relationships/customXml" Target="../ink/ink3033.xml"/><Relationship Id="rId23" Type="http://schemas.openxmlformats.org/officeDocument/2006/relationships/customXml" Target="../ink/ink2915.xml"/><Relationship Id="rId119" Type="http://schemas.openxmlformats.org/officeDocument/2006/relationships/customXml" Target="../ink/ink2963.xml"/><Relationship Id="rId270" Type="http://schemas.openxmlformats.org/officeDocument/2006/relationships/image" Target="../media/image2896.png"/><Relationship Id="rId326" Type="http://schemas.openxmlformats.org/officeDocument/2006/relationships/image" Target="../media/image2924.png"/><Relationship Id="rId65" Type="http://schemas.openxmlformats.org/officeDocument/2006/relationships/customXml" Target="../ink/ink2936.xml"/><Relationship Id="rId130" Type="http://schemas.openxmlformats.org/officeDocument/2006/relationships/image" Target="../media/image2826.png"/><Relationship Id="rId172" Type="http://schemas.openxmlformats.org/officeDocument/2006/relationships/image" Target="../media/image2847.png"/><Relationship Id="rId228" Type="http://schemas.openxmlformats.org/officeDocument/2006/relationships/image" Target="../media/image2875.png"/><Relationship Id="rId281" Type="http://schemas.openxmlformats.org/officeDocument/2006/relationships/customXml" Target="../ink/ink3044.xml"/><Relationship Id="rId34" Type="http://schemas.openxmlformats.org/officeDocument/2006/relationships/image" Target="../media/image2778.png"/><Relationship Id="rId76" Type="http://schemas.openxmlformats.org/officeDocument/2006/relationships/image" Target="../media/image2799.png"/><Relationship Id="rId141" Type="http://schemas.openxmlformats.org/officeDocument/2006/relationships/customXml" Target="../ink/ink2974.xml"/><Relationship Id="rId7" Type="http://schemas.openxmlformats.org/officeDocument/2006/relationships/customXml" Target="../ink/ink2907.xml"/><Relationship Id="rId162" Type="http://schemas.openxmlformats.org/officeDocument/2006/relationships/image" Target="../media/image2842.png"/><Relationship Id="rId183" Type="http://schemas.openxmlformats.org/officeDocument/2006/relationships/customXml" Target="../ink/ink2995.xml"/><Relationship Id="rId218" Type="http://schemas.openxmlformats.org/officeDocument/2006/relationships/image" Target="../media/image2870.png"/><Relationship Id="rId239" Type="http://schemas.openxmlformats.org/officeDocument/2006/relationships/customXml" Target="../ink/ink3023.xml"/><Relationship Id="rId250" Type="http://schemas.openxmlformats.org/officeDocument/2006/relationships/image" Target="../media/image2886.png"/><Relationship Id="rId271" Type="http://schemas.openxmlformats.org/officeDocument/2006/relationships/customXml" Target="../ink/ink3039.xml"/><Relationship Id="rId292" Type="http://schemas.openxmlformats.org/officeDocument/2006/relationships/image" Target="../media/image2907.png"/><Relationship Id="rId306" Type="http://schemas.openxmlformats.org/officeDocument/2006/relationships/image" Target="../media/image2914.png"/><Relationship Id="rId24" Type="http://schemas.openxmlformats.org/officeDocument/2006/relationships/image" Target="../media/image2773.png"/><Relationship Id="rId45" Type="http://schemas.openxmlformats.org/officeDocument/2006/relationships/customXml" Target="../ink/ink2926.xml"/><Relationship Id="rId66" Type="http://schemas.openxmlformats.org/officeDocument/2006/relationships/image" Target="../media/image2794.png"/><Relationship Id="rId87" Type="http://schemas.openxmlformats.org/officeDocument/2006/relationships/customXml" Target="../ink/ink2947.xml"/><Relationship Id="rId110" Type="http://schemas.openxmlformats.org/officeDocument/2006/relationships/image" Target="../media/image2816.png"/><Relationship Id="rId131" Type="http://schemas.openxmlformats.org/officeDocument/2006/relationships/customXml" Target="../ink/ink2969.xml"/><Relationship Id="rId327" Type="http://schemas.openxmlformats.org/officeDocument/2006/relationships/customXml" Target="../ink/ink3067.xml"/><Relationship Id="rId152" Type="http://schemas.openxmlformats.org/officeDocument/2006/relationships/image" Target="../media/image2837.png"/><Relationship Id="rId173" Type="http://schemas.openxmlformats.org/officeDocument/2006/relationships/customXml" Target="../ink/ink2990.xml"/><Relationship Id="rId194" Type="http://schemas.openxmlformats.org/officeDocument/2006/relationships/image" Target="../media/image2858.png"/><Relationship Id="rId208" Type="http://schemas.openxmlformats.org/officeDocument/2006/relationships/image" Target="../media/image2865.png"/><Relationship Id="rId229" Type="http://schemas.openxmlformats.org/officeDocument/2006/relationships/customXml" Target="../ink/ink3018.xml"/><Relationship Id="rId240" Type="http://schemas.openxmlformats.org/officeDocument/2006/relationships/image" Target="../media/image2881.png"/><Relationship Id="rId261" Type="http://schemas.openxmlformats.org/officeDocument/2006/relationships/customXml" Target="../ink/ink3034.xml"/><Relationship Id="rId14" Type="http://schemas.openxmlformats.org/officeDocument/2006/relationships/image" Target="../media/image2768.png"/><Relationship Id="rId35" Type="http://schemas.openxmlformats.org/officeDocument/2006/relationships/customXml" Target="../ink/ink2921.xml"/><Relationship Id="rId56" Type="http://schemas.openxmlformats.org/officeDocument/2006/relationships/image" Target="../media/image2789.png"/><Relationship Id="rId77" Type="http://schemas.openxmlformats.org/officeDocument/2006/relationships/customXml" Target="../ink/ink2942.xml"/><Relationship Id="rId100" Type="http://schemas.openxmlformats.org/officeDocument/2006/relationships/image" Target="../media/image2811.png"/><Relationship Id="rId282" Type="http://schemas.openxmlformats.org/officeDocument/2006/relationships/image" Target="../media/image2902.png"/><Relationship Id="rId317" Type="http://schemas.openxmlformats.org/officeDocument/2006/relationships/customXml" Target="../ink/ink3062.xml"/><Relationship Id="rId8" Type="http://schemas.openxmlformats.org/officeDocument/2006/relationships/image" Target="../media/image2765.png"/><Relationship Id="rId98" Type="http://schemas.openxmlformats.org/officeDocument/2006/relationships/image" Target="../media/image2810.png"/><Relationship Id="rId121" Type="http://schemas.openxmlformats.org/officeDocument/2006/relationships/customXml" Target="../ink/ink2964.xml"/><Relationship Id="rId142" Type="http://schemas.openxmlformats.org/officeDocument/2006/relationships/image" Target="../media/image2832.png"/><Relationship Id="rId163" Type="http://schemas.openxmlformats.org/officeDocument/2006/relationships/customXml" Target="../ink/ink2985.xml"/><Relationship Id="rId184" Type="http://schemas.openxmlformats.org/officeDocument/2006/relationships/image" Target="../media/image2853.png"/><Relationship Id="rId219" Type="http://schemas.openxmlformats.org/officeDocument/2006/relationships/customXml" Target="../ink/ink3013.xml"/><Relationship Id="rId230" Type="http://schemas.openxmlformats.org/officeDocument/2006/relationships/image" Target="../media/image2876.png"/><Relationship Id="rId251" Type="http://schemas.openxmlformats.org/officeDocument/2006/relationships/customXml" Target="../ink/ink3029.xml"/><Relationship Id="rId25" Type="http://schemas.openxmlformats.org/officeDocument/2006/relationships/customXml" Target="../ink/ink2916.xml"/><Relationship Id="rId46" Type="http://schemas.openxmlformats.org/officeDocument/2006/relationships/image" Target="../media/image2784.png"/><Relationship Id="rId67" Type="http://schemas.openxmlformats.org/officeDocument/2006/relationships/customXml" Target="../ink/ink2937.xml"/><Relationship Id="rId272" Type="http://schemas.openxmlformats.org/officeDocument/2006/relationships/image" Target="../media/image2897.png"/><Relationship Id="rId293" Type="http://schemas.openxmlformats.org/officeDocument/2006/relationships/customXml" Target="../ink/ink3050.xml"/><Relationship Id="rId307" Type="http://schemas.openxmlformats.org/officeDocument/2006/relationships/customXml" Target="../ink/ink3057.xml"/><Relationship Id="rId328" Type="http://schemas.openxmlformats.org/officeDocument/2006/relationships/image" Target="../media/image2925.png"/><Relationship Id="rId88" Type="http://schemas.openxmlformats.org/officeDocument/2006/relationships/image" Target="../media/image2805.png"/><Relationship Id="rId111" Type="http://schemas.openxmlformats.org/officeDocument/2006/relationships/customXml" Target="../ink/ink2959.xml"/><Relationship Id="rId132" Type="http://schemas.openxmlformats.org/officeDocument/2006/relationships/image" Target="../media/image2827.png"/><Relationship Id="rId153" Type="http://schemas.openxmlformats.org/officeDocument/2006/relationships/customXml" Target="../ink/ink2980.xml"/><Relationship Id="rId174" Type="http://schemas.openxmlformats.org/officeDocument/2006/relationships/image" Target="../media/image2848.png"/><Relationship Id="rId195" Type="http://schemas.openxmlformats.org/officeDocument/2006/relationships/customXml" Target="../ink/ink3001.xml"/><Relationship Id="rId209" Type="http://schemas.openxmlformats.org/officeDocument/2006/relationships/customXml" Target="../ink/ink3008.xml"/><Relationship Id="rId220" Type="http://schemas.openxmlformats.org/officeDocument/2006/relationships/image" Target="../media/image2871.png"/><Relationship Id="rId241" Type="http://schemas.openxmlformats.org/officeDocument/2006/relationships/customXml" Target="../ink/ink3024.xml"/><Relationship Id="rId15" Type="http://schemas.openxmlformats.org/officeDocument/2006/relationships/customXml" Target="../ink/ink2911.xml"/><Relationship Id="rId36" Type="http://schemas.openxmlformats.org/officeDocument/2006/relationships/image" Target="../media/image2779.png"/><Relationship Id="rId57" Type="http://schemas.openxmlformats.org/officeDocument/2006/relationships/customXml" Target="../ink/ink2932.xml"/><Relationship Id="rId262" Type="http://schemas.openxmlformats.org/officeDocument/2006/relationships/image" Target="../media/image2892.png"/><Relationship Id="rId283" Type="http://schemas.openxmlformats.org/officeDocument/2006/relationships/customXml" Target="../ink/ink3045.xml"/><Relationship Id="rId318" Type="http://schemas.openxmlformats.org/officeDocument/2006/relationships/image" Target="../media/image2920.png"/><Relationship Id="rId78" Type="http://schemas.openxmlformats.org/officeDocument/2006/relationships/image" Target="../media/image2800.png"/><Relationship Id="rId99" Type="http://schemas.openxmlformats.org/officeDocument/2006/relationships/customXml" Target="../ink/ink2953.xml"/><Relationship Id="rId101" Type="http://schemas.openxmlformats.org/officeDocument/2006/relationships/customXml" Target="../ink/ink2954.xml"/><Relationship Id="rId122" Type="http://schemas.openxmlformats.org/officeDocument/2006/relationships/image" Target="../media/image2822.png"/><Relationship Id="rId143" Type="http://schemas.openxmlformats.org/officeDocument/2006/relationships/customXml" Target="../ink/ink2975.xml"/><Relationship Id="rId164" Type="http://schemas.openxmlformats.org/officeDocument/2006/relationships/image" Target="../media/image2843.png"/><Relationship Id="rId185" Type="http://schemas.openxmlformats.org/officeDocument/2006/relationships/customXml" Target="../ink/ink2996.xml"/><Relationship Id="rId9" Type="http://schemas.openxmlformats.org/officeDocument/2006/relationships/customXml" Target="../ink/ink2908.xml"/><Relationship Id="rId210" Type="http://schemas.openxmlformats.org/officeDocument/2006/relationships/image" Target="../media/image2866.png"/><Relationship Id="rId26" Type="http://schemas.openxmlformats.org/officeDocument/2006/relationships/image" Target="../media/image2774.png"/><Relationship Id="rId231" Type="http://schemas.openxmlformats.org/officeDocument/2006/relationships/customXml" Target="../ink/ink3019.xml"/><Relationship Id="rId252" Type="http://schemas.openxmlformats.org/officeDocument/2006/relationships/image" Target="../media/image2887.png"/><Relationship Id="rId273" Type="http://schemas.openxmlformats.org/officeDocument/2006/relationships/customXml" Target="../ink/ink3040.xml"/><Relationship Id="rId294" Type="http://schemas.openxmlformats.org/officeDocument/2006/relationships/image" Target="../media/image2908.png"/><Relationship Id="rId308" Type="http://schemas.openxmlformats.org/officeDocument/2006/relationships/image" Target="../media/image2915.png"/><Relationship Id="rId47" Type="http://schemas.openxmlformats.org/officeDocument/2006/relationships/customXml" Target="../ink/ink2927.xml"/><Relationship Id="rId68" Type="http://schemas.openxmlformats.org/officeDocument/2006/relationships/image" Target="../media/image2795.png"/><Relationship Id="rId89" Type="http://schemas.openxmlformats.org/officeDocument/2006/relationships/customXml" Target="../ink/ink2948.xml"/><Relationship Id="rId112" Type="http://schemas.openxmlformats.org/officeDocument/2006/relationships/image" Target="../media/image2817.png"/><Relationship Id="rId133" Type="http://schemas.openxmlformats.org/officeDocument/2006/relationships/customXml" Target="../ink/ink2970.xml"/><Relationship Id="rId154" Type="http://schemas.openxmlformats.org/officeDocument/2006/relationships/image" Target="../media/image2838.png"/><Relationship Id="rId175" Type="http://schemas.openxmlformats.org/officeDocument/2006/relationships/customXml" Target="../ink/ink2991.xml"/><Relationship Id="rId196" Type="http://schemas.openxmlformats.org/officeDocument/2006/relationships/image" Target="../media/image2859.png"/><Relationship Id="rId200" Type="http://schemas.openxmlformats.org/officeDocument/2006/relationships/image" Target="../media/image2861.png"/><Relationship Id="rId16" Type="http://schemas.openxmlformats.org/officeDocument/2006/relationships/image" Target="../media/image2769.png"/><Relationship Id="rId221" Type="http://schemas.openxmlformats.org/officeDocument/2006/relationships/customXml" Target="../ink/ink3014.xml"/><Relationship Id="rId242" Type="http://schemas.openxmlformats.org/officeDocument/2006/relationships/image" Target="../media/image2882.png"/><Relationship Id="rId263" Type="http://schemas.openxmlformats.org/officeDocument/2006/relationships/customXml" Target="../ink/ink3035.xml"/><Relationship Id="rId284" Type="http://schemas.openxmlformats.org/officeDocument/2006/relationships/image" Target="../media/image2903.png"/><Relationship Id="rId319" Type="http://schemas.openxmlformats.org/officeDocument/2006/relationships/customXml" Target="../ink/ink3063.xml"/><Relationship Id="rId37" Type="http://schemas.openxmlformats.org/officeDocument/2006/relationships/customXml" Target="../ink/ink2922.xml"/><Relationship Id="rId58" Type="http://schemas.openxmlformats.org/officeDocument/2006/relationships/image" Target="../media/image2790.png"/><Relationship Id="rId79" Type="http://schemas.openxmlformats.org/officeDocument/2006/relationships/customXml" Target="../ink/ink2943.xml"/><Relationship Id="rId102" Type="http://schemas.openxmlformats.org/officeDocument/2006/relationships/image" Target="../media/image2812.png"/><Relationship Id="rId123" Type="http://schemas.openxmlformats.org/officeDocument/2006/relationships/customXml" Target="../ink/ink2965.xml"/><Relationship Id="rId144" Type="http://schemas.openxmlformats.org/officeDocument/2006/relationships/image" Target="../media/image2833.png"/><Relationship Id="rId90" Type="http://schemas.openxmlformats.org/officeDocument/2006/relationships/image" Target="../media/image2806.png"/><Relationship Id="rId165" Type="http://schemas.openxmlformats.org/officeDocument/2006/relationships/customXml" Target="../ink/ink2986.xml"/><Relationship Id="rId186" Type="http://schemas.openxmlformats.org/officeDocument/2006/relationships/image" Target="../media/image2854.png"/><Relationship Id="rId211" Type="http://schemas.openxmlformats.org/officeDocument/2006/relationships/customXml" Target="../ink/ink3009.xml"/><Relationship Id="rId232" Type="http://schemas.openxmlformats.org/officeDocument/2006/relationships/image" Target="../media/image2877.png"/><Relationship Id="rId253" Type="http://schemas.openxmlformats.org/officeDocument/2006/relationships/customXml" Target="../ink/ink3030.xml"/><Relationship Id="rId274" Type="http://schemas.openxmlformats.org/officeDocument/2006/relationships/image" Target="../media/image2898.png"/><Relationship Id="rId295" Type="http://schemas.openxmlformats.org/officeDocument/2006/relationships/customXml" Target="../ink/ink3051.xml"/><Relationship Id="rId309" Type="http://schemas.openxmlformats.org/officeDocument/2006/relationships/customXml" Target="../ink/ink3058.xml"/><Relationship Id="rId27" Type="http://schemas.openxmlformats.org/officeDocument/2006/relationships/customXml" Target="../ink/ink2917.xml"/><Relationship Id="rId48" Type="http://schemas.openxmlformats.org/officeDocument/2006/relationships/image" Target="../media/image2785.png"/><Relationship Id="rId69" Type="http://schemas.openxmlformats.org/officeDocument/2006/relationships/customXml" Target="../ink/ink2938.xml"/><Relationship Id="rId113" Type="http://schemas.openxmlformats.org/officeDocument/2006/relationships/customXml" Target="../ink/ink2960.xml"/><Relationship Id="rId134" Type="http://schemas.openxmlformats.org/officeDocument/2006/relationships/image" Target="../media/image2828.png"/><Relationship Id="rId320" Type="http://schemas.openxmlformats.org/officeDocument/2006/relationships/image" Target="../media/image2921.png"/><Relationship Id="rId80" Type="http://schemas.openxmlformats.org/officeDocument/2006/relationships/image" Target="../media/image2801.png"/><Relationship Id="rId155" Type="http://schemas.openxmlformats.org/officeDocument/2006/relationships/customXml" Target="../ink/ink2981.xml"/><Relationship Id="rId176" Type="http://schemas.openxmlformats.org/officeDocument/2006/relationships/image" Target="../media/image2849.png"/><Relationship Id="rId197" Type="http://schemas.openxmlformats.org/officeDocument/2006/relationships/customXml" Target="../ink/ink3002.xml"/><Relationship Id="rId201" Type="http://schemas.openxmlformats.org/officeDocument/2006/relationships/customXml" Target="../ink/ink3004.xml"/><Relationship Id="rId222" Type="http://schemas.openxmlformats.org/officeDocument/2006/relationships/image" Target="../media/image2872.png"/><Relationship Id="rId243" Type="http://schemas.openxmlformats.org/officeDocument/2006/relationships/customXml" Target="../ink/ink3025.xml"/><Relationship Id="rId264" Type="http://schemas.openxmlformats.org/officeDocument/2006/relationships/image" Target="../media/image2893.png"/><Relationship Id="rId285" Type="http://schemas.openxmlformats.org/officeDocument/2006/relationships/customXml" Target="../ink/ink3046.xml"/><Relationship Id="rId17" Type="http://schemas.openxmlformats.org/officeDocument/2006/relationships/customXml" Target="../ink/ink2912.xml"/><Relationship Id="rId38" Type="http://schemas.openxmlformats.org/officeDocument/2006/relationships/image" Target="../media/image2780.png"/><Relationship Id="rId59" Type="http://schemas.openxmlformats.org/officeDocument/2006/relationships/customXml" Target="../ink/ink2933.xml"/><Relationship Id="rId103" Type="http://schemas.openxmlformats.org/officeDocument/2006/relationships/customXml" Target="../ink/ink2955.xml"/><Relationship Id="rId124" Type="http://schemas.openxmlformats.org/officeDocument/2006/relationships/image" Target="../media/image2823.png"/><Relationship Id="rId310" Type="http://schemas.openxmlformats.org/officeDocument/2006/relationships/image" Target="../media/image2916.png"/><Relationship Id="rId70" Type="http://schemas.openxmlformats.org/officeDocument/2006/relationships/image" Target="../media/image2796.png"/><Relationship Id="rId91" Type="http://schemas.openxmlformats.org/officeDocument/2006/relationships/customXml" Target="../ink/ink2949.xml"/><Relationship Id="rId145" Type="http://schemas.openxmlformats.org/officeDocument/2006/relationships/customXml" Target="../ink/ink2976.xml"/><Relationship Id="rId166" Type="http://schemas.openxmlformats.org/officeDocument/2006/relationships/image" Target="../media/image2844.png"/><Relationship Id="rId187" Type="http://schemas.openxmlformats.org/officeDocument/2006/relationships/customXml" Target="../ink/ink299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67.png"/><Relationship Id="rId233" Type="http://schemas.openxmlformats.org/officeDocument/2006/relationships/customXml" Target="../ink/ink3020.xml"/><Relationship Id="rId254" Type="http://schemas.openxmlformats.org/officeDocument/2006/relationships/image" Target="../media/image2888.png"/><Relationship Id="rId28" Type="http://schemas.openxmlformats.org/officeDocument/2006/relationships/image" Target="../media/image2775.png"/><Relationship Id="rId49" Type="http://schemas.openxmlformats.org/officeDocument/2006/relationships/customXml" Target="../ink/ink2928.xml"/><Relationship Id="rId114" Type="http://schemas.openxmlformats.org/officeDocument/2006/relationships/image" Target="../media/image2818.png"/><Relationship Id="rId275" Type="http://schemas.openxmlformats.org/officeDocument/2006/relationships/customXml" Target="../ink/ink3041.xml"/><Relationship Id="rId296" Type="http://schemas.openxmlformats.org/officeDocument/2006/relationships/image" Target="../media/image2909.png"/><Relationship Id="rId300" Type="http://schemas.openxmlformats.org/officeDocument/2006/relationships/image" Target="../media/image2911.png"/><Relationship Id="rId60" Type="http://schemas.openxmlformats.org/officeDocument/2006/relationships/image" Target="../media/image2791.png"/><Relationship Id="rId81" Type="http://schemas.openxmlformats.org/officeDocument/2006/relationships/customXml" Target="../ink/ink2944.xml"/><Relationship Id="rId135" Type="http://schemas.openxmlformats.org/officeDocument/2006/relationships/customXml" Target="../ink/ink2971.xml"/><Relationship Id="rId156" Type="http://schemas.openxmlformats.org/officeDocument/2006/relationships/image" Target="../media/image2839.png"/><Relationship Id="rId177" Type="http://schemas.openxmlformats.org/officeDocument/2006/relationships/customXml" Target="../ink/ink2992.xml"/><Relationship Id="rId198" Type="http://schemas.openxmlformats.org/officeDocument/2006/relationships/image" Target="../media/image2860.png"/><Relationship Id="rId321" Type="http://schemas.openxmlformats.org/officeDocument/2006/relationships/customXml" Target="../ink/ink3064.xml"/><Relationship Id="rId202" Type="http://schemas.openxmlformats.org/officeDocument/2006/relationships/image" Target="../media/image2862.png"/><Relationship Id="rId223" Type="http://schemas.openxmlformats.org/officeDocument/2006/relationships/customXml" Target="../ink/ink3015.xml"/><Relationship Id="rId244" Type="http://schemas.openxmlformats.org/officeDocument/2006/relationships/image" Target="../media/image2883.png"/><Relationship Id="rId18" Type="http://schemas.openxmlformats.org/officeDocument/2006/relationships/image" Target="../media/image2770.png"/><Relationship Id="rId39" Type="http://schemas.openxmlformats.org/officeDocument/2006/relationships/customXml" Target="../ink/ink2923.xml"/><Relationship Id="rId265" Type="http://schemas.openxmlformats.org/officeDocument/2006/relationships/customXml" Target="../ink/ink3036.xml"/><Relationship Id="rId286" Type="http://schemas.openxmlformats.org/officeDocument/2006/relationships/image" Target="../media/image2904.png"/><Relationship Id="rId50" Type="http://schemas.openxmlformats.org/officeDocument/2006/relationships/image" Target="../media/image2786.png"/><Relationship Id="rId104" Type="http://schemas.openxmlformats.org/officeDocument/2006/relationships/image" Target="../media/image2813.png"/><Relationship Id="rId125" Type="http://schemas.openxmlformats.org/officeDocument/2006/relationships/customXml" Target="../ink/ink2966.xml"/><Relationship Id="rId146" Type="http://schemas.openxmlformats.org/officeDocument/2006/relationships/image" Target="../media/image2834.png"/><Relationship Id="rId167" Type="http://schemas.openxmlformats.org/officeDocument/2006/relationships/customXml" Target="../ink/ink2987.xml"/><Relationship Id="rId188" Type="http://schemas.openxmlformats.org/officeDocument/2006/relationships/image" Target="../media/image2855.png"/><Relationship Id="rId311" Type="http://schemas.openxmlformats.org/officeDocument/2006/relationships/customXml" Target="../ink/ink3059.xml"/><Relationship Id="rId71" Type="http://schemas.openxmlformats.org/officeDocument/2006/relationships/customXml" Target="../ink/ink2939.xml"/><Relationship Id="rId92" Type="http://schemas.openxmlformats.org/officeDocument/2006/relationships/image" Target="../media/image2807.png"/><Relationship Id="rId213" Type="http://schemas.openxmlformats.org/officeDocument/2006/relationships/customXml" Target="../ink/ink3010.xml"/><Relationship Id="rId234" Type="http://schemas.openxmlformats.org/officeDocument/2006/relationships/image" Target="../media/image2878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918.xml"/><Relationship Id="rId255" Type="http://schemas.openxmlformats.org/officeDocument/2006/relationships/customXml" Target="../ink/ink3031.xml"/><Relationship Id="rId276" Type="http://schemas.openxmlformats.org/officeDocument/2006/relationships/image" Target="../media/image2899.png"/><Relationship Id="rId297" Type="http://schemas.openxmlformats.org/officeDocument/2006/relationships/customXml" Target="../ink/ink3052.xml"/><Relationship Id="rId40" Type="http://schemas.openxmlformats.org/officeDocument/2006/relationships/image" Target="../media/image2781.png"/><Relationship Id="rId115" Type="http://schemas.openxmlformats.org/officeDocument/2006/relationships/customXml" Target="../ink/ink2961.xml"/><Relationship Id="rId136" Type="http://schemas.openxmlformats.org/officeDocument/2006/relationships/image" Target="../media/image2829.png"/><Relationship Id="rId157" Type="http://schemas.openxmlformats.org/officeDocument/2006/relationships/customXml" Target="../ink/ink2982.xml"/><Relationship Id="rId178" Type="http://schemas.openxmlformats.org/officeDocument/2006/relationships/image" Target="../media/image2850.png"/><Relationship Id="rId301" Type="http://schemas.openxmlformats.org/officeDocument/2006/relationships/customXml" Target="../ink/ink3054.xml"/><Relationship Id="rId322" Type="http://schemas.openxmlformats.org/officeDocument/2006/relationships/image" Target="../media/image2922.png"/><Relationship Id="rId61" Type="http://schemas.openxmlformats.org/officeDocument/2006/relationships/customXml" Target="../ink/ink2934.xml"/><Relationship Id="rId82" Type="http://schemas.openxmlformats.org/officeDocument/2006/relationships/image" Target="../media/image2802.png"/><Relationship Id="rId199" Type="http://schemas.openxmlformats.org/officeDocument/2006/relationships/customXml" Target="../ink/ink3003.xml"/><Relationship Id="rId203" Type="http://schemas.openxmlformats.org/officeDocument/2006/relationships/customXml" Target="../ink/ink3005.xml"/><Relationship Id="rId19" Type="http://schemas.openxmlformats.org/officeDocument/2006/relationships/customXml" Target="../ink/ink2913.xml"/><Relationship Id="rId224" Type="http://schemas.openxmlformats.org/officeDocument/2006/relationships/image" Target="../media/image2873.png"/><Relationship Id="rId245" Type="http://schemas.openxmlformats.org/officeDocument/2006/relationships/customXml" Target="../ink/ink3026.xml"/><Relationship Id="rId266" Type="http://schemas.openxmlformats.org/officeDocument/2006/relationships/image" Target="../media/image2894.png"/><Relationship Id="rId287" Type="http://schemas.openxmlformats.org/officeDocument/2006/relationships/customXml" Target="../ink/ink3047.xml"/><Relationship Id="rId30" Type="http://schemas.openxmlformats.org/officeDocument/2006/relationships/image" Target="../media/image2776.png"/><Relationship Id="rId105" Type="http://schemas.openxmlformats.org/officeDocument/2006/relationships/customXml" Target="../ink/ink2956.xml"/><Relationship Id="rId126" Type="http://schemas.openxmlformats.org/officeDocument/2006/relationships/image" Target="../media/image2824.png"/><Relationship Id="rId147" Type="http://schemas.openxmlformats.org/officeDocument/2006/relationships/customXml" Target="../ink/ink2977.xml"/><Relationship Id="rId168" Type="http://schemas.openxmlformats.org/officeDocument/2006/relationships/image" Target="../media/image2845.png"/><Relationship Id="rId312" Type="http://schemas.openxmlformats.org/officeDocument/2006/relationships/image" Target="../media/image2917.png"/><Relationship Id="rId51" Type="http://schemas.openxmlformats.org/officeDocument/2006/relationships/customXml" Target="../ink/ink2929.xml"/><Relationship Id="rId72" Type="http://schemas.openxmlformats.org/officeDocument/2006/relationships/image" Target="../media/image2797.png"/><Relationship Id="rId93" Type="http://schemas.openxmlformats.org/officeDocument/2006/relationships/customXml" Target="../ink/ink2950.xml"/><Relationship Id="rId189" Type="http://schemas.openxmlformats.org/officeDocument/2006/relationships/customXml" Target="../ink/ink2998.xml"/><Relationship Id="rId3" Type="http://schemas.openxmlformats.org/officeDocument/2006/relationships/customXml" Target="../ink/ink2905.xml"/><Relationship Id="rId214" Type="http://schemas.openxmlformats.org/officeDocument/2006/relationships/image" Target="../media/image2868.png"/><Relationship Id="rId235" Type="http://schemas.openxmlformats.org/officeDocument/2006/relationships/customXml" Target="../ink/ink3021.xml"/><Relationship Id="rId256" Type="http://schemas.openxmlformats.org/officeDocument/2006/relationships/image" Target="../media/image2889.png"/><Relationship Id="rId277" Type="http://schemas.openxmlformats.org/officeDocument/2006/relationships/customXml" Target="../ink/ink3042.xml"/><Relationship Id="rId298" Type="http://schemas.openxmlformats.org/officeDocument/2006/relationships/image" Target="../media/image2910.png"/><Relationship Id="rId116" Type="http://schemas.openxmlformats.org/officeDocument/2006/relationships/image" Target="../media/image2819.png"/><Relationship Id="rId137" Type="http://schemas.openxmlformats.org/officeDocument/2006/relationships/customXml" Target="../ink/ink2972.xml"/><Relationship Id="rId158" Type="http://schemas.openxmlformats.org/officeDocument/2006/relationships/image" Target="../media/image2840.png"/><Relationship Id="rId302" Type="http://schemas.openxmlformats.org/officeDocument/2006/relationships/image" Target="../media/image2912.png"/><Relationship Id="rId323" Type="http://schemas.openxmlformats.org/officeDocument/2006/relationships/customXml" Target="../ink/ink3065.xml"/><Relationship Id="rId20" Type="http://schemas.openxmlformats.org/officeDocument/2006/relationships/image" Target="../media/image2771.png"/><Relationship Id="rId41" Type="http://schemas.openxmlformats.org/officeDocument/2006/relationships/customXml" Target="../ink/ink2924.xml"/><Relationship Id="rId62" Type="http://schemas.openxmlformats.org/officeDocument/2006/relationships/image" Target="../media/image2792.png"/><Relationship Id="rId83" Type="http://schemas.openxmlformats.org/officeDocument/2006/relationships/customXml" Target="../ink/ink2945.xml"/><Relationship Id="rId179" Type="http://schemas.openxmlformats.org/officeDocument/2006/relationships/customXml" Target="../ink/ink2993.xml"/><Relationship Id="rId190" Type="http://schemas.openxmlformats.org/officeDocument/2006/relationships/image" Target="../media/image2856.png"/><Relationship Id="rId204" Type="http://schemas.openxmlformats.org/officeDocument/2006/relationships/image" Target="../media/image2863.png"/><Relationship Id="rId225" Type="http://schemas.openxmlformats.org/officeDocument/2006/relationships/customXml" Target="../ink/ink3016.xml"/><Relationship Id="rId246" Type="http://schemas.openxmlformats.org/officeDocument/2006/relationships/image" Target="../media/image2884.png"/><Relationship Id="rId267" Type="http://schemas.openxmlformats.org/officeDocument/2006/relationships/customXml" Target="../ink/ink3037.xml"/><Relationship Id="rId288" Type="http://schemas.openxmlformats.org/officeDocument/2006/relationships/image" Target="../media/image2905.png"/><Relationship Id="rId106" Type="http://schemas.openxmlformats.org/officeDocument/2006/relationships/image" Target="../media/image2814.png"/><Relationship Id="rId127" Type="http://schemas.openxmlformats.org/officeDocument/2006/relationships/customXml" Target="../ink/ink2967.xml"/><Relationship Id="rId313" Type="http://schemas.openxmlformats.org/officeDocument/2006/relationships/customXml" Target="../ink/ink3060.xml"/><Relationship Id="rId10" Type="http://schemas.openxmlformats.org/officeDocument/2006/relationships/image" Target="../media/image2766.png"/><Relationship Id="rId31" Type="http://schemas.openxmlformats.org/officeDocument/2006/relationships/customXml" Target="../ink/ink2919.xml"/><Relationship Id="rId52" Type="http://schemas.openxmlformats.org/officeDocument/2006/relationships/image" Target="../media/image2787.png"/><Relationship Id="rId73" Type="http://schemas.openxmlformats.org/officeDocument/2006/relationships/customXml" Target="../ink/ink2940.xml"/><Relationship Id="rId94" Type="http://schemas.openxmlformats.org/officeDocument/2006/relationships/image" Target="../media/image2808.png"/><Relationship Id="rId148" Type="http://schemas.openxmlformats.org/officeDocument/2006/relationships/image" Target="../media/image2835.png"/><Relationship Id="rId169" Type="http://schemas.openxmlformats.org/officeDocument/2006/relationships/customXml" Target="../ink/ink2988.xml"/><Relationship Id="rId4" Type="http://schemas.openxmlformats.org/officeDocument/2006/relationships/image" Target="../media/image2763.png"/><Relationship Id="rId180" Type="http://schemas.openxmlformats.org/officeDocument/2006/relationships/image" Target="../media/image2851.png"/><Relationship Id="rId215" Type="http://schemas.openxmlformats.org/officeDocument/2006/relationships/customXml" Target="../ink/ink3011.xml"/><Relationship Id="rId236" Type="http://schemas.openxmlformats.org/officeDocument/2006/relationships/image" Target="../media/image2879.png"/><Relationship Id="rId257" Type="http://schemas.openxmlformats.org/officeDocument/2006/relationships/customXml" Target="../ink/ink3032.xml"/><Relationship Id="rId278" Type="http://schemas.openxmlformats.org/officeDocument/2006/relationships/image" Target="../media/image2900.png"/><Relationship Id="rId303" Type="http://schemas.openxmlformats.org/officeDocument/2006/relationships/customXml" Target="../ink/ink3055.xml"/><Relationship Id="rId42" Type="http://schemas.openxmlformats.org/officeDocument/2006/relationships/image" Target="../media/image2782.png"/><Relationship Id="rId84" Type="http://schemas.openxmlformats.org/officeDocument/2006/relationships/image" Target="../media/image2803.png"/><Relationship Id="rId138" Type="http://schemas.openxmlformats.org/officeDocument/2006/relationships/image" Target="../media/image2830.png"/><Relationship Id="rId191" Type="http://schemas.openxmlformats.org/officeDocument/2006/relationships/customXml" Target="../ink/ink2999.xml"/><Relationship Id="rId205" Type="http://schemas.openxmlformats.org/officeDocument/2006/relationships/customXml" Target="../ink/ink3006.xml"/><Relationship Id="rId247" Type="http://schemas.openxmlformats.org/officeDocument/2006/relationships/customXml" Target="../ink/ink3027.xml"/><Relationship Id="rId107" Type="http://schemas.openxmlformats.org/officeDocument/2006/relationships/customXml" Target="../ink/ink2957.xml"/><Relationship Id="rId289" Type="http://schemas.openxmlformats.org/officeDocument/2006/relationships/customXml" Target="../ink/ink3048.xml"/><Relationship Id="rId11" Type="http://schemas.openxmlformats.org/officeDocument/2006/relationships/customXml" Target="../ink/ink2909.xml"/><Relationship Id="rId53" Type="http://schemas.openxmlformats.org/officeDocument/2006/relationships/customXml" Target="../ink/ink2930.xml"/><Relationship Id="rId149" Type="http://schemas.openxmlformats.org/officeDocument/2006/relationships/customXml" Target="../ink/ink2978.xml"/><Relationship Id="rId314" Type="http://schemas.openxmlformats.org/officeDocument/2006/relationships/image" Target="../media/image2918.png"/><Relationship Id="rId95" Type="http://schemas.openxmlformats.org/officeDocument/2006/relationships/customXml" Target="../ink/ink2951.xml"/><Relationship Id="rId160" Type="http://schemas.openxmlformats.org/officeDocument/2006/relationships/image" Target="../media/image2841.png"/><Relationship Id="rId216" Type="http://schemas.openxmlformats.org/officeDocument/2006/relationships/image" Target="../media/image2869.png"/><Relationship Id="rId258" Type="http://schemas.openxmlformats.org/officeDocument/2006/relationships/image" Target="../media/image2890.png"/><Relationship Id="rId22" Type="http://schemas.openxmlformats.org/officeDocument/2006/relationships/image" Target="../media/image2772.png"/><Relationship Id="rId64" Type="http://schemas.openxmlformats.org/officeDocument/2006/relationships/image" Target="../media/image2793.png"/><Relationship Id="rId118" Type="http://schemas.openxmlformats.org/officeDocument/2006/relationships/image" Target="../media/image2820.png"/><Relationship Id="rId325" Type="http://schemas.openxmlformats.org/officeDocument/2006/relationships/customXml" Target="../ink/ink3066.xml"/><Relationship Id="rId171" Type="http://schemas.openxmlformats.org/officeDocument/2006/relationships/customXml" Target="../ink/ink2989.xml"/><Relationship Id="rId227" Type="http://schemas.openxmlformats.org/officeDocument/2006/relationships/customXml" Target="../ink/ink3017.xml"/><Relationship Id="rId269" Type="http://schemas.openxmlformats.org/officeDocument/2006/relationships/customXml" Target="../ink/ink3038.xml"/><Relationship Id="rId33" Type="http://schemas.openxmlformats.org/officeDocument/2006/relationships/customXml" Target="../ink/ink2920.xml"/><Relationship Id="rId129" Type="http://schemas.openxmlformats.org/officeDocument/2006/relationships/customXml" Target="../ink/ink2968.xml"/><Relationship Id="rId280" Type="http://schemas.openxmlformats.org/officeDocument/2006/relationships/image" Target="../media/image2901.png"/><Relationship Id="rId75" Type="http://schemas.openxmlformats.org/officeDocument/2006/relationships/customXml" Target="../ink/ink2941.xml"/><Relationship Id="rId140" Type="http://schemas.openxmlformats.org/officeDocument/2006/relationships/image" Target="../media/image2831.png"/><Relationship Id="rId182" Type="http://schemas.openxmlformats.org/officeDocument/2006/relationships/image" Target="../media/image2852.png"/><Relationship Id="rId6" Type="http://schemas.openxmlformats.org/officeDocument/2006/relationships/image" Target="../media/image2764.png"/><Relationship Id="rId238" Type="http://schemas.openxmlformats.org/officeDocument/2006/relationships/image" Target="../media/image2880.png"/><Relationship Id="rId291" Type="http://schemas.openxmlformats.org/officeDocument/2006/relationships/customXml" Target="../ink/ink3049.xml"/><Relationship Id="rId305" Type="http://schemas.openxmlformats.org/officeDocument/2006/relationships/customXml" Target="../ink/ink3056.xml"/><Relationship Id="rId44" Type="http://schemas.openxmlformats.org/officeDocument/2006/relationships/image" Target="../media/image2783.png"/><Relationship Id="rId86" Type="http://schemas.openxmlformats.org/officeDocument/2006/relationships/image" Target="../media/image2804.png"/><Relationship Id="rId151" Type="http://schemas.openxmlformats.org/officeDocument/2006/relationships/customXml" Target="../ink/ink2979.xml"/><Relationship Id="rId193" Type="http://schemas.openxmlformats.org/officeDocument/2006/relationships/customXml" Target="../ink/ink3000.xml"/><Relationship Id="rId207" Type="http://schemas.openxmlformats.org/officeDocument/2006/relationships/customXml" Target="../ink/ink3007.xml"/><Relationship Id="rId249" Type="http://schemas.openxmlformats.org/officeDocument/2006/relationships/customXml" Target="../ink/ink3028.xml"/><Relationship Id="rId13" Type="http://schemas.openxmlformats.org/officeDocument/2006/relationships/customXml" Target="../ink/ink2910.xml"/><Relationship Id="rId109" Type="http://schemas.openxmlformats.org/officeDocument/2006/relationships/customXml" Target="../ink/ink2958.xml"/><Relationship Id="rId260" Type="http://schemas.openxmlformats.org/officeDocument/2006/relationships/image" Target="../media/image2891.png"/><Relationship Id="rId316" Type="http://schemas.openxmlformats.org/officeDocument/2006/relationships/image" Target="../media/image2919.png"/><Relationship Id="rId55" Type="http://schemas.openxmlformats.org/officeDocument/2006/relationships/customXml" Target="../ink/ink2931.xml"/><Relationship Id="rId97" Type="http://schemas.openxmlformats.org/officeDocument/2006/relationships/customXml" Target="../ink/ink2952.xml"/><Relationship Id="rId120" Type="http://schemas.openxmlformats.org/officeDocument/2006/relationships/image" Target="../media/image28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de-hs.zoom-x.de/j/64843766756?pwd=lSRgFjY6B9HOpFZirXrOI5dD6BYTVM.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mailto:bernhard.koester@jade-hs.de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81.png"/><Relationship Id="rId299" Type="http://schemas.openxmlformats.org/officeDocument/2006/relationships/image" Target="../media/image3070.png"/><Relationship Id="rId21" Type="http://schemas.openxmlformats.org/officeDocument/2006/relationships/image" Target="../media/image2934.png"/><Relationship Id="rId63" Type="http://schemas.openxmlformats.org/officeDocument/2006/relationships/image" Target="../media/image2955.png"/><Relationship Id="rId159" Type="http://schemas.openxmlformats.org/officeDocument/2006/relationships/customXml" Target="../ink/ink3146.xml"/><Relationship Id="rId324" Type="http://schemas.openxmlformats.org/officeDocument/2006/relationships/customXml" Target="../ink/ink3229.xml"/><Relationship Id="rId366" Type="http://schemas.openxmlformats.org/officeDocument/2006/relationships/customXml" Target="../ink/ink3251.xml"/><Relationship Id="rId170" Type="http://schemas.openxmlformats.org/officeDocument/2006/relationships/image" Target="../media/image3007.png"/><Relationship Id="rId226" Type="http://schemas.openxmlformats.org/officeDocument/2006/relationships/image" Target="../media/image3035.png"/><Relationship Id="rId433" Type="http://schemas.openxmlformats.org/officeDocument/2006/relationships/customXml" Target="../ink/ink3285.xml"/><Relationship Id="rId268" Type="http://schemas.openxmlformats.org/officeDocument/2006/relationships/customXml" Target="../ink/ink3201.xml"/><Relationship Id="rId32" Type="http://schemas.openxmlformats.org/officeDocument/2006/relationships/customXml" Target="../ink/ink3082.xml"/><Relationship Id="rId74" Type="http://schemas.openxmlformats.org/officeDocument/2006/relationships/customXml" Target="../ink/ink3103.xml"/><Relationship Id="rId128" Type="http://schemas.openxmlformats.org/officeDocument/2006/relationships/customXml" Target="../ink/ink3130.xml"/><Relationship Id="rId335" Type="http://schemas.openxmlformats.org/officeDocument/2006/relationships/image" Target="../media/image3088.png"/><Relationship Id="rId377" Type="http://schemas.openxmlformats.org/officeDocument/2006/relationships/image" Target="../media/image3108.png"/><Relationship Id="rId5" Type="http://schemas.openxmlformats.org/officeDocument/2006/relationships/image" Target="../media/image2926.png"/><Relationship Id="rId181" Type="http://schemas.openxmlformats.org/officeDocument/2006/relationships/customXml" Target="../ink/ink3157.xml"/><Relationship Id="rId237" Type="http://schemas.openxmlformats.org/officeDocument/2006/relationships/image" Target="../media/image3040.png"/><Relationship Id="rId402" Type="http://schemas.openxmlformats.org/officeDocument/2006/relationships/customXml" Target="../ink/ink3269.xml"/><Relationship Id="rId279" Type="http://schemas.openxmlformats.org/officeDocument/2006/relationships/image" Target="../media/image2241.png"/><Relationship Id="rId444" Type="http://schemas.openxmlformats.org/officeDocument/2006/relationships/image" Target="../media/image3141.png"/><Relationship Id="rId43" Type="http://schemas.openxmlformats.org/officeDocument/2006/relationships/image" Target="../media/image2945.png"/><Relationship Id="rId139" Type="http://schemas.openxmlformats.org/officeDocument/2006/relationships/image" Target="../media/image2992.png"/><Relationship Id="rId290" Type="http://schemas.openxmlformats.org/officeDocument/2006/relationships/customXml" Target="../ink/ink3212.xml"/><Relationship Id="rId304" Type="http://schemas.openxmlformats.org/officeDocument/2006/relationships/customXml" Target="../ink/ink3219.xml"/><Relationship Id="rId346" Type="http://schemas.openxmlformats.org/officeDocument/2006/relationships/customXml" Target="../ink/ink3240.xml"/><Relationship Id="rId388" Type="http://schemas.openxmlformats.org/officeDocument/2006/relationships/customXml" Target="../ink/ink3262.xml"/><Relationship Id="rId85" Type="http://schemas.openxmlformats.org/officeDocument/2006/relationships/image" Target="../media/image2966.png"/><Relationship Id="rId150" Type="http://schemas.openxmlformats.org/officeDocument/2006/relationships/image" Target="../media/image2997.png"/><Relationship Id="rId192" Type="http://schemas.openxmlformats.org/officeDocument/2006/relationships/image" Target="../media/image3018.png"/><Relationship Id="rId206" Type="http://schemas.openxmlformats.org/officeDocument/2006/relationships/image" Target="../media/image3025.png"/><Relationship Id="rId413" Type="http://schemas.openxmlformats.org/officeDocument/2006/relationships/image" Target="../media/image3126.png"/><Relationship Id="rId248" Type="http://schemas.openxmlformats.org/officeDocument/2006/relationships/customXml" Target="../ink/ink3191.xml"/><Relationship Id="rId455" Type="http://schemas.openxmlformats.org/officeDocument/2006/relationships/customXml" Target="../ink/ink3296.xml"/><Relationship Id="rId12" Type="http://schemas.openxmlformats.org/officeDocument/2006/relationships/customXml" Target="../ink/ink3072.xml"/><Relationship Id="rId108" Type="http://schemas.openxmlformats.org/officeDocument/2006/relationships/customXml" Target="../ink/ink3120.xml"/><Relationship Id="rId315" Type="http://schemas.openxmlformats.org/officeDocument/2006/relationships/image" Target="../media/image3078.png"/><Relationship Id="rId357" Type="http://schemas.openxmlformats.org/officeDocument/2006/relationships/customXml" Target="../ink/ink3246.xml"/><Relationship Id="rId54" Type="http://schemas.openxmlformats.org/officeDocument/2006/relationships/customXml" Target="../ink/ink3093.xml"/><Relationship Id="rId96" Type="http://schemas.openxmlformats.org/officeDocument/2006/relationships/customXml" Target="../ink/ink3114.xml"/><Relationship Id="rId161" Type="http://schemas.openxmlformats.org/officeDocument/2006/relationships/customXml" Target="../ink/ink3147.xml"/><Relationship Id="rId217" Type="http://schemas.openxmlformats.org/officeDocument/2006/relationships/customXml" Target="../ink/ink3175.xml"/><Relationship Id="rId399" Type="http://schemas.openxmlformats.org/officeDocument/2006/relationships/image" Target="../media/image3119.png"/><Relationship Id="rId259" Type="http://schemas.openxmlformats.org/officeDocument/2006/relationships/image" Target="../media/image3051.png"/><Relationship Id="rId424" Type="http://schemas.openxmlformats.org/officeDocument/2006/relationships/customXml" Target="../ink/ink3280.xml"/><Relationship Id="rId466" Type="http://schemas.openxmlformats.org/officeDocument/2006/relationships/image" Target="../media/image3152.png"/><Relationship Id="rId23" Type="http://schemas.openxmlformats.org/officeDocument/2006/relationships/image" Target="../media/image2935.png"/><Relationship Id="rId119" Type="http://schemas.openxmlformats.org/officeDocument/2006/relationships/image" Target="../media/image2982.png"/><Relationship Id="rId270" Type="http://schemas.openxmlformats.org/officeDocument/2006/relationships/customXml" Target="../ink/ink3202.xml"/><Relationship Id="rId326" Type="http://schemas.openxmlformats.org/officeDocument/2006/relationships/customXml" Target="../ink/ink3230.xml"/><Relationship Id="rId65" Type="http://schemas.openxmlformats.org/officeDocument/2006/relationships/image" Target="../media/image2956.png"/><Relationship Id="rId130" Type="http://schemas.openxmlformats.org/officeDocument/2006/relationships/customXml" Target="../ink/ink3131.xml"/><Relationship Id="rId368" Type="http://schemas.openxmlformats.org/officeDocument/2006/relationships/customXml" Target="../ink/ink3252.xml"/><Relationship Id="rId172" Type="http://schemas.openxmlformats.org/officeDocument/2006/relationships/image" Target="../media/image3008.png"/><Relationship Id="rId228" Type="http://schemas.openxmlformats.org/officeDocument/2006/relationships/customXml" Target="../ink/ink3181.xml"/><Relationship Id="rId435" Type="http://schemas.openxmlformats.org/officeDocument/2006/relationships/customXml" Target="../ink/ink3286.xml"/><Relationship Id="rId281" Type="http://schemas.openxmlformats.org/officeDocument/2006/relationships/image" Target="../media/image3061.png"/><Relationship Id="rId337" Type="http://schemas.openxmlformats.org/officeDocument/2006/relationships/image" Target="../media/image3089.png"/><Relationship Id="rId34" Type="http://schemas.openxmlformats.org/officeDocument/2006/relationships/customXml" Target="../ink/ink3083.xml"/><Relationship Id="rId76" Type="http://schemas.openxmlformats.org/officeDocument/2006/relationships/customXml" Target="../ink/ink3104.xml"/><Relationship Id="rId141" Type="http://schemas.openxmlformats.org/officeDocument/2006/relationships/image" Target="../media/image2993.png"/><Relationship Id="rId379" Type="http://schemas.openxmlformats.org/officeDocument/2006/relationships/image" Target="../media/image3109.png"/><Relationship Id="rId7" Type="http://schemas.openxmlformats.org/officeDocument/2006/relationships/image" Target="../media/image2927.png"/><Relationship Id="rId183" Type="http://schemas.openxmlformats.org/officeDocument/2006/relationships/customXml" Target="../ink/ink3158.xml"/><Relationship Id="rId239" Type="http://schemas.openxmlformats.org/officeDocument/2006/relationships/image" Target="../media/image3041.png"/><Relationship Id="rId390" Type="http://schemas.openxmlformats.org/officeDocument/2006/relationships/customXml" Target="../ink/ink3263.xml"/><Relationship Id="rId404" Type="http://schemas.openxmlformats.org/officeDocument/2006/relationships/customXml" Target="../ink/ink3270.xml"/><Relationship Id="rId446" Type="http://schemas.openxmlformats.org/officeDocument/2006/relationships/image" Target="../media/image3142.png"/><Relationship Id="rId250" Type="http://schemas.openxmlformats.org/officeDocument/2006/relationships/customXml" Target="../ink/ink3192.xml"/><Relationship Id="rId292" Type="http://schemas.openxmlformats.org/officeDocument/2006/relationships/customXml" Target="../ink/ink3213.xml"/><Relationship Id="rId306" Type="http://schemas.openxmlformats.org/officeDocument/2006/relationships/customXml" Target="../ink/ink3220.xml"/><Relationship Id="rId45" Type="http://schemas.openxmlformats.org/officeDocument/2006/relationships/image" Target="../media/image2946.png"/><Relationship Id="rId87" Type="http://schemas.openxmlformats.org/officeDocument/2006/relationships/image" Target="../media/image2967.png"/><Relationship Id="rId110" Type="http://schemas.openxmlformats.org/officeDocument/2006/relationships/customXml" Target="../ink/ink3121.xml"/><Relationship Id="rId348" Type="http://schemas.openxmlformats.org/officeDocument/2006/relationships/customXml" Target="../ink/ink3241.xml"/><Relationship Id="rId152" Type="http://schemas.openxmlformats.org/officeDocument/2006/relationships/image" Target="../media/image2998.png"/><Relationship Id="rId194" Type="http://schemas.openxmlformats.org/officeDocument/2006/relationships/image" Target="../media/image3019.png"/><Relationship Id="rId208" Type="http://schemas.openxmlformats.org/officeDocument/2006/relationships/image" Target="../media/image3026.png"/><Relationship Id="rId415" Type="http://schemas.openxmlformats.org/officeDocument/2006/relationships/image" Target="../media/image3127.png"/><Relationship Id="rId457" Type="http://schemas.openxmlformats.org/officeDocument/2006/relationships/customXml" Target="../ink/ink3297.xml"/><Relationship Id="rId261" Type="http://schemas.openxmlformats.org/officeDocument/2006/relationships/image" Target="../media/image3052.png"/><Relationship Id="rId14" Type="http://schemas.openxmlformats.org/officeDocument/2006/relationships/customXml" Target="../ink/ink3073.xml"/><Relationship Id="rId56" Type="http://schemas.openxmlformats.org/officeDocument/2006/relationships/customXml" Target="../ink/ink3094.xml"/><Relationship Id="rId317" Type="http://schemas.openxmlformats.org/officeDocument/2006/relationships/image" Target="../media/image3079.png"/><Relationship Id="rId359" Type="http://schemas.openxmlformats.org/officeDocument/2006/relationships/customXml" Target="../ink/ink3247.xml"/><Relationship Id="rId98" Type="http://schemas.openxmlformats.org/officeDocument/2006/relationships/customXml" Target="../ink/ink3115.xml"/><Relationship Id="rId121" Type="http://schemas.openxmlformats.org/officeDocument/2006/relationships/image" Target="../media/image2983.png"/><Relationship Id="rId163" Type="http://schemas.openxmlformats.org/officeDocument/2006/relationships/customXml" Target="../ink/ink3148.xml"/><Relationship Id="rId219" Type="http://schemas.openxmlformats.org/officeDocument/2006/relationships/customXml" Target="../ink/ink3176.xml"/><Relationship Id="rId370" Type="http://schemas.openxmlformats.org/officeDocument/2006/relationships/customXml" Target="../ink/ink3253.xml"/><Relationship Id="rId426" Type="http://schemas.openxmlformats.org/officeDocument/2006/relationships/customXml" Target="../ink/ink3281.xml"/><Relationship Id="rId230" Type="http://schemas.openxmlformats.org/officeDocument/2006/relationships/customXml" Target="../ink/ink3182.xml"/><Relationship Id="rId25" Type="http://schemas.openxmlformats.org/officeDocument/2006/relationships/image" Target="../media/image2936.png"/><Relationship Id="rId67" Type="http://schemas.openxmlformats.org/officeDocument/2006/relationships/image" Target="../media/image2957.png"/><Relationship Id="rId272" Type="http://schemas.openxmlformats.org/officeDocument/2006/relationships/customXml" Target="../ink/ink3203.xml"/><Relationship Id="rId328" Type="http://schemas.openxmlformats.org/officeDocument/2006/relationships/customXml" Target="../ink/ink3231.xml"/><Relationship Id="rId132" Type="http://schemas.openxmlformats.org/officeDocument/2006/relationships/customXml" Target="../ink/ink3132.xml"/><Relationship Id="rId174" Type="http://schemas.openxmlformats.org/officeDocument/2006/relationships/image" Target="../media/image3009.png"/><Relationship Id="rId381" Type="http://schemas.openxmlformats.org/officeDocument/2006/relationships/image" Target="../media/image3110.png"/><Relationship Id="rId241" Type="http://schemas.openxmlformats.org/officeDocument/2006/relationships/image" Target="../media/image3042.png"/><Relationship Id="rId437" Type="http://schemas.openxmlformats.org/officeDocument/2006/relationships/customXml" Target="../ink/ink3287.xml"/><Relationship Id="rId36" Type="http://schemas.openxmlformats.org/officeDocument/2006/relationships/customXml" Target="../ink/ink3084.xml"/><Relationship Id="rId283" Type="http://schemas.openxmlformats.org/officeDocument/2006/relationships/image" Target="../media/image3062.png"/><Relationship Id="rId339" Type="http://schemas.openxmlformats.org/officeDocument/2006/relationships/image" Target="../media/image3090.png"/><Relationship Id="rId78" Type="http://schemas.openxmlformats.org/officeDocument/2006/relationships/customXml" Target="../ink/ink3105.xml"/><Relationship Id="rId101" Type="http://schemas.openxmlformats.org/officeDocument/2006/relationships/image" Target="../media/image2974.png"/><Relationship Id="rId143" Type="http://schemas.openxmlformats.org/officeDocument/2006/relationships/image" Target="../media/image2994.png"/><Relationship Id="rId185" Type="http://schemas.openxmlformats.org/officeDocument/2006/relationships/customXml" Target="../ink/ink3159.xml"/><Relationship Id="rId350" Type="http://schemas.openxmlformats.org/officeDocument/2006/relationships/customXml" Target="../ink/ink3242.xml"/><Relationship Id="rId406" Type="http://schemas.openxmlformats.org/officeDocument/2006/relationships/customXml" Target="../ink/ink3271.xml"/><Relationship Id="rId9" Type="http://schemas.openxmlformats.org/officeDocument/2006/relationships/image" Target="../media/image2928.png"/><Relationship Id="rId210" Type="http://schemas.openxmlformats.org/officeDocument/2006/relationships/image" Target="../media/image3027.png"/><Relationship Id="rId392" Type="http://schemas.openxmlformats.org/officeDocument/2006/relationships/customXml" Target="../ink/ink3264.xml"/><Relationship Id="rId448" Type="http://schemas.openxmlformats.org/officeDocument/2006/relationships/image" Target="../media/image3143.png"/><Relationship Id="rId252" Type="http://schemas.openxmlformats.org/officeDocument/2006/relationships/customXml" Target="../ink/ink3193.xml"/><Relationship Id="rId294" Type="http://schemas.openxmlformats.org/officeDocument/2006/relationships/customXml" Target="../ink/ink3214.xml"/><Relationship Id="rId308" Type="http://schemas.openxmlformats.org/officeDocument/2006/relationships/customXml" Target="../ink/ink3221.xml"/><Relationship Id="rId47" Type="http://schemas.openxmlformats.org/officeDocument/2006/relationships/image" Target="../media/image2947.png"/><Relationship Id="rId89" Type="http://schemas.openxmlformats.org/officeDocument/2006/relationships/image" Target="../media/image2968.png"/><Relationship Id="rId112" Type="http://schemas.openxmlformats.org/officeDocument/2006/relationships/customXml" Target="../ink/ink3122.xml"/><Relationship Id="rId154" Type="http://schemas.openxmlformats.org/officeDocument/2006/relationships/image" Target="../media/image2999.png"/><Relationship Id="rId361" Type="http://schemas.openxmlformats.org/officeDocument/2006/relationships/customXml" Target="../ink/ink3248.xml"/><Relationship Id="rId196" Type="http://schemas.openxmlformats.org/officeDocument/2006/relationships/image" Target="../media/image3020.png"/><Relationship Id="rId417" Type="http://schemas.openxmlformats.org/officeDocument/2006/relationships/image" Target="../media/image3128.png"/><Relationship Id="rId459" Type="http://schemas.openxmlformats.org/officeDocument/2006/relationships/customXml" Target="../ink/ink3298.xml"/><Relationship Id="rId16" Type="http://schemas.openxmlformats.org/officeDocument/2006/relationships/customXml" Target="../ink/ink3074.xml"/><Relationship Id="rId221" Type="http://schemas.openxmlformats.org/officeDocument/2006/relationships/customXml" Target="../ink/ink3177.xml"/><Relationship Id="rId263" Type="http://schemas.openxmlformats.org/officeDocument/2006/relationships/image" Target="../media/image3053.png"/><Relationship Id="rId319" Type="http://schemas.openxmlformats.org/officeDocument/2006/relationships/image" Target="../media/image3080.png"/><Relationship Id="rId58" Type="http://schemas.openxmlformats.org/officeDocument/2006/relationships/customXml" Target="../ink/ink3095.xml"/><Relationship Id="rId123" Type="http://schemas.openxmlformats.org/officeDocument/2006/relationships/image" Target="../media/image2984.png"/><Relationship Id="rId330" Type="http://schemas.openxmlformats.org/officeDocument/2006/relationships/customXml" Target="../ink/ink3232.xml"/><Relationship Id="rId165" Type="http://schemas.openxmlformats.org/officeDocument/2006/relationships/customXml" Target="../ink/ink3149.xml"/><Relationship Id="rId372" Type="http://schemas.openxmlformats.org/officeDocument/2006/relationships/customXml" Target="../ink/ink3254.xml"/><Relationship Id="rId428" Type="http://schemas.openxmlformats.org/officeDocument/2006/relationships/customXml" Target="../ink/ink3282.xml"/><Relationship Id="rId232" Type="http://schemas.openxmlformats.org/officeDocument/2006/relationships/customXml" Target="../ink/ink3183.xml"/><Relationship Id="rId274" Type="http://schemas.openxmlformats.org/officeDocument/2006/relationships/customXml" Target="../ink/ink3204.xml"/><Relationship Id="rId27" Type="http://schemas.openxmlformats.org/officeDocument/2006/relationships/image" Target="../media/image2937.png"/><Relationship Id="rId69" Type="http://schemas.openxmlformats.org/officeDocument/2006/relationships/image" Target="../media/image2958.png"/><Relationship Id="rId134" Type="http://schemas.openxmlformats.org/officeDocument/2006/relationships/customXml" Target="../ink/ink3133.xml"/><Relationship Id="rId80" Type="http://schemas.openxmlformats.org/officeDocument/2006/relationships/customXml" Target="../ink/ink3106.xml"/><Relationship Id="rId176" Type="http://schemas.openxmlformats.org/officeDocument/2006/relationships/image" Target="../media/image3010.png"/><Relationship Id="rId341" Type="http://schemas.openxmlformats.org/officeDocument/2006/relationships/image" Target="../media/image3091.png"/><Relationship Id="rId383" Type="http://schemas.openxmlformats.org/officeDocument/2006/relationships/image" Target="../media/image3111.png"/><Relationship Id="rId439" Type="http://schemas.openxmlformats.org/officeDocument/2006/relationships/customXml" Target="../ink/ink3288.xml"/><Relationship Id="rId201" Type="http://schemas.openxmlformats.org/officeDocument/2006/relationships/customXml" Target="../ink/ink3167.xml"/><Relationship Id="rId243" Type="http://schemas.openxmlformats.org/officeDocument/2006/relationships/image" Target="../media/image3043.png"/><Relationship Id="rId285" Type="http://schemas.openxmlformats.org/officeDocument/2006/relationships/image" Target="../media/image3063.png"/><Relationship Id="rId450" Type="http://schemas.openxmlformats.org/officeDocument/2006/relationships/image" Target="../media/image3144.png"/><Relationship Id="rId38" Type="http://schemas.openxmlformats.org/officeDocument/2006/relationships/customXml" Target="../ink/ink3085.xml"/><Relationship Id="rId103" Type="http://schemas.openxmlformats.org/officeDocument/2006/relationships/image" Target="../media/image2975.png"/><Relationship Id="rId310" Type="http://schemas.openxmlformats.org/officeDocument/2006/relationships/customXml" Target="../ink/ink3222.xml"/><Relationship Id="rId91" Type="http://schemas.openxmlformats.org/officeDocument/2006/relationships/image" Target="../media/image2969.png"/><Relationship Id="rId145" Type="http://schemas.openxmlformats.org/officeDocument/2006/relationships/image" Target="../media/image2995.png"/><Relationship Id="rId187" Type="http://schemas.openxmlformats.org/officeDocument/2006/relationships/customXml" Target="../ink/ink3160.xml"/><Relationship Id="rId352" Type="http://schemas.openxmlformats.org/officeDocument/2006/relationships/customXml" Target="../ink/ink3243.xml"/><Relationship Id="rId394" Type="http://schemas.openxmlformats.org/officeDocument/2006/relationships/customXml" Target="../ink/ink3265.xml"/><Relationship Id="rId408" Type="http://schemas.openxmlformats.org/officeDocument/2006/relationships/customXml" Target="../ink/ink3272.xml"/><Relationship Id="rId212" Type="http://schemas.openxmlformats.org/officeDocument/2006/relationships/image" Target="../media/image3028.png"/><Relationship Id="rId254" Type="http://schemas.openxmlformats.org/officeDocument/2006/relationships/customXml" Target="../ink/ink3194.xml"/><Relationship Id="rId49" Type="http://schemas.openxmlformats.org/officeDocument/2006/relationships/image" Target="../media/image2948.png"/><Relationship Id="rId114" Type="http://schemas.openxmlformats.org/officeDocument/2006/relationships/customXml" Target="../ink/ink3123.xml"/><Relationship Id="rId296" Type="http://schemas.openxmlformats.org/officeDocument/2006/relationships/customXml" Target="../ink/ink3215.xml"/><Relationship Id="rId461" Type="http://schemas.openxmlformats.org/officeDocument/2006/relationships/customXml" Target="../ink/ink3299.xml"/><Relationship Id="rId60" Type="http://schemas.openxmlformats.org/officeDocument/2006/relationships/customXml" Target="../ink/ink3096.xml"/><Relationship Id="rId156" Type="http://schemas.openxmlformats.org/officeDocument/2006/relationships/image" Target="../media/image3000.png"/><Relationship Id="rId198" Type="http://schemas.openxmlformats.org/officeDocument/2006/relationships/image" Target="../media/image3021.png"/><Relationship Id="rId321" Type="http://schemas.openxmlformats.org/officeDocument/2006/relationships/image" Target="../media/image3081.png"/><Relationship Id="rId363" Type="http://schemas.openxmlformats.org/officeDocument/2006/relationships/customXml" Target="../ink/ink3249.xml"/><Relationship Id="rId419" Type="http://schemas.openxmlformats.org/officeDocument/2006/relationships/image" Target="../media/image3129.png"/><Relationship Id="rId223" Type="http://schemas.openxmlformats.org/officeDocument/2006/relationships/customXml" Target="../ink/ink3178.xml"/><Relationship Id="rId430" Type="http://schemas.openxmlformats.org/officeDocument/2006/relationships/customXml" Target="../ink/ink3283.xml"/><Relationship Id="rId18" Type="http://schemas.openxmlformats.org/officeDocument/2006/relationships/customXml" Target="../ink/ink3075.xml"/><Relationship Id="rId265" Type="http://schemas.openxmlformats.org/officeDocument/2006/relationships/image" Target="../media/image3054.png"/><Relationship Id="rId125" Type="http://schemas.openxmlformats.org/officeDocument/2006/relationships/image" Target="../media/image2985.png"/><Relationship Id="rId167" Type="http://schemas.openxmlformats.org/officeDocument/2006/relationships/customXml" Target="../ink/ink3150.xml"/><Relationship Id="rId332" Type="http://schemas.openxmlformats.org/officeDocument/2006/relationships/customXml" Target="../ink/ink3233.xml"/><Relationship Id="rId374" Type="http://schemas.openxmlformats.org/officeDocument/2006/relationships/customXml" Target="../ink/ink3255.xml"/><Relationship Id="rId71" Type="http://schemas.openxmlformats.org/officeDocument/2006/relationships/image" Target="../media/image2959.png"/><Relationship Id="rId234" Type="http://schemas.openxmlformats.org/officeDocument/2006/relationships/customXml" Target="../ink/ink3184.xml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2938.png"/><Relationship Id="rId276" Type="http://schemas.openxmlformats.org/officeDocument/2006/relationships/customXml" Target="../ink/ink3205.xml"/><Relationship Id="rId441" Type="http://schemas.openxmlformats.org/officeDocument/2006/relationships/customXml" Target="../ink/ink3289.xml"/><Relationship Id="rId40" Type="http://schemas.openxmlformats.org/officeDocument/2006/relationships/customXml" Target="../ink/ink3086.xml"/><Relationship Id="rId136" Type="http://schemas.openxmlformats.org/officeDocument/2006/relationships/customXml" Target="../ink/ink3134.xml"/><Relationship Id="rId178" Type="http://schemas.openxmlformats.org/officeDocument/2006/relationships/image" Target="../media/image3011.png"/><Relationship Id="rId301" Type="http://schemas.openxmlformats.org/officeDocument/2006/relationships/image" Target="../media/image3071.png"/><Relationship Id="rId343" Type="http://schemas.openxmlformats.org/officeDocument/2006/relationships/image" Target="../media/image3092.png"/><Relationship Id="rId61" Type="http://schemas.openxmlformats.org/officeDocument/2006/relationships/image" Target="../media/image2954.png"/><Relationship Id="rId82" Type="http://schemas.openxmlformats.org/officeDocument/2006/relationships/customXml" Target="../ink/ink3107.xml"/><Relationship Id="rId199" Type="http://schemas.openxmlformats.org/officeDocument/2006/relationships/customXml" Target="../ink/ink3166.xml"/><Relationship Id="rId203" Type="http://schemas.openxmlformats.org/officeDocument/2006/relationships/customXml" Target="../ink/ink3168.xml"/><Relationship Id="rId385" Type="http://schemas.openxmlformats.org/officeDocument/2006/relationships/image" Target="../media/image3112.png"/><Relationship Id="rId19" Type="http://schemas.openxmlformats.org/officeDocument/2006/relationships/image" Target="../media/image2933.png"/><Relationship Id="rId224" Type="http://schemas.openxmlformats.org/officeDocument/2006/relationships/image" Target="../media/image3034.png"/><Relationship Id="rId245" Type="http://schemas.openxmlformats.org/officeDocument/2006/relationships/image" Target="../media/image3044.png"/><Relationship Id="rId266" Type="http://schemas.openxmlformats.org/officeDocument/2006/relationships/customXml" Target="../ink/ink3200.xml"/><Relationship Id="rId287" Type="http://schemas.openxmlformats.org/officeDocument/2006/relationships/image" Target="../media/image3064.png"/><Relationship Id="rId410" Type="http://schemas.openxmlformats.org/officeDocument/2006/relationships/customXml" Target="../ink/ink3273.xml"/><Relationship Id="rId431" Type="http://schemas.openxmlformats.org/officeDocument/2006/relationships/customXml" Target="../ink/ink3284.xml"/><Relationship Id="rId452" Type="http://schemas.openxmlformats.org/officeDocument/2006/relationships/image" Target="../media/image3145.png"/><Relationship Id="rId30" Type="http://schemas.openxmlformats.org/officeDocument/2006/relationships/customXml" Target="../ink/ink3081.xml"/><Relationship Id="rId105" Type="http://schemas.openxmlformats.org/officeDocument/2006/relationships/image" Target="../media/image2976.png"/><Relationship Id="rId126" Type="http://schemas.openxmlformats.org/officeDocument/2006/relationships/customXml" Target="../ink/ink3129.xml"/><Relationship Id="rId147" Type="http://schemas.openxmlformats.org/officeDocument/2006/relationships/customXml" Target="../ink/ink3140.xml"/><Relationship Id="rId168" Type="http://schemas.openxmlformats.org/officeDocument/2006/relationships/image" Target="../media/image3006.png"/><Relationship Id="rId312" Type="http://schemas.openxmlformats.org/officeDocument/2006/relationships/customXml" Target="../ink/ink3223.xml"/><Relationship Id="rId333" Type="http://schemas.openxmlformats.org/officeDocument/2006/relationships/image" Target="../media/image3087.png"/><Relationship Id="rId354" Type="http://schemas.openxmlformats.org/officeDocument/2006/relationships/customXml" Target="../ink/ink3244.xml"/><Relationship Id="rId51" Type="http://schemas.openxmlformats.org/officeDocument/2006/relationships/image" Target="../media/image2949.png"/><Relationship Id="rId72" Type="http://schemas.openxmlformats.org/officeDocument/2006/relationships/customXml" Target="../ink/ink3102.xml"/><Relationship Id="rId93" Type="http://schemas.openxmlformats.org/officeDocument/2006/relationships/image" Target="../media/image2970.png"/><Relationship Id="rId189" Type="http://schemas.openxmlformats.org/officeDocument/2006/relationships/customXml" Target="../ink/ink3161.xml"/><Relationship Id="rId375" Type="http://schemas.openxmlformats.org/officeDocument/2006/relationships/image" Target="../media/image3107.png"/><Relationship Id="rId396" Type="http://schemas.openxmlformats.org/officeDocument/2006/relationships/customXml" Target="../ink/ink3266.xml"/><Relationship Id="rId3" Type="http://schemas.openxmlformats.org/officeDocument/2006/relationships/image" Target="../media/image4700.png"/><Relationship Id="rId214" Type="http://schemas.openxmlformats.org/officeDocument/2006/relationships/image" Target="../media/image3029.png"/><Relationship Id="rId235" Type="http://schemas.openxmlformats.org/officeDocument/2006/relationships/image" Target="../media/image3039.png"/><Relationship Id="rId256" Type="http://schemas.openxmlformats.org/officeDocument/2006/relationships/customXml" Target="../ink/ink3195.xml"/><Relationship Id="rId277" Type="http://schemas.openxmlformats.org/officeDocument/2006/relationships/image" Target="../media/image3060.png"/><Relationship Id="rId298" Type="http://schemas.openxmlformats.org/officeDocument/2006/relationships/customXml" Target="../ink/ink3216.xml"/><Relationship Id="rId400" Type="http://schemas.openxmlformats.org/officeDocument/2006/relationships/customXml" Target="../ink/ink3268.xml"/><Relationship Id="rId421" Type="http://schemas.openxmlformats.org/officeDocument/2006/relationships/image" Target="../media/image3130.png"/><Relationship Id="rId442" Type="http://schemas.openxmlformats.org/officeDocument/2006/relationships/image" Target="../media/image3140.png"/><Relationship Id="rId463" Type="http://schemas.openxmlformats.org/officeDocument/2006/relationships/customXml" Target="../ink/ink3300.xml"/><Relationship Id="rId116" Type="http://schemas.openxmlformats.org/officeDocument/2006/relationships/customXml" Target="../ink/ink3124.xml"/><Relationship Id="rId137" Type="http://schemas.openxmlformats.org/officeDocument/2006/relationships/image" Target="../media/image2991.png"/><Relationship Id="rId158" Type="http://schemas.openxmlformats.org/officeDocument/2006/relationships/image" Target="../media/image3001.png"/><Relationship Id="rId302" Type="http://schemas.openxmlformats.org/officeDocument/2006/relationships/customXml" Target="../ink/ink3218.xml"/><Relationship Id="rId323" Type="http://schemas.openxmlformats.org/officeDocument/2006/relationships/image" Target="../media/image3082.png"/><Relationship Id="rId344" Type="http://schemas.openxmlformats.org/officeDocument/2006/relationships/customXml" Target="../ink/ink3239.xml"/><Relationship Id="rId20" Type="http://schemas.openxmlformats.org/officeDocument/2006/relationships/customXml" Target="../ink/ink3076.xml"/><Relationship Id="rId41" Type="http://schemas.openxmlformats.org/officeDocument/2006/relationships/image" Target="../media/image2944.png"/><Relationship Id="rId62" Type="http://schemas.openxmlformats.org/officeDocument/2006/relationships/customXml" Target="../ink/ink3097.xml"/><Relationship Id="rId83" Type="http://schemas.openxmlformats.org/officeDocument/2006/relationships/image" Target="../media/image2965.png"/><Relationship Id="rId179" Type="http://schemas.openxmlformats.org/officeDocument/2006/relationships/customXml" Target="../ink/ink3156.xml"/><Relationship Id="rId365" Type="http://schemas.openxmlformats.org/officeDocument/2006/relationships/image" Target="../media/image3102.png"/><Relationship Id="rId386" Type="http://schemas.openxmlformats.org/officeDocument/2006/relationships/customXml" Target="../ink/ink3261.xml"/><Relationship Id="rId190" Type="http://schemas.openxmlformats.org/officeDocument/2006/relationships/image" Target="../media/image3017.png"/><Relationship Id="rId204" Type="http://schemas.openxmlformats.org/officeDocument/2006/relationships/image" Target="../media/image3024.png"/><Relationship Id="rId225" Type="http://schemas.openxmlformats.org/officeDocument/2006/relationships/customXml" Target="../ink/ink3179.xml"/><Relationship Id="rId246" Type="http://schemas.openxmlformats.org/officeDocument/2006/relationships/customXml" Target="../ink/ink3190.xml"/><Relationship Id="rId267" Type="http://schemas.openxmlformats.org/officeDocument/2006/relationships/image" Target="../media/image3055.png"/><Relationship Id="rId288" Type="http://schemas.openxmlformats.org/officeDocument/2006/relationships/customXml" Target="../ink/ink3211.xml"/><Relationship Id="rId411" Type="http://schemas.openxmlformats.org/officeDocument/2006/relationships/image" Target="../media/image3125.png"/><Relationship Id="rId432" Type="http://schemas.openxmlformats.org/officeDocument/2006/relationships/image" Target="../media/image3135.png"/><Relationship Id="rId453" Type="http://schemas.openxmlformats.org/officeDocument/2006/relationships/customXml" Target="../ink/ink3295.xml"/><Relationship Id="rId106" Type="http://schemas.openxmlformats.org/officeDocument/2006/relationships/customXml" Target="../ink/ink3119.xml"/><Relationship Id="rId127" Type="http://schemas.openxmlformats.org/officeDocument/2006/relationships/image" Target="../media/image2986.png"/><Relationship Id="rId313" Type="http://schemas.openxmlformats.org/officeDocument/2006/relationships/image" Target="../media/image3077.png"/><Relationship Id="rId10" Type="http://schemas.openxmlformats.org/officeDocument/2006/relationships/customXml" Target="../ink/ink3071.xml"/><Relationship Id="rId31" Type="http://schemas.openxmlformats.org/officeDocument/2006/relationships/image" Target="../media/image2939.png"/><Relationship Id="rId52" Type="http://schemas.openxmlformats.org/officeDocument/2006/relationships/customXml" Target="../ink/ink3092.xml"/><Relationship Id="rId73" Type="http://schemas.openxmlformats.org/officeDocument/2006/relationships/image" Target="../media/image2960.png"/><Relationship Id="rId94" Type="http://schemas.openxmlformats.org/officeDocument/2006/relationships/customXml" Target="../ink/ink3113.xml"/><Relationship Id="rId148" Type="http://schemas.openxmlformats.org/officeDocument/2006/relationships/image" Target="../media/image2996.png"/><Relationship Id="rId169" Type="http://schemas.openxmlformats.org/officeDocument/2006/relationships/customXml" Target="../ink/ink3151.xml"/><Relationship Id="rId334" Type="http://schemas.openxmlformats.org/officeDocument/2006/relationships/customXml" Target="../ink/ink3234.xml"/><Relationship Id="rId355" Type="http://schemas.openxmlformats.org/officeDocument/2006/relationships/customXml" Target="../ink/ink3245.xml"/><Relationship Id="rId376" Type="http://schemas.openxmlformats.org/officeDocument/2006/relationships/customXml" Target="../ink/ink3256.xml"/><Relationship Id="rId397" Type="http://schemas.openxmlformats.org/officeDocument/2006/relationships/image" Target="../media/image3118.png"/><Relationship Id="rId4" Type="http://schemas.openxmlformats.org/officeDocument/2006/relationships/customXml" Target="../ink/ink3068.xml"/><Relationship Id="rId180" Type="http://schemas.openxmlformats.org/officeDocument/2006/relationships/image" Target="../media/image3012.png"/><Relationship Id="rId215" Type="http://schemas.openxmlformats.org/officeDocument/2006/relationships/customXml" Target="../ink/ink3174.xml"/><Relationship Id="rId236" Type="http://schemas.openxmlformats.org/officeDocument/2006/relationships/customXml" Target="../ink/ink3185.xml"/><Relationship Id="rId257" Type="http://schemas.openxmlformats.org/officeDocument/2006/relationships/image" Target="../media/image3050.png"/><Relationship Id="rId278" Type="http://schemas.openxmlformats.org/officeDocument/2006/relationships/customXml" Target="../ink/ink3206.xml"/><Relationship Id="rId401" Type="http://schemas.openxmlformats.org/officeDocument/2006/relationships/image" Target="../media/image3120.png"/><Relationship Id="rId422" Type="http://schemas.openxmlformats.org/officeDocument/2006/relationships/customXml" Target="../ink/ink3279.xml"/><Relationship Id="rId443" Type="http://schemas.openxmlformats.org/officeDocument/2006/relationships/customXml" Target="../ink/ink3290.xml"/><Relationship Id="rId464" Type="http://schemas.openxmlformats.org/officeDocument/2006/relationships/image" Target="../media/image3151.png"/><Relationship Id="rId303" Type="http://schemas.openxmlformats.org/officeDocument/2006/relationships/image" Target="../media/image3072.png"/><Relationship Id="rId42" Type="http://schemas.openxmlformats.org/officeDocument/2006/relationships/customXml" Target="../ink/ink3087.xml"/><Relationship Id="rId84" Type="http://schemas.openxmlformats.org/officeDocument/2006/relationships/customXml" Target="../ink/ink3108.xml"/><Relationship Id="rId138" Type="http://schemas.openxmlformats.org/officeDocument/2006/relationships/customXml" Target="../ink/ink3135.xml"/><Relationship Id="rId345" Type="http://schemas.openxmlformats.org/officeDocument/2006/relationships/image" Target="../media/image3093.png"/><Relationship Id="rId387" Type="http://schemas.openxmlformats.org/officeDocument/2006/relationships/image" Target="../media/image3113.png"/><Relationship Id="rId191" Type="http://schemas.openxmlformats.org/officeDocument/2006/relationships/customXml" Target="../ink/ink3162.xml"/><Relationship Id="rId205" Type="http://schemas.openxmlformats.org/officeDocument/2006/relationships/customXml" Target="../ink/ink3169.xml"/><Relationship Id="rId247" Type="http://schemas.openxmlformats.org/officeDocument/2006/relationships/image" Target="../media/image3045.png"/><Relationship Id="rId412" Type="http://schemas.openxmlformats.org/officeDocument/2006/relationships/customXml" Target="../ink/ink3274.xml"/><Relationship Id="rId107" Type="http://schemas.openxmlformats.org/officeDocument/2006/relationships/image" Target="../media/image2977.png"/><Relationship Id="rId289" Type="http://schemas.openxmlformats.org/officeDocument/2006/relationships/image" Target="../media/image3065.png"/><Relationship Id="rId454" Type="http://schemas.openxmlformats.org/officeDocument/2006/relationships/image" Target="../media/image3146.png"/><Relationship Id="rId11" Type="http://schemas.openxmlformats.org/officeDocument/2006/relationships/image" Target="../media/image2929.png"/><Relationship Id="rId53" Type="http://schemas.openxmlformats.org/officeDocument/2006/relationships/image" Target="../media/image2950.png"/><Relationship Id="rId149" Type="http://schemas.openxmlformats.org/officeDocument/2006/relationships/customXml" Target="../ink/ink3141.xml"/><Relationship Id="rId314" Type="http://schemas.openxmlformats.org/officeDocument/2006/relationships/customXml" Target="../ink/ink3224.xml"/><Relationship Id="rId356" Type="http://schemas.openxmlformats.org/officeDocument/2006/relationships/image" Target="../media/image3098.png"/><Relationship Id="rId398" Type="http://schemas.openxmlformats.org/officeDocument/2006/relationships/customXml" Target="../ink/ink3267.xml"/><Relationship Id="rId95" Type="http://schemas.openxmlformats.org/officeDocument/2006/relationships/image" Target="../media/image2971.png"/><Relationship Id="rId160" Type="http://schemas.openxmlformats.org/officeDocument/2006/relationships/image" Target="../media/image3002.png"/><Relationship Id="rId216" Type="http://schemas.openxmlformats.org/officeDocument/2006/relationships/image" Target="../media/image3030.png"/><Relationship Id="rId423" Type="http://schemas.openxmlformats.org/officeDocument/2006/relationships/image" Target="../media/image3131.png"/><Relationship Id="rId258" Type="http://schemas.openxmlformats.org/officeDocument/2006/relationships/customXml" Target="../ink/ink3196.xml"/><Relationship Id="rId465" Type="http://schemas.openxmlformats.org/officeDocument/2006/relationships/customXml" Target="../ink/ink3301.xml"/><Relationship Id="rId22" Type="http://schemas.openxmlformats.org/officeDocument/2006/relationships/customXml" Target="../ink/ink3077.xml"/><Relationship Id="rId64" Type="http://schemas.openxmlformats.org/officeDocument/2006/relationships/customXml" Target="../ink/ink3098.xml"/><Relationship Id="rId118" Type="http://schemas.openxmlformats.org/officeDocument/2006/relationships/customXml" Target="../ink/ink3125.xml"/><Relationship Id="rId325" Type="http://schemas.openxmlformats.org/officeDocument/2006/relationships/image" Target="../media/image3083.png"/><Relationship Id="rId367" Type="http://schemas.openxmlformats.org/officeDocument/2006/relationships/image" Target="../media/image3103.png"/><Relationship Id="rId171" Type="http://schemas.openxmlformats.org/officeDocument/2006/relationships/customXml" Target="../ink/ink3152.xml"/><Relationship Id="rId227" Type="http://schemas.openxmlformats.org/officeDocument/2006/relationships/customXml" Target="../ink/ink3180.xml"/><Relationship Id="rId269" Type="http://schemas.openxmlformats.org/officeDocument/2006/relationships/image" Target="../media/image3056.png"/><Relationship Id="rId434" Type="http://schemas.openxmlformats.org/officeDocument/2006/relationships/image" Target="../media/image3136.png"/><Relationship Id="rId33" Type="http://schemas.openxmlformats.org/officeDocument/2006/relationships/image" Target="../media/image2940.png"/><Relationship Id="rId129" Type="http://schemas.openxmlformats.org/officeDocument/2006/relationships/image" Target="../media/image2987.png"/><Relationship Id="rId280" Type="http://schemas.openxmlformats.org/officeDocument/2006/relationships/customXml" Target="../ink/ink3207.xml"/><Relationship Id="rId336" Type="http://schemas.openxmlformats.org/officeDocument/2006/relationships/customXml" Target="../ink/ink3235.xml"/><Relationship Id="rId75" Type="http://schemas.openxmlformats.org/officeDocument/2006/relationships/image" Target="../media/image2961.png"/><Relationship Id="rId140" Type="http://schemas.openxmlformats.org/officeDocument/2006/relationships/customXml" Target="../ink/ink3136.xml"/><Relationship Id="rId182" Type="http://schemas.openxmlformats.org/officeDocument/2006/relationships/image" Target="../media/image3013.png"/><Relationship Id="rId378" Type="http://schemas.openxmlformats.org/officeDocument/2006/relationships/customXml" Target="../ink/ink3257.xml"/><Relationship Id="rId403" Type="http://schemas.openxmlformats.org/officeDocument/2006/relationships/image" Target="../media/image3121.png"/><Relationship Id="rId6" Type="http://schemas.openxmlformats.org/officeDocument/2006/relationships/customXml" Target="../ink/ink3069.xml"/><Relationship Id="rId238" Type="http://schemas.openxmlformats.org/officeDocument/2006/relationships/customXml" Target="../ink/ink3186.xml"/><Relationship Id="rId445" Type="http://schemas.openxmlformats.org/officeDocument/2006/relationships/customXml" Target="../ink/ink3291.xml"/><Relationship Id="rId291" Type="http://schemas.openxmlformats.org/officeDocument/2006/relationships/image" Target="../media/image3066.png"/><Relationship Id="rId305" Type="http://schemas.openxmlformats.org/officeDocument/2006/relationships/image" Target="../media/image3073.png"/><Relationship Id="rId347" Type="http://schemas.openxmlformats.org/officeDocument/2006/relationships/image" Target="../media/image3094.png"/><Relationship Id="rId44" Type="http://schemas.openxmlformats.org/officeDocument/2006/relationships/customXml" Target="../ink/ink3088.xml"/><Relationship Id="rId86" Type="http://schemas.openxmlformats.org/officeDocument/2006/relationships/customXml" Target="../ink/ink3109.xml"/><Relationship Id="rId151" Type="http://schemas.openxmlformats.org/officeDocument/2006/relationships/customXml" Target="../ink/ink3142.xml"/><Relationship Id="rId389" Type="http://schemas.openxmlformats.org/officeDocument/2006/relationships/image" Target="../media/image3114.png"/><Relationship Id="rId193" Type="http://schemas.openxmlformats.org/officeDocument/2006/relationships/customXml" Target="../ink/ink3163.xml"/><Relationship Id="rId207" Type="http://schemas.openxmlformats.org/officeDocument/2006/relationships/customXml" Target="../ink/ink3170.xml"/><Relationship Id="rId249" Type="http://schemas.openxmlformats.org/officeDocument/2006/relationships/image" Target="../media/image3046.png"/><Relationship Id="rId414" Type="http://schemas.openxmlformats.org/officeDocument/2006/relationships/customXml" Target="../ink/ink3275.xml"/><Relationship Id="rId456" Type="http://schemas.openxmlformats.org/officeDocument/2006/relationships/image" Target="../media/image3147.png"/><Relationship Id="rId13" Type="http://schemas.openxmlformats.org/officeDocument/2006/relationships/image" Target="../media/image2930.png"/><Relationship Id="rId109" Type="http://schemas.openxmlformats.org/officeDocument/2006/relationships/image" Target="../media/image2978.png"/><Relationship Id="rId260" Type="http://schemas.openxmlformats.org/officeDocument/2006/relationships/customXml" Target="../ink/ink3197.xml"/><Relationship Id="rId316" Type="http://schemas.openxmlformats.org/officeDocument/2006/relationships/customXml" Target="../ink/ink3225.xml"/><Relationship Id="rId55" Type="http://schemas.openxmlformats.org/officeDocument/2006/relationships/image" Target="../media/image2951.png"/><Relationship Id="rId97" Type="http://schemas.openxmlformats.org/officeDocument/2006/relationships/image" Target="../media/image2972.png"/><Relationship Id="rId120" Type="http://schemas.openxmlformats.org/officeDocument/2006/relationships/customXml" Target="../ink/ink3126.xml"/><Relationship Id="rId358" Type="http://schemas.openxmlformats.org/officeDocument/2006/relationships/image" Target="../media/image3099.png"/><Relationship Id="rId162" Type="http://schemas.openxmlformats.org/officeDocument/2006/relationships/image" Target="../media/image3003.png"/><Relationship Id="rId218" Type="http://schemas.openxmlformats.org/officeDocument/2006/relationships/image" Target="../media/image3031.png"/><Relationship Id="rId425" Type="http://schemas.openxmlformats.org/officeDocument/2006/relationships/image" Target="../media/image3132.png"/><Relationship Id="rId271" Type="http://schemas.openxmlformats.org/officeDocument/2006/relationships/image" Target="../media/image3057.png"/><Relationship Id="rId24" Type="http://schemas.openxmlformats.org/officeDocument/2006/relationships/customXml" Target="../ink/ink3078.xml"/><Relationship Id="rId66" Type="http://schemas.openxmlformats.org/officeDocument/2006/relationships/customXml" Target="../ink/ink3099.xml"/><Relationship Id="rId131" Type="http://schemas.openxmlformats.org/officeDocument/2006/relationships/image" Target="../media/image2988.png"/><Relationship Id="rId327" Type="http://schemas.openxmlformats.org/officeDocument/2006/relationships/image" Target="../media/image3084.png"/><Relationship Id="rId369" Type="http://schemas.openxmlformats.org/officeDocument/2006/relationships/image" Target="../media/image3104.png"/><Relationship Id="rId173" Type="http://schemas.openxmlformats.org/officeDocument/2006/relationships/customXml" Target="../ink/ink3153.xml"/><Relationship Id="rId229" Type="http://schemas.openxmlformats.org/officeDocument/2006/relationships/image" Target="../media/image3036.png"/><Relationship Id="rId380" Type="http://schemas.openxmlformats.org/officeDocument/2006/relationships/customXml" Target="../ink/ink3258.xml"/><Relationship Id="rId436" Type="http://schemas.openxmlformats.org/officeDocument/2006/relationships/image" Target="../media/image3137.png"/><Relationship Id="rId240" Type="http://schemas.openxmlformats.org/officeDocument/2006/relationships/customXml" Target="../ink/ink3187.xml"/><Relationship Id="rId35" Type="http://schemas.openxmlformats.org/officeDocument/2006/relationships/image" Target="../media/image2941.png"/><Relationship Id="rId77" Type="http://schemas.openxmlformats.org/officeDocument/2006/relationships/image" Target="../media/image2962.png"/><Relationship Id="rId100" Type="http://schemas.openxmlformats.org/officeDocument/2006/relationships/customXml" Target="../ink/ink3116.xml"/><Relationship Id="rId282" Type="http://schemas.openxmlformats.org/officeDocument/2006/relationships/customXml" Target="../ink/ink3208.xml"/><Relationship Id="rId338" Type="http://schemas.openxmlformats.org/officeDocument/2006/relationships/customXml" Target="../ink/ink3236.xml"/><Relationship Id="rId8" Type="http://schemas.openxmlformats.org/officeDocument/2006/relationships/customXml" Target="../ink/ink3070.xml"/><Relationship Id="rId142" Type="http://schemas.openxmlformats.org/officeDocument/2006/relationships/customXml" Target="../ink/ink3137.xml"/><Relationship Id="rId184" Type="http://schemas.openxmlformats.org/officeDocument/2006/relationships/image" Target="../media/image3014.png"/><Relationship Id="rId391" Type="http://schemas.openxmlformats.org/officeDocument/2006/relationships/image" Target="../media/image3115.png"/><Relationship Id="rId405" Type="http://schemas.openxmlformats.org/officeDocument/2006/relationships/image" Target="../media/image3122.png"/><Relationship Id="rId447" Type="http://schemas.openxmlformats.org/officeDocument/2006/relationships/customXml" Target="../ink/ink3292.xml"/><Relationship Id="rId251" Type="http://schemas.openxmlformats.org/officeDocument/2006/relationships/image" Target="../media/image3047.png"/><Relationship Id="rId46" Type="http://schemas.openxmlformats.org/officeDocument/2006/relationships/customXml" Target="../ink/ink3089.xml"/><Relationship Id="rId293" Type="http://schemas.openxmlformats.org/officeDocument/2006/relationships/image" Target="../media/image3067.png"/><Relationship Id="rId307" Type="http://schemas.openxmlformats.org/officeDocument/2006/relationships/image" Target="../media/image3074.png"/><Relationship Id="rId349" Type="http://schemas.openxmlformats.org/officeDocument/2006/relationships/image" Target="../media/image3095.png"/><Relationship Id="rId88" Type="http://schemas.openxmlformats.org/officeDocument/2006/relationships/customXml" Target="../ink/ink3110.xml"/><Relationship Id="rId111" Type="http://schemas.openxmlformats.org/officeDocument/2006/relationships/image" Target="../media/image2979.png"/><Relationship Id="rId153" Type="http://schemas.openxmlformats.org/officeDocument/2006/relationships/customXml" Target="../ink/ink3143.xml"/><Relationship Id="rId195" Type="http://schemas.openxmlformats.org/officeDocument/2006/relationships/customXml" Target="../ink/ink3164.xml"/><Relationship Id="rId209" Type="http://schemas.openxmlformats.org/officeDocument/2006/relationships/customXml" Target="../ink/ink3171.xml"/><Relationship Id="rId360" Type="http://schemas.openxmlformats.org/officeDocument/2006/relationships/image" Target="../media/image3100.png"/><Relationship Id="rId416" Type="http://schemas.openxmlformats.org/officeDocument/2006/relationships/customXml" Target="../ink/ink3276.xml"/><Relationship Id="rId220" Type="http://schemas.openxmlformats.org/officeDocument/2006/relationships/image" Target="../media/image3032.png"/><Relationship Id="rId458" Type="http://schemas.openxmlformats.org/officeDocument/2006/relationships/image" Target="../media/image3148.png"/><Relationship Id="rId15" Type="http://schemas.openxmlformats.org/officeDocument/2006/relationships/image" Target="../media/image2931.png"/><Relationship Id="rId57" Type="http://schemas.openxmlformats.org/officeDocument/2006/relationships/image" Target="../media/image2952.png"/><Relationship Id="rId262" Type="http://schemas.openxmlformats.org/officeDocument/2006/relationships/customXml" Target="../ink/ink3198.xml"/><Relationship Id="rId318" Type="http://schemas.openxmlformats.org/officeDocument/2006/relationships/customXml" Target="../ink/ink3226.xml"/><Relationship Id="rId99" Type="http://schemas.openxmlformats.org/officeDocument/2006/relationships/image" Target="../media/image2973.png"/><Relationship Id="rId122" Type="http://schemas.openxmlformats.org/officeDocument/2006/relationships/customXml" Target="../ink/ink3127.xml"/><Relationship Id="rId164" Type="http://schemas.openxmlformats.org/officeDocument/2006/relationships/image" Target="../media/image3004.png"/><Relationship Id="rId371" Type="http://schemas.openxmlformats.org/officeDocument/2006/relationships/image" Target="../media/image3105.png"/><Relationship Id="rId427" Type="http://schemas.openxmlformats.org/officeDocument/2006/relationships/image" Target="../media/image3133.png"/><Relationship Id="rId26" Type="http://schemas.openxmlformats.org/officeDocument/2006/relationships/customXml" Target="../ink/ink3079.xml"/><Relationship Id="rId231" Type="http://schemas.openxmlformats.org/officeDocument/2006/relationships/image" Target="../media/image3037.png"/><Relationship Id="rId273" Type="http://schemas.openxmlformats.org/officeDocument/2006/relationships/image" Target="../media/image3058.png"/><Relationship Id="rId329" Type="http://schemas.openxmlformats.org/officeDocument/2006/relationships/image" Target="../media/image3085.png"/><Relationship Id="rId68" Type="http://schemas.openxmlformats.org/officeDocument/2006/relationships/customXml" Target="../ink/ink3100.xml"/><Relationship Id="rId133" Type="http://schemas.openxmlformats.org/officeDocument/2006/relationships/image" Target="../media/image2989.png"/><Relationship Id="rId175" Type="http://schemas.openxmlformats.org/officeDocument/2006/relationships/customXml" Target="../ink/ink3154.xml"/><Relationship Id="rId340" Type="http://schemas.openxmlformats.org/officeDocument/2006/relationships/customXml" Target="../ink/ink3237.xml"/><Relationship Id="rId200" Type="http://schemas.openxmlformats.org/officeDocument/2006/relationships/image" Target="../media/image3022.png"/><Relationship Id="rId382" Type="http://schemas.openxmlformats.org/officeDocument/2006/relationships/customXml" Target="../ink/ink3259.xml"/><Relationship Id="rId438" Type="http://schemas.openxmlformats.org/officeDocument/2006/relationships/image" Target="../media/image3138.png"/><Relationship Id="rId242" Type="http://schemas.openxmlformats.org/officeDocument/2006/relationships/customXml" Target="../ink/ink3188.xml"/><Relationship Id="rId284" Type="http://schemas.openxmlformats.org/officeDocument/2006/relationships/customXml" Target="../ink/ink3209.xml"/><Relationship Id="rId37" Type="http://schemas.openxmlformats.org/officeDocument/2006/relationships/image" Target="../media/image2942.png"/><Relationship Id="rId79" Type="http://schemas.openxmlformats.org/officeDocument/2006/relationships/image" Target="../media/image2963.png"/><Relationship Id="rId102" Type="http://schemas.openxmlformats.org/officeDocument/2006/relationships/customXml" Target="../ink/ink3117.xml"/><Relationship Id="rId144" Type="http://schemas.openxmlformats.org/officeDocument/2006/relationships/customXml" Target="../ink/ink3138.xml"/><Relationship Id="rId90" Type="http://schemas.openxmlformats.org/officeDocument/2006/relationships/customXml" Target="../ink/ink3111.xml"/><Relationship Id="rId186" Type="http://schemas.openxmlformats.org/officeDocument/2006/relationships/image" Target="../media/image3015.png"/><Relationship Id="rId351" Type="http://schemas.openxmlformats.org/officeDocument/2006/relationships/image" Target="../media/image3096.png"/><Relationship Id="rId393" Type="http://schemas.openxmlformats.org/officeDocument/2006/relationships/image" Target="../media/image3116.png"/><Relationship Id="rId407" Type="http://schemas.openxmlformats.org/officeDocument/2006/relationships/image" Target="../media/image3123.png"/><Relationship Id="rId449" Type="http://schemas.openxmlformats.org/officeDocument/2006/relationships/customXml" Target="../ink/ink3293.xml"/><Relationship Id="rId211" Type="http://schemas.openxmlformats.org/officeDocument/2006/relationships/customXml" Target="../ink/ink3172.xml"/><Relationship Id="rId253" Type="http://schemas.openxmlformats.org/officeDocument/2006/relationships/image" Target="../media/image3048.png"/><Relationship Id="rId295" Type="http://schemas.openxmlformats.org/officeDocument/2006/relationships/image" Target="../media/image3068.png"/><Relationship Id="rId309" Type="http://schemas.openxmlformats.org/officeDocument/2006/relationships/image" Target="../media/image3075.png"/><Relationship Id="rId460" Type="http://schemas.openxmlformats.org/officeDocument/2006/relationships/image" Target="../media/image3149.png"/><Relationship Id="rId48" Type="http://schemas.openxmlformats.org/officeDocument/2006/relationships/customXml" Target="../ink/ink3090.xml"/><Relationship Id="rId113" Type="http://schemas.openxmlformats.org/officeDocument/2006/relationships/image" Target="../media/image1016.png"/><Relationship Id="rId320" Type="http://schemas.openxmlformats.org/officeDocument/2006/relationships/customXml" Target="../ink/ink3227.xml"/><Relationship Id="rId155" Type="http://schemas.openxmlformats.org/officeDocument/2006/relationships/customXml" Target="../ink/ink3144.xml"/><Relationship Id="rId197" Type="http://schemas.openxmlformats.org/officeDocument/2006/relationships/customXml" Target="../ink/ink3165.xml"/><Relationship Id="rId362" Type="http://schemas.openxmlformats.org/officeDocument/2006/relationships/image" Target="../media/image3101.png"/><Relationship Id="rId418" Type="http://schemas.openxmlformats.org/officeDocument/2006/relationships/customXml" Target="../ink/ink3277.xml"/><Relationship Id="rId222" Type="http://schemas.openxmlformats.org/officeDocument/2006/relationships/image" Target="../media/image3033.png"/><Relationship Id="rId264" Type="http://schemas.openxmlformats.org/officeDocument/2006/relationships/customXml" Target="../ink/ink3199.xml"/><Relationship Id="rId17" Type="http://schemas.openxmlformats.org/officeDocument/2006/relationships/image" Target="../media/image2932.png"/><Relationship Id="rId59" Type="http://schemas.openxmlformats.org/officeDocument/2006/relationships/image" Target="../media/image2953.png"/><Relationship Id="rId124" Type="http://schemas.openxmlformats.org/officeDocument/2006/relationships/customXml" Target="../ink/ink3128.xml"/><Relationship Id="rId70" Type="http://schemas.openxmlformats.org/officeDocument/2006/relationships/customXml" Target="../ink/ink3101.xml"/><Relationship Id="rId166" Type="http://schemas.openxmlformats.org/officeDocument/2006/relationships/image" Target="../media/image3005.png"/><Relationship Id="rId331" Type="http://schemas.openxmlformats.org/officeDocument/2006/relationships/image" Target="../media/image3086.png"/><Relationship Id="rId373" Type="http://schemas.openxmlformats.org/officeDocument/2006/relationships/image" Target="../media/image3106.png"/><Relationship Id="rId429" Type="http://schemas.openxmlformats.org/officeDocument/2006/relationships/image" Target="../media/image313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038.png"/><Relationship Id="rId440" Type="http://schemas.openxmlformats.org/officeDocument/2006/relationships/image" Target="../media/image3139.png"/><Relationship Id="rId28" Type="http://schemas.openxmlformats.org/officeDocument/2006/relationships/customXml" Target="../ink/ink3080.xml"/><Relationship Id="rId275" Type="http://schemas.openxmlformats.org/officeDocument/2006/relationships/image" Target="../media/image3059.png"/><Relationship Id="rId300" Type="http://schemas.openxmlformats.org/officeDocument/2006/relationships/customXml" Target="../ink/ink3217.xml"/><Relationship Id="rId81" Type="http://schemas.openxmlformats.org/officeDocument/2006/relationships/image" Target="../media/image2964.png"/><Relationship Id="rId135" Type="http://schemas.openxmlformats.org/officeDocument/2006/relationships/image" Target="../media/image2990.png"/><Relationship Id="rId177" Type="http://schemas.openxmlformats.org/officeDocument/2006/relationships/customXml" Target="../ink/ink3155.xml"/><Relationship Id="rId342" Type="http://schemas.openxmlformats.org/officeDocument/2006/relationships/customXml" Target="../ink/ink3238.xml"/><Relationship Id="rId384" Type="http://schemas.openxmlformats.org/officeDocument/2006/relationships/customXml" Target="../ink/ink3260.xml"/><Relationship Id="rId202" Type="http://schemas.openxmlformats.org/officeDocument/2006/relationships/image" Target="../media/image3023.png"/><Relationship Id="rId244" Type="http://schemas.openxmlformats.org/officeDocument/2006/relationships/customXml" Target="../ink/ink3189.xml"/><Relationship Id="rId39" Type="http://schemas.openxmlformats.org/officeDocument/2006/relationships/image" Target="../media/image2943.png"/><Relationship Id="rId286" Type="http://schemas.openxmlformats.org/officeDocument/2006/relationships/customXml" Target="../ink/ink3210.xml"/><Relationship Id="rId451" Type="http://schemas.openxmlformats.org/officeDocument/2006/relationships/customXml" Target="../ink/ink3294.xml"/><Relationship Id="rId50" Type="http://schemas.openxmlformats.org/officeDocument/2006/relationships/customXml" Target="../ink/ink3091.xml"/><Relationship Id="rId104" Type="http://schemas.openxmlformats.org/officeDocument/2006/relationships/customXml" Target="../ink/ink3118.xml"/><Relationship Id="rId146" Type="http://schemas.openxmlformats.org/officeDocument/2006/relationships/customXml" Target="../ink/ink3139.xml"/><Relationship Id="rId188" Type="http://schemas.openxmlformats.org/officeDocument/2006/relationships/image" Target="../media/image3016.png"/><Relationship Id="rId311" Type="http://schemas.openxmlformats.org/officeDocument/2006/relationships/image" Target="../media/image3076.png"/><Relationship Id="rId353" Type="http://schemas.openxmlformats.org/officeDocument/2006/relationships/image" Target="../media/image3097.png"/><Relationship Id="rId395" Type="http://schemas.openxmlformats.org/officeDocument/2006/relationships/image" Target="../media/image3117.png"/><Relationship Id="rId409" Type="http://schemas.openxmlformats.org/officeDocument/2006/relationships/image" Target="../media/image3124.png"/><Relationship Id="rId92" Type="http://schemas.openxmlformats.org/officeDocument/2006/relationships/customXml" Target="../ink/ink3112.xml"/><Relationship Id="rId213" Type="http://schemas.openxmlformats.org/officeDocument/2006/relationships/customXml" Target="../ink/ink3173.xml"/><Relationship Id="rId420" Type="http://schemas.openxmlformats.org/officeDocument/2006/relationships/customXml" Target="../ink/ink3278.xml"/><Relationship Id="rId255" Type="http://schemas.openxmlformats.org/officeDocument/2006/relationships/image" Target="../media/image3049.png"/><Relationship Id="rId297" Type="http://schemas.openxmlformats.org/officeDocument/2006/relationships/image" Target="../media/image3069.png"/><Relationship Id="rId462" Type="http://schemas.openxmlformats.org/officeDocument/2006/relationships/image" Target="../media/image3150.png"/><Relationship Id="rId115" Type="http://schemas.openxmlformats.org/officeDocument/2006/relationships/image" Target="../media/image2980.png"/><Relationship Id="rId157" Type="http://schemas.openxmlformats.org/officeDocument/2006/relationships/customXml" Target="../ink/ink3145.xml"/><Relationship Id="rId322" Type="http://schemas.openxmlformats.org/officeDocument/2006/relationships/customXml" Target="../ink/ink3228.xml"/><Relationship Id="rId364" Type="http://schemas.openxmlformats.org/officeDocument/2006/relationships/customXml" Target="../ink/ink325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59.xml"/><Relationship Id="rId299" Type="http://schemas.openxmlformats.org/officeDocument/2006/relationships/customXml" Target="../ink/ink3450.xml"/><Relationship Id="rId21" Type="http://schemas.openxmlformats.org/officeDocument/2006/relationships/customXml" Target="../ink/ink3311.xml"/><Relationship Id="rId63" Type="http://schemas.openxmlformats.org/officeDocument/2006/relationships/customXml" Target="../ink/ink3332.xml"/><Relationship Id="rId159" Type="http://schemas.openxmlformats.org/officeDocument/2006/relationships/customXml" Target="../ink/ink3380.xml"/><Relationship Id="rId324" Type="http://schemas.openxmlformats.org/officeDocument/2006/relationships/image" Target="../media/image3311.png"/><Relationship Id="rId366" Type="http://schemas.openxmlformats.org/officeDocument/2006/relationships/customXml" Target="../ink/ink3484.xml"/><Relationship Id="rId170" Type="http://schemas.openxmlformats.org/officeDocument/2006/relationships/image" Target="../media/image3235.png"/><Relationship Id="rId226" Type="http://schemas.openxmlformats.org/officeDocument/2006/relationships/image" Target="../media/image3262.png"/><Relationship Id="rId433" Type="http://schemas.openxmlformats.org/officeDocument/2006/relationships/image" Target="../media/image3365.png"/><Relationship Id="rId268" Type="http://schemas.openxmlformats.org/officeDocument/2006/relationships/image" Target="../media/image3283.png"/><Relationship Id="rId32" Type="http://schemas.openxmlformats.org/officeDocument/2006/relationships/image" Target="../media/image3167.png"/><Relationship Id="rId74" Type="http://schemas.openxmlformats.org/officeDocument/2006/relationships/image" Target="../media/image3188.png"/><Relationship Id="rId128" Type="http://schemas.openxmlformats.org/officeDocument/2006/relationships/image" Target="../media/image3215.png"/><Relationship Id="rId335" Type="http://schemas.openxmlformats.org/officeDocument/2006/relationships/customXml" Target="../ink/ink3468.xml"/><Relationship Id="rId377" Type="http://schemas.openxmlformats.org/officeDocument/2006/relationships/image" Target="../media/image3337.png"/><Relationship Id="rId5" Type="http://schemas.openxmlformats.org/officeDocument/2006/relationships/customXml" Target="../ink/ink3303.xml"/><Relationship Id="rId181" Type="http://schemas.openxmlformats.org/officeDocument/2006/relationships/customXml" Target="../ink/ink3391.xml"/><Relationship Id="rId237" Type="http://schemas.openxmlformats.org/officeDocument/2006/relationships/customXml" Target="../ink/ink3419.xml"/><Relationship Id="rId402" Type="http://schemas.openxmlformats.org/officeDocument/2006/relationships/customXml" Target="../ink/ink3502.xml"/><Relationship Id="rId279" Type="http://schemas.openxmlformats.org/officeDocument/2006/relationships/customXml" Target="../ink/ink3440.xml"/><Relationship Id="rId444" Type="http://schemas.openxmlformats.org/officeDocument/2006/relationships/customXml" Target="../ink/ink3523.xml"/><Relationship Id="rId43" Type="http://schemas.openxmlformats.org/officeDocument/2006/relationships/customXml" Target="../ink/ink3322.xml"/><Relationship Id="rId139" Type="http://schemas.openxmlformats.org/officeDocument/2006/relationships/customXml" Target="../ink/ink3370.xml"/><Relationship Id="rId290" Type="http://schemas.openxmlformats.org/officeDocument/2006/relationships/image" Target="../media/image3294.png"/><Relationship Id="rId304" Type="http://schemas.openxmlformats.org/officeDocument/2006/relationships/image" Target="../media/image3301.png"/><Relationship Id="rId346" Type="http://schemas.openxmlformats.org/officeDocument/2006/relationships/customXml" Target="../ink/ink3474.xml"/><Relationship Id="rId388" Type="http://schemas.openxmlformats.org/officeDocument/2006/relationships/customXml" Target="../ink/ink3495.xml"/><Relationship Id="rId85" Type="http://schemas.openxmlformats.org/officeDocument/2006/relationships/customXml" Target="../ink/ink3343.xml"/><Relationship Id="rId150" Type="http://schemas.openxmlformats.org/officeDocument/2006/relationships/image" Target="../media/image3226.png"/><Relationship Id="rId192" Type="http://schemas.openxmlformats.org/officeDocument/2006/relationships/image" Target="../media/image1044.png"/><Relationship Id="rId206" Type="http://schemas.openxmlformats.org/officeDocument/2006/relationships/image" Target="../media/image3252.png"/><Relationship Id="rId413" Type="http://schemas.openxmlformats.org/officeDocument/2006/relationships/image" Target="../media/image3355.png"/><Relationship Id="rId248" Type="http://schemas.openxmlformats.org/officeDocument/2006/relationships/image" Target="../media/image3273.png"/><Relationship Id="rId455" Type="http://schemas.openxmlformats.org/officeDocument/2006/relationships/image" Target="../media/image3376.png"/><Relationship Id="rId12" Type="http://schemas.openxmlformats.org/officeDocument/2006/relationships/image" Target="../media/image3157.png"/><Relationship Id="rId108" Type="http://schemas.openxmlformats.org/officeDocument/2006/relationships/image" Target="../media/image3205.png"/><Relationship Id="rId315" Type="http://schemas.openxmlformats.org/officeDocument/2006/relationships/customXml" Target="../ink/ink3458.xml"/><Relationship Id="rId357" Type="http://schemas.openxmlformats.org/officeDocument/2006/relationships/image" Target="../media/image3327.png"/><Relationship Id="rId54" Type="http://schemas.openxmlformats.org/officeDocument/2006/relationships/image" Target="../media/image3178.png"/><Relationship Id="rId96" Type="http://schemas.openxmlformats.org/officeDocument/2006/relationships/image" Target="../media/image3199.png"/><Relationship Id="rId161" Type="http://schemas.openxmlformats.org/officeDocument/2006/relationships/customXml" Target="../ink/ink3381.xml"/><Relationship Id="rId217" Type="http://schemas.openxmlformats.org/officeDocument/2006/relationships/customXml" Target="../ink/ink3409.xml"/><Relationship Id="rId399" Type="http://schemas.openxmlformats.org/officeDocument/2006/relationships/image" Target="../media/image3348.png"/><Relationship Id="rId259" Type="http://schemas.openxmlformats.org/officeDocument/2006/relationships/customXml" Target="../ink/ink3430.xml"/><Relationship Id="rId424" Type="http://schemas.openxmlformats.org/officeDocument/2006/relationships/customXml" Target="../ink/ink3513.xml"/><Relationship Id="rId466" Type="http://schemas.openxmlformats.org/officeDocument/2006/relationships/customXml" Target="../ink/ink3534.xml"/><Relationship Id="rId23" Type="http://schemas.openxmlformats.org/officeDocument/2006/relationships/customXml" Target="../ink/ink3312.xml"/><Relationship Id="rId119" Type="http://schemas.openxmlformats.org/officeDocument/2006/relationships/customXml" Target="../ink/ink3360.xml"/><Relationship Id="rId270" Type="http://schemas.openxmlformats.org/officeDocument/2006/relationships/image" Target="../media/image3284.png"/><Relationship Id="rId326" Type="http://schemas.openxmlformats.org/officeDocument/2006/relationships/image" Target="../media/image3312.png"/><Relationship Id="rId65" Type="http://schemas.openxmlformats.org/officeDocument/2006/relationships/customXml" Target="../ink/ink3333.xml"/><Relationship Id="rId130" Type="http://schemas.openxmlformats.org/officeDocument/2006/relationships/image" Target="../media/image3216.png"/><Relationship Id="rId368" Type="http://schemas.openxmlformats.org/officeDocument/2006/relationships/customXml" Target="../ink/ink3485.xml"/><Relationship Id="rId172" Type="http://schemas.openxmlformats.org/officeDocument/2006/relationships/image" Target="../media/image3236.png"/><Relationship Id="rId228" Type="http://schemas.openxmlformats.org/officeDocument/2006/relationships/image" Target="../media/image3263.png"/><Relationship Id="rId435" Type="http://schemas.openxmlformats.org/officeDocument/2006/relationships/image" Target="../media/image3366.png"/><Relationship Id="rId281" Type="http://schemas.openxmlformats.org/officeDocument/2006/relationships/customXml" Target="../ink/ink3441.xml"/><Relationship Id="rId337" Type="http://schemas.openxmlformats.org/officeDocument/2006/relationships/customXml" Target="../ink/ink3469.xml"/><Relationship Id="rId34" Type="http://schemas.openxmlformats.org/officeDocument/2006/relationships/image" Target="../media/image3168.png"/><Relationship Id="rId76" Type="http://schemas.openxmlformats.org/officeDocument/2006/relationships/image" Target="../media/image3189.png"/><Relationship Id="rId141" Type="http://schemas.openxmlformats.org/officeDocument/2006/relationships/customXml" Target="../ink/ink3371.xml"/><Relationship Id="rId379" Type="http://schemas.openxmlformats.org/officeDocument/2006/relationships/image" Target="../media/image3338.png"/><Relationship Id="rId7" Type="http://schemas.openxmlformats.org/officeDocument/2006/relationships/customXml" Target="../ink/ink3304.xml"/><Relationship Id="rId183" Type="http://schemas.openxmlformats.org/officeDocument/2006/relationships/customXml" Target="../ink/ink3392.xml"/><Relationship Id="rId239" Type="http://schemas.openxmlformats.org/officeDocument/2006/relationships/customXml" Target="../ink/ink3420.xml"/><Relationship Id="rId390" Type="http://schemas.openxmlformats.org/officeDocument/2006/relationships/customXml" Target="../ink/ink3496.xml"/><Relationship Id="rId404" Type="http://schemas.openxmlformats.org/officeDocument/2006/relationships/customXml" Target="../ink/ink3503.xml"/><Relationship Id="rId446" Type="http://schemas.openxmlformats.org/officeDocument/2006/relationships/customXml" Target="../ink/ink3524.xml"/><Relationship Id="rId250" Type="http://schemas.openxmlformats.org/officeDocument/2006/relationships/image" Target="../media/image3274.png"/><Relationship Id="rId292" Type="http://schemas.openxmlformats.org/officeDocument/2006/relationships/image" Target="../media/image3295.png"/><Relationship Id="rId306" Type="http://schemas.openxmlformats.org/officeDocument/2006/relationships/image" Target="../media/image3302.png"/><Relationship Id="rId45" Type="http://schemas.openxmlformats.org/officeDocument/2006/relationships/customXml" Target="../ink/ink3323.xml"/><Relationship Id="rId87" Type="http://schemas.openxmlformats.org/officeDocument/2006/relationships/customXml" Target="../ink/ink3344.xml"/><Relationship Id="rId110" Type="http://schemas.openxmlformats.org/officeDocument/2006/relationships/image" Target="../media/image3206.png"/><Relationship Id="rId348" Type="http://schemas.openxmlformats.org/officeDocument/2006/relationships/customXml" Target="../ink/ink3475.xml"/><Relationship Id="rId152" Type="http://schemas.openxmlformats.org/officeDocument/2006/relationships/image" Target="../media/image3227.png"/><Relationship Id="rId194" Type="http://schemas.openxmlformats.org/officeDocument/2006/relationships/image" Target="../media/image3246.png"/><Relationship Id="rId208" Type="http://schemas.openxmlformats.org/officeDocument/2006/relationships/image" Target="../media/image3253.png"/><Relationship Id="rId415" Type="http://schemas.openxmlformats.org/officeDocument/2006/relationships/image" Target="../media/image3356.png"/><Relationship Id="rId457" Type="http://schemas.openxmlformats.org/officeDocument/2006/relationships/image" Target="../media/image3377.png"/><Relationship Id="rId261" Type="http://schemas.openxmlformats.org/officeDocument/2006/relationships/customXml" Target="../ink/ink3431.xml"/><Relationship Id="rId14" Type="http://schemas.openxmlformats.org/officeDocument/2006/relationships/image" Target="../media/image3158.png"/><Relationship Id="rId56" Type="http://schemas.openxmlformats.org/officeDocument/2006/relationships/image" Target="../media/image3179.png"/><Relationship Id="rId317" Type="http://schemas.openxmlformats.org/officeDocument/2006/relationships/customXml" Target="../ink/ink3459.xml"/><Relationship Id="rId359" Type="http://schemas.openxmlformats.org/officeDocument/2006/relationships/image" Target="../media/image3328.png"/><Relationship Id="rId98" Type="http://schemas.openxmlformats.org/officeDocument/2006/relationships/image" Target="../media/image3200.png"/><Relationship Id="rId121" Type="http://schemas.openxmlformats.org/officeDocument/2006/relationships/customXml" Target="../ink/ink3361.xml"/><Relationship Id="rId163" Type="http://schemas.openxmlformats.org/officeDocument/2006/relationships/customXml" Target="../ink/ink3382.xml"/><Relationship Id="rId219" Type="http://schemas.openxmlformats.org/officeDocument/2006/relationships/customXml" Target="../ink/ink3410.xml"/><Relationship Id="rId370" Type="http://schemas.openxmlformats.org/officeDocument/2006/relationships/customXml" Target="../ink/ink3486.xml"/><Relationship Id="rId426" Type="http://schemas.openxmlformats.org/officeDocument/2006/relationships/customXml" Target="../ink/ink3514.xml"/><Relationship Id="rId230" Type="http://schemas.openxmlformats.org/officeDocument/2006/relationships/image" Target="../media/image3264.png"/><Relationship Id="rId468" Type="http://schemas.openxmlformats.org/officeDocument/2006/relationships/customXml" Target="../ink/ink3535.xml"/><Relationship Id="rId25" Type="http://schemas.openxmlformats.org/officeDocument/2006/relationships/customXml" Target="../ink/ink3313.xml"/><Relationship Id="rId67" Type="http://schemas.openxmlformats.org/officeDocument/2006/relationships/customXml" Target="../ink/ink3334.xml"/><Relationship Id="rId272" Type="http://schemas.openxmlformats.org/officeDocument/2006/relationships/image" Target="../media/image3285.png"/><Relationship Id="rId328" Type="http://schemas.openxmlformats.org/officeDocument/2006/relationships/image" Target="../media/image3313.png"/><Relationship Id="rId132" Type="http://schemas.openxmlformats.org/officeDocument/2006/relationships/image" Target="../media/image3217.png"/><Relationship Id="rId174" Type="http://schemas.openxmlformats.org/officeDocument/2006/relationships/image" Target="../media/image3237.png"/><Relationship Id="rId381" Type="http://schemas.openxmlformats.org/officeDocument/2006/relationships/image" Target="../media/image3339.png"/><Relationship Id="rId241" Type="http://schemas.openxmlformats.org/officeDocument/2006/relationships/customXml" Target="../ink/ink3421.xml"/><Relationship Id="rId437" Type="http://schemas.openxmlformats.org/officeDocument/2006/relationships/image" Target="../media/image3367.png"/><Relationship Id="rId36" Type="http://schemas.openxmlformats.org/officeDocument/2006/relationships/image" Target="../media/image3169.png"/><Relationship Id="rId283" Type="http://schemas.openxmlformats.org/officeDocument/2006/relationships/customXml" Target="../ink/ink3442.xml"/><Relationship Id="rId339" Type="http://schemas.openxmlformats.org/officeDocument/2006/relationships/customXml" Target="../ink/ink3470.xml"/><Relationship Id="rId78" Type="http://schemas.openxmlformats.org/officeDocument/2006/relationships/image" Target="../media/image3190.png"/><Relationship Id="rId101" Type="http://schemas.openxmlformats.org/officeDocument/2006/relationships/customXml" Target="../ink/ink3351.xml"/><Relationship Id="rId143" Type="http://schemas.openxmlformats.org/officeDocument/2006/relationships/customXml" Target="../ink/ink3372.xml"/><Relationship Id="rId185" Type="http://schemas.openxmlformats.org/officeDocument/2006/relationships/customXml" Target="../ink/ink3393.xml"/><Relationship Id="rId350" Type="http://schemas.openxmlformats.org/officeDocument/2006/relationships/customXml" Target="../ink/ink3476.xml"/><Relationship Id="rId406" Type="http://schemas.openxmlformats.org/officeDocument/2006/relationships/customXml" Target="../ink/ink3504.xml"/><Relationship Id="rId9" Type="http://schemas.openxmlformats.org/officeDocument/2006/relationships/customXml" Target="../ink/ink3305.xml"/><Relationship Id="rId210" Type="http://schemas.openxmlformats.org/officeDocument/2006/relationships/image" Target="../media/image3254.png"/><Relationship Id="rId392" Type="http://schemas.openxmlformats.org/officeDocument/2006/relationships/customXml" Target="../ink/ink3497.xml"/><Relationship Id="rId448" Type="http://schemas.openxmlformats.org/officeDocument/2006/relationships/customXml" Target="../ink/ink3525.xml"/><Relationship Id="rId252" Type="http://schemas.openxmlformats.org/officeDocument/2006/relationships/image" Target="../media/image3275.png"/><Relationship Id="rId294" Type="http://schemas.openxmlformats.org/officeDocument/2006/relationships/image" Target="../media/image3296.png"/><Relationship Id="rId308" Type="http://schemas.openxmlformats.org/officeDocument/2006/relationships/image" Target="../media/image3303.png"/><Relationship Id="rId47" Type="http://schemas.openxmlformats.org/officeDocument/2006/relationships/customXml" Target="../ink/ink3324.xml"/><Relationship Id="rId89" Type="http://schemas.openxmlformats.org/officeDocument/2006/relationships/customXml" Target="../ink/ink3345.xml"/><Relationship Id="rId112" Type="http://schemas.openxmlformats.org/officeDocument/2006/relationships/image" Target="../media/image3207.png"/><Relationship Id="rId154" Type="http://schemas.openxmlformats.org/officeDocument/2006/relationships/image" Target="../media/image3228.png"/><Relationship Id="rId361" Type="http://schemas.openxmlformats.org/officeDocument/2006/relationships/image" Target="../media/image3329.png"/><Relationship Id="rId196" Type="http://schemas.openxmlformats.org/officeDocument/2006/relationships/image" Target="../media/image3247.png"/><Relationship Id="rId417" Type="http://schemas.openxmlformats.org/officeDocument/2006/relationships/image" Target="../media/image3357.png"/><Relationship Id="rId459" Type="http://schemas.openxmlformats.org/officeDocument/2006/relationships/image" Target="../media/image3378.png"/><Relationship Id="rId16" Type="http://schemas.openxmlformats.org/officeDocument/2006/relationships/image" Target="../media/image3159.png"/><Relationship Id="rId221" Type="http://schemas.openxmlformats.org/officeDocument/2006/relationships/customXml" Target="../ink/ink3411.xml"/><Relationship Id="rId263" Type="http://schemas.openxmlformats.org/officeDocument/2006/relationships/customXml" Target="../ink/ink3432.xml"/><Relationship Id="rId319" Type="http://schemas.openxmlformats.org/officeDocument/2006/relationships/customXml" Target="../ink/ink3460.xml"/><Relationship Id="rId470" Type="http://schemas.openxmlformats.org/officeDocument/2006/relationships/customXml" Target="../ink/ink3536.xml"/><Relationship Id="rId58" Type="http://schemas.openxmlformats.org/officeDocument/2006/relationships/image" Target="../media/image3180.png"/><Relationship Id="rId123" Type="http://schemas.openxmlformats.org/officeDocument/2006/relationships/customXml" Target="../ink/ink3362.xml"/><Relationship Id="rId330" Type="http://schemas.openxmlformats.org/officeDocument/2006/relationships/image" Target="../media/image3314.png"/><Relationship Id="rId165" Type="http://schemas.openxmlformats.org/officeDocument/2006/relationships/customXml" Target="../ink/ink3383.xml"/><Relationship Id="rId372" Type="http://schemas.openxmlformats.org/officeDocument/2006/relationships/customXml" Target="../ink/ink3487.xml"/><Relationship Id="rId428" Type="http://schemas.openxmlformats.org/officeDocument/2006/relationships/customXml" Target="../ink/ink3515.xml"/><Relationship Id="rId232" Type="http://schemas.openxmlformats.org/officeDocument/2006/relationships/image" Target="../media/image3265.png"/><Relationship Id="rId274" Type="http://schemas.openxmlformats.org/officeDocument/2006/relationships/image" Target="../media/image3286.png"/><Relationship Id="rId27" Type="http://schemas.openxmlformats.org/officeDocument/2006/relationships/customXml" Target="../ink/ink3314.xml"/><Relationship Id="rId69" Type="http://schemas.openxmlformats.org/officeDocument/2006/relationships/customXml" Target="../ink/ink3335.xml"/><Relationship Id="rId134" Type="http://schemas.openxmlformats.org/officeDocument/2006/relationships/image" Target="../media/image3218.png"/><Relationship Id="rId80" Type="http://schemas.openxmlformats.org/officeDocument/2006/relationships/image" Target="../media/image3191.png"/><Relationship Id="rId176" Type="http://schemas.openxmlformats.org/officeDocument/2006/relationships/image" Target="../media/image3238.png"/><Relationship Id="rId341" Type="http://schemas.openxmlformats.org/officeDocument/2006/relationships/customXml" Target="../ink/ink3471.xml"/><Relationship Id="rId383" Type="http://schemas.openxmlformats.org/officeDocument/2006/relationships/image" Target="../media/image3340.png"/><Relationship Id="rId439" Type="http://schemas.openxmlformats.org/officeDocument/2006/relationships/image" Target="../media/image3368.png"/><Relationship Id="rId201" Type="http://schemas.openxmlformats.org/officeDocument/2006/relationships/customXml" Target="../ink/ink3401.xml"/><Relationship Id="rId243" Type="http://schemas.openxmlformats.org/officeDocument/2006/relationships/customXml" Target="../ink/ink3422.xml"/><Relationship Id="rId285" Type="http://schemas.openxmlformats.org/officeDocument/2006/relationships/customXml" Target="../ink/ink3443.xml"/><Relationship Id="rId450" Type="http://schemas.openxmlformats.org/officeDocument/2006/relationships/customXml" Target="../ink/ink3526.xml"/><Relationship Id="rId38" Type="http://schemas.openxmlformats.org/officeDocument/2006/relationships/image" Target="../media/image3170.png"/><Relationship Id="rId103" Type="http://schemas.openxmlformats.org/officeDocument/2006/relationships/customXml" Target="../ink/ink3352.xml"/><Relationship Id="rId310" Type="http://schemas.openxmlformats.org/officeDocument/2006/relationships/image" Target="../media/image3304.png"/><Relationship Id="rId91" Type="http://schemas.openxmlformats.org/officeDocument/2006/relationships/customXml" Target="../ink/ink3346.xml"/><Relationship Id="rId145" Type="http://schemas.openxmlformats.org/officeDocument/2006/relationships/customXml" Target="../ink/ink3373.xml"/><Relationship Id="rId187" Type="http://schemas.openxmlformats.org/officeDocument/2006/relationships/customXml" Target="../ink/ink3394.xml"/><Relationship Id="rId352" Type="http://schemas.openxmlformats.org/officeDocument/2006/relationships/customXml" Target="../ink/ink3477.xml"/><Relationship Id="rId394" Type="http://schemas.openxmlformats.org/officeDocument/2006/relationships/customXml" Target="../ink/ink3498.xml"/><Relationship Id="rId408" Type="http://schemas.openxmlformats.org/officeDocument/2006/relationships/customXml" Target="../ink/ink3505.xml"/><Relationship Id="rId212" Type="http://schemas.openxmlformats.org/officeDocument/2006/relationships/image" Target="../media/image3255.png"/><Relationship Id="rId254" Type="http://schemas.openxmlformats.org/officeDocument/2006/relationships/image" Target="../media/image3276.png"/><Relationship Id="rId49" Type="http://schemas.openxmlformats.org/officeDocument/2006/relationships/customXml" Target="../ink/ink3325.xml"/><Relationship Id="rId114" Type="http://schemas.openxmlformats.org/officeDocument/2006/relationships/image" Target="../media/image3208.png"/><Relationship Id="rId296" Type="http://schemas.openxmlformats.org/officeDocument/2006/relationships/image" Target="../media/image3297.png"/><Relationship Id="rId461" Type="http://schemas.openxmlformats.org/officeDocument/2006/relationships/image" Target="../media/image3379.png"/><Relationship Id="rId60" Type="http://schemas.openxmlformats.org/officeDocument/2006/relationships/image" Target="../media/image3181.png"/><Relationship Id="rId156" Type="http://schemas.openxmlformats.org/officeDocument/2006/relationships/image" Target="../media/image3229.png"/><Relationship Id="rId198" Type="http://schemas.openxmlformats.org/officeDocument/2006/relationships/image" Target="../media/image3248.png"/><Relationship Id="rId321" Type="http://schemas.openxmlformats.org/officeDocument/2006/relationships/customXml" Target="../ink/ink3461.xml"/><Relationship Id="rId363" Type="http://schemas.openxmlformats.org/officeDocument/2006/relationships/image" Target="../media/image3330.png"/><Relationship Id="rId419" Type="http://schemas.openxmlformats.org/officeDocument/2006/relationships/image" Target="../media/image3358.png"/><Relationship Id="rId223" Type="http://schemas.openxmlformats.org/officeDocument/2006/relationships/customXml" Target="../ink/ink3412.xml"/><Relationship Id="rId430" Type="http://schemas.openxmlformats.org/officeDocument/2006/relationships/customXml" Target="../ink/ink3516.xml"/><Relationship Id="rId18" Type="http://schemas.openxmlformats.org/officeDocument/2006/relationships/image" Target="../media/image3160.png"/><Relationship Id="rId265" Type="http://schemas.openxmlformats.org/officeDocument/2006/relationships/customXml" Target="../ink/ink3433.xml"/><Relationship Id="rId125" Type="http://schemas.openxmlformats.org/officeDocument/2006/relationships/customXml" Target="../ink/ink3363.xml"/><Relationship Id="rId167" Type="http://schemas.openxmlformats.org/officeDocument/2006/relationships/customXml" Target="../ink/ink3384.xml"/><Relationship Id="rId332" Type="http://schemas.openxmlformats.org/officeDocument/2006/relationships/image" Target="../media/image3315.png"/><Relationship Id="rId374" Type="http://schemas.openxmlformats.org/officeDocument/2006/relationships/customXml" Target="../ink/ink3488.xml"/><Relationship Id="rId71" Type="http://schemas.openxmlformats.org/officeDocument/2006/relationships/customXml" Target="../ink/ink3336.xml"/><Relationship Id="rId234" Type="http://schemas.openxmlformats.org/officeDocument/2006/relationships/image" Target="../media/image3266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3315.xml"/><Relationship Id="rId276" Type="http://schemas.openxmlformats.org/officeDocument/2006/relationships/image" Target="../media/image3287.png"/><Relationship Id="rId441" Type="http://schemas.openxmlformats.org/officeDocument/2006/relationships/image" Target="../media/image3369.png"/><Relationship Id="rId40" Type="http://schemas.openxmlformats.org/officeDocument/2006/relationships/image" Target="../media/image3171.png"/><Relationship Id="rId136" Type="http://schemas.openxmlformats.org/officeDocument/2006/relationships/image" Target="../media/image3219.png"/><Relationship Id="rId178" Type="http://schemas.openxmlformats.org/officeDocument/2006/relationships/image" Target="../media/image3239.png"/><Relationship Id="rId301" Type="http://schemas.openxmlformats.org/officeDocument/2006/relationships/customXml" Target="../ink/ink3451.xml"/><Relationship Id="rId343" Type="http://schemas.openxmlformats.org/officeDocument/2006/relationships/customXml" Target="../ink/ink3472.xml"/><Relationship Id="rId82" Type="http://schemas.openxmlformats.org/officeDocument/2006/relationships/image" Target="../media/image3192.png"/><Relationship Id="rId203" Type="http://schemas.openxmlformats.org/officeDocument/2006/relationships/customXml" Target="../ink/ink3402.xml"/><Relationship Id="rId385" Type="http://schemas.openxmlformats.org/officeDocument/2006/relationships/image" Target="../media/image3341.png"/><Relationship Id="rId19" Type="http://schemas.openxmlformats.org/officeDocument/2006/relationships/customXml" Target="../ink/ink3310.xml"/><Relationship Id="rId224" Type="http://schemas.openxmlformats.org/officeDocument/2006/relationships/image" Target="../media/image3261.png"/><Relationship Id="rId245" Type="http://schemas.openxmlformats.org/officeDocument/2006/relationships/customXml" Target="../ink/ink3423.xml"/><Relationship Id="rId266" Type="http://schemas.openxmlformats.org/officeDocument/2006/relationships/image" Target="../media/image3282.png"/><Relationship Id="rId287" Type="http://schemas.openxmlformats.org/officeDocument/2006/relationships/customXml" Target="../ink/ink3444.xml"/><Relationship Id="rId410" Type="http://schemas.openxmlformats.org/officeDocument/2006/relationships/customXml" Target="../ink/ink3506.xml"/><Relationship Id="rId431" Type="http://schemas.openxmlformats.org/officeDocument/2006/relationships/image" Target="../media/image3364.png"/><Relationship Id="rId452" Type="http://schemas.openxmlformats.org/officeDocument/2006/relationships/customXml" Target="../ink/ink3527.xml"/><Relationship Id="rId30" Type="http://schemas.openxmlformats.org/officeDocument/2006/relationships/image" Target="../media/image3166.png"/><Relationship Id="rId105" Type="http://schemas.openxmlformats.org/officeDocument/2006/relationships/customXml" Target="../ink/ink3353.xml"/><Relationship Id="rId126" Type="http://schemas.openxmlformats.org/officeDocument/2006/relationships/image" Target="../media/image3214.png"/><Relationship Id="rId147" Type="http://schemas.openxmlformats.org/officeDocument/2006/relationships/customXml" Target="../ink/ink3374.xml"/><Relationship Id="rId168" Type="http://schemas.openxmlformats.org/officeDocument/2006/relationships/image" Target="../media/image3234.png"/><Relationship Id="rId312" Type="http://schemas.openxmlformats.org/officeDocument/2006/relationships/image" Target="../media/image3305.png"/><Relationship Id="rId333" Type="http://schemas.openxmlformats.org/officeDocument/2006/relationships/customXml" Target="../ink/ink3467.xml"/><Relationship Id="rId354" Type="http://schemas.openxmlformats.org/officeDocument/2006/relationships/customXml" Target="../ink/ink3478.xml"/><Relationship Id="rId51" Type="http://schemas.openxmlformats.org/officeDocument/2006/relationships/customXml" Target="../ink/ink3326.xml"/><Relationship Id="rId72" Type="http://schemas.openxmlformats.org/officeDocument/2006/relationships/image" Target="../media/image3187.png"/><Relationship Id="rId93" Type="http://schemas.openxmlformats.org/officeDocument/2006/relationships/customXml" Target="../ink/ink3347.xml"/><Relationship Id="rId189" Type="http://schemas.openxmlformats.org/officeDocument/2006/relationships/customXml" Target="../ink/ink3395.xml"/><Relationship Id="rId375" Type="http://schemas.openxmlformats.org/officeDocument/2006/relationships/image" Target="../media/image3336.png"/><Relationship Id="rId396" Type="http://schemas.openxmlformats.org/officeDocument/2006/relationships/customXml" Target="../ink/ink3499.xml"/><Relationship Id="rId3" Type="http://schemas.openxmlformats.org/officeDocument/2006/relationships/customXml" Target="../ink/ink3302.xml"/><Relationship Id="rId214" Type="http://schemas.openxmlformats.org/officeDocument/2006/relationships/image" Target="../media/image3256.png"/><Relationship Id="rId235" Type="http://schemas.openxmlformats.org/officeDocument/2006/relationships/customXml" Target="../ink/ink3418.xml"/><Relationship Id="rId256" Type="http://schemas.openxmlformats.org/officeDocument/2006/relationships/image" Target="../media/image3277.png"/><Relationship Id="rId277" Type="http://schemas.openxmlformats.org/officeDocument/2006/relationships/customXml" Target="../ink/ink3439.xml"/><Relationship Id="rId298" Type="http://schemas.openxmlformats.org/officeDocument/2006/relationships/image" Target="../media/image3298.png"/><Relationship Id="rId400" Type="http://schemas.openxmlformats.org/officeDocument/2006/relationships/customXml" Target="../ink/ink3501.xml"/><Relationship Id="rId421" Type="http://schemas.openxmlformats.org/officeDocument/2006/relationships/image" Target="../media/image3359.png"/><Relationship Id="rId442" Type="http://schemas.openxmlformats.org/officeDocument/2006/relationships/customXml" Target="../ink/ink3522.xml"/><Relationship Id="rId463" Type="http://schemas.openxmlformats.org/officeDocument/2006/relationships/image" Target="../media/image3380.png"/><Relationship Id="rId116" Type="http://schemas.openxmlformats.org/officeDocument/2006/relationships/image" Target="../media/image3209.png"/><Relationship Id="rId137" Type="http://schemas.openxmlformats.org/officeDocument/2006/relationships/customXml" Target="../ink/ink3369.xml"/><Relationship Id="rId158" Type="http://schemas.openxmlformats.org/officeDocument/2006/relationships/image" Target="../media/image3230.png"/><Relationship Id="rId302" Type="http://schemas.openxmlformats.org/officeDocument/2006/relationships/image" Target="../media/image3300.png"/><Relationship Id="rId323" Type="http://schemas.openxmlformats.org/officeDocument/2006/relationships/customXml" Target="../ink/ink3462.xml"/><Relationship Id="rId344" Type="http://schemas.openxmlformats.org/officeDocument/2006/relationships/image" Target="../media/image3321.png"/><Relationship Id="rId20" Type="http://schemas.openxmlformats.org/officeDocument/2006/relationships/image" Target="../media/image3161.png"/><Relationship Id="rId41" Type="http://schemas.openxmlformats.org/officeDocument/2006/relationships/customXml" Target="../ink/ink3321.xml"/><Relationship Id="rId62" Type="http://schemas.openxmlformats.org/officeDocument/2006/relationships/image" Target="../media/image3182.png"/><Relationship Id="rId83" Type="http://schemas.openxmlformats.org/officeDocument/2006/relationships/customXml" Target="../ink/ink3342.xml"/><Relationship Id="rId179" Type="http://schemas.openxmlformats.org/officeDocument/2006/relationships/customXml" Target="../ink/ink3390.xml"/><Relationship Id="rId365" Type="http://schemas.openxmlformats.org/officeDocument/2006/relationships/image" Target="../media/image3331.png"/><Relationship Id="rId386" Type="http://schemas.openxmlformats.org/officeDocument/2006/relationships/customXml" Target="../ink/ink3494.xml"/><Relationship Id="rId190" Type="http://schemas.openxmlformats.org/officeDocument/2006/relationships/image" Target="../media/image3245.png"/><Relationship Id="rId204" Type="http://schemas.openxmlformats.org/officeDocument/2006/relationships/image" Target="../media/image3251.png"/><Relationship Id="rId225" Type="http://schemas.openxmlformats.org/officeDocument/2006/relationships/customXml" Target="../ink/ink3413.xml"/><Relationship Id="rId246" Type="http://schemas.openxmlformats.org/officeDocument/2006/relationships/image" Target="../media/image3272.png"/><Relationship Id="rId267" Type="http://schemas.openxmlformats.org/officeDocument/2006/relationships/customXml" Target="../ink/ink3434.xml"/><Relationship Id="rId288" Type="http://schemas.openxmlformats.org/officeDocument/2006/relationships/image" Target="../media/image3293.png"/><Relationship Id="rId411" Type="http://schemas.openxmlformats.org/officeDocument/2006/relationships/image" Target="../media/image3354.png"/><Relationship Id="rId432" Type="http://schemas.openxmlformats.org/officeDocument/2006/relationships/customXml" Target="../ink/ink3517.xml"/><Relationship Id="rId453" Type="http://schemas.openxmlformats.org/officeDocument/2006/relationships/image" Target="../media/image3375.png"/><Relationship Id="rId106" Type="http://schemas.openxmlformats.org/officeDocument/2006/relationships/image" Target="../media/image3204.png"/><Relationship Id="rId127" Type="http://schemas.openxmlformats.org/officeDocument/2006/relationships/customXml" Target="../ink/ink3364.xml"/><Relationship Id="rId313" Type="http://schemas.openxmlformats.org/officeDocument/2006/relationships/customXml" Target="../ink/ink3457.xml"/><Relationship Id="rId10" Type="http://schemas.openxmlformats.org/officeDocument/2006/relationships/image" Target="../media/image3156.png"/><Relationship Id="rId31" Type="http://schemas.openxmlformats.org/officeDocument/2006/relationships/customXml" Target="../ink/ink3316.xml"/><Relationship Id="rId52" Type="http://schemas.openxmlformats.org/officeDocument/2006/relationships/image" Target="../media/image3177.png"/><Relationship Id="rId73" Type="http://schemas.openxmlformats.org/officeDocument/2006/relationships/customXml" Target="../ink/ink3337.xml"/><Relationship Id="rId94" Type="http://schemas.openxmlformats.org/officeDocument/2006/relationships/image" Target="../media/image3198.png"/><Relationship Id="rId148" Type="http://schemas.openxmlformats.org/officeDocument/2006/relationships/image" Target="../media/image3225.png"/><Relationship Id="rId169" Type="http://schemas.openxmlformats.org/officeDocument/2006/relationships/customXml" Target="../ink/ink3385.xml"/><Relationship Id="rId334" Type="http://schemas.openxmlformats.org/officeDocument/2006/relationships/image" Target="../media/image3316.png"/><Relationship Id="rId355" Type="http://schemas.openxmlformats.org/officeDocument/2006/relationships/image" Target="../media/image3326.png"/><Relationship Id="rId376" Type="http://schemas.openxmlformats.org/officeDocument/2006/relationships/customXml" Target="../ink/ink3489.xml"/><Relationship Id="rId397" Type="http://schemas.openxmlformats.org/officeDocument/2006/relationships/image" Target="../media/image3347.png"/><Relationship Id="rId4" Type="http://schemas.openxmlformats.org/officeDocument/2006/relationships/image" Target="../media/image3153.png"/><Relationship Id="rId180" Type="http://schemas.openxmlformats.org/officeDocument/2006/relationships/image" Target="../media/image3240.png"/><Relationship Id="rId215" Type="http://schemas.openxmlformats.org/officeDocument/2006/relationships/customXml" Target="../ink/ink3408.xml"/><Relationship Id="rId236" Type="http://schemas.openxmlformats.org/officeDocument/2006/relationships/image" Target="../media/image3267.png"/><Relationship Id="rId257" Type="http://schemas.openxmlformats.org/officeDocument/2006/relationships/customXml" Target="../ink/ink3429.xml"/><Relationship Id="rId278" Type="http://schemas.openxmlformats.org/officeDocument/2006/relationships/image" Target="../media/image3288.png"/><Relationship Id="rId401" Type="http://schemas.openxmlformats.org/officeDocument/2006/relationships/image" Target="../media/image3349.png"/><Relationship Id="rId422" Type="http://schemas.openxmlformats.org/officeDocument/2006/relationships/customXml" Target="../ink/ink3512.xml"/><Relationship Id="rId443" Type="http://schemas.openxmlformats.org/officeDocument/2006/relationships/image" Target="../media/image3370.png"/><Relationship Id="rId464" Type="http://schemas.openxmlformats.org/officeDocument/2006/relationships/customXml" Target="../ink/ink3533.xml"/><Relationship Id="rId303" Type="http://schemas.openxmlformats.org/officeDocument/2006/relationships/customXml" Target="../ink/ink3452.xml"/><Relationship Id="rId42" Type="http://schemas.openxmlformats.org/officeDocument/2006/relationships/image" Target="../media/image3172.png"/><Relationship Id="rId84" Type="http://schemas.openxmlformats.org/officeDocument/2006/relationships/image" Target="../media/image3193.png"/><Relationship Id="rId138" Type="http://schemas.openxmlformats.org/officeDocument/2006/relationships/image" Target="../media/image3220.png"/><Relationship Id="rId345" Type="http://schemas.openxmlformats.org/officeDocument/2006/relationships/customXml" Target="../ink/ink3473.xml"/><Relationship Id="rId387" Type="http://schemas.openxmlformats.org/officeDocument/2006/relationships/image" Target="../media/image3342.png"/><Relationship Id="rId191" Type="http://schemas.openxmlformats.org/officeDocument/2006/relationships/customXml" Target="../ink/ink3396.xml"/><Relationship Id="rId205" Type="http://schemas.openxmlformats.org/officeDocument/2006/relationships/customXml" Target="../ink/ink3403.xml"/><Relationship Id="rId247" Type="http://schemas.openxmlformats.org/officeDocument/2006/relationships/customXml" Target="../ink/ink3424.xml"/><Relationship Id="rId412" Type="http://schemas.openxmlformats.org/officeDocument/2006/relationships/customXml" Target="../ink/ink3507.xml"/><Relationship Id="rId107" Type="http://schemas.openxmlformats.org/officeDocument/2006/relationships/customXml" Target="../ink/ink3354.xml"/><Relationship Id="rId289" Type="http://schemas.openxmlformats.org/officeDocument/2006/relationships/customXml" Target="../ink/ink3445.xml"/><Relationship Id="rId454" Type="http://schemas.openxmlformats.org/officeDocument/2006/relationships/customXml" Target="../ink/ink3528.xml"/><Relationship Id="rId11" Type="http://schemas.openxmlformats.org/officeDocument/2006/relationships/customXml" Target="../ink/ink3306.xml"/><Relationship Id="rId53" Type="http://schemas.openxmlformats.org/officeDocument/2006/relationships/customXml" Target="../ink/ink3327.xml"/><Relationship Id="rId149" Type="http://schemas.openxmlformats.org/officeDocument/2006/relationships/customXml" Target="../ink/ink3375.xml"/><Relationship Id="rId314" Type="http://schemas.openxmlformats.org/officeDocument/2006/relationships/image" Target="../media/image3306.png"/><Relationship Id="rId356" Type="http://schemas.openxmlformats.org/officeDocument/2006/relationships/customXml" Target="../ink/ink3479.xml"/><Relationship Id="rId398" Type="http://schemas.openxmlformats.org/officeDocument/2006/relationships/customXml" Target="../ink/ink3500.xml"/><Relationship Id="rId95" Type="http://schemas.openxmlformats.org/officeDocument/2006/relationships/customXml" Target="../ink/ink3348.xml"/><Relationship Id="rId160" Type="http://schemas.openxmlformats.org/officeDocument/2006/relationships/image" Target="../media/image3231.png"/><Relationship Id="rId216" Type="http://schemas.openxmlformats.org/officeDocument/2006/relationships/image" Target="../media/image3257.png"/><Relationship Id="rId423" Type="http://schemas.openxmlformats.org/officeDocument/2006/relationships/image" Target="../media/image3360.png"/><Relationship Id="rId258" Type="http://schemas.openxmlformats.org/officeDocument/2006/relationships/image" Target="../media/image3278.png"/><Relationship Id="rId465" Type="http://schemas.openxmlformats.org/officeDocument/2006/relationships/image" Target="../media/image3381.png"/><Relationship Id="rId22" Type="http://schemas.openxmlformats.org/officeDocument/2006/relationships/image" Target="../media/image3162.png"/><Relationship Id="rId64" Type="http://schemas.openxmlformats.org/officeDocument/2006/relationships/image" Target="../media/image3183.png"/><Relationship Id="rId118" Type="http://schemas.openxmlformats.org/officeDocument/2006/relationships/image" Target="../media/image3210.png"/><Relationship Id="rId325" Type="http://schemas.openxmlformats.org/officeDocument/2006/relationships/customXml" Target="../ink/ink3463.xml"/><Relationship Id="rId367" Type="http://schemas.openxmlformats.org/officeDocument/2006/relationships/image" Target="../media/image3332.png"/><Relationship Id="rId171" Type="http://schemas.openxmlformats.org/officeDocument/2006/relationships/customXml" Target="../ink/ink3386.xml"/><Relationship Id="rId227" Type="http://schemas.openxmlformats.org/officeDocument/2006/relationships/customXml" Target="../ink/ink3414.xml"/><Relationship Id="rId269" Type="http://schemas.openxmlformats.org/officeDocument/2006/relationships/customXml" Target="../ink/ink3435.xml"/><Relationship Id="rId434" Type="http://schemas.openxmlformats.org/officeDocument/2006/relationships/customXml" Target="../ink/ink3518.xml"/><Relationship Id="rId33" Type="http://schemas.openxmlformats.org/officeDocument/2006/relationships/customXml" Target="../ink/ink3317.xml"/><Relationship Id="rId129" Type="http://schemas.openxmlformats.org/officeDocument/2006/relationships/customXml" Target="../ink/ink3365.xml"/><Relationship Id="rId280" Type="http://schemas.openxmlformats.org/officeDocument/2006/relationships/image" Target="../media/image3289.png"/><Relationship Id="rId336" Type="http://schemas.openxmlformats.org/officeDocument/2006/relationships/image" Target="../media/image3317.png"/><Relationship Id="rId75" Type="http://schemas.openxmlformats.org/officeDocument/2006/relationships/customXml" Target="../ink/ink3338.xml"/><Relationship Id="rId140" Type="http://schemas.openxmlformats.org/officeDocument/2006/relationships/image" Target="../media/image3221.png"/><Relationship Id="rId182" Type="http://schemas.openxmlformats.org/officeDocument/2006/relationships/image" Target="../media/image3241.png"/><Relationship Id="rId378" Type="http://schemas.openxmlformats.org/officeDocument/2006/relationships/customXml" Target="../ink/ink3490.xml"/><Relationship Id="rId403" Type="http://schemas.openxmlformats.org/officeDocument/2006/relationships/image" Target="../media/image3350.png"/><Relationship Id="rId6" Type="http://schemas.openxmlformats.org/officeDocument/2006/relationships/image" Target="../media/image3154.png"/><Relationship Id="rId238" Type="http://schemas.openxmlformats.org/officeDocument/2006/relationships/image" Target="../media/image3268.png"/><Relationship Id="rId445" Type="http://schemas.openxmlformats.org/officeDocument/2006/relationships/image" Target="../media/image3371.png"/><Relationship Id="rId291" Type="http://schemas.openxmlformats.org/officeDocument/2006/relationships/customXml" Target="../ink/ink3446.xml"/><Relationship Id="rId305" Type="http://schemas.openxmlformats.org/officeDocument/2006/relationships/customXml" Target="../ink/ink3453.xml"/><Relationship Id="rId347" Type="http://schemas.openxmlformats.org/officeDocument/2006/relationships/image" Target="../media/image3322.png"/><Relationship Id="rId44" Type="http://schemas.openxmlformats.org/officeDocument/2006/relationships/image" Target="../media/image3173.png"/><Relationship Id="rId86" Type="http://schemas.openxmlformats.org/officeDocument/2006/relationships/image" Target="../media/image3194.png"/><Relationship Id="rId151" Type="http://schemas.openxmlformats.org/officeDocument/2006/relationships/customXml" Target="../ink/ink3376.xml"/><Relationship Id="rId389" Type="http://schemas.openxmlformats.org/officeDocument/2006/relationships/image" Target="../media/image3343.png"/><Relationship Id="rId193" Type="http://schemas.openxmlformats.org/officeDocument/2006/relationships/customXml" Target="../ink/ink3397.xml"/><Relationship Id="rId207" Type="http://schemas.openxmlformats.org/officeDocument/2006/relationships/customXml" Target="../ink/ink3404.xml"/><Relationship Id="rId249" Type="http://schemas.openxmlformats.org/officeDocument/2006/relationships/customXml" Target="../ink/ink3425.xml"/><Relationship Id="rId414" Type="http://schemas.openxmlformats.org/officeDocument/2006/relationships/customXml" Target="../ink/ink3508.xml"/><Relationship Id="rId456" Type="http://schemas.openxmlformats.org/officeDocument/2006/relationships/customXml" Target="../ink/ink3529.xml"/><Relationship Id="rId13" Type="http://schemas.openxmlformats.org/officeDocument/2006/relationships/customXml" Target="../ink/ink3307.xml"/><Relationship Id="rId109" Type="http://schemas.openxmlformats.org/officeDocument/2006/relationships/customXml" Target="../ink/ink3355.xml"/><Relationship Id="rId260" Type="http://schemas.openxmlformats.org/officeDocument/2006/relationships/image" Target="../media/image3279.png"/><Relationship Id="rId316" Type="http://schemas.openxmlformats.org/officeDocument/2006/relationships/image" Target="../media/image3307.png"/><Relationship Id="rId55" Type="http://schemas.openxmlformats.org/officeDocument/2006/relationships/customXml" Target="../ink/ink3328.xml"/><Relationship Id="rId97" Type="http://schemas.openxmlformats.org/officeDocument/2006/relationships/customXml" Target="../ink/ink3349.xml"/><Relationship Id="rId120" Type="http://schemas.openxmlformats.org/officeDocument/2006/relationships/image" Target="../media/image3211.png"/><Relationship Id="rId358" Type="http://schemas.openxmlformats.org/officeDocument/2006/relationships/customXml" Target="../ink/ink3480.xml"/><Relationship Id="rId162" Type="http://schemas.openxmlformats.org/officeDocument/2006/relationships/image" Target="../media/image3232.png"/><Relationship Id="rId218" Type="http://schemas.openxmlformats.org/officeDocument/2006/relationships/image" Target="../media/image3258.png"/><Relationship Id="rId425" Type="http://schemas.openxmlformats.org/officeDocument/2006/relationships/image" Target="../media/image3361.png"/><Relationship Id="rId467" Type="http://schemas.openxmlformats.org/officeDocument/2006/relationships/image" Target="../media/image3382.png"/><Relationship Id="rId271" Type="http://schemas.openxmlformats.org/officeDocument/2006/relationships/customXml" Target="../ink/ink3436.xml"/><Relationship Id="rId24" Type="http://schemas.openxmlformats.org/officeDocument/2006/relationships/image" Target="../media/image3163.png"/><Relationship Id="rId66" Type="http://schemas.openxmlformats.org/officeDocument/2006/relationships/image" Target="../media/image3184.png"/><Relationship Id="rId131" Type="http://schemas.openxmlformats.org/officeDocument/2006/relationships/customXml" Target="../ink/ink3366.xml"/><Relationship Id="rId327" Type="http://schemas.openxmlformats.org/officeDocument/2006/relationships/customXml" Target="../ink/ink3464.xml"/><Relationship Id="rId369" Type="http://schemas.openxmlformats.org/officeDocument/2006/relationships/image" Target="../media/image3333.png"/><Relationship Id="rId173" Type="http://schemas.openxmlformats.org/officeDocument/2006/relationships/customXml" Target="../ink/ink3387.xml"/><Relationship Id="rId229" Type="http://schemas.openxmlformats.org/officeDocument/2006/relationships/customXml" Target="../ink/ink3415.xml"/><Relationship Id="rId380" Type="http://schemas.openxmlformats.org/officeDocument/2006/relationships/customXml" Target="../ink/ink3491.xml"/><Relationship Id="rId436" Type="http://schemas.openxmlformats.org/officeDocument/2006/relationships/customXml" Target="../ink/ink3519.xml"/><Relationship Id="rId240" Type="http://schemas.openxmlformats.org/officeDocument/2006/relationships/image" Target="../media/image3269.png"/><Relationship Id="rId35" Type="http://schemas.openxmlformats.org/officeDocument/2006/relationships/customXml" Target="../ink/ink3318.xml"/><Relationship Id="rId77" Type="http://schemas.openxmlformats.org/officeDocument/2006/relationships/customXml" Target="../ink/ink3339.xml"/><Relationship Id="rId100" Type="http://schemas.openxmlformats.org/officeDocument/2006/relationships/image" Target="../media/image3201.png"/><Relationship Id="rId282" Type="http://schemas.openxmlformats.org/officeDocument/2006/relationships/image" Target="../media/image3290.png"/><Relationship Id="rId338" Type="http://schemas.openxmlformats.org/officeDocument/2006/relationships/image" Target="../media/image3318.png"/><Relationship Id="rId8" Type="http://schemas.openxmlformats.org/officeDocument/2006/relationships/image" Target="../media/image3155.png"/><Relationship Id="rId142" Type="http://schemas.openxmlformats.org/officeDocument/2006/relationships/image" Target="../media/image3222.png"/><Relationship Id="rId184" Type="http://schemas.openxmlformats.org/officeDocument/2006/relationships/image" Target="../media/image3242.png"/><Relationship Id="rId391" Type="http://schemas.openxmlformats.org/officeDocument/2006/relationships/image" Target="../media/image3344.png"/><Relationship Id="rId405" Type="http://schemas.openxmlformats.org/officeDocument/2006/relationships/image" Target="../media/image3351.png"/><Relationship Id="rId447" Type="http://schemas.openxmlformats.org/officeDocument/2006/relationships/image" Target="../media/image3372.png"/><Relationship Id="rId251" Type="http://schemas.openxmlformats.org/officeDocument/2006/relationships/customXml" Target="../ink/ink3426.xml"/><Relationship Id="rId46" Type="http://schemas.openxmlformats.org/officeDocument/2006/relationships/image" Target="../media/image3174.png"/><Relationship Id="rId293" Type="http://schemas.openxmlformats.org/officeDocument/2006/relationships/customXml" Target="../ink/ink3447.xml"/><Relationship Id="rId307" Type="http://schemas.openxmlformats.org/officeDocument/2006/relationships/customXml" Target="../ink/ink3454.xml"/><Relationship Id="rId349" Type="http://schemas.openxmlformats.org/officeDocument/2006/relationships/image" Target="../media/image3323.png"/><Relationship Id="rId88" Type="http://schemas.openxmlformats.org/officeDocument/2006/relationships/image" Target="../media/image3195.png"/><Relationship Id="rId111" Type="http://schemas.openxmlformats.org/officeDocument/2006/relationships/customXml" Target="../ink/ink3356.xml"/><Relationship Id="rId153" Type="http://schemas.openxmlformats.org/officeDocument/2006/relationships/customXml" Target="../ink/ink3377.xml"/><Relationship Id="rId195" Type="http://schemas.openxmlformats.org/officeDocument/2006/relationships/customXml" Target="../ink/ink3398.xml"/><Relationship Id="rId209" Type="http://schemas.openxmlformats.org/officeDocument/2006/relationships/customXml" Target="../ink/ink3405.xml"/><Relationship Id="rId360" Type="http://schemas.openxmlformats.org/officeDocument/2006/relationships/customXml" Target="../ink/ink3481.xml"/><Relationship Id="rId416" Type="http://schemas.openxmlformats.org/officeDocument/2006/relationships/customXml" Target="../ink/ink3509.xml"/><Relationship Id="rId220" Type="http://schemas.openxmlformats.org/officeDocument/2006/relationships/image" Target="../media/image3259.png"/><Relationship Id="rId458" Type="http://schemas.openxmlformats.org/officeDocument/2006/relationships/customXml" Target="../ink/ink3530.xml"/><Relationship Id="rId15" Type="http://schemas.openxmlformats.org/officeDocument/2006/relationships/customXml" Target="../ink/ink3308.xml"/><Relationship Id="rId57" Type="http://schemas.openxmlformats.org/officeDocument/2006/relationships/customXml" Target="../ink/ink3329.xml"/><Relationship Id="rId262" Type="http://schemas.openxmlformats.org/officeDocument/2006/relationships/image" Target="../media/image3280.png"/><Relationship Id="rId318" Type="http://schemas.openxmlformats.org/officeDocument/2006/relationships/image" Target="../media/image3308.png"/><Relationship Id="rId99" Type="http://schemas.openxmlformats.org/officeDocument/2006/relationships/customXml" Target="../ink/ink3350.xml"/><Relationship Id="rId122" Type="http://schemas.openxmlformats.org/officeDocument/2006/relationships/image" Target="../media/image3212.png"/><Relationship Id="rId164" Type="http://schemas.openxmlformats.org/officeDocument/2006/relationships/image" Target="../media/image2087.png"/><Relationship Id="rId371" Type="http://schemas.openxmlformats.org/officeDocument/2006/relationships/image" Target="../media/image3334.png"/><Relationship Id="rId427" Type="http://schemas.openxmlformats.org/officeDocument/2006/relationships/image" Target="../media/image3362.png"/><Relationship Id="rId469" Type="http://schemas.openxmlformats.org/officeDocument/2006/relationships/image" Target="../media/image3383.png"/><Relationship Id="rId26" Type="http://schemas.openxmlformats.org/officeDocument/2006/relationships/image" Target="../media/image3164.png"/><Relationship Id="rId231" Type="http://schemas.openxmlformats.org/officeDocument/2006/relationships/customXml" Target="../ink/ink3416.xml"/><Relationship Id="rId273" Type="http://schemas.openxmlformats.org/officeDocument/2006/relationships/customXml" Target="../ink/ink3437.xml"/><Relationship Id="rId329" Type="http://schemas.openxmlformats.org/officeDocument/2006/relationships/customXml" Target="../ink/ink3465.xml"/><Relationship Id="rId68" Type="http://schemas.openxmlformats.org/officeDocument/2006/relationships/image" Target="../media/image3185.png"/><Relationship Id="rId133" Type="http://schemas.openxmlformats.org/officeDocument/2006/relationships/customXml" Target="../ink/ink3367.xml"/><Relationship Id="rId175" Type="http://schemas.openxmlformats.org/officeDocument/2006/relationships/customXml" Target="../ink/ink3388.xml"/><Relationship Id="rId340" Type="http://schemas.openxmlformats.org/officeDocument/2006/relationships/image" Target="../media/image3319.png"/><Relationship Id="rId200" Type="http://schemas.openxmlformats.org/officeDocument/2006/relationships/image" Target="../media/image3249.png"/><Relationship Id="rId382" Type="http://schemas.openxmlformats.org/officeDocument/2006/relationships/customXml" Target="../ink/ink3492.xml"/><Relationship Id="rId438" Type="http://schemas.openxmlformats.org/officeDocument/2006/relationships/customXml" Target="../ink/ink3520.xml"/><Relationship Id="rId242" Type="http://schemas.openxmlformats.org/officeDocument/2006/relationships/image" Target="../media/image3270.png"/><Relationship Id="rId284" Type="http://schemas.openxmlformats.org/officeDocument/2006/relationships/image" Target="../media/image3291.png"/><Relationship Id="rId37" Type="http://schemas.openxmlformats.org/officeDocument/2006/relationships/customXml" Target="../ink/ink3319.xml"/><Relationship Id="rId79" Type="http://schemas.openxmlformats.org/officeDocument/2006/relationships/customXml" Target="../ink/ink3340.xml"/><Relationship Id="rId102" Type="http://schemas.openxmlformats.org/officeDocument/2006/relationships/image" Target="../media/image3202.png"/><Relationship Id="rId144" Type="http://schemas.openxmlformats.org/officeDocument/2006/relationships/image" Target="../media/image3223.png"/><Relationship Id="rId90" Type="http://schemas.openxmlformats.org/officeDocument/2006/relationships/image" Target="../media/image3196.png"/><Relationship Id="rId186" Type="http://schemas.openxmlformats.org/officeDocument/2006/relationships/image" Target="../media/image3243.png"/><Relationship Id="rId351" Type="http://schemas.openxmlformats.org/officeDocument/2006/relationships/image" Target="../media/image3324.png"/><Relationship Id="rId393" Type="http://schemas.openxmlformats.org/officeDocument/2006/relationships/image" Target="../media/image3345.png"/><Relationship Id="rId407" Type="http://schemas.openxmlformats.org/officeDocument/2006/relationships/image" Target="../media/image3352.png"/><Relationship Id="rId449" Type="http://schemas.openxmlformats.org/officeDocument/2006/relationships/image" Target="../media/image3373.png"/><Relationship Id="rId211" Type="http://schemas.openxmlformats.org/officeDocument/2006/relationships/customXml" Target="../ink/ink3406.xml"/><Relationship Id="rId253" Type="http://schemas.openxmlformats.org/officeDocument/2006/relationships/customXml" Target="../ink/ink3427.xml"/><Relationship Id="rId295" Type="http://schemas.openxmlformats.org/officeDocument/2006/relationships/customXml" Target="../ink/ink3448.xml"/><Relationship Id="rId309" Type="http://schemas.openxmlformats.org/officeDocument/2006/relationships/customXml" Target="../ink/ink3455.xml"/><Relationship Id="rId460" Type="http://schemas.openxmlformats.org/officeDocument/2006/relationships/customXml" Target="../ink/ink3531.xml"/><Relationship Id="rId48" Type="http://schemas.openxmlformats.org/officeDocument/2006/relationships/image" Target="../media/image3175.png"/><Relationship Id="rId113" Type="http://schemas.openxmlformats.org/officeDocument/2006/relationships/customXml" Target="../ink/ink3357.xml"/><Relationship Id="rId320" Type="http://schemas.openxmlformats.org/officeDocument/2006/relationships/image" Target="../media/image3309.png"/><Relationship Id="rId155" Type="http://schemas.openxmlformats.org/officeDocument/2006/relationships/customXml" Target="../ink/ink3378.xml"/><Relationship Id="rId197" Type="http://schemas.openxmlformats.org/officeDocument/2006/relationships/customXml" Target="../ink/ink3399.xml"/><Relationship Id="rId362" Type="http://schemas.openxmlformats.org/officeDocument/2006/relationships/customXml" Target="../ink/ink3482.xml"/><Relationship Id="rId418" Type="http://schemas.openxmlformats.org/officeDocument/2006/relationships/customXml" Target="../ink/ink3510.xml"/><Relationship Id="rId222" Type="http://schemas.openxmlformats.org/officeDocument/2006/relationships/image" Target="../media/image3260.png"/><Relationship Id="rId264" Type="http://schemas.openxmlformats.org/officeDocument/2006/relationships/image" Target="../media/image3281.png"/><Relationship Id="rId471" Type="http://schemas.openxmlformats.org/officeDocument/2006/relationships/image" Target="../media/image3384.png"/><Relationship Id="rId17" Type="http://schemas.openxmlformats.org/officeDocument/2006/relationships/customXml" Target="../ink/ink3309.xml"/><Relationship Id="rId59" Type="http://schemas.openxmlformats.org/officeDocument/2006/relationships/customXml" Target="../ink/ink3330.xml"/><Relationship Id="rId124" Type="http://schemas.openxmlformats.org/officeDocument/2006/relationships/image" Target="../media/image3213.png"/><Relationship Id="rId70" Type="http://schemas.openxmlformats.org/officeDocument/2006/relationships/image" Target="../media/image3186.png"/><Relationship Id="rId166" Type="http://schemas.openxmlformats.org/officeDocument/2006/relationships/image" Target="../media/image3233.png"/><Relationship Id="rId331" Type="http://schemas.openxmlformats.org/officeDocument/2006/relationships/customXml" Target="../ink/ink3466.xml"/><Relationship Id="rId373" Type="http://schemas.openxmlformats.org/officeDocument/2006/relationships/image" Target="../media/image3335.png"/><Relationship Id="rId429" Type="http://schemas.openxmlformats.org/officeDocument/2006/relationships/image" Target="../media/image336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417.xml"/><Relationship Id="rId440" Type="http://schemas.openxmlformats.org/officeDocument/2006/relationships/customXml" Target="../ink/ink3521.xml"/><Relationship Id="rId28" Type="http://schemas.openxmlformats.org/officeDocument/2006/relationships/image" Target="../media/image3165.png"/><Relationship Id="rId275" Type="http://schemas.openxmlformats.org/officeDocument/2006/relationships/customXml" Target="../ink/ink3438.xml"/><Relationship Id="rId300" Type="http://schemas.openxmlformats.org/officeDocument/2006/relationships/image" Target="../media/image3299.png"/><Relationship Id="rId81" Type="http://schemas.openxmlformats.org/officeDocument/2006/relationships/customXml" Target="../ink/ink3341.xml"/><Relationship Id="rId135" Type="http://schemas.openxmlformats.org/officeDocument/2006/relationships/customXml" Target="../ink/ink3368.xml"/><Relationship Id="rId177" Type="http://schemas.openxmlformats.org/officeDocument/2006/relationships/customXml" Target="../ink/ink3389.xml"/><Relationship Id="rId342" Type="http://schemas.openxmlformats.org/officeDocument/2006/relationships/image" Target="../media/image3320.png"/><Relationship Id="rId384" Type="http://schemas.openxmlformats.org/officeDocument/2006/relationships/customXml" Target="../ink/ink3493.xml"/><Relationship Id="rId202" Type="http://schemas.openxmlformats.org/officeDocument/2006/relationships/image" Target="../media/image3250.png"/><Relationship Id="rId244" Type="http://schemas.openxmlformats.org/officeDocument/2006/relationships/image" Target="../media/image3271.png"/><Relationship Id="rId39" Type="http://schemas.openxmlformats.org/officeDocument/2006/relationships/customXml" Target="../ink/ink3320.xml"/><Relationship Id="rId286" Type="http://schemas.openxmlformats.org/officeDocument/2006/relationships/image" Target="../media/image3292.png"/><Relationship Id="rId451" Type="http://schemas.openxmlformats.org/officeDocument/2006/relationships/image" Target="../media/image3374.png"/><Relationship Id="rId50" Type="http://schemas.openxmlformats.org/officeDocument/2006/relationships/image" Target="../media/image3176.png"/><Relationship Id="rId104" Type="http://schemas.openxmlformats.org/officeDocument/2006/relationships/image" Target="../media/image3203.png"/><Relationship Id="rId146" Type="http://schemas.openxmlformats.org/officeDocument/2006/relationships/image" Target="../media/image3224.png"/><Relationship Id="rId188" Type="http://schemas.openxmlformats.org/officeDocument/2006/relationships/image" Target="../media/image3244.png"/><Relationship Id="rId311" Type="http://schemas.openxmlformats.org/officeDocument/2006/relationships/customXml" Target="../ink/ink3456.xml"/><Relationship Id="rId353" Type="http://schemas.openxmlformats.org/officeDocument/2006/relationships/image" Target="../media/image3325.png"/><Relationship Id="rId395" Type="http://schemas.openxmlformats.org/officeDocument/2006/relationships/image" Target="../media/image3346.png"/><Relationship Id="rId409" Type="http://schemas.openxmlformats.org/officeDocument/2006/relationships/image" Target="../media/image3353.png"/><Relationship Id="rId92" Type="http://schemas.openxmlformats.org/officeDocument/2006/relationships/image" Target="../media/image3197.png"/><Relationship Id="rId213" Type="http://schemas.openxmlformats.org/officeDocument/2006/relationships/customXml" Target="../ink/ink3407.xml"/><Relationship Id="rId420" Type="http://schemas.openxmlformats.org/officeDocument/2006/relationships/customXml" Target="../ink/ink3511.xml"/><Relationship Id="rId255" Type="http://schemas.openxmlformats.org/officeDocument/2006/relationships/customXml" Target="../ink/ink3428.xml"/><Relationship Id="rId297" Type="http://schemas.openxmlformats.org/officeDocument/2006/relationships/customXml" Target="../ink/ink3449.xml"/><Relationship Id="rId462" Type="http://schemas.openxmlformats.org/officeDocument/2006/relationships/customXml" Target="../ink/ink3532.xml"/><Relationship Id="rId115" Type="http://schemas.openxmlformats.org/officeDocument/2006/relationships/customXml" Target="../ink/ink3358.xml"/><Relationship Id="rId157" Type="http://schemas.openxmlformats.org/officeDocument/2006/relationships/customXml" Target="../ink/ink3379.xml"/><Relationship Id="rId322" Type="http://schemas.openxmlformats.org/officeDocument/2006/relationships/image" Target="../media/image3310.png"/><Relationship Id="rId364" Type="http://schemas.openxmlformats.org/officeDocument/2006/relationships/customXml" Target="../ink/ink3483.xml"/><Relationship Id="rId61" Type="http://schemas.openxmlformats.org/officeDocument/2006/relationships/customXml" Target="../ink/ink3331.xml"/><Relationship Id="rId199" Type="http://schemas.openxmlformats.org/officeDocument/2006/relationships/customXml" Target="../ink/ink34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.xml"/><Relationship Id="rId671" Type="http://schemas.openxmlformats.org/officeDocument/2006/relationships/image" Target="../media/image352.png"/><Relationship Id="rId21" Type="http://schemas.openxmlformats.org/officeDocument/2006/relationships/customXml" Target="../ink/ink28.xml"/><Relationship Id="rId324" Type="http://schemas.openxmlformats.org/officeDocument/2006/relationships/image" Target="../media/image181.png"/><Relationship Id="rId531" Type="http://schemas.openxmlformats.org/officeDocument/2006/relationships/image" Target="../media/image283.png"/><Relationship Id="rId629" Type="http://schemas.openxmlformats.org/officeDocument/2006/relationships/customXml" Target="../ink/ink334.xml"/><Relationship Id="rId170" Type="http://schemas.openxmlformats.org/officeDocument/2006/relationships/image" Target="../media/image104.png"/><Relationship Id="rId268" Type="http://schemas.openxmlformats.org/officeDocument/2006/relationships/image" Target="../media/image153.png"/><Relationship Id="rId475" Type="http://schemas.openxmlformats.org/officeDocument/2006/relationships/image" Target="../media/image256.png"/><Relationship Id="rId682" Type="http://schemas.openxmlformats.org/officeDocument/2006/relationships/customXml" Target="../ink/ink361.xml"/><Relationship Id="rId32" Type="http://schemas.openxmlformats.org/officeDocument/2006/relationships/image" Target="../media/image35.png"/><Relationship Id="rId128" Type="http://schemas.openxmlformats.org/officeDocument/2006/relationships/image" Target="../media/image83.png"/><Relationship Id="rId335" Type="http://schemas.openxmlformats.org/officeDocument/2006/relationships/customXml" Target="../ink/ink185.xml"/><Relationship Id="rId542" Type="http://schemas.openxmlformats.org/officeDocument/2006/relationships/customXml" Target="../ink/ink290.xml"/><Relationship Id="rId181" Type="http://schemas.openxmlformats.org/officeDocument/2006/relationships/customXml" Target="../ink/ink108.xml"/><Relationship Id="rId402" Type="http://schemas.openxmlformats.org/officeDocument/2006/relationships/image" Target="../media/image220.png"/><Relationship Id="rId279" Type="http://schemas.openxmlformats.org/officeDocument/2006/relationships/customXml" Target="../ink/ink157.xml"/><Relationship Id="rId486" Type="http://schemas.openxmlformats.org/officeDocument/2006/relationships/customXml" Target="../ink/ink262.xml"/><Relationship Id="rId693" Type="http://schemas.openxmlformats.org/officeDocument/2006/relationships/image" Target="../media/image363.png"/><Relationship Id="rId707" Type="http://schemas.openxmlformats.org/officeDocument/2006/relationships/image" Target="../media/image370.png"/><Relationship Id="rId43" Type="http://schemas.openxmlformats.org/officeDocument/2006/relationships/customXml" Target="../ink/ink39.xml"/><Relationship Id="rId139" Type="http://schemas.openxmlformats.org/officeDocument/2006/relationships/customXml" Target="../ink/ink87.xml"/><Relationship Id="rId346" Type="http://schemas.openxmlformats.org/officeDocument/2006/relationships/image" Target="../media/image192.png"/><Relationship Id="rId553" Type="http://schemas.openxmlformats.org/officeDocument/2006/relationships/customXml" Target="../ink/ink296.xml"/><Relationship Id="rId192" Type="http://schemas.openxmlformats.org/officeDocument/2006/relationships/image" Target="../media/image115.png"/><Relationship Id="rId206" Type="http://schemas.openxmlformats.org/officeDocument/2006/relationships/image" Target="../media/image122.png"/><Relationship Id="rId413" Type="http://schemas.openxmlformats.org/officeDocument/2006/relationships/customXml" Target="../ink/ink224.xml"/><Relationship Id="rId497" Type="http://schemas.openxmlformats.org/officeDocument/2006/relationships/image" Target="../media/image266.png"/><Relationship Id="rId620" Type="http://schemas.openxmlformats.org/officeDocument/2006/relationships/image" Target="../media/image327.png"/><Relationship Id="rId357" Type="http://schemas.openxmlformats.org/officeDocument/2006/relationships/customXml" Target="../ink/ink196.xml"/><Relationship Id="rId54" Type="http://schemas.openxmlformats.org/officeDocument/2006/relationships/image" Target="../media/image46.png"/><Relationship Id="rId217" Type="http://schemas.openxmlformats.org/officeDocument/2006/relationships/customXml" Target="../ink/ink126.xml"/><Relationship Id="rId564" Type="http://schemas.openxmlformats.org/officeDocument/2006/relationships/image" Target="../media/image299.png"/><Relationship Id="rId424" Type="http://schemas.openxmlformats.org/officeDocument/2006/relationships/customXml" Target="../ink/ink230.xml"/><Relationship Id="rId631" Type="http://schemas.openxmlformats.org/officeDocument/2006/relationships/customXml" Target="../ink/ink335.xml"/><Relationship Id="rId270" Type="http://schemas.openxmlformats.org/officeDocument/2006/relationships/image" Target="../media/image154.png"/><Relationship Id="rId65" Type="http://schemas.openxmlformats.org/officeDocument/2006/relationships/customXml" Target="../ink/ink50.xml"/><Relationship Id="rId130" Type="http://schemas.openxmlformats.org/officeDocument/2006/relationships/image" Target="../media/image84.png"/><Relationship Id="rId368" Type="http://schemas.openxmlformats.org/officeDocument/2006/relationships/image" Target="../media/image203.png"/><Relationship Id="rId575" Type="http://schemas.openxmlformats.org/officeDocument/2006/relationships/customXml" Target="../ink/ink307.xml"/><Relationship Id="rId228" Type="http://schemas.openxmlformats.org/officeDocument/2006/relationships/image" Target="../media/image133.png"/><Relationship Id="rId435" Type="http://schemas.openxmlformats.org/officeDocument/2006/relationships/image" Target="../media/image236.png"/><Relationship Id="rId642" Type="http://schemas.openxmlformats.org/officeDocument/2006/relationships/customXml" Target="../ink/ink341.xml"/><Relationship Id="rId281" Type="http://schemas.openxmlformats.org/officeDocument/2006/relationships/customXml" Target="../ink/ink158.xml"/><Relationship Id="rId502" Type="http://schemas.openxmlformats.org/officeDocument/2006/relationships/customXml" Target="../ink/ink270.xml"/><Relationship Id="rId76" Type="http://schemas.openxmlformats.org/officeDocument/2006/relationships/image" Target="../media/image57.png"/><Relationship Id="rId141" Type="http://schemas.openxmlformats.org/officeDocument/2006/relationships/customXml" Target="../ink/ink88.xml"/><Relationship Id="rId379" Type="http://schemas.openxmlformats.org/officeDocument/2006/relationships/customXml" Target="../ink/ink207.xml"/><Relationship Id="rId586" Type="http://schemas.openxmlformats.org/officeDocument/2006/relationships/image" Target="../media/image310.png"/><Relationship Id="rId7" Type="http://schemas.openxmlformats.org/officeDocument/2006/relationships/customXml" Target="../ink/ink21.xml"/><Relationship Id="rId239" Type="http://schemas.openxmlformats.org/officeDocument/2006/relationships/customXml" Target="../ink/ink137.xml"/><Relationship Id="rId446" Type="http://schemas.openxmlformats.org/officeDocument/2006/relationships/customXml" Target="../ink/ink241.xml"/><Relationship Id="rId653" Type="http://schemas.openxmlformats.org/officeDocument/2006/relationships/image" Target="../media/image343.png"/><Relationship Id="rId292" Type="http://schemas.openxmlformats.org/officeDocument/2006/relationships/image" Target="../media/image165.png"/><Relationship Id="rId306" Type="http://schemas.openxmlformats.org/officeDocument/2006/relationships/image" Target="../media/image172.png"/><Relationship Id="rId87" Type="http://schemas.openxmlformats.org/officeDocument/2006/relationships/customXml" Target="../ink/ink61.xml"/><Relationship Id="rId513" Type="http://schemas.openxmlformats.org/officeDocument/2006/relationships/image" Target="../media/image274.png"/><Relationship Id="rId597" Type="http://schemas.openxmlformats.org/officeDocument/2006/relationships/customXml" Target="../ink/ink318.xml"/><Relationship Id="rId152" Type="http://schemas.openxmlformats.org/officeDocument/2006/relationships/image" Target="../media/image95.png"/><Relationship Id="rId457" Type="http://schemas.openxmlformats.org/officeDocument/2006/relationships/image" Target="../media/image247.png"/><Relationship Id="rId664" Type="http://schemas.openxmlformats.org/officeDocument/2006/relationships/customXml" Target="../ink/ink352.xml"/><Relationship Id="rId14" Type="http://schemas.openxmlformats.org/officeDocument/2006/relationships/image" Target="../media/image26.png"/><Relationship Id="rId317" Type="http://schemas.openxmlformats.org/officeDocument/2006/relationships/customXml" Target="../ink/ink176.xml"/><Relationship Id="rId524" Type="http://schemas.openxmlformats.org/officeDocument/2006/relationships/customXml" Target="../ink/ink281.xml"/><Relationship Id="rId98" Type="http://schemas.openxmlformats.org/officeDocument/2006/relationships/image" Target="../media/image68.png"/><Relationship Id="rId163" Type="http://schemas.openxmlformats.org/officeDocument/2006/relationships/customXml" Target="../ink/ink99.xml"/><Relationship Id="rId370" Type="http://schemas.openxmlformats.org/officeDocument/2006/relationships/image" Target="../media/image204.png"/><Relationship Id="rId230" Type="http://schemas.openxmlformats.org/officeDocument/2006/relationships/image" Target="../media/image134.png"/><Relationship Id="rId468" Type="http://schemas.openxmlformats.org/officeDocument/2006/relationships/customXml" Target="../ink/ink252.xml"/><Relationship Id="rId675" Type="http://schemas.openxmlformats.org/officeDocument/2006/relationships/image" Target="../media/image354.png"/><Relationship Id="rId25" Type="http://schemas.openxmlformats.org/officeDocument/2006/relationships/customXml" Target="../ink/ink30.xml"/><Relationship Id="rId328" Type="http://schemas.openxmlformats.org/officeDocument/2006/relationships/image" Target="../media/image183.png"/><Relationship Id="rId535" Type="http://schemas.openxmlformats.org/officeDocument/2006/relationships/image" Target="../media/image285.png"/><Relationship Id="rId174" Type="http://schemas.openxmlformats.org/officeDocument/2006/relationships/image" Target="../media/image106.png"/><Relationship Id="rId381" Type="http://schemas.openxmlformats.org/officeDocument/2006/relationships/customXml" Target="../ink/ink208.xml"/><Relationship Id="rId602" Type="http://schemas.openxmlformats.org/officeDocument/2006/relationships/image" Target="../media/image318.png"/><Relationship Id="rId241" Type="http://schemas.openxmlformats.org/officeDocument/2006/relationships/customXml" Target="../ink/ink138.xml"/><Relationship Id="rId479" Type="http://schemas.openxmlformats.org/officeDocument/2006/relationships/customXml" Target="../ink/ink258.xml"/><Relationship Id="rId686" Type="http://schemas.openxmlformats.org/officeDocument/2006/relationships/customXml" Target="../ink/ink363.xml"/><Relationship Id="rId36" Type="http://schemas.openxmlformats.org/officeDocument/2006/relationships/image" Target="../media/image37.png"/><Relationship Id="rId339" Type="http://schemas.openxmlformats.org/officeDocument/2006/relationships/customXml" Target="../ink/ink187.xml"/><Relationship Id="rId546" Type="http://schemas.openxmlformats.org/officeDocument/2006/relationships/customXml" Target="../ink/ink292.xml"/><Relationship Id="rId101" Type="http://schemas.openxmlformats.org/officeDocument/2006/relationships/customXml" Target="../ink/ink68.xml"/><Relationship Id="rId185" Type="http://schemas.openxmlformats.org/officeDocument/2006/relationships/customXml" Target="../ink/ink110.xml"/><Relationship Id="rId406" Type="http://schemas.openxmlformats.org/officeDocument/2006/relationships/image" Target="../media/image222.png"/><Relationship Id="rId392" Type="http://schemas.openxmlformats.org/officeDocument/2006/relationships/image" Target="../media/image215.png"/><Relationship Id="rId613" Type="http://schemas.openxmlformats.org/officeDocument/2006/relationships/customXml" Target="../ink/ink326.xml"/><Relationship Id="rId697" Type="http://schemas.openxmlformats.org/officeDocument/2006/relationships/image" Target="../media/image365.png"/><Relationship Id="rId252" Type="http://schemas.openxmlformats.org/officeDocument/2006/relationships/image" Target="../media/image145.png"/><Relationship Id="rId47" Type="http://schemas.openxmlformats.org/officeDocument/2006/relationships/customXml" Target="../ink/ink41.xml"/><Relationship Id="rId112" Type="http://schemas.openxmlformats.org/officeDocument/2006/relationships/image" Target="../media/image75.png"/><Relationship Id="rId557" Type="http://schemas.openxmlformats.org/officeDocument/2006/relationships/customXml" Target="../ink/ink298.xml"/><Relationship Id="rId196" Type="http://schemas.openxmlformats.org/officeDocument/2006/relationships/image" Target="../media/image117.png"/><Relationship Id="rId417" Type="http://schemas.openxmlformats.org/officeDocument/2006/relationships/image" Target="../media/image227.png"/><Relationship Id="rId624" Type="http://schemas.openxmlformats.org/officeDocument/2006/relationships/image" Target="../media/image329.png"/><Relationship Id="rId263" Type="http://schemas.openxmlformats.org/officeDocument/2006/relationships/customXml" Target="../ink/ink149.xml"/><Relationship Id="rId470" Type="http://schemas.openxmlformats.org/officeDocument/2006/relationships/customXml" Target="../ink/ink253.xml"/><Relationship Id="rId58" Type="http://schemas.openxmlformats.org/officeDocument/2006/relationships/image" Target="../media/image48.png"/><Relationship Id="rId123" Type="http://schemas.openxmlformats.org/officeDocument/2006/relationships/customXml" Target="../ink/ink79.xml"/><Relationship Id="rId330" Type="http://schemas.openxmlformats.org/officeDocument/2006/relationships/image" Target="../media/image184.png"/><Relationship Id="rId568" Type="http://schemas.openxmlformats.org/officeDocument/2006/relationships/image" Target="../media/image301.png"/><Relationship Id="rId428" Type="http://schemas.openxmlformats.org/officeDocument/2006/relationships/customXml" Target="../ink/ink232.xml"/><Relationship Id="rId635" Type="http://schemas.openxmlformats.org/officeDocument/2006/relationships/customXml" Target="../ink/ink337.xml"/><Relationship Id="rId274" Type="http://schemas.openxmlformats.org/officeDocument/2006/relationships/image" Target="../media/image156.png"/><Relationship Id="rId481" Type="http://schemas.openxmlformats.org/officeDocument/2006/relationships/customXml" Target="../ink/ink259.xml"/><Relationship Id="rId702" Type="http://schemas.openxmlformats.org/officeDocument/2006/relationships/customXml" Target="../ink/ink371.xml"/><Relationship Id="rId69" Type="http://schemas.openxmlformats.org/officeDocument/2006/relationships/customXml" Target="../ink/ink52.xml"/><Relationship Id="rId134" Type="http://schemas.openxmlformats.org/officeDocument/2006/relationships/image" Target="../media/image86.png"/><Relationship Id="rId579" Type="http://schemas.openxmlformats.org/officeDocument/2006/relationships/customXml" Target="../ink/ink309.xml"/><Relationship Id="rId341" Type="http://schemas.openxmlformats.org/officeDocument/2006/relationships/customXml" Target="../ink/ink188.xml"/><Relationship Id="rId439" Type="http://schemas.openxmlformats.org/officeDocument/2006/relationships/image" Target="../media/image238.png"/><Relationship Id="rId646" Type="http://schemas.openxmlformats.org/officeDocument/2006/relationships/customXml" Target="../ink/ink343.xml"/><Relationship Id="rId201" Type="http://schemas.openxmlformats.org/officeDocument/2006/relationships/customXml" Target="../ink/ink118.xml"/><Relationship Id="rId285" Type="http://schemas.openxmlformats.org/officeDocument/2006/relationships/customXml" Target="../ink/ink160.xml"/><Relationship Id="rId506" Type="http://schemas.openxmlformats.org/officeDocument/2006/relationships/customXml" Target="../ink/ink272.xml"/><Relationship Id="rId492" Type="http://schemas.openxmlformats.org/officeDocument/2006/relationships/customXml" Target="../ink/ink265.xml"/><Relationship Id="rId145" Type="http://schemas.openxmlformats.org/officeDocument/2006/relationships/customXml" Target="../ink/ink90.xml"/><Relationship Id="rId352" Type="http://schemas.openxmlformats.org/officeDocument/2006/relationships/image" Target="../media/image195.png"/><Relationship Id="rId212" Type="http://schemas.openxmlformats.org/officeDocument/2006/relationships/image" Target="../media/image125.png"/><Relationship Id="rId657" Type="http://schemas.openxmlformats.org/officeDocument/2006/relationships/image" Target="../media/image345.png"/><Relationship Id="rId296" Type="http://schemas.openxmlformats.org/officeDocument/2006/relationships/image" Target="../media/image167.png"/><Relationship Id="rId517" Type="http://schemas.openxmlformats.org/officeDocument/2006/relationships/image" Target="../media/image276.png"/><Relationship Id="rId60" Type="http://schemas.openxmlformats.org/officeDocument/2006/relationships/image" Target="../media/image49.png"/><Relationship Id="rId156" Type="http://schemas.openxmlformats.org/officeDocument/2006/relationships/image" Target="../media/image97.png"/><Relationship Id="rId363" Type="http://schemas.openxmlformats.org/officeDocument/2006/relationships/customXml" Target="../ink/ink199.xml"/><Relationship Id="rId570" Type="http://schemas.openxmlformats.org/officeDocument/2006/relationships/image" Target="../media/image302.png"/><Relationship Id="rId223" Type="http://schemas.openxmlformats.org/officeDocument/2006/relationships/customXml" Target="../ink/ink129.xml"/><Relationship Id="rId430" Type="http://schemas.openxmlformats.org/officeDocument/2006/relationships/customXml" Target="../ink/ink233.xml"/><Relationship Id="rId668" Type="http://schemas.openxmlformats.org/officeDocument/2006/relationships/customXml" Target="../ink/ink354.xml"/><Relationship Id="rId18" Type="http://schemas.openxmlformats.org/officeDocument/2006/relationships/image" Target="../media/image28.png"/><Relationship Id="rId528" Type="http://schemas.openxmlformats.org/officeDocument/2006/relationships/customXml" Target="../ink/ink283.xml"/><Relationship Id="rId125" Type="http://schemas.openxmlformats.org/officeDocument/2006/relationships/customXml" Target="../ink/ink80.xml"/><Relationship Id="rId167" Type="http://schemas.openxmlformats.org/officeDocument/2006/relationships/customXml" Target="../ink/ink101.xml"/><Relationship Id="rId332" Type="http://schemas.openxmlformats.org/officeDocument/2006/relationships/image" Target="../media/image185.png"/><Relationship Id="rId374" Type="http://schemas.openxmlformats.org/officeDocument/2006/relationships/image" Target="../media/image206.png"/><Relationship Id="rId581" Type="http://schemas.openxmlformats.org/officeDocument/2006/relationships/customXml" Target="../ink/ink310.xml"/><Relationship Id="rId71" Type="http://schemas.openxmlformats.org/officeDocument/2006/relationships/customXml" Target="../ink/ink53.xml"/><Relationship Id="rId234" Type="http://schemas.openxmlformats.org/officeDocument/2006/relationships/image" Target="../media/image136.png"/><Relationship Id="rId637" Type="http://schemas.openxmlformats.org/officeDocument/2006/relationships/customXml" Target="../ink/ink338.xml"/><Relationship Id="rId679" Type="http://schemas.openxmlformats.org/officeDocument/2006/relationships/image" Target="../media/image35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2.xml"/><Relationship Id="rId276" Type="http://schemas.openxmlformats.org/officeDocument/2006/relationships/image" Target="../media/image157.png"/><Relationship Id="rId441" Type="http://schemas.openxmlformats.org/officeDocument/2006/relationships/image" Target="../media/image239.png"/><Relationship Id="rId483" Type="http://schemas.openxmlformats.org/officeDocument/2006/relationships/image" Target="../media/image259.png"/><Relationship Id="rId539" Type="http://schemas.openxmlformats.org/officeDocument/2006/relationships/image" Target="../media/image287.png"/><Relationship Id="rId690" Type="http://schemas.openxmlformats.org/officeDocument/2006/relationships/customXml" Target="../ink/ink365.xml"/><Relationship Id="rId704" Type="http://schemas.openxmlformats.org/officeDocument/2006/relationships/customXml" Target="../ink/ink372.xml"/><Relationship Id="rId40" Type="http://schemas.openxmlformats.org/officeDocument/2006/relationships/image" Target="../media/image39.png"/><Relationship Id="rId136" Type="http://schemas.openxmlformats.org/officeDocument/2006/relationships/image" Target="../media/image87.png"/><Relationship Id="rId178" Type="http://schemas.openxmlformats.org/officeDocument/2006/relationships/image" Target="../media/image108.png"/><Relationship Id="rId301" Type="http://schemas.openxmlformats.org/officeDocument/2006/relationships/customXml" Target="../ink/ink168.xml"/><Relationship Id="rId343" Type="http://schemas.openxmlformats.org/officeDocument/2006/relationships/customXml" Target="../ink/ink189.xml"/><Relationship Id="rId550" Type="http://schemas.openxmlformats.org/officeDocument/2006/relationships/image" Target="../media/image292.png"/><Relationship Id="rId82" Type="http://schemas.openxmlformats.org/officeDocument/2006/relationships/image" Target="../media/image60.png"/><Relationship Id="rId203" Type="http://schemas.openxmlformats.org/officeDocument/2006/relationships/customXml" Target="../ink/ink119.xml"/><Relationship Id="rId385" Type="http://schemas.openxmlformats.org/officeDocument/2006/relationships/customXml" Target="../ink/ink210.xml"/><Relationship Id="rId592" Type="http://schemas.openxmlformats.org/officeDocument/2006/relationships/image" Target="../media/image313.png"/><Relationship Id="rId606" Type="http://schemas.openxmlformats.org/officeDocument/2006/relationships/image" Target="../media/image320.png"/><Relationship Id="rId648" Type="http://schemas.openxmlformats.org/officeDocument/2006/relationships/customXml" Target="../ink/ink344.xml"/><Relationship Id="rId245" Type="http://schemas.openxmlformats.org/officeDocument/2006/relationships/customXml" Target="../ink/ink140.xml"/><Relationship Id="rId287" Type="http://schemas.openxmlformats.org/officeDocument/2006/relationships/customXml" Target="../ink/ink161.xml"/><Relationship Id="rId410" Type="http://schemas.openxmlformats.org/officeDocument/2006/relationships/image" Target="../media/image224.png"/><Relationship Id="rId452" Type="http://schemas.openxmlformats.org/officeDocument/2006/relationships/customXml" Target="../ink/ink244.xml"/><Relationship Id="rId494" Type="http://schemas.openxmlformats.org/officeDocument/2006/relationships/customXml" Target="../ink/ink266.xml"/><Relationship Id="rId508" Type="http://schemas.openxmlformats.org/officeDocument/2006/relationships/customXml" Target="../ink/ink273.xml"/><Relationship Id="rId105" Type="http://schemas.openxmlformats.org/officeDocument/2006/relationships/customXml" Target="../ink/ink70.xml"/><Relationship Id="rId147" Type="http://schemas.openxmlformats.org/officeDocument/2006/relationships/customXml" Target="../ink/ink91.xml"/><Relationship Id="rId312" Type="http://schemas.openxmlformats.org/officeDocument/2006/relationships/image" Target="../media/image175.png"/><Relationship Id="rId354" Type="http://schemas.openxmlformats.org/officeDocument/2006/relationships/image" Target="../media/image196.png"/><Relationship Id="rId51" Type="http://schemas.openxmlformats.org/officeDocument/2006/relationships/customXml" Target="../ink/ink43.xml"/><Relationship Id="rId93" Type="http://schemas.openxmlformats.org/officeDocument/2006/relationships/customXml" Target="../ink/ink64.xml"/><Relationship Id="rId189" Type="http://schemas.openxmlformats.org/officeDocument/2006/relationships/customXml" Target="../ink/ink112.xml"/><Relationship Id="rId396" Type="http://schemas.openxmlformats.org/officeDocument/2006/relationships/image" Target="../media/image217.png"/><Relationship Id="rId561" Type="http://schemas.openxmlformats.org/officeDocument/2006/relationships/customXml" Target="../ink/ink300.xml"/><Relationship Id="rId617" Type="http://schemas.openxmlformats.org/officeDocument/2006/relationships/customXml" Target="../ink/ink328.xml"/><Relationship Id="rId659" Type="http://schemas.openxmlformats.org/officeDocument/2006/relationships/image" Target="../media/image346.png"/><Relationship Id="rId214" Type="http://schemas.openxmlformats.org/officeDocument/2006/relationships/image" Target="../media/image126.png"/><Relationship Id="rId256" Type="http://schemas.openxmlformats.org/officeDocument/2006/relationships/image" Target="../media/image147.png"/><Relationship Id="rId298" Type="http://schemas.openxmlformats.org/officeDocument/2006/relationships/image" Target="../media/image168.png"/><Relationship Id="rId421" Type="http://schemas.openxmlformats.org/officeDocument/2006/relationships/image" Target="../media/image229.png"/><Relationship Id="rId463" Type="http://schemas.openxmlformats.org/officeDocument/2006/relationships/image" Target="../media/image250.png"/><Relationship Id="rId519" Type="http://schemas.openxmlformats.org/officeDocument/2006/relationships/image" Target="../media/image277.png"/><Relationship Id="rId670" Type="http://schemas.openxmlformats.org/officeDocument/2006/relationships/customXml" Target="../ink/ink355.xml"/><Relationship Id="rId116" Type="http://schemas.openxmlformats.org/officeDocument/2006/relationships/image" Target="../media/image77.png"/><Relationship Id="rId158" Type="http://schemas.openxmlformats.org/officeDocument/2006/relationships/image" Target="../media/image98.png"/><Relationship Id="rId323" Type="http://schemas.openxmlformats.org/officeDocument/2006/relationships/customXml" Target="../ink/ink179.xml"/><Relationship Id="rId530" Type="http://schemas.openxmlformats.org/officeDocument/2006/relationships/customXml" Target="../ink/ink284.xml"/><Relationship Id="rId20" Type="http://schemas.openxmlformats.org/officeDocument/2006/relationships/image" Target="../media/image29.png"/><Relationship Id="rId62" Type="http://schemas.openxmlformats.org/officeDocument/2006/relationships/image" Target="../media/image50.png"/><Relationship Id="rId365" Type="http://schemas.openxmlformats.org/officeDocument/2006/relationships/customXml" Target="../ink/ink200.xml"/><Relationship Id="rId572" Type="http://schemas.openxmlformats.org/officeDocument/2006/relationships/image" Target="../media/image303.png"/><Relationship Id="rId628" Type="http://schemas.openxmlformats.org/officeDocument/2006/relationships/image" Target="../media/image331.png"/><Relationship Id="rId225" Type="http://schemas.openxmlformats.org/officeDocument/2006/relationships/customXml" Target="../ink/ink130.xml"/><Relationship Id="rId267" Type="http://schemas.openxmlformats.org/officeDocument/2006/relationships/customXml" Target="../ink/ink151.xml"/><Relationship Id="rId432" Type="http://schemas.openxmlformats.org/officeDocument/2006/relationships/customXml" Target="../ink/ink234.xml"/><Relationship Id="rId474" Type="http://schemas.openxmlformats.org/officeDocument/2006/relationships/customXml" Target="../ink/ink255.xml"/><Relationship Id="rId127" Type="http://schemas.openxmlformats.org/officeDocument/2006/relationships/customXml" Target="../ink/ink81.xml"/><Relationship Id="rId681" Type="http://schemas.openxmlformats.org/officeDocument/2006/relationships/image" Target="../media/image357.png"/><Relationship Id="rId31" Type="http://schemas.openxmlformats.org/officeDocument/2006/relationships/customXml" Target="../ink/ink33.xml"/><Relationship Id="rId73" Type="http://schemas.openxmlformats.org/officeDocument/2006/relationships/customXml" Target="../ink/ink54.xml"/><Relationship Id="rId169" Type="http://schemas.openxmlformats.org/officeDocument/2006/relationships/customXml" Target="../ink/ink102.xml"/><Relationship Id="rId334" Type="http://schemas.openxmlformats.org/officeDocument/2006/relationships/image" Target="../media/image186.png"/><Relationship Id="rId376" Type="http://schemas.openxmlformats.org/officeDocument/2006/relationships/image" Target="../media/image207.png"/><Relationship Id="rId541" Type="http://schemas.openxmlformats.org/officeDocument/2006/relationships/image" Target="../media/image288.png"/><Relationship Id="rId583" Type="http://schemas.openxmlformats.org/officeDocument/2006/relationships/customXml" Target="../ink/ink311.xml"/><Relationship Id="rId639" Type="http://schemas.openxmlformats.org/officeDocument/2006/relationships/customXml" Target="../ink/ink339.xml"/><Relationship Id="rId4" Type="http://schemas.openxmlformats.org/officeDocument/2006/relationships/image" Target="../media/image21100.png"/><Relationship Id="rId180" Type="http://schemas.openxmlformats.org/officeDocument/2006/relationships/image" Target="../media/image109.png"/><Relationship Id="rId236" Type="http://schemas.openxmlformats.org/officeDocument/2006/relationships/image" Target="../media/image137.png"/><Relationship Id="rId278" Type="http://schemas.openxmlformats.org/officeDocument/2006/relationships/image" Target="../media/image158.png"/><Relationship Id="rId401" Type="http://schemas.openxmlformats.org/officeDocument/2006/relationships/customXml" Target="../ink/ink218.xml"/><Relationship Id="rId443" Type="http://schemas.openxmlformats.org/officeDocument/2006/relationships/image" Target="../media/image240.png"/><Relationship Id="rId650" Type="http://schemas.openxmlformats.org/officeDocument/2006/relationships/customXml" Target="../ink/ink345.xml"/><Relationship Id="rId303" Type="http://schemas.openxmlformats.org/officeDocument/2006/relationships/customXml" Target="../ink/ink169.xml"/><Relationship Id="rId485" Type="http://schemas.openxmlformats.org/officeDocument/2006/relationships/image" Target="../media/image260.png"/><Relationship Id="rId692" Type="http://schemas.openxmlformats.org/officeDocument/2006/relationships/customXml" Target="../ink/ink366.xml"/><Relationship Id="rId706" Type="http://schemas.openxmlformats.org/officeDocument/2006/relationships/customXml" Target="../ink/ink373.xml"/><Relationship Id="rId42" Type="http://schemas.openxmlformats.org/officeDocument/2006/relationships/image" Target="../media/image40.png"/><Relationship Id="rId84" Type="http://schemas.openxmlformats.org/officeDocument/2006/relationships/image" Target="../media/image61.png"/><Relationship Id="rId138" Type="http://schemas.openxmlformats.org/officeDocument/2006/relationships/image" Target="../media/image88.png"/><Relationship Id="rId345" Type="http://schemas.openxmlformats.org/officeDocument/2006/relationships/customXml" Target="../ink/ink190.xml"/><Relationship Id="rId387" Type="http://schemas.openxmlformats.org/officeDocument/2006/relationships/customXml" Target="../ink/ink211.xml"/><Relationship Id="rId510" Type="http://schemas.openxmlformats.org/officeDocument/2006/relationships/customXml" Target="../ink/ink274.xml"/><Relationship Id="rId552" Type="http://schemas.openxmlformats.org/officeDocument/2006/relationships/image" Target="../media/image293.png"/><Relationship Id="rId594" Type="http://schemas.openxmlformats.org/officeDocument/2006/relationships/image" Target="../media/image314.png"/><Relationship Id="rId608" Type="http://schemas.openxmlformats.org/officeDocument/2006/relationships/image" Target="../media/image321.png"/><Relationship Id="rId191" Type="http://schemas.openxmlformats.org/officeDocument/2006/relationships/customXml" Target="../ink/ink113.xml"/><Relationship Id="rId205" Type="http://schemas.openxmlformats.org/officeDocument/2006/relationships/customXml" Target="../ink/ink120.xml"/><Relationship Id="rId247" Type="http://schemas.openxmlformats.org/officeDocument/2006/relationships/customXml" Target="../ink/ink141.xml"/><Relationship Id="rId412" Type="http://schemas.openxmlformats.org/officeDocument/2006/relationships/image" Target="../media/image225.png"/><Relationship Id="rId107" Type="http://schemas.openxmlformats.org/officeDocument/2006/relationships/customXml" Target="../ink/ink71.xml"/><Relationship Id="rId289" Type="http://schemas.openxmlformats.org/officeDocument/2006/relationships/customXml" Target="../ink/ink162.xml"/><Relationship Id="rId454" Type="http://schemas.openxmlformats.org/officeDocument/2006/relationships/customXml" Target="../ink/ink245.xml"/><Relationship Id="rId496" Type="http://schemas.openxmlformats.org/officeDocument/2006/relationships/customXml" Target="../ink/ink267.xml"/><Relationship Id="rId661" Type="http://schemas.openxmlformats.org/officeDocument/2006/relationships/image" Target="../media/image347.png"/><Relationship Id="rId11" Type="http://schemas.openxmlformats.org/officeDocument/2006/relationships/customXml" Target="../ink/ink23.xml"/><Relationship Id="rId53" Type="http://schemas.openxmlformats.org/officeDocument/2006/relationships/customXml" Target="../ink/ink44.xml"/><Relationship Id="rId149" Type="http://schemas.openxmlformats.org/officeDocument/2006/relationships/customXml" Target="../ink/ink92.xml"/><Relationship Id="rId314" Type="http://schemas.openxmlformats.org/officeDocument/2006/relationships/image" Target="../media/image176.png"/><Relationship Id="rId356" Type="http://schemas.openxmlformats.org/officeDocument/2006/relationships/image" Target="../media/image197.png"/><Relationship Id="rId398" Type="http://schemas.openxmlformats.org/officeDocument/2006/relationships/image" Target="../media/image218.png"/><Relationship Id="rId521" Type="http://schemas.openxmlformats.org/officeDocument/2006/relationships/image" Target="../media/image278.png"/><Relationship Id="rId563" Type="http://schemas.openxmlformats.org/officeDocument/2006/relationships/customXml" Target="../ink/ink301.xml"/><Relationship Id="rId619" Type="http://schemas.openxmlformats.org/officeDocument/2006/relationships/customXml" Target="../ink/ink329.xml"/><Relationship Id="rId95" Type="http://schemas.openxmlformats.org/officeDocument/2006/relationships/customXml" Target="../ink/ink65.xml"/><Relationship Id="rId160" Type="http://schemas.openxmlformats.org/officeDocument/2006/relationships/image" Target="../media/image99.png"/><Relationship Id="rId216" Type="http://schemas.openxmlformats.org/officeDocument/2006/relationships/image" Target="../media/image127.png"/><Relationship Id="rId423" Type="http://schemas.openxmlformats.org/officeDocument/2006/relationships/image" Target="../media/image230.png"/><Relationship Id="rId258" Type="http://schemas.openxmlformats.org/officeDocument/2006/relationships/image" Target="../media/image148.png"/><Relationship Id="rId465" Type="http://schemas.openxmlformats.org/officeDocument/2006/relationships/image" Target="../media/image251.png"/><Relationship Id="rId630" Type="http://schemas.openxmlformats.org/officeDocument/2006/relationships/image" Target="../media/image332.png"/><Relationship Id="rId672" Type="http://schemas.openxmlformats.org/officeDocument/2006/relationships/customXml" Target="../ink/ink356.xml"/><Relationship Id="rId22" Type="http://schemas.openxmlformats.org/officeDocument/2006/relationships/image" Target="../media/image30.png"/><Relationship Id="rId64" Type="http://schemas.openxmlformats.org/officeDocument/2006/relationships/image" Target="../media/image51.png"/><Relationship Id="rId118" Type="http://schemas.openxmlformats.org/officeDocument/2006/relationships/image" Target="../media/image78.png"/><Relationship Id="rId325" Type="http://schemas.openxmlformats.org/officeDocument/2006/relationships/customXml" Target="../ink/ink180.xml"/><Relationship Id="rId367" Type="http://schemas.openxmlformats.org/officeDocument/2006/relationships/customXml" Target="../ink/ink201.xml"/><Relationship Id="rId532" Type="http://schemas.openxmlformats.org/officeDocument/2006/relationships/customXml" Target="../ink/ink285.xml"/><Relationship Id="rId574" Type="http://schemas.openxmlformats.org/officeDocument/2006/relationships/image" Target="../media/image304.png"/><Relationship Id="rId171" Type="http://schemas.openxmlformats.org/officeDocument/2006/relationships/customXml" Target="../ink/ink103.xml"/><Relationship Id="rId227" Type="http://schemas.openxmlformats.org/officeDocument/2006/relationships/customXml" Target="../ink/ink131.xml"/><Relationship Id="rId269" Type="http://schemas.openxmlformats.org/officeDocument/2006/relationships/customXml" Target="../ink/ink152.xml"/><Relationship Id="rId434" Type="http://schemas.openxmlformats.org/officeDocument/2006/relationships/customXml" Target="../ink/ink235.xml"/><Relationship Id="rId476" Type="http://schemas.openxmlformats.org/officeDocument/2006/relationships/customXml" Target="../ink/ink256.xml"/><Relationship Id="rId641" Type="http://schemas.openxmlformats.org/officeDocument/2006/relationships/image" Target="../media/image337.png"/><Relationship Id="rId683" Type="http://schemas.openxmlformats.org/officeDocument/2006/relationships/image" Target="../media/image358.png"/><Relationship Id="rId33" Type="http://schemas.openxmlformats.org/officeDocument/2006/relationships/customXml" Target="../ink/ink34.xml"/><Relationship Id="rId129" Type="http://schemas.openxmlformats.org/officeDocument/2006/relationships/customXml" Target="../ink/ink82.xml"/><Relationship Id="rId280" Type="http://schemas.openxmlformats.org/officeDocument/2006/relationships/image" Target="../media/image159.png"/><Relationship Id="rId336" Type="http://schemas.openxmlformats.org/officeDocument/2006/relationships/image" Target="../media/image187.png"/><Relationship Id="rId501" Type="http://schemas.openxmlformats.org/officeDocument/2006/relationships/image" Target="../media/image268.png"/><Relationship Id="rId543" Type="http://schemas.openxmlformats.org/officeDocument/2006/relationships/image" Target="../media/image289.png"/><Relationship Id="rId75" Type="http://schemas.openxmlformats.org/officeDocument/2006/relationships/customXml" Target="../ink/ink55.xml"/><Relationship Id="rId140" Type="http://schemas.openxmlformats.org/officeDocument/2006/relationships/image" Target="../media/image89.png"/><Relationship Id="rId182" Type="http://schemas.openxmlformats.org/officeDocument/2006/relationships/image" Target="../media/image110.png"/><Relationship Id="rId378" Type="http://schemas.openxmlformats.org/officeDocument/2006/relationships/image" Target="../media/image208.png"/><Relationship Id="rId403" Type="http://schemas.openxmlformats.org/officeDocument/2006/relationships/customXml" Target="../ink/ink219.xml"/><Relationship Id="rId585" Type="http://schemas.openxmlformats.org/officeDocument/2006/relationships/customXml" Target="../ink/ink312.xml"/><Relationship Id="rId6" Type="http://schemas.openxmlformats.org/officeDocument/2006/relationships/image" Target="../media/image22.png"/><Relationship Id="rId238" Type="http://schemas.openxmlformats.org/officeDocument/2006/relationships/image" Target="../media/image138.png"/><Relationship Id="rId445" Type="http://schemas.openxmlformats.org/officeDocument/2006/relationships/image" Target="../media/image241.png"/><Relationship Id="rId487" Type="http://schemas.openxmlformats.org/officeDocument/2006/relationships/image" Target="../media/image261.png"/><Relationship Id="rId610" Type="http://schemas.openxmlformats.org/officeDocument/2006/relationships/image" Target="../media/image322.png"/><Relationship Id="rId652" Type="http://schemas.openxmlformats.org/officeDocument/2006/relationships/customXml" Target="../ink/ink346.xml"/><Relationship Id="rId694" Type="http://schemas.openxmlformats.org/officeDocument/2006/relationships/customXml" Target="../ink/ink367.xml"/><Relationship Id="rId291" Type="http://schemas.openxmlformats.org/officeDocument/2006/relationships/customXml" Target="../ink/ink163.xml"/><Relationship Id="rId305" Type="http://schemas.openxmlformats.org/officeDocument/2006/relationships/customXml" Target="../ink/ink170.xml"/><Relationship Id="rId347" Type="http://schemas.openxmlformats.org/officeDocument/2006/relationships/customXml" Target="../ink/ink191.xml"/><Relationship Id="rId512" Type="http://schemas.openxmlformats.org/officeDocument/2006/relationships/customXml" Target="../ink/ink275.xml"/><Relationship Id="rId44" Type="http://schemas.openxmlformats.org/officeDocument/2006/relationships/image" Target="../media/image41.png"/><Relationship Id="rId86" Type="http://schemas.openxmlformats.org/officeDocument/2006/relationships/image" Target="../media/image62.png"/><Relationship Id="rId151" Type="http://schemas.openxmlformats.org/officeDocument/2006/relationships/customXml" Target="../ink/ink93.xml"/><Relationship Id="rId389" Type="http://schemas.openxmlformats.org/officeDocument/2006/relationships/customXml" Target="../ink/ink212.xml"/><Relationship Id="rId554" Type="http://schemas.openxmlformats.org/officeDocument/2006/relationships/image" Target="../media/image294.png"/><Relationship Id="rId596" Type="http://schemas.openxmlformats.org/officeDocument/2006/relationships/image" Target="../media/image315.png"/><Relationship Id="rId193" Type="http://schemas.openxmlformats.org/officeDocument/2006/relationships/customXml" Target="../ink/ink114.xml"/><Relationship Id="rId207" Type="http://schemas.openxmlformats.org/officeDocument/2006/relationships/customXml" Target="../ink/ink121.xml"/><Relationship Id="rId249" Type="http://schemas.openxmlformats.org/officeDocument/2006/relationships/customXml" Target="../ink/ink142.xml"/><Relationship Id="rId414" Type="http://schemas.openxmlformats.org/officeDocument/2006/relationships/customXml" Target="../ink/ink225.xml"/><Relationship Id="rId456" Type="http://schemas.openxmlformats.org/officeDocument/2006/relationships/customXml" Target="../ink/ink246.xml"/><Relationship Id="rId498" Type="http://schemas.openxmlformats.org/officeDocument/2006/relationships/customXml" Target="../ink/ink268.xml"/><Relationship Id="rId621" Type="http://schemas.openxmlformats.org/officeDocument/2006/relationships/customXml" Target="../ink/ink330.xml"/><Relationship Id="rId663" Type="http://schemas.openxmlformats.org/officeDocument/2006/relationships/image" Target="../media/image348.png"/><Relationship Id="rId13" Type="http://schemas.openxmlformats.org/officeDocument/2006/relationships/customXml" Target="../ink/ink24.xml"/><Relationship Id="rId109" Type="http://schemas.openxmlformats.org/officeDocument/2006/relationships/customXml" Target="../ink/ink72.xml"/><Relationship Id="rId260" Type="http://schemas.openxmlformats.org/officeDocument/2006/relationships/image" Target="../media/image149.png"/><Relationship Id="rId316" Type="http://schemas.openxmlformats.org/officeDocument/2006/relationships/image" Target="../media/image177.png"/><Relationship Id="rId523" Type="http://schemas.openxmlformats.org/officeDocument/2006/relationships/image" Target="../media/image279.png"/><Relationship Id="rId55" Type="http://schemas.openxmlformats.org/officeDocument/2006/relationships/customXml" Target="../ink/ink45.xml"/><Relationship Id="rId97" Type="http://schemas.openxmlformats.org/officeDocument/2006/relationships/customXml" Target="../ink/ink66.xml"/><Relationship Id="rId120" Type="http://schemas.openxmlformats.org/officeDocument/2006/relationships/image" Target="../media/image79.png"/><Relationship Id="rId358" Type="http://schemas.openxmlformats.org/officeDocument/2006/relationships/image" Target="../media/image198.png"/><Relationship Id="rId565" Type="http://schemas.openxmlformats.org/officeDocument/2006/relationships/customXml" Target="../ink/ink302.xml"/><Relationship Id="rId162" Type="http://schemas.openxmlformats.org/officeDocument/2006/relationships/image" Target="../media/image100.png"/><Relationship Id="rId218" Type="http://schemas.openxmlformats.org/officeDocument/2006/relationships/image" Target="../media/image128.png"/><Relationship Id="rId425" Type="http://schemas.openxmlformats.org/officeDocument/2006/relationships/image" Target="../media/image231.png"/><Relationship Id="rId467" Type="http://schemas.openxmlformats.org/officeDocument/2006/relationships/image" Target="../media/image252.png"/><Relationship Id="rId632" Type="http://schemas.openxmlformats.org/officeDocument/2006/relationships/image" Target="../media/image333.png"/><Relationship Id="rId271" Type="http://schemas.openxmlformats.org/officeDocument/2006/relationships/customXml" Target="../ink/ink153.xml"/><Relationship Id="rId674" Type="http://schemas.openxmlformats.org/officeDocument/2006/relationships/customXml" Target="../ink/ink357.xml"/><Relationship Id="rId24" Type="http://schemas.openxmlformats.org/officeDocument/2006/relationships/image" Target="../media/image31.png"/><Relationship Id="rId66" Type="http://schemas.openxmlformats.org/officeDocument/2006/relationships/image" Target="../media/image52.png"/><Relationship Id="rId131" Type="http://schemas.openxmlformats.org/officeDocument/2006/relationships/customXml" Target="../ink/ink83.xml"/><Relationship Id="rId327" Type="http://schemas.openxmlformats.org/officeDocument/2006/relationships/customXml" Target="../ink/ink181.xml"/><Relationship Id="rId369" Type="http://schemas.openxmlformats.org/officeDocument/2006/relationships/customXml" Target="../ink/ink202.xml"/><Relationship Id="rId534" Type="http://schemas.openxmlformats.org/officeDocument/2006/relationships/customXml" Target="../ink/ink286.xml"/><Relationship Id="rId576" Type="http://schemas.openxmlformats.org/officeDocument/2006/relationships/image" Target="../media/image305.png"/><Relationship Id="rId173" Type="http://schemas.openxmlformats.org/officeDocument/2006/relationships/customXml" Target="../ink/ink104.xml"/><Relationship Id="rId229" Type="http://schemas.openxmlformats.org/officeDocument/2006/relationships/customXml" Target="../ink/ink132.xml"/><Relationship Id="rId380" Type="http://schemas.openxmlformats.org/officeDocument/2006/relationships/image" Target="../media/image209.png"/><Relationship Id="rId436" Type="http://schemas.openxmlformats.org/officeDocument/2006/relationships/customXml" Target="../ink/ink236.xml"/><Relationship Id="rId601" Type="http://schemas.openxmlformats.org/officeDocument/2006/relationships/customXml" Target="../ink/ink320.xml"/><Relationship Id="rId643" Type="http://schemas.openxmlformats.org/officeDocument/2006/relationships/image" Target="../media/image338.png"/><Relationship Id="rId240" Type="http://schemas.openxmlformats.org/officeDocument/2006/relationships/image" Target="../media/image139.png"/><Relationship Id="rId478" Type="http://schemas.openxmlformats.org/officeDocument/2006/relationships/image" Target="../media/image257.png"/><Relationship Id="rId685" Type="http://schemas.openxmlformats.org/officeDocument/2006/relationships/image" Target="../media/image359.png"/><Relationship Id="rId35" Type="http://schemas.openxmlformats.org/officeDocument/2006/relationships/customXml" Target="../ink/ink35.xml"/><Relationship Id="rId77" Type="http://schemas.openxmlformats.org/officeDocument/2006/relationships/customXml" Target="../ink/ink56.xml"/><Relationship Id="rId100" Type="http://schemas.openxmlformats.org/officeDocument/2006/relationships/image" Target="../media/image69.png"/><Relationship Id="rId282" Type="http://schemas.openxmlformats.org/officeDocument/2006/relationships/image" Target="../media/image160.png"/><Relationship Id="rId338" Type="http://schemas.openxmlformats.org/officeDocument/2006/relationships/image" Target="../media/image188.png"/><Relationship Id="rId503" Type="http://schemas.openxmlformats.org/officeDocument/2006/relationships/image" Target="../media/image269.png"/><Relationship Id="rId545" Type="http://schemas.openxmlformats.org/officeDocument/2006/relationships/image" Target="../media/image290.png"/><Relationship Id="rId587" Type="http://schemas.openxmlformats.org/officeDocument/2006/relationships/customXml" Target="../ink/ink313.xml"/><Relationship Id="rId8" Type="http://schemas.openxmlformats.org/officeDocument/2006/relationships/image" Target="../media/image23100.png"/><Relationship Id="rId142" Type="http://schemas.openxmlformats.org/officeDocument/2006/relationships/image" Target="../media/image90.png"/><Relationship Id="rId184" Type="http://schemas.openxmlformats.org/officeDocument/2006/relationships/image" Target="../media/image111.png"/><Relationship Id="rId391" Type="http://schemas.openxmlformats.org/officeDocument/2006/relationships/customXml" Target="../ink/ink213.xml"/><Relationship Id="rId405" Type="http://schemas.openxmlformats.org/officeDocument/2006/relationships/customXml" Target="../ink/ink220.xml"/><Relationship Id="rId447" Type="http://schemas.openxmlformats.org/officeDocument/2006/relationships/image" Target="../media/image242.png"/><Relationship Id="rId612" Type="http://schemas.openxmlformats.org/officeDocument/2006/relationships/image" Target="../media/image323.png"/><Relationship Id="rId251" Type="http://schemas.openxmlformats.org/officeDocument/2006/relationships/customXml" Target="../ink/ink143.xml"/><Relationship Id="rId489" Type="http://schemas.openxmlformats.org/officeDocument/2006/relationships/image" Target="../media/image262.png"/><Relationship Id="rId654" Type="http://schemas.openxmlformats.org/officeDocument/2006/relationships/customXml" Target="../ink/ink347.xml"/><Relationship Id="rId696" Type="http://schemas.openxmlformats.org/officeDocument/2006/relationships/customXml" Target="../ink/ink368.xml"/><Relationship Id="rId46" Type="http://schemas.openxmlformats.org/officeDocument/2006/relationships/image" Target="../media/image42.png"/><Relationship Id="rId293" Type="http://schemas.openxmlformats.org/officeDocument/2006/relationships/customXml" Target="../ink/ink164.xml"/><Relationship Id="rId307" Type="http://schemas.openxmlformats.org/officeDocument/2006/relationships/customXml" Target="../ink/ink171.xml"/><Relationship Id="rId349" Type="http://schemas.openxmlformats.org/officeDocument/2006/relationships/customXml" Target="../ink/ink192.xml"/><Relationship Id="rId514" Type="http://schemas.openxmlformats.org/officeDocument/2006/relationships/customXml" Target="../ink/ink276.xml"/><Relationship Id="rId556" Type="http://schemas.openxmlformats.org/officeDocument/2006/relationships/image" Target="../media/image295.png"/><Relationship Id="rId88" Type="http://schemas.openxmlformats.org/officeDocument/2006/relationships/image" Target="../media/image63.png"/><Relationship Id="rId111" Type="http://schemas.openxmlformats.org/officeDocument/2006/relationships/customXml" Target="../ink/ink73.xml"/><Relationship Id="rId153" Type="http://schemas.openxmlformats.org/officeDocument/2006/relationships/customXml" Target="../ink/ink94.xml"/><Relationship Id="rId195" Type="http://schemas.openxmlformats.org/officeDocument/2006/relationships/customXml" Target="../ink/ink115.xml"/><Relationship Id="rId209" Type="http://schemas.openxmlformats.org/officeDocument/2006/relationships/customXml" Target="../ink/ink122.xml"/><Relationship Id="rId360" Type="http://schemas.openxmlformats.org/officeDocument/2006/relationships/image" Target="../media/image199.png"/><Relationship Id="rId416" Type="http://schemas.openxmlformats.org/officeDocument/2006/relationships/customXml" Target="../ink/ink226.xml"/><Relationship Id="rId598" Type="http://schemas.openxmlformats.org/officeDocument/2006/relationships/image" Target="../media/image316.png"/><Relationship Id="rId220" Type="http://schemas.openxmlformats.org/officeDocument/2006/relationships/image" Target="../media/image129.png"/><Relationship Id="rId458" Type="http://schemas.openxmlformats.org/officeDocument/2006/relationships/customXml" Target="../ink/ink247.xml"/><Relationship Id="rId623" Type="http://schemas.openxmlformats.org/officeDocument/2006/relationships/customXml" Target="../ink/ink331.xml"/><Relationship Id="rId665" Type="http://schemas.openxmlformats.org/officeDocument/2006/relationships/image" Target="../media/image349.png"/><Relationship Id="rId15" Type="http://schemas.openxmlformats.org/officeDocument/2006/relationships/customXml" Target="../ink/ink25.xml"/><Relationship Id="rId57" Type="http://schemas.openxmlformats.org/officeDocument/2006/relationships/customXml" Target="../ink/ink46.xml"/><Relationship Id="rId262" Type="http://schemas.openxmlformats.org/officeDocument/2006/relationships/image" Target="../media/image150.png"/><Relationship Id="rId318" Type="http://schemas.openxmlformats.org/officeDocument/2006/relationships/image" Target="../media/image178.png"/><Relationship Id="rId525" Type="http://schemas.openxmlformats.org/officeDocument/2006/relationships/image" Target="../media/image280.png"/><Relationship Id="rId567" Type="http://schemas.openxmlformats.org/officeDocument/2006/relationships/customXml" Target="../ink/ink303.xml"/><Relationship Id="rId99" Type="http://schemas.openxmlformats.org/officeDocument/2006/relationships/customXml" Target="../ink/ink67.xml"/><Relationship Id="rId122" Type="http://schemas.openxmlformats.org/officeDocument/2006/relationships/image" Target="../media/image80.png"/><Relationship Id="rId164" Type="http://schemas.openxmlformats.org/officeDocument/2006/relationships/image" Target="../media/image101.png"/><Relationship Id="rId371" Type="http://schemas.openxmlformats.org/officeDocument/2006/relationships/customXml" Target="../ink/ink203.xml"/><Relationship Id="rId427" Type="http://schemas.openxmlformats.org/officeDocument/2006/relationships/image" Target="../media/image232.png"/><Relationship Id="rId469" Type="http://schemas.openxmlformats.org/officeDocument/2006/relationships/image" Target="../media/image253.png"/><Relationship Id="rId634" Type="http://schemas.openxmlformats.org/officeDocument/2006/relationships/image" Target="../media/image334.png"/><Relationship Id="rId676" Type="http://schemas.openxmlformats.org/officeDocument/2006/relationships/customXml" Target="../ink/ink358.xml"/><Relationship Id="rId26" Type="http://schemas.openxmlformats.org/officeDocument/2006/relationships/image" Target="../media/image32.png"/><Relationship Id="rId231" Type="http://schemas.openxmlformats.org/officeDocument/2006/relationships/customXml" Target="../ink/ink133.xml"/><Relationship Id="rId273" Type="http://schemas.openxmlformats.org/officeDocument/2006/relationships/customXml" Target="../ink/ink154.xml"/><Relationship Id="rId329" Type="http://schemas.openxmlformats.org/officeDocument/2006/relationships/customXml" Target="../ink/ink182.xml"/><Relationship Id="rId480" Type="http://schemas.openxmlformats.org/officeDocument/2006/relationships/image" Target="../media/image258.png"/><Relationship Id="rId536" Type="http://schemas.openxmlformats.org/officeDocument/2006/relationships/customXml" Target="../ink/ink287.xml"/><Relationship Id="rId701" Type="http://schemas.openxmlformats.org/officeDocument/2006/relationships/image" Target="../media/image367.png"/><Relationship Id="rId68" Type="http://schemas.openxmlformats.org/officeDocument/2006/relationships/image" Target="../media/image53.png"/><Relationship Id="rId133" Type="http://schemas.openxmlformats.org/officeDocument/2006/relationships/customXml" Target="../ink/ink84.xml"/><Relationship Id="rId175" Type="http://schemas.openxmlformats.org/officeDocument/2006/relationships/customXml" Target="../ink/ink105.xml"/><Relationship Id="rId340" Type="http://schemas.openxmlformats.org/officeDocument/2006/relationships/image" Target="../media/image189.png"/><Relationship Id="rId578" Type="http://schemas.openxmlformats.org/officeDocument/2006/relationships/image" Target="../media/image306.png"/><Relationship Id="rId200" Type="http://schemas.openxmlformats.org/officeDocument/2006/relationships/image" Target="../media/image119.png"/><Relationship Id="rId382" Type="http://schemas.openxmlformats.org/officeDocument/2006/relationships/image" Target="../media/image210.png"/><Relationship Id="rId438" Type="http://schemas.openxmlformats.org/officeDocument/2006/relationships/customXml" Target="../ink/ink237.xml"/><Relationship Id="rId603" Type="http://schemas.openxmlformats.org/officeDocument/2006/relationships/customXml" Target="../ink/ink321.xml"/><Relationship Id="rId645" Type="http://schemas.openxmlformats.org/officeDocument/2006/relationships/image" Target="../media/image339.png"/><Relationship Id="rId687" Type="http://schemas.openxmlformats.org/officeDocument/2006/relationships/image" Target="../media/image360.png"/><Relationship Id="rId242" Type="http://schemas.openxmlformats.org/officeDocument/2006/relationships/image" Target="../media/image140.png"/><Relationship Id="rId284" Type="http://schemas.openxmlformats.org/officeDocument/2006/relationships/image" Target="../media/image161.png"/><Relationship Id="rId491" Type="http://schemas.openxmlformats.org/officeDocument/2006/relationships/image" Target="../media/image263.png"/><Relationship Id="rId505" Type="http://schemas.openxmlformats.org/officeDocument/2006/relationships/image" Target="../media/image270.png"/><Relationship Id="rId37" Type="http://schemas.openxmlformats.org/officeDocument/2006/relationships/customXml" Target="../ink/ink36.xml"/><Relationship Id="rId79" Type="http://schemas.openxmlformats.org/officeDocument/2006/relationships/customXml" Target="../ink/ink57.xml"/><Relationship Id="rId102" Type="http://schemas.openxmlformats.org/officeDocument/2006/relationships/image" Target="../media/image70.png"/><Relationship Id="rId144" Type="http://schemas.openxmlformats.org/officeDocument/2006/relationships/image" Target="../media/image91.png"/><Relationship Id="rId547" Type="http://schemas.openxmlformats.org/officeDocument/2006/relationships/image" Target="../media/image291.png"/><Relationship Id="rId589" Type="http://schemas.openxmlformats.org/officeDocument/2006/relationships/customXml" Target="../ink/ink314.xml"/><Relationship Id="rId90" Type="http://schemas.openxmlformats.org/officeDocument/2006/relationships/image" Target="../media/image64.png"/><Relationship Id="rId186" Type="http://schemas.openxmlformats.org/officeDocument/2006/relationships/image" Target="../media/image112.png"/><Relationship Id="rId351" Type="http://schemas.openxmlformats.org/officeDocument/2006/relationships/customXml" Target="../ink/ink193.xml"/><Relationship Id="rId393" Type="http://schemas.openxmlformats.org/officeDocument/2006/relationships/customXml" Target="../ink/ink214.xml"/><Relationship Id="rId407" Type="http://schemas.openxmlformats.org/officeDocument/2006/relationships/customXml" Target="../ink/ink221.xml"/><Relationship Id="rId449" Type="http://schemas.openxmlformats.org/officeDocument/2006/relationships/image" Target="../media/image243.png"/><Relationship Id="rId614" Type="http://schemas.openxmlformats.org/officeDocument/2006/relationships/image" Target="../media/image324.png"/><Relationship Id="rId656" Type="http://schemas.openxmlformats.org/officeDocument/2006/relationships/customXml" Target="../ink/ink348.xml"/><Relationship Id="rId211" Type="http://schemas.openxmlformats.org/officeDocument/2006/relationships/customXml" Target="../ink/ink123.xml"/><Relationship Id="rId253" Type="http://schemas.openxmlformats.org/officeDocument/2006/relationships/customXml" Target="../ink/ink144.xml"/><Relationship Id="rId295" Type="http://schemas.openxmlformats.org/officeDocument/2006/relationships/customXml" Target="../ink/ink165.xml"/><Relationship Id="rId309" Type="http://schemas.openxmlformats.org/officeDocument/2006/relationships/customXml" Target="../ink/ink172.xml"/><Relationship Id="rId460" Type="http://schemas.openxmlformats.org/officeDocument/2006/relationships/customXml" Target="../ink/ink248.xml"/><Relationship Id="rId516" Type="http://schemas.openxmlformats.org/officeDocument/2006/relationships/customXml" Target="../ink/ink277.xml"/><Relationship Id="rId698" Type="http://schemas.openxmlformats.org/officeDocument/2006/relationships/customXml" Target="../ink/ink369.xml"/><Relationship Id="rId48" Type="http://schemas.openxmlformats.org/officeDocument/2006/relationships/image" Target="../media/image43.png"/><Relationship Id="rId113" Type="http://schemas.openxmlformats.org/officeDocument/2006/relationships/customXml" Target="../ink/ink74.xml"/><Relationship Id="rId320" Type="http://schemas.openxmlformats.org/officeDocument/2006/relationships/image" Target="../media/image179.png"/><Relationship Id="rId558" Type="http://schemas.openxmlformats.org/officeDocument/2006/relationships/image" Target="../media/image296.png"/><Relationship Id="rId155" Type="http://schemas.openxmlformats.org/officeDocument/2006/relationships/customXml" Target="../ink/ink95.xml"/><Relationship Id="rId197" Type="http://schemas.openxmlformats.org/officeDocument/2006/relationships/customXml" Target="../ink/ink116.xml"/><Relationship Id="rId362" Type="http://schemas.openxmlformats.org/officeDocument/2006/relationships/image" Target="../media/image200.png"/><Relationship Id="rId418" Type="http://schemas.openxmlformats.org/officeDocument/2006/relationships/customXml" Target="../ink/ink227.xml"/><Relationship Id="rId625" Type="http://schemas.openxmlformats.org/officeDocument/2006/relationships/customXml" Target="../ink/ink332.xml"/><Relationship Id="rId222" Type="http://schemas.openxmlformats.org/officeDocument/2006/relationships/image" Target="../media/image130.png"/><Relationship Id="rId264" Type="http://schemas.openxmlformats.org/officeDocument/2006/relationships/image" Target="../media/image151.png"/><Relationship Id="rId471" Type="http://schemas.openxmlformats.org/officeDocument/2006/relationships/image" Target="../media/image254.png"/><Relationship Id="rId667" Type="http://schemas.openxmlformats.org/officeDocument/2006/relationships/image" Target="../media/image350.png"/><Relationship Id="rId17" Type="http://schemas.openxmlformats.org/officeDocument/2006/relationships/customXml" Target="../ink/ink26.xml"/><Relationship Id="rId59" Type="http://schemas.openxmlformats.org/officeDocument/2006/relationships/customXml" Target="../ink/ink47.xml"/><Relationship Id="rId124" Type="http://schemas.openxmlformats.org/officeDocument/2006/relationships/image" Target="../media/image81.png"/><Relationship Id="rId527" Type="http://schemas.openxmlformats.org/officeDocument/2006/relationships/image" Target="../media/image281.png"/><Relationship Id="rId569" Type="http://schemas.openxmlformats.org/officeDocument/2006/relationships/customXml" Target="../ink/ink304.xml"/><Relationship Id="rId70" Type="http://schemas.openxmlformats.org/officeDocument/2006/relationships/image" Target="../media/image54.png"/><Relationship Id="rId166" Type="http://schemas.openxmlformats.org/officeDocument/2006/relationships/image" Target="../media/image102.png"/><Relationship Id="rId331" Type="http://schemas.openxmlformats.org/officeDocument/2006/relationships/customXml" Target="../ink/ink183.xml"/><Relationship Id="rId373" Type="http://schemas.openxmlformats.org/officeDocument/2006/relationships/customXml" Target="../ink/ink204.xml"/><Relationship Id="rId429" Type="http://schemas.openxmlformats.org/officeDocument/2006/relationships/image" Target="../media/image233.png"/><Relationship Id="rId580" Type="http://schemas.openxmlformats.org/officeDocument/2006/relationships/image" Target="../media/image307.png"/><Relationship Id="rId636" Type="http://schemas.openxmlformats.org/officeDocument/2006/relationships/image" Target="../media/image33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4.xml"/><Relationship Id="rId440" Type="http://schemas.openxmlformats.org/officeDocument/2006/relationships/customXml" Target="../ink/ink238.xml"/><Relationship Id="rId678" Type="http://schemas.openxmlformats.org/officeDocument/2006/relationships/customXml" Target="../ink/ink359.xml"/><Relationship Id="rId28" Type="http://schemas.openxmlformats.org/officeDocument/2006/relationships/image" Target="../media/image33.png"/><Relationship Id="rId275" Type="http://schemas.openxmlformats.org/officeDocument/2006/relationships/customXml" Target="../ink/ink155.xml"/><Relationship Id="rId300" Type="http://schemas.openxmlformats.org/officeDocument/2006/relationships/image" Target="../media/image169.png"/><Relationship Id="rId482" Type="http://schemas.openxmlformats.org/officeDocument/2006/relationships/customXml" Target="../ink/ink260.xml"/><Relationship Id="rId538" Type="http://schemas.openxmlformats.org/officeDocument/2006/relationships/customXml" Target="../ink/ink288.xml"/><Relationship Id="rId703" Type="http://schemas.openxmlformats.org/officeDocument/2006/relationships/image" Target="../media/image368.png"/><Relationship Id="rId81" Type="http://schemas.openxmlformats.org/officeDocument/2006/relationships/customXml" Target="../ink/ink58.xml"/><Relationship Id="rId135" Type="http://schemas.openxmlformats.org/officeDocument/2006/relationships/customXml" Target="../ink/ink85.xml"/><Relationship Id="rId177" Type="http://schemas.openxmlformats.org/officeDocument/2006/relationships/customXml" Target="../ink/ink106.xml"/><Relationship Id="rId342" Type="http://schemas.openxmlformats.org/officeDocument/2006/relationships/image" Target="../media/image190.png"/><Relationship Id="rId384" Type="http://schemas.openxmlformats.org/officeDocument/2006/relationships/image" Target="../media/image211.png"/><Relationship Id="rId591" Type="http://schemas.openxmlformats.org/officeDocument/2006/relationships/customXml" Target="../ink/ink315.xml"/><Relationship Id="rId605" Type="http://schemas.openxmlformats.org/officeDocument/2006/relationships/customXml" Target="../ink/ink322.xml"/><Relationship Id="rId202" Type="http://schemas.openxmlformats.org/officeDocument/2006/relationships/image" Target="../media/image120.png"/><Relationship Id="rId244" Type="http://schemas.openxmlformats.org/officeDocument/2006/relationships/image" Target="../media/image141.png"/><Relationship Id="rId647" Type="http://schemas.openxmlformats.org/officeDocument/2006/relationships/image" Target="../media/image340.png"/><Relationship Id="rId689" Type="http://schemas.openxmlformats.org/officeDocument/2006/relationships/image" Target="../media/image361.png"/><Relationship Id="rId39" Type="http://schemas.openxmlformats.org/officeDocument/2006/relationships/customXml" Target="../ink/ink37.xml"/><Relationship Id="rId286" Type="http://schemas.openxmlformats.org/officeDocument/2006/relationships/image" Target="../media/image162.png"/><Relationship Id="rId451" Type="http://schemas.openxmlformats.org/officeDocument/2006/relationships/image" Target="../media/image244.png"/><Relationship Id="rId493" Type="http://schemas.openxmlformats.org/officeDocument/2006/relationships/image" Target="../media/image264.png"/><Relationship Id="rId507" Type="http://schemas.openxmlformats.org/officeDocument/2006/relationships/image" Target="../media/image271.png"/><Relationship Id="rId549" Type="http://schemas.openxmlformats.org/officeDocument/2006/relationships/customXml" Target="../ink/ink294.xml"/><Relationship Id="rId50" Type="http://schemas.openxmlformats.org/officeDocument/2006/relationships/image" Target="../media/image44.png"/><Relationship Id="rId104" Type="http://schemas.openxmlformats.org/officeDocument/2006/relationships/image" Target="../media/image71.png"/><Relationship Id="rId146" Type="http://schemas.openxmlformats.org/officeDocument/2006/relationships/image" Target="../media/image92.png"/><Relationship Id="rId188" Type="http://schemas.openxmlformats.org/officeDocument/2006/relationships/image" Target="../media/image113.png"/><Relationship Id="rId311" Type="http://schemas.openxmlformats.org/officeDocument/2006/relationships/customXml" Target="../ink/ink173.xml"/><Relationship Id="rId353" Type="http://schemas.openxmlformats.org/officeDocument/2006/relationships/customXml" Target="../ink/ink194.xml"/><Relationship Id="rId395" Type="http://schemas.openxmlformats.org/officeDocument/2006/relationships/customXml" Target="../ink/ink215.xml"/><Relationship Id="rId409" Type="http://schemas.openxmlformats.org/officeDocument/2006/relationships/customXml" Target="../ink/ink222.xml"/><Relationship Id="rId560" Type="http://schemas.openxmlformats.org/officeDocument/2006/relationships/image" Target="../media/image297.png"/><Relationship Id="rId92" Type="http://schemas.openxmlformats.org/officeDocument/2006/relationships/image" Target="../media/image65.png"/><Relationship Id="rId213" Type="http://schemas.openxmlformats.org/officeDocument/2006/relationships/customXml" Target="../ink/ink124.xml"/><Relationship Id="rId420" Type="http://schemas.openxmlformats.org/officeDocument/2006/relationships/customXml" Target="../ink/ink228.xml"/><Relationship Id="rId616" Type="http://schemas.openxmlformats.org/officeDocument/2006/relationships/image" Target="../media/image325.png"/><Relationship Id="rId658" Type="http://schemas.openxmlformats.org/officeDocument/2006/relationships/customXml" Target="../ink/ink349.xml"/><Relationship Id="rId255" Type="http://schemas.openxmlformats.org/officeDocument/2006/relationships/customXml" Target="../ink/ink145.xml"/><Relationship Id="rId297" Type="http://schemas.openxmlformats.org/officeDocument/2006/relationships/customXml" Target="../ink/ink166.xml"/><Relationship Id="rId462" Type="http://schemas.openxmlformats.org/officeDocument/2006/relationships/customXml" Target="../ink/ink249.xml"/><Relationship Id="rId518" Type="http://schemas.openxmlformats.org/officeDocument/2006/relationships/customXml" Target="../ink/ink278.xml"/><Relationship Id="rId115" Type="http://schemas.openxmlformats.org/officeDocument/2006/relationships/customXml" Target="../ink/ink75.xml"/><Relationship Id="rId157" Type="http://schemas.openxmlformats.org/officeDocument/2006/relationships/customXml" Target="../ink/ink96.xml"/><Relationship Id="rId322" Type="http://schemas.openxmlformats.org/officeDocument/2006/relationships/image" Target="../media/image180.png"/><Relationship Id="rId364" Type="http://schemas.openxmlformats.org/officeDocument/2006/relationships/image" Target="../media/image201.png"/><Relationship Id="rId61" Type="http://schemas.openxmlformats.org/officeDocument/2006/relationships/customXml" Target="../ink/ink48.xml"/><Relationship Id="rId199" Type="http://schemas.openxmlformats.org/officeDocument/2006/relationships/customXml" Target="../ink/ink117.xml"/><Relationship Id="rId571" Type="http://schemas.openxmlformats.org/officeDocument/2006/relationships/customXml" Target="../ink/ink305.xml"/><Relationship Id="rId627" Type="http://schemas.openxmlformats.org/officeDocument/2006/relationships/customXml" Target="../ink/ink333.xml"/><Relationship Id="rId669" Type="http://schemas.openxmlformats.org/officeDocument/2006/relationships/image" Target="../media/image351.png"/><Relationship Id="rId19" Type="http://schemas.openxmlformats.org/officeDocument/2006/relationships/customXml" Target="../ink/ink27.xml"/><Relationship Id="rId224" Type="http://schemas.openxmlformats.org/officeDocument/2006/relationships/image" Target="../media/image131.png"/><Relationship Id="rId266" Type="http://schemas.openxmlformats.org/officeDocument/2006/relationships/image" Target="../media/image152.png"/><Relationship Id="rId431" Type="http://schemas.openxmlformats.org/officeDocument/2006/relationships/image" Target="../media/image234.png"/><Relationship Id="rId473" Type="http://schemas.openxmlformats.org/officeDocument/2006/relationships/image" Target="../media/image255.png"/><Relationship Id="rId529" Type="http://schemas.openxmlformats.org/officeDocument/2006/relationships/image" Target="../media/image282.png"/><Relationship Id="rId680" Type="http://schemas.openxmlformats.org/officeDocument/2006/relationships/customXml" Target="../ink/ink360.xml"/><Relationship Id="rId30" Type="http://schemas.openxmlformats.org/officeDocument/2006/relationships/image" Target="../media/image34.png"/><Relationship Id="rId126" Type="http://schemas.openxmlformats.org/officeDocument/2006/relationships/image" Target="../media/image82.png"/><Relationship Id="rId168" Type="http://schemas.openxmlformats.org/officeDocument/2006/relationships/image" Target="../media/image103.png"/><Relationship Id="rId333" Type="http://schemas.openxmlformats.org/officeDocument/2006/relationships/customXml" Target="../ink/ink184.xml"/><Relationship Id="rId540" Type="http://schemas.openxmlformats.org/officeDocument/2006/relationships/customXml" Target="../ink/ink289.xml"/><Relationship Id="rId72" Type="http://schemas.openxmlformats.org/officeDocument/2006/relationships/image" Target="../media/image55.png"/><Relationship Id="rId375" Type="http://schemas.openxmlformats.org/officeDocument/2006/relationships/customXml" Target="../ink/ink205.xml"/><Relationship Id="rId582" Type="http://schemas.openxmlformats.org/officeDocument/2006/relationships/image" Target="../media/image308.png"/><Relationship Id="rId638" Type="http://schemas.openxmlformats.org/officeDocument/2006/relationships/image" Target="../media/image336.png"/><Relationship Id="rId3" Type="http://schemas.openxmlformats.org/officeDocument/2006/relationships/customXml" Target="../ink/ink19.xml"/><Relationship Id="rId235" Type="http://schemas.openxmlformats.org/officeDocument/2006/relationships/customXml" Target="../ink/ink135.xml"/><Relationship Id="rId277" Type="http://schemas.openxmlformats.org/officeDocument/2006/relationships/customXml" Target="../ink/ink156.xml"/><Relationship Id="rId400" Type="http://schemas.openxmlformats.org/officeDocument/2006/relationships/image" Target="../media/image219.png"/><Relationship Id="rId442" Type="http://schemas.openxmlformats.org/officeDocument/2006/relationships/customXml" Target="../ink/ink239.xml"/><Relationship Id="rId484" Type="http://schemas.openxmlformats.org/officeDocument/2006/relationships/customXml" Target="../ink/ink261.xml"/><Relationship Id="rId705" Type="http://schemas.openxmlformats.org/officeDocument/2006/relationships/image" Target="../media/image369.png"/><Relationship Id="rId137" Type="http://schemas.openxmlformats.org/officeDocument/2006/relationships/customXml" Target="../ink/ink86.xml"/><Relationship Id="rId302" Type="http://schemas.openxmlformats.org/officeDocument/2006/relationships/image" Target="../media/image170.png"/><Relationship Id="rId344" Type="http://schemas.openxmlformats.org/officeDocument/2006/relationships/image" Target="../media/image191.png"/><Relationship Id="rId691" Type="http://schemas.openxmlformats.org/officeDocument/2006/relationships/image" Target="../media/image362.png"/><Relationship Id="rId41" Type="http://schemas.openxmlformats.org/officeDocument/2006/relationships/customXml" Target="../ink/ink38.xml"/><Relationship Id="rId83" Type="http://schemas.openxmlformats.org/officeDocument/2006/relationships/customXml" Target="../ink/ink59.xml"/><Relationship Id="rId179" Type="http://schemas.openxmlformats.org/officeDocument/2006/relationships/customXml" Target="../ink/ink107.xml"/><Relationship Id="rId386" Type="http://schemas.openxmlformats.org/officeDocument/2006/relationships/image" Target="../media/image212.png"/><Relationship Id="rId551" Type="http://schemas.openxmlformats.org/officeDocument/2006/relationships/customXml" Target="../ink/ink295.xml"/><Relationship Id="rId593" Type="http://schemas.openxmlformats.org/officeDocument/2006/relationships/customXml" Target="../ink/ink316.xml"/><Relationship Id="rId607" Type="http://schemas.openxmlformats.org/officeDocument/2006/relationships/customXml" Target="../ink/ink323.xml"/><Relationship Id="rId649" Type="http://schemas.openxmlformats.org/officeDocument/2006/relationships/image" Target="../media/image341.png"/><Relationship Id="rId190" Type="http://schemas.openxmlformats.org/officeDocument/2006/relationships/image" Target="../media/image114.png"/><Relationship Id="rId204" Type="http://schemas.openxmlformats.org/officeDocument/2006/relationships/image" Target="../media/image121.png"/><Relationship Id="rId246" Type="http://schemas.openxmlformats.org/officeDocument/2006/relationships/image" Target="../media/image142.png"/><Relationship Id="rId288" Type="http://schemas.openxmlformats.org/officeDocument/2006/relationships/image" Target="../media/image163.png"/><Relationship Id="rId411" Type="http://schemas.openxmlformats.org/officeDocument/2006/relationships/customXml" Target="../ink/ink223.xml"/><Relationship Id="rId453" Type="http://schemas.openxmlformats.org/officeDocument/2006/relationships/image" Target="../media/image245.png"/><Relationship Id="rId509" Type="http://schemas.openxmlformats.org/officeDocument/2006/relationships/image" Target="../media/image272.png"/><Relationship Id="rId660" Type="http://schemas.openxmlformats.org/officeDocument/2006/relationships/customXml" Target="../ink/ink350.xml"/><Relationship Id="rId106" Type="http://schemas.openxmlformats.org/officeDocument/2006/relationships/image" Target="../media/image72.png"/><Relationship Id="rId313" Type="http://schemas.openxmlformats.org/officeDocument/2006/relationships/customXml" Target="../ink/ink174.xml"/><Relationship Id="rId495" Type="http://schemas.openxmlformats.org/officeDocument/2006/relationships/image" Target="../media/image265.png"/><Relationship Id="rId10" Type="http://schemas.openxmlformats.org/officeDocument/2006/relationships/image" Target="../media/image24.png"/><Relationship Id="rId52" Type="http://schemas.openxmlformats.org/officeDocument/2006/relationships/image" Target="../media/image45.png"/><Relationship Id="rId94" Type="http://schemas.openxmlformats.org/officeDocument/2006/relationships/image" Target="../media/image66.png"/><Relationship Id="rId148" Type="http://schemas.openxmlformats.org/officeDocument/2006/relationships/image" Target="../media/image93.png"/><Relationship Id="rId355" Type="http://schemas.openxmlformats.org/officeDocument/2006/relationships/customXml" Target="../ink/ink195.xml"/><Relationship Id="rId397" Type="http://schemas.openxmlformats.org/officeDocument/2006/relationships/customXml" Target="../ink/ink216.xml"/><Relationship Id="rId520" Type="http://schemas.openxmlformats.org/officeDocument/2006/relationships/customXml" Target="../ink/ink279.xml"/><Relationship Id="rId562" Type="http://schemas.openxmlformats.org/officeDocument/2006/relationships/image" Target="../media/image298.png"/><Relationship Id="rId618" Type="http://schemas.openxmlformats.org/officeDocument/2006/relationships/image" Target="../media/image326.png"/><Relationship Id="rId215" Type="http://schemas.openxmlformats.org/officeDocument/2006/relationships/customXml" Target="../ink/ink125.xml"/><Relationship Id="rId257" Type="http://schemas.openxmlformats.org/officeDocument/2006/relationships/customXml" Target="../ink/ink146.xml"/><Relationship Id="rId422" Type="http://schemas.openxmlformats.org/officeDocument/2006/relationships/customXml" Target="../ink/ink229.xml"/><Relationship Id="rId464" Type="http://schemas.openxmlformats.org/officeDocument/2006/relationships/customXml" Target="../ink/ink250.xml"/><Relationship Id="rId299" Type="http://schemas.openxmlformats.org/officeDocument/2006/relationships/customXml" Target="../ink/ink167.xml"/><Relationship Id="rId63" Type="http://schemas.openxmlformats.org/officeDocument/2006/relationships/customXml" Target="../ink/ink49.xml"/><Relationship Id="rId159" Type="http://schemas.openxmlformats.org/officeDocument/2006/relationships/customXml" Target="../ink/ink97.xml"/><Relationship Id="rId366" Type="http://schemas.openxmlformats.org/officeDocument/2006/relationships/image" Target="../media/image202.png"/><Relationship Id="rId573" Type="http://schemas.openxmlformats.org/officeDocument/2006/relationships/customXml" Target="../ink/ink306.xml"/><Relationship Id="rId226" Type="http://schemas.openxmlformats.org/officeDocument/2006/relationships/image" Target="../media/image132.png"/><Relationship Id="rId433" Type="http://schemas.openxmlformats.org/officeDocument/2006/relationships/image" Target="../media/image235.png"/><Relationship Id="rId640" Type="http://schemas.openxmlformats.org/officeDocument/2006/relationships/customXml" Target="../ink/ink340.xml"/><Relationship Id="rId74" Type="http://schemas.openxmlformats.org/officeDocument/2006/relationships/image" Target="../media/image56.png"/><Relationship Id="rId377" Type="http://schemas.openxmlformats.org/officeDocument/2006/relationships/customXml" Target="../ink/ink206.xml"/><Relationship Id="rId500" Type="http://schemas.openxmlformats.org/officeDocument/2006/relationships/customXml" Target="../ink/ink269.xml"/><Relationship Id="rId584" Type="http://schemas.openxmlformats.org/officeDocument/2006/relationships/image" Target="../media/image309.png"/><Relationship Id="rId5" Type="http://schemas.openxmlformats.org/officeDocument/2006/relationships/customXml" Target="../ink/ink20.xml"/><Relationship Id="rId237" Type="http://schemas.openxmlformats.org/officeDocument/2006/relationships/customXml" Target="../ink/ink136.xml"/><Relationship Id="rId444" Type="http://schemas.openxmlformats.org/officeDocument/2006/relationships/customXml" Target="../ink/ink240.xml"/><Relationship Id="rId651" Type="http://schemas.openxmlformats.org/officeDocument/2006/relationships/image" Target="../media/image342.png"/><Relationship Id="rId290" Type="http://schemas.openxmlformats.org/officeDocument/2006/relationships/image" Target="../media/image164.png"/><Relationship Id="rId304" Type="http://schemas.openxmlformats.org/officeDocument/2006/relationships/image" Target="../media/image171.png"/><Relationship Id="rId388" Type="http://schemas.openxmlformats.org/officeDocument/2006/relationships/image" Target="../media/image213.png"/><Relationship Id="rId511" Type="http://schemas.openxmlformats.org/officeDocument/2006/relationships/image" Target="../media/image273.png"/><Relationship Id="rId609" Type="http://schemas.openxmlformats.org/officeDocument/2006/relationships/customXml" Target="../ink/ink324.xml"/><Relationship Id="rId85" Type="http://schemas.openxmlformats.org/officeDocument/2006/relationships/customXml" Target="../ink/ink60.xml"/><Relationship Id="rId150" Type="http://schemas.openxmlformats.org/officeDocument/2006/relationships/image" Target="../media/image94.png"/><Relationship Id="rId595" Type="http://schemas.openxmlformats.org/officeDocument/2006/relationships/customXml" Target="../ink/ink317.xml"/><Relationship Id="rId248" Type="http://schemas.openxmlformats.org/officeDocument/2006/relationships/image" Target="../media/image143.png"/><Relationship Id="rId455" Type="http://schemas.openxmlformats.org/officeDocument/2006/relationships/image" Target="../media/image246.png"/><Relationship Id="rId662" Type="http://schemas.openxmlformats.org/officeDocument/2006/relationships/customXml" Target="../ink/ink351.xml"/><Relationship Id="rId12" Type="http://schemas.openxmlformats.org/officeDocument/2006/relationships/image" Target="../media/image25.png"/><Relationship Id="rId108" Type="http://schemas.openxmlformats.org/officeDocument/2006/relationships/image" Target="../media/image73.png"/><Relationship Id="rId315" Type="http://schemas.openxmlformats.org/officeDocument/2006/relationships/customXml" Target="../ink/ink175.xml"/><Relationship Id="rId522" Type="http://schemas.openxmlformats.org/officeDocument/2006/relationships/customXml" Target="../ink/ink280.xml"/><Relationship Id="rId96" Type="http://schemas.openxmlformats.org/officeDocument/2006/relationships/image" Target="../media/image67.png"/><Relationship Id="rId161" Type="http://schemas.openxmlformats.org/officeDocument/2006/relationships/customXml" Target="../ink/ink98.xml"/><Relationship Id="rId399" Type="http://schemas.openxmlformats.org/officeDocument/2006/relationships/customXml" Target="../ink/ink217.xml"/><Relationship Id="rId259" Type="http://schemas.openxmlformats.org/officeDocument/2006/relationships/customXml" Target="../ink/ink147.xml"/><Relationship Id="rId466" Type="http://schemas.openxmlformats.org/officeDocument/2006/relationships/customXml" Target="../ink/ink251.xml"/><Relationship Id="rId673" Type="http://schemas.openxmlformats.org/officeDocument/2006/relationships/image" Target="../media/image353.png"/><Relationship Id="rId23" Type="http://schemas.openxmlformats.org/officeDocument/2006/relationships/customXml" Target="../ink/ink29.xml"/><Relationship Id="rId119" Type="http://schemas.openxmlformats.org/officeDocument/2006/relationships/customXml" Target="../ink/ink77.xml"/><Relationship Id="rId326" Type="http://schemas.openxmlformats.org/officeDocument/2006/relationships/image" Target="../media/image182.png"/><Relationship Id="rId533" Type="http://schemas.openxmlformats.org/officeDocument/2006/relationships/image" Target="../media/image284.png"/><Relationship Id="rId172" Type="http://schemas.openxmlformats.org/officeDocument/2006/relationships/image" Target="../media/image105.png"/><Relationship Id="rId477" Type="http://schemas.openxmlformats.org/officeDocument/2006/relationships/customXml" Target="../ink/ink257.xml"/><Relationship Id="rId600" Type="http://schemas.openxmlformats.org/officeDocument/2006/relationships/image" Target="../media/image317.png"/><Relationship Id="rId684" Type="http://schemas.openxmlformats.org/officeDocument/2006/relationships/customXml" Target="../ink/ink362.xml"/><Relationship Id="rId337" Type="http://schemas.openxmlformats.org/officeDocument/2006/relationships/customXml" Target="../ink/ink186.xml"/><Relationship Id="rId34" Type="http://schemas.openxmlformats.org/officeDocument/2006/relationships/image" Target="../media/image36.png"/><Relationship Id="rId544" Type="http://schemas.openxmlformats.org/officeDocument/2006/relationships/customXml" Target="../ink/ink291.xml"/><Relationship Id="rId183" Type="http://schemas.openxmlformats.org/officeDocument/2006/relationships/customXml" Target="../ink/ink109.xml"/><Relationship Id="rId390" Type="http://schemas.openxmlformats.org/officeDocument/2006/relationships/image" Target="../media/image214.png"/><Relationship Id="rId404" Type="http://schemas.openxmlformats.org/officeDocument/2006/relationships/image" Target="../media/image221.png"/><Relationship Id="rId611" Type="http://schemas.openxmlformats.org/officeDocument/2006/relationships/customXml" Target="../ink/ink325.xml"/><Relationship Id="rId250" Type="http://schemas.openxmlformats.org/officeDocument/2006/relationships/image" Target="../media/image144.png"/><Relationship Id="rId488" Type="http://schemas.openxmlformats.org/officeDocument/2006/relationships/customXml" Target="../ink/ink263.xml"/><Relationship Id="rId695" Type="http://schemas.openxmlformats.org/officeDocument/2006/relationships/image" Target="../media/image364.png"/><Relationship Id="rId45" Type="http://schemas.openxmlformats.org/officeDocument/2006/relationships/customXml" Target="../ink/ink40.xml"/><Relationship Id="rId110" Type="http://schemas.openxmlformats.org/officeDocument/2006/relationships/image" Target="../media/image74.png"/><Relationship Id="rId348" Type="http://schemas.openxmlformats.org/officeDocument/2006/relationships/image" Target="../media/image193.png"/><Relationship Id="rId555" Type="http://schemas.openxmlformats.org/officeDocument/2006/relationships/customXml" Target="../ink/ink297.xml"/><Relationship Id="rId194" Type="http://schemas.openxmlformats.org/officeDocument/2006/relationships/image" Target="../media/image116.png"/><Relationship Id="rId208" Type="http://schemas.openxmlformats.org/officeDocument/2006/relationships/image" Target="../media/image123.png"/><Relationship Id="rId415" Type="http://schemas.openxmlformats.org/officeDocument/2006/relationships/image" Target="../media/image226.png"/><Relationship Id="rId622" Type="http://schemas.openxmlformats.org/officeDocument/2006/relationships/image" Target="../media/image328.png"/><Relationship Id="rId261" Type="http://schemas.openxmlformats.org/officeDocument/2006/relationships/customXml" Target="../ink/ink148.xml"/><Relationship Id="rId499" Type="http://schemas.openxmlformats.org/officeDocument/2006/relationships/image" Target="../media/image267.png"/><Relationship Id="rId56" Type="http://schemas.openxmlformats.org/officeDocument/2006/relationships/image" Target="../media/image47.png"/><Relationship Id="rId359" Type="http://schemas.openxmlformats.org/officeDocument/2006/relationships/customXml" Target="../ink/ink197.xml"/><Relationship Id="rId566" Type="http://schemas.openxmlformats.org/officeDocument/2006/relationships/image" Target="../media/image300.png"/><Relationship Id="rId121" Type="http://schemas.openxmlformats.org/officeDocument/2006/relationships/customXml" Target="../ink/ink78.xml"/><Relationship Id="rId219" Type="http://schemas.openxmlformats.org/officeDocument/2006/relationships/customXml" Target="../ink/ink127.xml"/><Relationship Id="rId426" Type="http://schemas.openxmlformats.org/officeDocument/2006/relationships/customXml" Target="../ink/ink231.xml"/><Relationship Id="rId633" Type="http://schemas.openxmlformats.org/officeDocument/2006/relationships/customXml" Target="../ink/ink336.xml"/><Relationship Id="rId67" Type="http://schemas.openxmlformats.org/officeDocument/2006/relationships/customXml" Target="../ink/ink51.xml"/><Relationship Id="rId272" Type="http://schemas.openxmlformats.org/officeDocument/2006/relationships/image" Target="../media/image155.png"/><Relationship Id="rId577" Type="http://schemas.openxmlformats.org/officeDocument/2006/relationships/customXml" Target="../ink/ink308.xml"/><Relationship Id="rId700" Type="http://schemas.openxmlformats.org/officeDocument/2006/relationships/customXml" Target="../ink/ink370.xml"/><Relationship Id="rId132" Type="http://schemas.openxmlformats.org/officeDocument/2006/relationships/image" Target="../media/image85.png"/><Relationship Id="rId437" Type="http://schemas.openxmlformats.org/officeDocument/2006/relationships/image" Target="../media/image237.png"/><Relationship Id="rId644" Type="http://schemas.openxmlformats.org/officeDocument/2006/relationships/customXml" Target="../ink/ink342.xml"/><Relationship Id="rId283" Type="http://schemas.openxmlformats.org/officeDocument/2006/relationships/customXml" Target="../ink/ink159.xml"/><Relationship Id="rId490" Type="http://schemas.openxmlformats.org/officeDocument/2006/relationships/customXml" Target="../ink/ink264.xml"/><Relationship Id="rId504" Type="http://schemas.openxmlformats.org/officeDocument/2006/relationships/customXml" Target="../ink/ink271.xml"/><Relationship Id="rId78" Type="http://schemas.openxmlformats.org/officeDocument/2006/relationships/image" Target="../media/image58.png"/><Relationship Id="rId143" Type="http://schemas.openxmlformats.org/officeDocument/2006/relationships/customXml" Target="../ink/ink89.xml"/><Relationship Id="rId350" Type="http://schemas.openxmlformats.org/officeDocument/2006/relationships/image" Target="../media/image194.png"/><Relationship Id="rId588" Type="http://schemas.openxmlformats.org/officeDocument/2006/relationships/image" Target="../media/image311.png"/><Relationship Id="rId9" Type="http://schemas.openxmlformats.org/officeDocument/2006/relationships/customXml" Target="../ink/ink22.xml"/><Relationship Id="rId210" Type="http://schemas.openxmlformats.org/officeDocument/2006/relationships/image" Target="../media/image124.png"/><Relationship Id="rId448" Type="http://schemas.openxmlformats.org/officeDocument/2006/relationships/customXml" Target="../ink/ink242.xml"/><Relationship Id="rId655" Type="http://schemas.openxmlformats.org/officeDocument/2006/relationships/image" Target="../media/image344.png"/><Relationship Id="rId294" Type="http://schemas.openxmlformats.org/officeDocument/2006/relationships/image" Target="../media/image166.png"/><Relationship Id="rId308" Type="http://schemas.openxmlformats.org/officeDocument/2006/relationships/image" Target="../media/image173.png"/><Relationship Id="rId515" Type="http://schemas.openxmlformats.org/officeDocument/2006/relationships/image" Target="../media/image275.png"/><Relationship Id="rId89" Type="http://schemas.openxmlformats.org/officeDocument/2006/relationships/customXml" Target="../ink/ink62.xml"/><Relationship Id="rId154" Type="http://schemas.openxmlformats.org/officeDocument/2006/relationships/image" Target="../media/image96.png"/><Relationship Id="rId361" Type="http://schemas.openxmlformats.org/officeDocument/2006/relationships/customXml" Target="../ink/ink198.xml"/><Relationship Id="rId599" Type="http://schemas.openxmlformats.org/officeDocument/2006/relationships/customXml" Target="../ink/ink319.xml"/><Relationship Id="rId459" Type="http://schemas.openxmlformats.org/officeDocument/2006/relationships/image" Target="../media/image248.png"/><Relationship Id="rId666" Type="http://schemas.openxmlformats.org/officeDocument/2006/relationships/customXml" Target="../ink/ink353.xml"/><Relationship Id="rId16" Type="http://schemas.openxmlformats.org/officeDocument/2006/relationships/image" Target="../media/image27.png"/><Relationship Id="rId221" Type="http://schemas.openxmlformats.org/officeDocument/2006/relationships/customXml" Target="../ink/ink128.xml"/><Relationship Id="rId319" Type="http://schemas.openxmlformats.org/officeDocument/2006/relationships/customXml" Target="../ink/ink177.xml"/><Relationship Id="rId526" Type="http://schemas.openxmlformats.org/officeDocument/2006/relationships/customXml" Target="../ink/ink282.xml"/><Relationship Id="rId165" Type="http://schemas.openxmlformats.org/officeDocument/2006/relationships/customXml" Target="../ink/ink100.xml"/><Relationship Id="rId372" Type="http://schemas.openxmlformats.org/officeDocument/2006/relationships/image" Target="../media/image205.png"/><Relationship Id="rId677" Type="http://schemas.openxmlformats.org/officeDocument/2006/relationships/image" Target="../media/image355.png"/><Relationship Id="rId232" Type="http://schemas.openxmlformats.org/officeDocument/2006/relationships/image" Target="../media/image135.png"/><Relationship Id="rId27" Type="http://schemas.openxmlformats.org/officeDocument/2006/relationships/customXml" Target="../ink/ink31.xml"/><Relationship Id="rId537" Type="http://schemas.openxmlformats.org/officeDocument/2006/relationships/image" Target="../media/image286.png"/><Relationship Id="rId80" Type="http://schemas.openxmlformats.org/officeDocument/2006/relationships/image" Target="../media/image59.png"/><Relationship Id="rId176" Type="http://schemas.openxmlformats.org/officeDocument/2006/relationships/image" Target="../media/image107.png"/><Relationship Id="rId383" Type="http://schemas.openxmlformats.org/officeDocument/2006/relationships/customXml" Target="../ink/ink209.xml"/><Relationship Id="rId590" Type="http://schemas.openxmlformats.org/officeDocument/2006/relationships/image" Target="../media/image312.png"/><Relationship Id="rId604" Type="http://schemas.openxmlformats.org/officeDocument/2006/relationships/image" Target="../media/image319.png"/><Relationship Id="rId243" Type="http://schemas.openxmlformats.org/officeDocument/2006/relationships/customXml" Target="../ink/ink139.xml"/><Relationship Id="rId450" Type="http://schemas.openxmlformats.org/officeDocument/2006/relationships/customXml" Target="../ink/ink243.xml"/><Relationship Id="rId688" Type="http://schemas.openxmlformats.org/officeDocument/2006/relationships/customXml" Target="../ink/ink364.xml"/><Relationship Id="rId38" Type="http://schemas.openxmlformats.org/officeDocument/2006/relationships/image" Target="../media/image38.png"/><Relationship Id="rId103" Type="http://schemas.openxmlformats.org/officeDocument/2006/relationships/customXml" Target="../ink/ink69.xml"/><Relationship Id="rId310" Type="http://schemas.openxmlformats.org/officeDocument/2006/relationships/image" Target="../media/image174.png"/><Relationship Id="rId548" Type="http://schemas.openxmlformats.org/officeDocument/2006/relationships/customXml" Target="../ink/ink293.xml"/><Relationship Id="rId91" Type="http://schemas.openxmlformats.org/officeDocument/2006/relationships/customXml" Target="../ink/ink63.xml"/><Relationship Id="rId187" Type="http://schemas.openxmlformats.org/officeDocument/2006/relationships/customXml" Target="../ink/ink111.xml"/><Relationship Id="rId394" Type="http://schemas.openxmlformats.org/officeDocument/2006/relationships/image" Target="../media/image216.png"/><Relationship Id="rId408" Type="http://schemas.openxmlformats.org/officeDocument/2006/relationships/image" Target="../media/image223.png"/><Relationship Id="rId615" Type="http://schemas.openxmlformats.org/officeDocument/2006/relationships/customXml" Target="../ink/ink327.xml"/><Relationship Id="rId254" Type="http://schemas.openxmlformats.org/officeDocument/2006/relationships/image" Target="../media/image146.png"/><Relationship Id="rId699" Type="http://schemas.openxmlformats.org/officeDocument/2006/relationships/image" Target="../media/image366.png"/><Relationship Id="rId49" Type="http://schemas.openxmlformats.org/officeDocument/2006/relationships/customXml" Target="../ink/ink42.xml"/><Relationship Id="rId114" Type="http://schemas.openxmlformats.org/officeDocument/2006/relationships/image" Target="../media/image76.png"/><Relationship Id="rId461" Type="http://schemas.openxmlformats.org/officeDocument/2006/relationships/image" Target="../media/image249.png"/><Relationship Id="rId559" Type="http://schemas.openxmlformats.org/officeDocument/2006/relationships/customXml" Target="../ink/ink299.xml"/><Relationship Id="rId198" Type="http://schemas.openxmlformats.org/officeDocument/2006/relationships/image" Target="../media/image118.png"/><Relationship Id="rId321" Type="http://schemas.openxmlformats.org/officeDocument/2006/relationships/customXml" Target="../ink/ink178.xml"/><Relationship Id="rId419" Type="http://schemas.openxmlformats.org/officeDocument/2006/relationships/image" Target="../media/image228.png"/><Relationship Id="rId626" Type="http://schemas.openxmlformats.org/officeDocument/2006/relationships/image" Target="../media/image330.png"/><Relationship Id="rId265" Type="http://schemas.openxmlformats.org/officeDocument/2006/relationships/customXml" Target="../ink/ink150.xml"/><Relationship Id="rId472" Type="http://schemas.openxmlformats.org/officeDocument/2006/relationships/customXml" Target="../ink/ink254.xml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83.xml"/><Relationship Id="rId170" Type="http://schemas.openxmlformats.org/officeDocument/2006/relationships/image" Target="../media/image441.png"/><Relationship Id="rId268" Type="http://schemas.openxmlformats.org/officeDocument/2006/relationships/image" Target="../media/image489.png"/><Relationship Id="rId475" Type="http://schemas.openxmlformats.org/officeDocument/2006/relationships/customXml" Target="../ink/ink610.xml"/><Relationship Id="rId682" Type="http://schemas.openxmlformats.org/officeDocument/2006/relationships/image" Target="../media/image693.png"/><Relationship Id="rId128" Type="http://schemas.openxmlformats.org/officeDocument/2006/relationships/image" Target="../media/image420.png"/><Relationship Id="rId335" Type="http://schemas.openxmlformats.org/officeDocument/2006/relationships/customXml" Target="../ink/ink540.xml"/><Relationship Id="rId542" Type="http://schemas.openxmlformats.org/officeDocument/2006/relationships/customXml" Target="../ink/ink644.xml"/><Relationship Id="rId987" Type="http://schemas.openxmlformats.org/officeDocument/2006/relationships/customXml" Target="../ink/ink869.xml"/><Relationship Id="rId1172" Type="http://schemas.openxmlformats.org/officeDocument/2006/relationships/customXml" Target="../ink/ink963.xml"/><Relationship Id="rId402" Type="http://schemas.openxmlformats.org/officeDocument/2006/relationships/image" Target="../media/image555.png"/><Relationship Id="rId847" Type="http://schemas.openxmlformats.org/officeDocument/2006/relationships/image" Target="../media/image775.png"/><Relationship Id="rId1032" Type="http://schemas.openxmlformats.org/officeDocument/2006/relationships/customXml" Target="../ink/ink893.xml"/><Relationship Id="rId707" Type="http://schemas.openxmlformats.org/officeDocument/2006/relationships/customXml" Target="../ink/ink728.xml"/><Relationship Id="rId914" Type="http://schemas.openxmlformats.org/officeDocument/2006/relationships/customXml" Target="../ink/ink832.xml"/><Relationship Id="rId1337" Type="http://schemas.openxmlformats.org/officeDocument/2006/relationships/image" Target="../media/image1016.png"/><Relationship Id="rId43" Type="http://schemas.openxmlformats.org/officeDocument/2006/relationships/customXml" Target="../ink/ink394.xml"/><Relationship Id="rId192" Type="http://schemas.openxmlformats.org/officeDocument/2006/relationships/image" Target="../media/image452.png"/><Relationship Id="rId497" Type="http://schemas.openxmlformats.org/officeDocument/2006/relationships/customXml" Target="../ink/ink621.xml"/><Relationship Id="rId357" Type="http://schemas.openxmlformats.org/officeDocument/2006/relationships/customXml" Target="../ink/ink551.xml"/><Relationship Id="rId1194" Type="http://schemas.openxmlformats.org/officeDocument/2006/relationships/customXml" Target="../ink/ink974.xml"/><Relationship Id="rId217" Type="http://schemas.openxmlformats.org/officeDocument/2006/relationships/customXml" Target="../ink/ink481.xml"/><Relationship Id="rId564" Type="http://schemas.openxmlformats.org/officeDocument/2006/relationships/image" Target="../media/image635.png"/><Relationship Id="rId771" Type="http://schemas.openxmlformats.org/officeDocument/2006/relationships/customXml" Target="../ink/ink760.xml"/><Relationship Id="rId869" Type="http://schemas.openxmlformats.org/officeDocument/2006/relationships/image" Target="../media/image786.png"/><Relationship Id="rId424" Type="http://schemas.openxmlformats.org/officeDocument/2006/relationships/image" Target="../media/image566.png"/><Relationship Id="rId631" Type="http://schemas.openxmlformats.org/officeDocument/2006/relationships/customXml" Target="../ink/ink690.xml"/><Relationship Id="rId729" Type="http://schemas.openxmlformats.org/officeDocument/2006/relationships/customXml" Target="../ink/ink739.xml"/><Relationship Id="rId1054" Type="http://schemas.openxmlformats.org/officeDocument/2006/relationships/customXml" Target="../ink/ink904.xml"/><Relationship Id="rId1261" Type="http://schemas.openxmlformats.org/officeDocument/2006/relationships/image" Target="../media/image979.png"/><Relationship Id="rId1359" Type="http://schemas.openxmlformats.org/officeDocument/2006/relationships/image" Target="../media/image1027.png"/><Relationship Id="rId936" Type="http://schemas.openxmlformats.org/officeDocument/2006/relationships/customXml" Target="../ink/ink843.xml"/><Relationship Id="rId1121" Type="http://schemas.openxmlformats.org/officeDocument/2006/relationships/image" Target="../media/image57.png"/><Relationship Id="rId1219" Type="http://schemas.openxmlformats.org/officeDocument/2006/relationships/image" Target="../media/image958.png"/><Relationship Id="rId65" Type="http://schemas.openxmlformats.org/officeDocument/2006/relationships/customXml" Target="../ink/ink405.xml"/><Relationship Id="rId281" Type="http://schemas.openxmlformats.org/officeDocument/2006/relationships/customXml" Target="../ink/ink513.xml"/><Relationship Id="rId141" Type="http://schemas.openxmlformats.org/officeDocument/2006/relationships/customXml" Target="../ink/ink443.xml"/><Relationship Id="rId379" Type="http://schemas.openxmlformats.org/officeDocument/2006/relationships/customXml" Target="../ink/ink562.xml"/><Relationship Id="rId586" Type="http://schemas.openxmlformats.org/officeDocument/2006/relationships/image" Target="../media/image646.png"/><Relationship Id="rId793" Type="http://schemas.openxmlformats.org/officeDocument/2006/relationships/customXml" Target="../ink/ink771.xml"/><Relationship Id="rId7" Type="http://schemas.openxmlformats.org/officeDocument/2006/relationships/customXml" Target="../ink/ink376.xml"/><Relationship Id="rId239" Type="http://schemas.openxmlformats.org/officeDocument/2006/relationships/customXml" Target="../ink/ink492.xml"/><Relationship Id="rId446" Type="http://schemas.openxmlformats.org/officeDocument/2006/relationships/image" Target="../media/image577.png"/><Relationship Id="rId653" Type="http://schemas.openxmlformats.org/officeDocument/2006/relationships/customXml" Target="../ink/ink701.xml"/><Relationship Id="rId1076" Type="http://schemas.openxmlformats.org/officeDocument/2006/relationships/customXml" Target="../ink/ink915.xml"/><Relationship Id="rId1283" Type="http://schemas.openxmlformats.org/officeDocument/2006/relationships/image" Target="../media/image990.png"/><Relationship Id="rId306" Type="http://schemas.openxmlformats.org/officeDocument/2006/relationships/image" Target="../media/image508.png"/><Relationship Id="rId860" Type="http://schemas.openxmlformats.org/officeDocument/2006/relationships/customXml" Target="../ink/ink805.xml"/><Relationship Id="rId958" Type="http://schemas.openxmlformats.org/officeDocument/2006/relationships/customXml" Target="../ink/ink854.xml"/><Relationship Id="rId1143" Type="http://schemas.openxmlformats.org/officeDocument/2006/relationships/image" Target="../media/image920.png"/><Relationship Id="rId87" Type="http://schemas.openxmlformats.org/officeDocument/2006/relationships/customXml" Target="../ink/ink416.xml"/><Relationship Id="rId513" Type="http://schemas.openxmlformats.org/officeDocument/2006/relationships/customXml" Target="../ink/ink629.xml"/><Relationship Id="rId720" Type="http://schemas.openxmlformats.org/officeDocument/2006/relationships/image" Target="../media/image712.png"/><Relationship Id="rId818" Type="http://schemas.openxmlformats.org/officeDocument/2006/relationships/customXml" Target="../ink/ink784.xml"/><Relationship Id="rId1350" Type="http://schemas.openxmlformats.org/officeDocument/2006/relationships/customXml" Target="../ink/ink1053.xml"/><Relationship Id="rId1003" Type="http://schemas.openxmlformats.org/officeDocument/2006/relationships/image" Target="../media/image852.png"/><Relationship Id="rId1210" Type="http://schemas.openxmlformats.org/officeDocument/2006/relationships/customXml" Target="../ink/ink982.xml"/><Relationship Id="rId1308" Type="http://schemas.openxmlformats.org/officeDocument/2006/relationships/customXml" Target="../ink/ink1032.xml"/><Relationship Id="rId14" Type="http://schemas.openxmlformats.org/officeDocument/2006/relationships/image" Target="../media/image3630.png"/><Relationship Id="rId163" Type="http://schemas.openxmlformats.org/officeDocument/2006/relationships/customXml" Target="../ink/ink454.xml"/><Relationship Id="rId370" Type="http://schemas.openxmlformats.org/officeDocument/2006/relationships/image" Target="../media/image539.png"/><Relationship Id="rId230" Type="http://schemas.openxmlformats.org/officeDocument/2006/relationships/image" Target="../media/image471.png"/><Relationship Id="rId468" Type="http://schemas.openxmlformats.org/officeDocument/2006/relationships/image" Target="../media/image588.png"/><Relationship Id="rId675" Type="http://schemas.openxmlformats.org/officeDocument/2006/relationships/customXml" Target="../ink/ink712.xml"/><Relationship Id="rId882" Type="http://schemas.openxmlformats.org/officeDocument/2006/relationships/customXml" Target="../ink/ink816.xml"/><Relationship Id="rId1098" Type="http://schemas.openxmlformats.org/officeDocument/2006/relationships/customXml" Target="../ink/ink926.xml"/><Relationship Id="rId328" Type="http://schemas.openxmlformats.org/officeDocument/2006/relationships/image" Target="../media/image518.png"/><Relationship Id="rId535" Type="http://schemas.openxmlformats.org/officeDocument/2006/relationships/image" Target="../media/image621.png"/><Relationship Id="rId742" Type="http://schemas.openxmlformats.org/officeDocument/2006/relationships/image" Target="../media/image723.png"/><Relationship Id="rId1165" Type="http://schemas.openxmlformats.org/officeDocument/2006/relationships/image" Target="../media/image931.png"/><Relationship Id="rId1372" Type="http://schemas.openxmlformats.org/officeDocument/2006/relationships/customXml" Target="../ink/ink1064.xml"/><Relationship Id="rId602" Type="http://schemas.openxmlformats.org/officeDocument/2006/relationships/customXml" Target="../ink/ink675.xml"/><Relationship Id="rId1025" Type="http://schemas.openxmlformats.org/officeDocument/2006/relationships/customXml" Target="../ink/ink889.xml"/><Relationship Id="rId1232" Type="http://schemas.openxmlformats.org/officeDocument/2006/relationships/customXml" Target="../ink/ink993.xml"/><Relationship Id="rId907" Type="http://schemas.openxmlformats.org/officeDocument/2006/relationships/image" Target="../media/image805.png"/><Relationship Id="rId36" Type="http://schemas.openxmlformats.org/officeDocument/2006/relationships/image" Target="../media/image374.png"/><Relationship Id="rId185" Type="http://schemas.openxmlformats.org/officeDocument/2006/relationships/customXml" Target="../ink/ink465.xml"/><Relationship Id="rId392" Type="http://schemas.openxmlformats.org/officeDocument/2006/relationships/image" Target="../media/image550.png"/><Relationship Id="rId697" Type="http://schemas.openxmlformats.org/officeDocument/2006/relationships/customXml" Target="../ink/ink723.xml"/><Relationship Id="rId252" Type="http://schemas.openxmlformats.org/officeDocument/2006/relationships/image" Target="../media/image481.png"/><Relationship Id="rId1187" Type="http://schemas.openxmlformats.org/officeDocument/2006/relationships/image" Target="../media/image942.png"/><Relationship Id="rId112" Type="http://schemas.openxmlformats.org/officeDocument/2006/relationships/image" Target="../media/image412.png"/><Relationship Id="rId557" Type="http://schemas.openxmlformats.org/officeDocument/2006/relationships/customXml" Target="../ink/ink652.xml"/><Relationship Id="rId764" Type="http://schemas.openxmlformats.org/officeDocument/2006/relationships/image" Target="../media/image734.png"/><Relationship Id="rId971" Type="http://schemas.openxmlformats.org/officeDocument/2006/relationships/customXml" Target="../ink/ink861.xml"/><Relationship Id="rId1394" Type="http://schemas.openxmlformats.org/officeDocument/2006/relationships/customXml" Target="../ink/ink1075.xml"/><Relationship Id="rId417" Type="http://schemas.openxmlformats.org/officeDocument/2006/relationships/customXml" Target="../ink/ink581.xml"/><Relationship Id="rId624" Type="http://schemas.openxmlformats.org/officeDocument/2006/relationships/image" Target="../media/image664.png"/><Relationship Id="rId831" Type="http://schemas.openxmlformats.org/officeDocument/2006/relationships/image" Target="../media/image767.png"/><Relationship Id="rId1047" Type="http://schemas.openxmlformats.org/officeDocument/2006/relationships/image" Target="../media/image873.png"/><Relationship Id="rId1254" Type="http://schemas.openxmlformats.org/officeDocument/2006/relationships/customXml" Target="../ink/ink1004.xml"/><Relationship Id="rId929" Type="http://schemas.openxmlformats.org/officeDocument/2006/relationships/image" Target="../media/image816.png"/><Relationship Id="rId1114" Type="http://schemas.openxmlformats.org/officeDocument/2006/relationships/customXml" Target="../ink/ink934.xml"/><Relationship Id="rId1321" Type="http://schemas.openxmlformats.org/officeDocument/2006/relationships/image" Target="../media/image1008.png"/><Relationship Id="rId58" Type="http://schemas.openxmlformats.org/officeDocument/2006/relationships/image" Target="../media/image385.png"/><Relationship Id="rId274" Type="http://schemas.openxmlformats.org/officeDocument/2006/relationships/image" Target="../media/image492.png"/><Relationship Id="rId481" Type="http://schemas.openxmlformats.org/officeDocument/2006/relationships/customXml" Target="../ink/ink613.xml"/><Relationship Id="rId134" Type="http://schemas.openxmlformats.org/officeDocument/2006/relationships/image" Target="../media/image423.png"/><Relationship Id="rId579" Type="http://schemas.openxmlformats.org/officeDocument/2006/relationships/customXml" Target="../ink/ink663.xml"/><Relationship Id="rId786" Type="http://schemas.openxmlformats.org/officeDocument/2006/relationships/image" Target="../media/image745.png"/><Relationship Id="rId993" Type="http://schemas.openxmlformats.org/officeDocument/2006/relationships/customXml" Target="../ink/ink872.xml"/><Relationship Id="rId341" Type="http://schemas.openxmlformats.org/officeDocument/2006/relationships/customXml" Target="../ink/ink543.xml"/><Relationship Id="rId439" Type="http://schemas.openxmlformats.org/officeDocument/2006/relationships/customXml" Target="../ink/ink592.xml"/><Relationship Id="rId646" Type="http://schemas.openxmlformats.org/officeDocument/2006/relationships/image" Target="../media/image675.png"/><Relationship Id="rId1069" Type="http://schemas.openxmlformats.org/officeDocument/2006/relationships/image" Target="../media/image884.png"/><Relationship Id="rId1276" Type="http://schemas.openxmlformats.org/officeDocument/2006/relationships/customXml" Target="../ink/ink1015.xml"/><Relationship Id="rId201" Type="http://schemas.openxmlformats.org/officeDocument/2006/relationships/customXml" Target="../ink/ink473.xml"/><Relationship Id="rId506" Type="http://schemas.openxmlformats.org/officeDocument/2006/relationships/image" Target="../media/image607.png"/><Relationship Id="rId853" Type="http://schemas.openxmlformats.org/officeDocument/2006/relationships/image" Target="../media/image778.png"/><Relationship Id="rId1136" Type="http://schemas.openxmlformats.org/officeDocument/2006/relationships/customXml" Target="../ink/ink945.xml"/><Relationship Id="rId713" Type="http://schemas.openxmlformats.org/officeDocument/2006/relationships/customXml" Target="../ink/ink731.xml"/><Relationship Id="rId920" Type="http://schemas.openxmlformats.org/officeDocument/2006/relationships/customXml" Target="../ink/ink835.xml"/><Relationship Id="rId1343" Type="http://schemas.openxmlformats.org/officeDocument/2006/relationships/image" Target="../media/image1019.png"/><Relationship Id="rId1203" Type="http://schemas.openxmlformats.org/officeDocument/2006/relationships/image" Target="../media/image950.png"/><Relationship Id="rId296" Type="http://schemas.openxmlformats.org/officeDocument/2006/relationships/image" Target="../media/image503.png"/><Relationship Id="rId156" Type="http://schemas.openxmlformats.org/officeDocument/2006/relationships/image" Target="../media/image434.png"/><Relationship Id="rId363" Type="http://schemas.openxmlformats.org/officeDocument/2006/relationships/customXml" Target="../ink/ink554.xml"/><Relationship Id="rId570" Type="http://schemas.openxmlformats.org/officeDocument/2006/relationships/image" Target="../media/image638.png"/><Relationship Id="rId223" Type="http://schemas.openxmlformats.org/officeDocument/2006/relationships/customXml" Target="../ink/ink484.xml"/><Relationship Id="rId430" Type="http://schemas.openxmlformats.org/officeDocument/2006/relationships/image" Target="../media/image569.png"/><Relationship Id="rId668" Type="http://schemas.openxmlformats.org/officeDocument/2006/relationships/image" Target="../media/image686.png"/><Relationship Id="rId875" Type="http://schemas.openxmlformats.org/officeDocument/2006/relationships/image" Target="../media/image789.png"/><Relationship Id="rId1060" Type="http://schemas.openxmlformats.org/officeDocument/2006/relationships/customXml" Target="../ink/ink907.xml"/><Relationship Id="rId1298" Type="http://schemas.openxmlformats.org/officeDocument/2006/relationships/customXml" Target="../ink/ink1026.xml"/><Relationship Id="rId528" Type="http://schemas.openxmlformats.org/officeDocument/2006/relationships/customXml" Target="../ink/ink637.xml"/><Relationship Id="rId735" Type="http://schemas.openxmlformats.org/officeDocument/2006/relationships/customXml" Target="../ink/ink742.xml"/><Relationship Id="rId942" Type="http://schemas.openxmlformats.org/officeDocument/2006/relationships/customXml" Target="../ink/ink846.xml"/><Relationship Id="rId1158" Type="http://schemas.openxmlformats.org/officeDocument/2006/relationships/customXml" Target="../ink/ink956.xml"/><Relationship Id="rId1365" Type="http://schemas.openxmlformats.org/officeDocument/2006/relationships/image" Target="../media/image1030.png"/><Relationship Id="rId1018" Type="http://schemas.openxmlformats.org/officeDocument/2006/relationships/image" Target="../media/image859.png"/><Relationship Id="rId1225" Type="http://schemas.openxmlformats.org/officeDocument/2006/relationships/image" Target="../media/image961.png"/><Relationship Id="rId71" Type="http://schemas.openxmlformats.org/officeDocument/2006/relationships/customXml" Target="../ink/ink408.xml"/><Relationship Id="rId802" Type="http://schemas.openxmlformats.org/officeDocument/2006/relationships/image" Target="../media/image753.png"/><Relationship Id="rId29" Type="http://schemas.openxmlformats.org/officeDocument/2006/relationships/customXml" Target="../ink/ink387.xml"/><Relationship Id="rId178" Type="http://schemas.openxmlformats.org/officeDocument/2006/relationships/image" Target="../media/image445.png"/><Relationship Id="rId385" Type="http://schemas.openxmlformats.org/officeDocument/2006/relationships/customXml" Target="../ink/ink565.xml"/><Relationship Id="rId592" Type="http://schemas.openxmlformats.org/officeDocument/2006/relationships/image" Target="../media/image649.png"/><Relationship Id="rId245" Type="http://schemas.openxmlformats.org/officeDocument/2006/relationships/customXml" Target="../ink/ink495.xml"/><Relationship Id="rId452" Type="http://schemas.openxmlformats.org/officeDocument/2006/relationships/image" Target="../media/image580.png"/><Relationship Id="rId897" Type="http://schemas.openxmlformats.org/officeDocument/2006/relationships/image" Target="../media/image800.png"/><Relationship Id="rId1082" Type="http://schemas.openxmlformats.org/officeDocument/2006/relationships/customXml" Target="../ink/ink918.xml"/><Relationship Id="rId105" Type="http://schemas.openxmlformats.org/officeDocument/2006/relationships/customXml" Target="../ink/ink425.xml"/><Relationship Id="rId312" Type="http://schemas.openxmlformats.org/officeDocument/2006/relationships/image" Target="../media/image511.png"/><Relationship Id="rId757" Type="http://schemas.openxmlformats.org/officeDocument/2006/relationships/customXml" Target="../ink/ink753.xml"/><Relationship Id="rId964" Type="http://schemas.openxmlformats.org/officeDocument/2006/relationships/customXml" Target="../ink/ink857.xml"/><Relationship Id="rId1387" Type="http://schemas.openxmlformats.org/officeDocument/2006/relationships/image" Target="../media/image1041.png"/><Relationship Id="rId93" Type="http://schemas.openxmlformats.org/officeDocument/2006/relationships/customXml" Target="../ink/ink419.xml"/><Relationship Id="rId617" Type="http://schemas.openxmlformats.org/officeDocument/2006/relationships/customXml" Target="../ink/ink683.xml"/><Relationship Id="rId824" Type="http://schemas.openxmlformats.org/officeDocument/2006/relationships/customXml" Target="../ink/ink787.xml"/><Relationship Id="rId1247" Type="http://schemas.openxmlformats.org/officeDocument/2006/relationships/image" Target="../media/image972.png"/><Relationship Id="rId1107" Type="http://schemas.openxmlformats.org/officeDocument/2006/relationships/image" Target="../media/image903.png"/><Relationship Id="rId1314" Type="http://schemas.openxmlformats.org/officeDocument/2006/relationships/customXml" Target="../ink/ink1035.xml"/><Relationship Id="rId20" Type="http://schemas.openxmlformats.org/officeDocument/2006/relationships/image" Target="../media/image3660.png"/><Relationship Id="rId267" Type="http://schemas.openxmlformats.org/officeDocument/2006/relationships/customXml" Target="../ink/ink506.xml"/><Relationship Id="rId474" Type="http://schemas.openxmlformats.org/officeDocument/2006/relationships/image" Target="../media/image591.png"/><Relationship Id="rId127" Type="http://schemas.openxmlformats.org/officeDocument/2006/relationships/customXml" Target="../ink/ink436.xml"/><Relationship Id="rId681" Type="http://schemas.openxmlformats.org/officeDocument/2006/relationships/customXml" Target="../ink/ink715.xml"/><Relationship Id="rId779" Type="http://schemas.openxmlformats.org/officeDocument/2006/relationships/customXml" Target="../ink/ink764.xml"/><Relationship Id="rId986" Type="http://schemas.openxmlformats.org/officeDocument/2006/relationships/image" Target="../media/image844.png"/><Relationship Id="rId334" Type="http://schemas.openxmlformats.org/officeDocument/2006/relationships/image" Target="../media/image521.png"/><Relationship Id="rId541" Type="http://schemas.openxmlformats.org/officeDocument/2006/relationships/image" Target="../media/image624.png"/><Relationship Id="rId639" Type="http://schemas.openxmlformats.org/officeDocument/2006/relationships/customXml" Target="../ink/ink694.xml"/><Relationship Id="rId1171" Type="http://schemas.openxmlformats.org/officeDocument/2006/relationships/image" Target="../media/image934.png"/><Relationship Id="rId1269" Type="http://schemas.openxmlformats.org/officeDocument/2006/relationships/image" Target="../media/image983.png"/><Relationship Id="rId401" Type="http://schemas.openxmlformats.org/officeDocument/2006/relationships/customXml" Target="../ink/ink573.xml"/><Relationship Id="rId846" Type="http://schemas.openxmlformats.org/officeDocument/2006/relationships/customXml" Target="../ink/ink798.xml"/><Relationship Id="rId1031" Type="http://schemas.openxmlformats.org/officeDocument/2006/relationships/image" Target="../media/image865.png"/><Relationship Id="rId1129" Type="http://schemas.openxmlformats.org/officeDocument/2006/relationships/image" Target="../media/image913.png"/><Relationship Id="rId706" Type="http://schemas.openxmlformats.org/officeDocument/2006/relationships/image" Target="../media/image705.png"/><Relationship Id="rId913" Type="http://schemas.openxmlformats.org/officeDocument/2006/relationships/image" Target="../media/image808.png"/><Relationship Id="rId1336" Type="http://schemas.openxmlformats.org/officeDocument/2006/relationships/customXml" Target="../ink/ink1046.xml"/><Relationship Id="rId42" Type="http://schemas.openxmlformats.org/officeDocument/2006/relationships/image" Target="../media/image377.png"/><Relationship Id="rId1403" Type="http://schemas.openxmlformats.org/officeDocument/2006/relationships/image" Target="../media/image1049.png"/><Relationship Id="rId191" Type="http://schemas.openxmlformats.org/officeDocument/2006/relationships/customXml" Target="../ink/ink468.xml"/><Relationship Id="rId289" Type="http://schemas.openxmlformats.org/officeDocument/2006/relationships/customXml" Target="../ink/ink517.xml"/><Relationship Id="rId496" Type="http://schemas.openxmlformats.org/officeDocument/2006/relationships/image" Target="../media/image602.png"/><Relationship Id="rId149" Type="http://schemas.openxmlformats.org/officeDocument/2006/relationships/customXml" Target="../ink/ink447.xml"/><Relationship Id="rId356" Type="http://schemas.openxmlformats.org/officeDocument/2006/relationships/image" Target="../media/image532.png"/><Relationship Id="rId563" Type="http://schemas.openxmlformats.org/officeDocument/2006/relationships/customXml" Target="../ink/ink655.xml"/><Relationship Id="rId770" Type="http://schemas.openxmlformats.org/officeDocument/2006/relationships/image" Target="../media/image737.png"/><Relationship Id="rId1193" Type="http://schemas.openxmlformats.org/officeDocument/2006/relationships/image" Target="../media/image945.png"/><Relationship Id="rId216" Type="http://schemas.openxmlformats.org/officeDocument/2006/relationships/image" Target="../media/image464.png"/><Relationship Id="rId423" Type="http://schemas.openxmlformats.org/officeDocument/2006/relationships/customXml" Target="../ink/ink584.xml"/><Relationship Id="rId868" Type="http://schemas.openxmlformats.org/officeDocument/2006/relationships/customXml" Target="../ink/ink809.xml"/><Relationship Id="rId1053" Type="http://schemas.openxmlformats.org/officeDocument/2006/relationships/image" Target="../media/image876.png"/><Relationship Id="rId1260" Type="http://schemas.openxmlformats.org/officeDocument/2006/relationships/customXml" Target="../ink/ink1007.xml"/><Relationship Id="rId630" Type="http://schemas.openxmlformats.org/officeDocument/2006/relationships/image" Target="../media/image667.png"/><Relationship Id="rId728" Type="http://schemas.openxmlformats.org/officeDocument/2006/relationships/image" Target="../media/image716.png"/><Relationship Id="rId935" Type="http://schemas.openxmlformats.org/officeDocument/2006/relationships/image" Target="../media/image819.png"/><Relationship Id="rId1358" Type="http://schemas.openxmlformats.org/officeDocument/2006/relationships/customXml" Target="../ink/ink1057.xml"/><Relationship Id="rId64" Type="http://schemas.openxmlformats.org/officeDocument/2006/relationships/image" Target="../media/image388.png"/><Relationship Id="rId1120" Type="http://schemas.openxmlformats.org/officeDocument/2006/relationships/customXml" Target="../ink/ink937.xml"/><Relationship Id="rId1218" Type="http://schemas.openxmlformats.org/officeDocument/2006/relationships/customXml" Target="../ink/ink986.xml"/><Relationship Id="rId280" Type="http://schemas.openxmlformats.org/officeDocument/2006/relationships/image" Target="../media/image495.png"/><Relationship Id="rId140" Type="http://schemas.openxmlformats.org/officeDocument/2006/relationships/image" Target="../media/image426.png"/><Relationship Id="rId378" Type="http://schemas.openxmlformats.org/officeDocument/2006/relationships/image" Target="../media/image543.png"/><Relationship Id="rId585" Type="http://schemas.openxmlformats.org/officeDocument/2006/relationships/customXml" Target="../ink/ink666.xml"/><Relationship Id="rId792" Type="http://schemas.openxmlformats.org/officeDocument/2006/relationships/image" Target="../media/image748.png"/><Relationship Id="rId6" Type="http://schemas.openxmlformats.org/officeDocument/2006/relationships/image" Target="../media/image3590.png"/><Relationship Id="rId238" Type="http://schemas.openxmlformats.org/officeDocument/2006/relationships/image" Target="../media/image475.png"/><Relationship Id="rId445" Type="http://schemas.openxmlformats.org/officeDocument/2006/relationships/customXml" Target="../ink/ink595.xml"/><Relationship Id="rId652" Type="http://schemas.openxmlformats.org/officeDocument/2006/relationships/image" Target="../media/image678.png"/><Relationship Id="rId1075" Type="http://schemas.openxmlformats.org/officeDocument/2006/relationships/image" Target="../media/image887.png"/><Relationship Id="rId1282" Type="http://schemas.openxmlformats.org/officeDocument/2006/relationships/customXml" Target="../ink/ink1018.xml"/><Relationship Id="rId305" Type="http://schemas.openxmlformats.org/officeDocument/2006/relationships/customXml" Target="../ink/ink525.xml"/><Relationship Id="rId512" Type="http://schemas.openxmlformats.org/officeDocument/2006/relationships/image" Target="../media/image610.png"/><Relationship Id="rId957" Type="http://schemas.openxmlformats.org/officeDocument/2006/relationships/image" Target="../media/image830.png"/><Relationship Id="rId1142" Type="http://schemas.openxmlformats.org/officeDocument/2006/relationships/customXml" Target="../ink/ink948.xml"/><Relationship Id="rId86" Type="http://schemas.openxmlformats.org/officeDocument/2006/relationships/image" Target="../media/image399.png"/><Relationship Id="rId817" Type="http://schemas.openxmlformats.org/officeDocument/2006/relationships/image" Target="../media/image760.png"/><Relationship Id="rId1002" Type="http://schemas.openxmlformats.org/officeDocument/2006/relationships/customXml" Target="../ink/ink877.xml"/><Relationship Id="rId1307" Type="http://schemas.openxmlformats.org/officeDocument/2006/relationships/customXml" Target="../ink/ink1031.xml"/><Relationship Id="rId13" Type="http://schemas.openxmlformats.org/officeDocument/2006/relationships/customXml" Target="../ink/ink379.xml"/><Relationship Id="rId162" Type="http://schemas.openxmlformats.org/officeDocument/2006/relationships/image" Target="../media/image437.png"/><Relationship Id="rId467" Type="http://schemas.openxmlformats.org/officeDocument/2006/relationships/customXml" Target="../ink/ink606.xml"/><Relationship Id="rId1097" Type="http://schemas.openxmlformats.org/officeDocument/2006/relationships/image" Target="../media/image898.png"/><Relationship Id="rId674" Type="http://schemas.openxmlformats.org/officeDocument/2006/relationships/image" Target="../media/image689.png"/><Relationship Id="rId881" Type="http://schemas.openxmlformats.org/officeDocument/2006/relationships/image" Target="../media/image792.png"/><Relationship Id="rId979" Type="http://schemas.openxmlformats.org/officeDocument/2006/relationships/customXml" Target="../ink/ink865.xml"/><Relationship Id="rId327" Type="http://schemas.openxmlformats.org/officeDocument/2006/relationships/customXml" Target="../ink/ink536.xml"/><Relationship Id="rId534" Type="http://schemas.openxmlformats.org/officeDocument/2006/relationships/customXml" Target="../ink/ink640.xml"/><Relationship Id="rId741" Type="http://schemas.openxmlformats.org/officeDocument/2006/relationships/customXml" Target="../ink/ink745.xml"/><Relationship Id="rId839" Type="http://schemas.openxmlformats.org/officeDocument/2006/relationships/image" Target="../media/image771.png"/><Relationship Id="rId1164" Type="http://schemas.openxmlformats.org/officeDocument/2006/relationships/customXml" Target="../ink/ink959.xml"/><Relationship Id="rId1371" Type="http://schemas.openxmlformats.org/officeDocument/2006/relationships/image" Target="../media/image1033.png"/><Relationship Id="rId601" Type="http://schemas.openxmlformats.org/officeDocument/2006/relationships/customXml" Target="../ink/ink674.xml"/><Relationship Id="rId1024" Type="http://schemas.openxmlformats.org/officeDocument/2006/relationships/image" Target="../media/image862.png"/><Relationship Id="rId1231" Type="http://schemas.openxmlformats.org/officeDocument/2006/relationships/image" Target="../media/image964.png"/><Relationship Id="rId906" Type="http://schemas.openxmlformats.org/officeDocument/2006/relationships/customXml" Target="../ink/ink828.xml"/><Relationship Id="rId1329" Type="http://schemas.openxmlformats.org/officeDocument/2006/relationships/image" Target="../media/image1012.png"/><Relationship Id="rId35" Type="http://schemas.openxmlformats.org/officeDocument/2006/relationships/customXml" Target="../ink/ink390.xml"/><Relationship Id="rId184" Type="http://schemas.openxmlformats.org/officeDocument/2006/relationships/image" Target="../media/image448.png"/><Relationship Id="rId391" Type="http://schemas.openxmlformats.org/officeDocument/2006/relationships/customXml" Target="../ink/ink568.xml"/><Relationship Id="rId251" Type="http://schemas.openxmlformats.org/officeDocument/2006/relationships/customXml" Target="../ink/ink498.xml"/><Relationship Id="rId489" Type="http://schemas.openxmlformats.org/officeDocument/2006/relationships/customXml" Target="../ink/ink617.xml"/><Relationship Id="rId696" Type="http://schemas.openxmlformats.org/officeDocument/2006/relationships/image" Target="../media/image700.png"/><Relationship Id="rId349" Type="http://schemas.openxmlformats.org/officeDocument/2006/relationships/customXml" Target="../ink/ink547.xml"/><Relationship Id="rId556" Type="http://schemas.openxmlformats.org/officeDocument/2006/relationships/image" Target="../media/image631.png"/><Relationship Id="rId763" Type="http://schemas.openxmlformats.org/officeDocument/2006/relationships/customXml" Target="../ink/ink756.xml"/><Relationship Id="rId1186" Type="http://schemas.openxmlformats.org/officeDocument/2006/relationships/customXml" Target="../ink/ink970.xml"/><Relationship Id="rId1393" Type="http://schemas.openxmlformats.org/officeDocument/2006/relationships/image" Target="../media/image1044.png"/><Relationship Id="rId111" Type="http://schemas.openxmlformats.org/officeDocument/2006/relationships/customXml" Target="../ink/ink428.xml"/><Relationship Id="rId209" Type="http://schemas.openxmlformats.org/officeDocument/2006/relationships/customXml" Target="../ink/ink477.xml"/><Relationship Id="rId416" Type="http://schemas.openxmlformats.org/officeDocument/2006/relationships/image" Target="../media/image562.png"/><Relationship Id="rId970" Type="http://schemas.openxmlformats.org/officeDocument/2006/relationships/image" Target="../media/image836.png"/><Relationship Id="rId1046" Type="http://schemas.openxmlformats.org/officeDocument/2006/relationships/customXml" Target="../ink/ink900.xml"/><Relationship Id="rId1253" Type="http://schemas.openxmlformats.org/officeDocument/2006/relationships/image" Target="../media/image975.png"/><Relationship Id="rId623" Type="http://schemas.openxmlformats.org/officeDocument/2006/relationships/customXml" Target="../ink/ink686.xml"/><Relationship Id="rId830" Type="http://schemas.openxmlformats.org/officeDocument/2006/relationships/customXml" Target="../ink/ink790.xml"/><Relationship Id="rId928" Type="http://schemas.openxmlformats.org/officeDocument/2006/relationships/customXml" Target="../ink/ink839.xml"/><Relationship Id="rId57" Type="http://schemas.openxmlformats.org/officeDocument/2006/relationships/customXml" Target="../ink/ink401.xml"/><Relationship Id="rId1113" Type="http://schemas.openxmlformats.org/officeDocument/2006/relationships/image" Target="../media/image906.png"/><Relationship Id="rId1320" Type="http://schemas.openxmlformats.org/officeDocument/2006/relationships/customXml" Target="../ink/ink1038.xml"/><Relationship Id="rId427" Type="http://schemas.openxmlformats.org/officeDocument/2006/relationships/customXml" Target="../ink/ink586.xml"/><Relationship Id="rId634" Type="http://schemas.openxmlformats.org/officeDocument/2006/relationships/image" Target="../media/image669.png"/><Relationship Id="rId841" Type="http://schemas.openxmlformats.org/officeDocument/2006/relationships/image" Target="../media/image772.png"/><Relationship Id="rId1264" Type="http://schemas.openxmlformats.org/officeDocument/2006/relationships/customXml" Target="../ink/ink1009.xml"/><Relationship Id="rId273" Type="http://schemas.openxmlformats.org/officeDocument/2006/relationships/customXml" Target="../ink/ink509.xml"/><Relationship Id="rId480" Type="http://schemas.openxmlformats.org/officeDocument/2006/relationships/image" Target="../media/image594.png"/><Relationship Id="rId701" Type="http://schemas.openxmlformats.org/officeDocument/2006/relationships/customXml" Target="../ink/ink725.xml"/><Relationship Id="rId939" Type="http://schemas.openxmlformats.org/officeDocument/2006/relationships/image" Target="../media/image821.png"/><Relationship Id="rId1124" Type="http://schemas.openxmlformats.org/officeDocument/2006/relationships/customXml" Target="../ink/ink939.xml"/><Relationship Id="rId1331" Type="http://schemas.openxmlformats.org/officeDocument/2006/relationships/image" Target="../media/image1013.png"/><Relationship Id="rId68" Type="http://schemas.openxmlformats.org/officeDocument/2006/relationships/image" Target="../media/image390.png"/><Relationship Id="rId133" Type="http://schemas.openxmlformats.org/officeDocument/2006/relationships/customXml" Target="../ink/ink439.xml"/><Relationship Id="rId340" Type="http://schemas.openxmlformats.org/officeDocument/2006/relationships/image" Target="../media/image524.png"/><Relationship Id="rId578" Type="http://schemas.openxmlformats.org/officeDocument/2006/relationships/image" Target="../media/image642.png"/><Relationship Id="rId785" Type="http://schemas.openxmlformats.org/officeDocument/2006/relationships/customXml" Target="../ink/ink767.xml"/><Relationship Id="rId992" Type="http://schemas.openxmlformats.org/officeDocument/2006/relationships/image" Target="../media/image847.png"/><Relationship Id="rId200" Type="http://schemas.openxmlformats.org/officeDocument/2006/relationships/image" Target="../media/image456.png"/><Relationship Id="rId438" Type="http://schemas.openxmlformats.org/officeDocument/2006/relationships/image" Target="../media/image573.png"/><Relationship Id="rId645" Type="http://schemas.openxmlformats.org/officeDocument/2006/relationships/customXml" Target="../ink/ink697.xml"/><Relationship Id="rId852" Type="http://schemas.openxmlformats.org/officeDocument/2006/relationships/customXml" Target="../ink/ink801.xml"/><Relationship Id="rId1068" Type="http://schemas.openxmlformats.org/officeDocument/2006/relationships/customXml" Target="../ink/ink911.xml"/><Relationship Id="rId1275" Type="http://schemas.openxmlformats.org/officeDocument/2006/relationships/image" Target="../media/image986.png"/><Relationship Id="rId284" Type="http://schemas.openxmlformats.org/officeDocument/2006/relationships/image" Target="../media/image497.png"/><Relationship Id="rId491" Type="http://schemas.openxmlformats.org/officeDocument/2006/relationships/customXml" Target="../ink/ink618.xml"/><Relationship Id="rId505" Type="http://schemas.openxmlformats.org/officeDocument/2006/relationships/customXml" Target="../ink/ink625.xml"/><Relationship Id="rId712" Type="http://schemas.openxmlformats.org/officeDocument/2006/relationships/image" Target="../media/image708.png"/><Relationship Id="rId1135" Type="http://schemas.openxmlformats.org/officeDocument/2006/relationships/image" Target="../media/image916.png"/><Relationship Id="rId1342" Type="http://schemas.openxmlformats.org/officeDocument/2006/relationships/customXml" Target="../ink/ink1049.xml"/><Relationship Id="rId79" Type="http://schemas.openxmlformats.org/officeDocument/2006/relationships/customXml" Target="../ink/ink412.xml"/><Relationship Id="rId144" Type="http://schemas.openxmlformats.org/officeDocument/2006/relationships/image" Target="../media/image428.png"/><Relationship Id="rId589" Type="http://schemas.openxmlformats.org/officeDocument/2006/relationships/customXml" Target="../ink/ink668.xml"/><Relationship Id="rId796" Type="http://schemas.openxmlformats.org/officeDocument/2006/relationships/image" Target="../media/image750.png"/><Relationship Id="rId1202" Type="http://schemas.openxmlformats.org/officeDocument/2006/relationships/customXml" Target="../ink/ink978.xml"/><Relationship Id="rId351" Type="http://schemas.openxmlformats.org/officeDocument/2006/relationships/customXml" Target="../ink/ink548.xml"/><Relationship Id="rId449" Type="http://schemas.openxmlformats.org/officeDocument/2006/relationships/customXml" Target="../ink/ink597.xml"/><Relationship Id="rId656" Type="http://schemas.openxmlformats.org/officeDocument/2006/relationships/image" Target="../media/image680.png"/><Relationship Id="rId863" Type="http://schemas.openxmlformats.org/officeDocument/2006/relationships/image" Target="../media/image783.png"/><Relationship Id="rId1079" Type="http://schemas.openxmlformats.org/officeDocument/2006/relationships/image" Target="../media/image889.png"/><Relationship Id="rId1286" Type="http://schemas.openxmlformats.org/officeDocument/2006/relationships/customXml" Target="../ink/ink1020.xml"/><Relationship Id="rId211" Type="http://schemas.openxmlformats.org/officeDocument/2006/relationships/customXml" Target="../ink/ink478.xml"/><Relationship Id="rId295" Type="http://schemas.openxmlformats.org/officeDocument/2006/relationships/customXml" Target="../ink/ink520.xml"/><Relationship Id="rId309" Type="http://schemas.openxmlformats.org/officeDocument/2006/relationships/customXml" Target="../ink/ink527.xml"/><Relationship Id="rId516" Type="http://schemas.openxmlformats.org/officeDocument/2006/relationships/customXml" Target="../ink/ink631.xml"/><Relationship Id="rId1146" Type="http://schemas.openxmlformats.org/officeDocument/2006/relationships/customXml" Target="../ink/ink950.xml"/><Relationship Id="rId723" Type="http://schemas.openxmlformats.org/officeDocument/2006/relationships/customXml" Target="../ink/ink736.xml"/><Relationship Id="rId930" Type="http://schemas.openxmlformats.org/officeDocument/2006/relationships/customXml" Target="../ink/ink840.xml"/><Relationship Id="rId1006" Type="http://schemas.openxmlformats.org/officeDocument/2006/relationships/customXml" Target="../ink/ink879.xml"/><Relationship Id="rId1353" Type="http://schemas.openxmlformats.org/officeDocument/2006/relationships/image" Target="../media/image1024.png"/><Relationship Id="rId155" Type="http://schemas.openxmlformats.org/officeDocument/2006/relationships/customXml" Target="../ink/ink450.xml"/><Relationship Id="rId362" Type="http://schemas.openxmlformats.org/officeDocument/2006/relationships/image" Target="../media/image535.png"/><Relationship Id="rId1213" Type="http://schemas.openxmlformats.org/officeDocument/2006/relationships/image" Target="../media/image955.png"/><Relationship Id="rId1297" Type="http://schemas.openxmlformats.org/officeDocument/2006/relationships/image" Target="../media/image997.png"/><Relationship Id="rId222" Type="http://schemas.openxmlformats.org/officeDocument/2006/relationships/image" Target="../media/image467.png"/><Relationship Id="rId667" Type="http://schemas.openxmlformats.org/officeDocument/2006/relationships/customXml" Target="../ink/ink708.xml"/><Relationship Id="rId874" Type="http://schemas.openxmlformats.org/officeDocument/2006/relationships/customXml" Target="../ink/ink812.xml"/><Relationship Id="rId17" Type="http://schemas.openxmlformats.org/officeDocument/2006/relationships/customXml" Target="../ink/ink381.xml"/><Relationship Id="rId527" Type="http://schemas.openxmlformats.org/officeDocument/2006/relationships/image" Target="../media/image617.png"/><Relationship Id="rId734" Type="http://schemas.openxmlformats.org/officeDocument/2006/relationships/image" Target="../media/image719.png"/><Relationship Id="rId941" Type="http://schemas.openxmlformats.org/officeDocument/2006/relationships/image" Target="../media/image822.png"/><Relationship Id="rId1157" Type="http://schemas.openxmlformats.org/officeDocument/2006/relationships/image" Target="../media/image927.png"/><Relationship Id="rId1364" Type="http://schemas.openxmlformats.org/officeDocument/2006/relationships/customXml" Target="../ink/ink1060.xml"/><Relationship Id="rId70" Type="http://schemas.openxmlformats.org/officeDocument/2006/relationships/image" Target="../media/image391.png"/><Relationship Id="rId166" Type="http://schemas.openxmlformats.org/officeDocument/2006/relationships/image" Target="../media/image439.png"/><Relationship Id="rId373" Type="http://schemas.openxmlformats.org/officeDocument/2006/relationships/customXml" Target="../ink/ink559.xml"/><Relationship Id="rId580" Type="http://schemas.openxmlformats.org/officeDocument/2006/relationships/image" Target="../media/image643.png"/><Relationship Id="rId801" Type="http://schemas.openxmlformats.org/officeDocument/2006/relationships/customXml" Target="../ink/ink775.xml"/><Relationship Id="rId1017" Type="http://schemas.openxmlformats.org/officeDocument/2006/relationships/customXml" Target="../ink/ink885.xml"/><Relationship Id="rId1224" Type="http://schemas.openxmlformats.org/officeDocument/2006/relationships/customXml" Target="../ink/ink98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89.xml"/><Relationship Id="rId440" Type="http://schemas.openxmlformats.org/officeDocument/2006/relationships/image" Target="../media/image574.png"/><Relationship Id="rId678" Type="http://schemas.openxmlformats.org/officeDocument/2006/relationships/image" Target="../media/image691.png"/><Relationship Id="rId885" Type="http://schemas.openxmlformats.org/officeDocument/2006/relationships/image" Target="../media/image794.png"/><Relationship Id="rId1070" Type="http://schemas.openxmlformats.org/officeDocument/2006/relationships/customXml" Target="../ink/ink912.xml"/><Relationship Id="rId28" Type="http://schemas.openxmlformats.org/officeDocument/2006/relationships/image" Target="../media/image3700.png"/><Relationship Id="rId300" Type="http://schemas.openxmlformats.org/officeDocument/2006/relationships/image" Target="../media/image505.png"/><Relationship Id="rId538" Type="http://schemas.openxmlformats.org/officeDocument/2006/relationships/customXml" Target="../ink/ink642.xml"/><Relationship Id="rId745" Type="http://schemas.openxmlformats.org/officeDocument/2006/relationships/customXml" Target="../ink/ink747.xml"/><Relationship Id="rId952" Type="http://schemas.openxmlformats.org/officeDocument/2006/relationships/customXml" Target="../ink/ink851.xml"/><Relationship Id="rId1168" Type="http://schemas.openxmlformats.org/officeDocument/2006/relationships/customXml" Target="../ink/ink961.xml"/><Relationship Id="rId1375" Type="http://schemas.openxmlformats.org/officeDocument/2006/relationships/image" Target="../media/image1035.png"/><Relationship Id="rId81" Type="http://schemas.openxmlformats.org/officeDocument/2006/relationships/customXml" Target="../ink/ink413.xml"/><Relationship Id="rId177" Type="http://schemas.openxmlformats.org/officeDocument/2006/relationships/customXml" Target="../ink/ink461.xml"/><Relationship Id="rId384" Type="http://schemas.openxmlformats.org/officeDocument/2006/relationships/image" Target="../media/image546.png"/><Relationship Id="rId591" Type="http://schemas.openxmlformats.org/officeDocument/2006/relationships/customXml" Target="../ink/ink669.xml"/><Relationship Id="rId605" Type="http://schemas.openxmlformats.org/officeDocument/2006/relationships/customXml" Target="../ink/ink677.xml"/><Relationship Id="rId812" Type="http://schemas.openxmlformats.org/officeDocument/2006/relationships/customXml" Target="../ink/ink781.xml"/><Relationship Id="rId1028" Type="http://schemas.openxmlformats.org/officeDocument/2006/relationships/customXml" Target="../ink/ink891.xml"/><Relationship Id="rId1235" Type="http://schemas.openxmlformats.org/officeDocument/2006/relationships/image" Target="../media/image966.png"/><Relationship Id="rId244" Type="http://schemas.openxmlformats.org/officeDocument/2006/relationships/image" Target="../media/image477.png"/><Relationship Id="rId689" Type="http://schemas.openxmlformats.org/officeDocument/2006/relationships/customXml" Target="../ink/ink719.xml"/><Relationship Id="rId896" Type="http://schemas.openxmlformats.org/officeDocument/2006/relationships/customXml" Target="../ink/ink823.xml"/><Relationship Id="rId1081" Type="http://schemas.openxmlformats.org/officeDocument/2006/relationships/image" Target="../media/image890.png"/><Relationship Id="rId1302" Type="http://schemas.openxmlformats.org/officeDocument/2006/relationships/image" Target="../media/image999.png"/><Relationship Id="rId39" Type="http://schemas.openxmlformats.org/officeDocument/2006/relationships/customXml" Target="../ink/ink392.xml"/><Relationship Id="rId451" Type="http://schemas.openxmlformats.org/officeDocument/2006/relationships/customXml" Target="../ink/ink598.xml"/><Relationship Id="rId549" Type="http://schemas.openxmlformats.org/officeDocument/2006/relationships/customXml" Target="../ink/ink648.xml"/><Relationship Id="rId756" Type="http://schemas.openxmlformats.org/officeDocument/2006/relationships/image" Target="../media/image730.png"/><Relationship Id="rId1179" Type="http://schemas.openxmlformats.org/officeDocument/2006/relationships/image" Target="../media/image938.png"/><Relationship Id="rId1386" Type="http://schemas.openxmlformats.org/officeDocument/2006/relationships/customXml" Target="../ink/ink1071.xml"/><Relationship Id="rId104" Type="http://schemas.openxmlformats.org/officeDocument/2006/relationships/image" Target="../media/image408.png"/><Relationship Id="rId188" Type="http://schemas.openxmlformats.org/officeDocument/2006/relationships/image" Target="../media/image450.png"/><Relationship Id="rId311" Type="http://schemas.openxmlformats.org/officeDocument/2006/relationships/customXml" Target="../ink/ink528.xml"/><Relationship Id="rId395" Type="http://schemas.openxmlformats.org/officeDocument/2006/relationships/customXml" Target="../ink/ink570.xml"/><Relationship Id="rId409" Type="http://schemas.openxmlformats.org/officeDocument/2006/relationships/customXml" Target="../ink/ink577.xml"/><Relationship Id="rId963" Type="http://schemas.openxmlformats.org/officeDocument/2006/relationships/image" Target="../media/image833.png"/><Relationship Id="rId1039" Type="http://schemas.openxmlformats.org/officeDocument/2006/relationships/image" Target="../media/image869.png"/><Relationship Id="rId1246" Type="http://schemas.openxmlformats.org/officeDocument/2006/relationships/customXml" Target="../ink/ink1000.xml"/><Relationship Id="rId92" Type="http://schemas.openxmlformats.org/officeDocument/2006/relationships/image" Target="../media/image402.png"/><Relationship Id="rId616" Type="http://schemas.openxmlformats.org/officeDocument/2006/relationships/image" Target="../media/image660.png"/><Relationship Id="rId823" Type="http://schemas.openxmlformats.org/officeDocument/2006/relationships/image" Target="../media/image763.png"/><Relationship Id="rId255" Type="http://schemas.openxmlformats.org/officeDocument/2006/relationships/customXml" Target="../ink/ink500.xml"/><Relationship Id="rId462" Type="http://schemas.openxmlformats.org/officeDocument/2006/relationships/image" Target="../media/image585.png"/><Relationship Id="rId1092" Type="http://schemas.openxmlformats.org/officeDocument/2006/relationships/customXml" Target="../ink/ink923.xml"/><Relationship Id="rId1106" Type="http://schemas.openxmlformats.org/officeDocument/2006/relationships/customXml" Target="../ink/ink930.xml"/><Relationship Id="rId1313" Type="http://schemas.openxmlformats.org/officeDocument/2006/relationships/image" Target="../media/image1004.png"/><Relationship Id="rId1397" Type="http://schemas.openxmlformats.org/officeDocument/2006/relationships/image" Target="../media/image1046.png"/><Relationship Id="rId115" Type="http://schemas.openxmlformats.org/officeDocument/2006/relationships/customXml" Target="../ink/ink430.xml"/><Relationship Id="rId322" Type="http://schemas.openxmlformats.org/officeDocument/2006/relationships/image" Target="../media/image515.png"/><Relationship Id="rId767" Type="http://schemas.openxmlformats.org/officeDocument/2006/relationships/customXml" Target="../ink/ink758.xml"/><Relationship Id="rId974" Type="http://schemas.openxmlformats.org/officeDocument/2006/relationships/image" Target="../media/image838.png"/><Relationship Id="rId199" Type="http://schemas.openxmlformats.org/officeDocument/2006/relationships/customXml" Target="../ink/ink472.xml"/><Relationship Id="rId627" Type="http://schemas.openxmlformats.org/officeDocument/2006/relationships/customXml" Target="../ink/ink688.xml"/><Relationship Id="rId834" Type="http://schemas.openxmlformats.org/officeDocument/2006/relationships/customXml" Target="../ink/ink792.xml"/><Relationship Id="rId1257" Type="http://schemas.openxmlformats.org/officeDocument/2006/relationships/image" Target="../media/image977.png"/><Relationship Id="rId266" Type="http://schemas.openxmlformats.org/officeDocument/2006/relationships/image" Target="../media/image488.png"/><Relationship Id="rId473" Type="http://schemas.openxmlformats.org/officeDocument/2006/relationships/customXml" Target="../ink/ink609.xml"/><Relationship Id="rId680" Type="http://schemas.openxmlformats.org/officeDocument/2006/relationships/image" Target="../media/image692.png"/><Relationship Id="rId901" Type="http://schemas.openxmlformats.org/officeDocument/2006/relationships/image" Target="../media/image802.png"/><Relationship Id="rId1117" Type="http://schemas.openxmlformats.org/officeDocument/2006/relationships/image" Target="../media/image908.png"/><Relationship Id="rId1324" Type="http://schemas.openxmlformats.org/officeDocument/2006/relationships/customXml" Target="../ink/ink1040.xml"/><Relationship Id="rId30" Type="http://schemas.openxmlformats.org/officeDocument/2006/relationships/image" Target="../media/image371.png"/><Relationship Id="rId126" Type="http://schemas.openxmlformats.org/officeDocument/2006/relationships/image" Target="../media/image419.png"/><Relationship Id="rId333" Type="http://schemas.openxmlformats.org/officeDocument/2006/relationships/customXml" Target="../ink/ink539.xml"/><Relationship Id="rId540" Type="http://schemas.openxmlformats.org/officeDocument/2006/relationships/customXml" Target="../ink/ink643.xml"/><Relationship Id="rId778" Type="http://schemas.openxmlformats.org/officeDocument/2006/relationships/image" Target="../media/image741.png"/><Relationship Id="rId985" Type="http://schemas.openxmlformats.org/officeDocument/2006/relationships/customXml" Target="../ink/ink868.xml"/><Relationship Id="rId1170" Type="http://schemas.openxmlformats.org/officeDocument/2006/relationships/customXml" Target="../ink/ink962.xml"/><Relationship Id="rId638" Type="http://schemas.openxmlformats.org/officeDocument/2006/relationships/image" Target="../media/image671.png"/><Relationship Id="rId845" Type="http://schemas.openxmlformats.org/officeDocument/2006/relationships/image" Target="../media/image774.png"/><Relationship Id="rId1030" Type="http://schemas.openxmlformats.org/officeDocument/2006/relationships/customXml" Target="../ink/ink892.xml"/><Relationship Id="rId1268" Type="http://schemas.openxmlformats.org/officeDocument/2006/relationships/customXml" Target="../ink/ink1011.xml"/><Relationship Id="rId277" Type="http://schemas.openxmlformats.org/officeDocument/2006/relationships/customXml" Target="../ink/ink511.xml"/><Relationship Id="rId400" Type="http://schemas.openxmlformats.org/officeDocument/2006/relationships/image" Target="../media/image554.png"/><Relationship Id="rId484" Type="http://schemas.openxmlformats.org/officeDocument/2006/relationships/image" Target="../media/image596.png"/><Relationship Id="rId705" Type="http://schemas.openxmlformats.org/officeDocument/2006/relationships/customXml" Target="../ink/ink727.xml"/><Relationship Id="rId1128" Type="http://schemas.openxmlformats.org/officeDocument/2006/relationships/customXml" Target="../ink/ink941.xml"/><Relationship Id="rId1335" Type="http://schemas.openxmlformats.org/officeDocument/2006/relationships/image" Target="../media/image1015.png"/><Relationship Id="rId137" Type="http://schemas.openxmlformats.org/officeDocument/2006/relationships/customXml" Target="../ink/ink441.xml"/><Relationship Id="rId344" Type="http://schemas.openxmlformats.org/officeDocument/2006/relationships/image" Target="../media/image526.png"/><Relationship Id="rId691" Type="http://schemas.openxmlformats.org/officeDocument/2006/relationships/customXml" Target="../ink/ink720.xml"/><Relationship Id="rId789" Type="http://schemas.openxmlformats.org/officeDocument/2006/relationships/customXml" Target="../ink/ink769.xml"/><Relationship Id="rId912" Type="http://schemas.openxmlformats.org/officeDocument/2006/relationships/customXml" Target="../ink/ink831.xml"/><Relationship Id="rId996" Type="http://schemas.openxmlformats.org/officeDocument/2006/relationships/customXml" Target="../ink/ink874.xml"/><Relationship Id="rId41" Type="http://schemas.openxmlformats.org/officeDocument/2006/relationships/customXml" Target="../ink/ink393.xml"/><Relationship Id="rId551" Type="http://schemas.openxmlformats.org/officeDocument/2006/relationships/customXml" Target="../ink/ink649.xml"/><Relationship Id="rId649" Type="http://schemas.openxmlformats.org/officeDocument/2006/relationships/customXml" Target="../ink/ink699.xml"/><Relationship Id="rId856" Type="http://schemas.openxmlformats.org/officeDocument/2006/relationships/customXml" Target="../ink/ink803.xml"/><Relationship Id="rId1181" Type="http://schemas.openxmlformats.org/officeDocument/2006/relationships/image" Target="../media/image939.png"/><Relationship Id="rId1279" Type="http://schemas.openxmlformats.org/officeDocument/2006/relationships/image" Target="../media/image988.png"/><Relationship Id="rId1402" Type="http://schemas.openxmlformats.org/officeDocument/2006/relationships/customXml" Target="../ink/ink1079.xml"/><Relationship Id="rId190" Type="http://schemas.openxmlformats.org/officeDocument/2006/relationships/image" Target="../media/image451.png"/><Relationship Id="rId204" Type="http://schemas.openxmlformats.org/officeDocument/2006/relationships/image" Target="../media/image458.png"/><Relationship Id="rId288" Type="http://schemas.openxmlformats.org/officeDocument/2006/relationships/image" Target="../media/image499.png"/><Relationship Id="rId411" Type="http://schemas.openxmlformats.org/officeDocument/2006/relationships/customXml" Target="../ink/ink578.xml"/><Relationship Id="rId509" Type="http://schemas.openxmlformats.org/officeDocument/2006/relationships/customXml" Target="../ink/ink627.xml"/><Relationship Id="rId1041" Type="http://schemas.openxmlformats.org/officeDocument/2006/relationships/image" Target="../media/image870.png"/><Relationship Id="rId1139" Type="http://schemas.openxmlformats.org/officeDocument/2006/relationships/image" Target="../media/image918.png"/><Relationship Id="rId1346" Type="http://schemas.openxmlformats.org/officeDocument/2006/relationships/customXml" Target="../ink/ink1051.xml"/><Relationship Id="rId495" Type="http://schemas.openxmlformats.org/officeDocument/2006/relationships/customXml" Target="../ink/ink620.xml"/><Relationship Id="rId716" Type="http://schemas.openxmlformats.org/officeDocument/2006/relationships/image" Target="../media/image710.png"/><Relationship Id="rId923" Type="http://schemas.openxmlformats.org/officeDocument/2006/relationships/image" Target="../media/image813.png"/><Relationship Id="rId52" Type="http://schemas.openxmlformats.org/officeDocument/2006/relationships/image" Target="../media/image382.png"/><Relationship Id="rId148" Type="http://schemas.openxmlformats.org/officeDocument/2006/relationships/image" Target="../media/image430.png"/><Relationship Id="rId355" Type="http://schemas.openxmlformats.org/officeDocument/2006/relationships/customXml" Target="../ink/ink550.xml"/><Relationship Id="rId562" Type="http://schemas.openxmlformats.org/officeDocument/2006/relationships/image" Target="../media/image634.png"/><Relationship Id="rId1192" Type="http://schemas.openxmlformats.org/officeDocument/2006/relationships/customXml" Target="../ink/ink973.xml"/><Relationship Id="rId1206" Type="http://schemas.openxmlformats.org/officeDocument/2006/relationships/customXml" Target="../ink/ink980.xml"/><Relationship Id="rId215" Type="http://schemas.openxmlformats.org/officeDocument/2006/relationships/customXml" Target="../ink/ink480.xml"/><Relationship Id="rId422" Type="http://schemas.openxmlformats.org/officeDocument/2006/relationships/image" Target="../media/image565.png"/><Relationship Id="rId867" Type="http://schemas.openxmlformats.org/officeDocument/2006/relationships/image" Target="../media/image785.png"/><Relationship Id="rId1052" Type="http://schemas.openxmlformats.org/officeDocument/2006/relationships/customXml" Target="../ink/ink903.xml"/><Relationship Id="rId299" Type="http://schemas.openxmlformats.org/officeDocument/2006/relationships/customXml" Target="../ink/ink522.xml"/><Relationship Id="rId727" Type="http://schemas.openxmlformats.org/officeDocument/2006/relationships/customXml" Target="../ink/ink738.xml"/><Relationship Id="rId934" Type="http://schemas.openxmlformats.org/officeDocument/2006/relationships/customXml" Target="../ink/ink842.xml"/><Relationship Id="rId1357" Type="http://schemas.openxmlformats.org/officeDocument/2006/relationships/image" Target="../media/image1026.png"/><Relationship Id="rId63" Type="http://schemas.openxmlformats.org/officeDocument/2006/relationships/customXml" Target="../ink/ink404.xml"/><Relationship Id="rId159" Type="http://schemas.openxmlformats.org/officeDocument/2006/relationships/customXml" Target="../ink/ink452.xml"/><Relationship Id="rId366" Type="http://schemas.openxmlformats.org/officeDocument/2006/relationships/image" Target="../media/image537.png"/><Relationship Id="rId573" Type="http://schemas.openxmlformats.org/officeDocument/2006/relationships/customXml" Target="../ink/ink660.xml"/><Relationship Id="rId780" Type="http://schemas.openxmlformats.org/officeDocument/2006/relationships/image" Target="../media/image742.png"/><Relationship Id="rId1217" Type="http://schemas.openxmlformats.org/officeDocument/2006/relationships/image" Target="../media/image957.png"/><Relationship Id="rId226" Type="http://schemas.openxmlformats.org/officeDocument/2006/relationships/image" Target="../media/image469.png"/><Relationship Id="rId433" Type="http://schemas.openxmlformats.org/officeDocument/2006/relationships/customXml" Target="../ink/ink589.xml"/><Relationship Id="rId878" Type="http://schemas.openxmlformats.org/officeDocument/2006/relationships/customXml" Target="../ink/ink814.xml"/><Relationship Id="rId1063" Type="http://schemas.openxmlformats.org/officeDocument/2006/relationships/image" Target="../media/image881.png"/><Relationship Id="rId1270" Type="http://schemas.openxmlformats.org/officeDocument/2006/relationships/customXml" Target="../ink/ink1012.xml"/><Relationship Id="rId640" Type="http://schemas.openxmlformats.org/officeDocument/2006/relationships/image" Target="../media/image672.png"/><Relationship Id="rId738" Type="http://schemas.openxmlformats.org/officeDocument/2006/relationships/image" Target="../media/image721.png"/><Relationship Id="rId945" Type="http://schemas.openxmlformats.org/officeDocument/2006/relationships/image" Target="../media/image824.png"/><Relationship Id="rId1368" Type="http://schemas.openxmlformats.org/officeDocument/2006/relationships/customXml" Target="../ink/ink1062.xml"/><Relationship Id="rId74" Type="http://schemas.openxmlformats.org/officeDocument/2006/relationships/image" Target="../media/image393.png"/><Relationship Id="rId377" Type="http://schemas.openxmlformats.org/officeDocument/2006/relationships/customXml" Target="../ink/ink561.xml"/><Relationship Id="rId500" Type="http://schemas.openxmlformats.org/officeDocument/2006/relationships/image" Target="../media/image604.png"/><Relationship Id="rId584" Type="http://schemas.openxmlformats.org/officeDocument/2006/relationships/image" Target="../media/image645.png"/><Relationship Id="rId805" Type="http://schemas.openxmlformats.org/officeDocument/2006/relationships/customXml" Target="../ink/ink777.xml"/><Relationship Id="rId1130" Type="http://schemas.openxmlformats.org/officeDocument/2006/relationships/customXml" Target="../ink/ink942.xml"/><Relationship Id="rId1228" Type="http://schemas.openxmlformats.org/officeDocument/2006/relationships/customXml" Target="../ink/ink991.xml"/><Relationship Id="rId5" Type="http://schemas.openxmlformats.org/officeDocument/2006/relationships/customXml" Target="../ink/ink375.xml"/><Relationship Id="rId237" Type="http://schemas.openxmlformats.org/officeDocument/2006/relationships/customXml" Target="../ink/ink491.xml"/><Relationship Id="rId791" Type="http://schemas.openxmlformats.org/officeDocument/2006/relationships/customXml" Target="../ink/ink770.xml"/><Relationship Id="rId889" Type="http://schemas.openxmlformats.org/officeDocument/2006/relationships/image" Target="../media/image796.png"/><Relationship Id="rId1074" Type="http://schemas.openxmlformats.org/officeDocument/2006/relationships/customXml" Target="../ink/ink914.xml"/><Relationship Id="rId444" Type="http://schemas.openxmlformats.org/officeDocument/2006/relationships/image" Target="../media/image576.png"/><Relationship Id="rId651" Type="http://schemas.openxmlformats.org/officeDocument/2006/relationships/customXml" Target="../ink/ink700.xml"/><Relationship Id="rId749" Type="http://schemas.openxmlformats.org/officeDocument/2006/relationships/customXml" Target="../ink/ink749.xml"/><Relationship Id="rId1281" Type="http://schemas.openxmlformats.org/officeDocument/2006/relationships/image" Target="../media/image989.png"/><Relationship Id="rId1379" Type="http://schemas.openxmlformats.org/officeDocument/2006/relationships/image" Target="../media/image1037.png"/><Relationship Id="rId290" Type="http://schemas.openxmlformats.org/officeDocument/2006/relationships/image" Target="../media/image500.png"/><Relationship Id="rId304" Type="http://schemas.openxmlformats.org/officeDocument/2006/relationships/image" Target="../media/image507.png"/><Relationship Id="rId388" Type="http://schemas.openxmlformats.org/officeDocument/2006/relationships/image" Target="../media/image548.png"/><Relationship Id="rId511" Type="http://schemas.openxmlformats.org/officeDocument/2006/relationships/customXml" Target="../ink/ink628.xml"/><Relationship Id="rId609" Type="http://schemas.openxmlformats.org/officeDocument/2006/relationships/customXml" Target="../ink/ink679.xml"/><Relationship Id="rId956" Type="http://schemas.openxmlformats.org/officeDocument/2006/relationships/customXml" Target="../ink/ink853.xml"/><Relationship Id="rId1141" Type="http://schemas.openxmlformats.org/officeDocument/2006/relationships/image" Target="../media/image919.png"/><Relationship Id="rId1239" Type="http://schemas.openxmlformats.org/officeDocument/2006/relationships/image" Target="../media/image968.png"/><Relationship Id="rId85" Type="http://schemas.openxmlformats.org/officeDocument/2006/relationships/customXml" Target="../ink/ink415.xml"/><Relationship Id="rId150" Type="http://schemas.openxmlformats.org/officeDocument/2006/relationships/image" Target="../media/image431.png"/><Relationship Id="rId595" Type="http://schemas.openxmlformats.org/officeDocument/2006/relationships/customXml" Target="../ink/ink671.xml"/><Relationship Id="rId816" Type="http://schemas.openxmlformats.org/officeDocument/2006/relationships/customXml" Target="../ink/ink783.xml"/><Relationship Id="rId1001" Type="http://schemas.openxmlformats.org/officeDocument/2006/relationships/image" Target="../media/image851.png"/><Relationship Id="rId248" Type="http://schemas.openxmlformats.org/officeDocument/2006/relationships/image" Target="../media/image479.png"/><Relationship Id="rId455" Type="http://schemas.openxmlformats.org/officeDocument/2006/relationships/customXml" Target="../ink/ink600.xml"/><Relationship Id="rId662" Type="http://schemas.openxmlformats.org/officeDocument/2006/relationships/image" Target="../media/image683.png"/><Relationship Id="rId1085" Type="http://schemas.openxmlformats.org/officeDocument/2006/relationships/image" Target="../media/image892.png"/><Relationship Id="rId1292" Type="http://schemas.openxmlformats.org/officeDocument/2006/relationships/customXml" Target="../ink/ink1023.xml"/><Relationship Id="rId1306" Type="http://schemas.openxmlformats.org/officeDocument/2006/relationships/image" Target="../media/image1001.png"/><Relationship Id="rId12" Type="http://schemas.openxmlformats.org/officeDocument/2006/relationships/image" Target="../media/image3620.png"/><Relationship Id="rId108" Type="http://schemas.openxmlformats.org/officeDocument/2006/relationships/image" Target="../media/image410.png"/><Relationship Id="rId315" Type="http://schemas.openxmlformats.org/officeDocument/2006/relationships/customXml" Target="../ink/ink530.xml"/><Relationship Id="rId522" Type="http://schemas.openxmlformats.org/officeDocument/2006/relationships/customXml" Target="../ink/ink634.xml"/><Relationship Id="rId967" Type="http://schemas.openxmlformats.org/officeDocument/2006/relationships/image" Target="../media/image835.png"/><Relationship Id="rId1152" Type="http://schemas.openxmlformats.org/officeDocument/2006/relationships/customXml" Target="../ink/ink953.xml"/><Relationship Id="rId96" Type="http://schemas.openxmlformats.org/officeDocument/2006/relationships/image" Target="../media/image404.png"/><Relationship Id="rId161" Type="http://schemas.openxmlformats.org/officeDocument/2006/relationships/customXml" Target="../ink/ink453.xml"/><Relationship Id="rId399" Type="http://schemas.openxmlformats.org/officeDocument/2006/relationships/customXml" Target="../ink/ink572.xml"/><Relationship Id="rId827" Type="http://schemas.openxmlformats.org/officeDocument/2006/relationships/image" Target="../media/image765.png"/><Relationship Id="rId1012" Type="http://schemas.openxmlformats.org/officeDocument/2006/relationships/customXml" Target="../ink/ink882.xml"/><Relationship Id="rId259" Type="http://schemas.openxmlformats.org/officeDocument/2006/relationships/customXml" Target="../ink/ink502.xml"/><Relationship Id="rId466" Type="http://schemas.openxmlformats.org/officeDocument/2006/relationships/image" Target="../media/image587.png"/><Relationship Id="rId673" Type="http://schemas.openxmlformats.org/officeDocument/2006/relationships/customXml" Target="../ink/ink711.xml"/><Relationship Id="rId880" Type="http://schemas.openxmlformats.org/officeDocument/2006/relationships/customXml" Target="../ink/ink815.xml"/><Relationship Id="rId1096" Type="http://schemas.openxmlformats.org/officeDocument/2006/relationships/customXml" Target="../ink/ink925.xml"/><Relationship Id="rId1317" Type="http://schemas.openxmlformats.org/officeDocument/2006/relationships/image" Target="../media/image1006.png"/><Relationship Id="rId23" Type="http://schemas.openxmlformats.org/officeDocument/2006/relationships/customXml" Target="../ink/ink384.xml"/><Relationship Id="rId119" Type="http://schemas.openxmlformats.org/officeDocument/2006/relationships/customXml" Target="../ink/ink432.xml"/><Relationship Id="rId326" Type="http://schemas.openxmlformats.org/officeDocument/2006/relationships/image" Target="../media/image517.png"/><Relationship Id="rId533" Type="http://schemas.openxmlformats.org/officeDocument/2006/relationships/image" Target="../media/image620.png"/><Relationship Id="rId978" Type="http://schemas.openxmlformats.org/officeDocument/2006/relationships/image" Target="../media/image840.png"/><Relationship Id="rId1163" Type="http://schemas.openxmlformats.org/officeDocument/2006/relationships/image" Target="../media/image930.png"/><Relationship Id="rId1370" Type="http://schemas.openxmlformats.org/officeDocument/2006/relationships/customXml" Target="../ink/ink1063.xml"/><Relationship Id="rId740" Type="http://schemas.openxmlformats.org/officeDocument/2006/relationships/image" Target="../media/image722.png"/><Relationship Id="rId838" Type="http://schemas.openxmlformats.org/officeDocument/2006/relationships/customXml" Target="../ink/ink794.xml"/><Relationship Id="rId1023" Type="http://schemas.openxmlformats.org/officeDocument/2006/relationships/customXml" Target="../ink/ink888.xml"/><Relationship Id="rId172" Type="http://schemas.openxmlformats.org/officeDocument/2006/relationships/image" Target="../media/image442.png"/><Relationship Id="rId477" Type="http://schemas.openxmlformats.org/officeDocument/2006/relationships/customXml" Target="../ink/ink611.xml"/><Relationship Id="rId600" Type="http://schemas.openxmlformats.org/officeDocument/2006/relationships/image" Target="../media/image653.png"/><Relationship Id="rId684" Type="http://schemas.openxmlformats.org/officeDocument/2006/relationships/image" Target="../media/image694.png"/><Relationship Id="rId1230" Type="http://schemas.openxmlformats.org/officeDocument/2006/relationships/customXml" Target="../ink/ink992.xml"/><Relationship Id="rId1328" Type="http://schemas.openxmlformats.org/officeDocument/2006/relationships/customXml" Target="../ink/ink1042.xml"/><Relationship Id="rId337" Type="http://schemas.openxmlformats.org/officeDocument/2006/relationships/customXml" Target="../ink/ink541.xml"/><Relationship Id="rId891" Type="http://schemas.openxmlformats.org/officeDocument/2006/relationships/image" Target="../media/image797.png"/><Relationship Id="rId905" Type="http://schemas.openxmlformats.org/officeDocument/2006/relationships/image" Target="../media/image804.png"/><Relationship Id="rId989" Type="http://schemas.openxmlformats.org/officeDocument/2006/relationships/customXml" Target="../ink/ink870.xml"/><Relationship Id="rId34" Type="http://schemas.openxmlformats.org/officeDocument/2006/relationships/image" Target="../media/image373.png"/><Relationship Id="rId544" Type="http://schemas.openxmlformats.org/officeDocument/2006/relationships/customXml" Target="../ink/ink645.xml"/><Relationship Id="rId751" Type="http://schemas.openxmlformats.org/officeDocument/2006/relationships/customXml" Target="../ink/ink750.xml"/><Relationship Id="rId849" Type="http://schemas.openxmlformats.org/officeDocument/2006/relationships/image" Target="../media/image776.png"/><Relationship Id="rId1174" Type="http://schemas.openxmlformats.org/officeDocument/2006/relationships/customXml" Target="../ink/ink964.xml"/><Relationship Id="rId1381" Type="http://schemas.openxmlformats.org/officeDocument/2006/relationships/image" Target="../media/image1038.png"/><Relationship Id="rId183" Type="http://schemas.openxmlformats.org/officeDocument/2006/relationships/customXml" Target="../ink/ink464.xml"/><Relationship Id="rId390" Type="http://schemas.openxmlformats.org/officeDocument/2006/relationships/image" Target="../media/image549.png"/><Relationship Id="rId404" Type="http://schemas.openxmlformats.org/officeDocument/2006/relationships/image" Target="../media/image556.png"/><Relationship Id="rId611" Type="http://schemas.openxmlformats.org/officeDocument/2006/relationships/customXml" Target="../ink/ink680.xml"/><Relationship Id="rId1034" Type="http://schemas.openxmlformats.org/officeDocument/2006/relationships/customXml" Target="../ink/ink894.xml"/><Relationship Id="rId1241" Type="http://schemas.openxmlformats.org/officeDocument/2006/relationships/image" Target="../media/image969.png"/><Relationship Id="rId1339" Type="http://schemas.openxmlformats.org/officeDocument/2006/relationships/image" Target="../media/image1017.png"/><Relationship Id="rId250" Type="http://schemas.openxmlformats.org/officeDocument/2006/relationships/image" Target="../media/image480.png"/><Relationship Id="rId488" Type="http://schemas.openxmlformats.org/officeDocument/2006/relationships/image" Target="../media/image598.png"/><Relationship Id="rId695" Type="http://schemas.openxmlformats.org/officeDocument/2006/relationships/customXml" Target="../ink/ink722.xml"/><Relationship Id="rId709" Type="http://schemas.openxmlformats.org/officeDocument/2006/relationships/customXml" Target="../ink/ink729.xml"/><Relationship Id="rId916" Type="http://schemas.openxmlformats.org/officeDocument/2006/relationships/customXml" Target="../ink/ink833.xml"/><Relationship Id="rId1101" Type="http://schemas.openxmlformats.org/officeDocument/2006/relationships/image" Target="../media/image900.png"/><Relationship Id="rId45" Type="http://schemas.openxmlformats.org/officeDocument/2006/relationships/customXml" Target="../ink/ink395.xml"/><Relationship Id="rId110" Type="http://schemas.openxmlformats.org/officeDocument/2006/relationships/image" Target="../media/image411.png"/><Relationship Id="rId348" Type="http://schemas.openxmlformats.org/officeDocument/2006/relationships/image" Target="../media/image528.png"/><Relationship Id="rId555" Type="http://schemas.openxmlformats.org/officeDocument/2006/relationships/customXml" Target="../ink/ink651.xml"/><Relationship Id="rId762" Type="http://schemas.openxmlformats.org/officeDocument/2006/relationships/image" Target="../media/image733.png"/><Relationship Id="rId1185" Type="http://schemas.openxmlformats.org/officeDocument/2006/relationships/image" Target="../media/image941.png"/><Relationship Id="rId1392" Type="http://schemas.openxmlformats.org/officeDocument/2006/relationships/customXml" Target="../ink/ink1074.xml"/><Relationship Id="rId194" Type="http://schemas.openxmlformats.org/officeDocument/2006/relationships/image" Target="../media/image453.png"/><Relationship Id="rId208" Type="http://schemas.openxmlformats.org/officeDocument/2006/relationships/image" Target="../media/image460.png"/><Relationship Id="rId415" Type="http://schemas.openxmlformats.org/officeDocument/2006/relationships/customXml" Target="../ink/ink580.xml"/><Relationship Id="rId622" Type="http://schemas.openxmlformats.org/officeDocument/2006/relationships/image" Target="../media/image663.png"/><Relationship Id="rId1045" Type="http://schemas.openxmlformats.org/officeDocument/2006/relationships/image" Target="../media/image872.png"/><Relationship Id="rId1252" Type="http://schemas.openxmlformats.org/officeDocument/2006/relationships/customXml" Target="../ink/ink1003.xml"/><Relationship Id="rId261" Type="http://schemas.openxmlformats.org/officeDocument/2006/relationships/customXml" Target="../ink/ink503.xml"/><Relationship Id="rId499" Type="http://schemas.openxmlformats.org/officeDocument/2006/relationships/customXml" Target="../ink/ink622.xml"/><Relationship Id="rId927" Type="http://schemas.openxmlformats.org/officeDocument/2006/relationships/image" Target="../media/image815.png"/><Relationship Id="rId1112" Type="http://schemas.openxmlformats.org/officeDocument/2006/relationships/customXml" Target="../ink/ink933.xml"/><Relationship Id="rId56" Type="http://schemas.openxmlformats.org/officeDocument/2006/relationships/image" Target="../media/image384.png"/><Relationship Id="rId359" Type="http://schemas.openxmlformats.org/officeDocument/2006/relationships/customXml" Target="../ink/ink552.xml"/><Relationship Id="rId566" Type="http://schemas.openxmlformats.org/officeDocument/2006/relationships/image" Target="../media/image636.png"/><Relationship Id="rId773" Type="http://schemas.openxmlformats.org/officeDocument/2006/relationships/customXml" Target="../ink/ink761.xml"/><Relationship Id="rId1196" Type="http://schemas.openxmlformats.org/officeDocument/2006/relationships/customXml" Target="../ink/ink975.xml"/><Relationship Id="rId121" Type="http://schemas.openxmlformats.org/officeDocument/2006/relationships/customXml" Target="../ink/ink433.xml"/><Relationship Id="rId219" Type="http://schemas.openxmlformats.org/officeDocument/2006/relationships/customXml" Target="../ink/ink482.xml"/><Relationship Id="rId426" Type="http://schemas.openxmlformats.org/officeDocument/2006/relationships/image" Target="../media/image567.png"/><Relationship Id="rId633" Type="http://schemas.openxmlformats.org/officeDocument/2006/relationships/customXml" Target="../ink/ink691.xml"/><Relationship Id="rId980" Type="http://schemas.openxmlformats.org/officeDocument/2006/relationships/image" Target="../media/image841.png"/><Relationship Id="rId1056" Type="http://schemas.openxmlformats.org/officeDocument/2006/relationships/customXml" Target="../ink/ink905.xml"/><Relationship Id="rId1263" Type="http://schemas.openxmlformats.org/officeDocument/2006/relationships/image" Target="../media/image980.png"/><Relationship Id="rId840" Type="http://schemas.openxmlformats.org/officeDocument/2006/relationships/customXml" Target="../ink/ink795.xml"/><Relationship Id="rId938" Type="http://schemas.openxmlformats.org/officeDocument/2006/relationships/customXml" Target="../ink/ink844.xml"/><Relationship Id="rId67" Type="http://schemas.openxmlformats.org/officeDocument/2006/relationships/customXml" Target="../ink/ink406.xml"/><Relationship Id="rId272" Type="http://schemas.openxmlformats.org/officeDocument/2006/relationships/image" Target="../media/image491.png"/><Relationship Id="rId577" Type="http://schemas.openxmlformats.org/officeDocument/2006/relationships/customXml" Target="../ink/ink662.xml"/><Relationship Id="rId700" Type="http://schemas.openxmlformats.org/officeDocument/2006/relationships/image" Target="../media/image702.png"/><Relationship Id="rId1123" Type="http://schemas.openxmlformats.org/officeDocument/2006/relationships/image" Target="../media/image910.png"/><Relationship Id="rId1330" Type="http://schemas.openxmlformats.org/officeDocument/2006/relationships/customXml" Target="../ink/ink1043.xml"/><Relationship Id="rId132" Type="http://schemas.openxmlformats.org/officeDocument/2006/relationships/image" Target="../media/image422.png"/><Relationship Id="rId784" Type="http://schemas.openxmlformats.org/officeDocument/2006/relationships/image" Target="../media/image744.png"/><Relationship Id="rId991" Type="http://schemas.openxmlformats.org/officeDocument/2006/relationships/customXml" Target="../ink/ink871.xml"/><Relationship Id="rId1067" Type="http://schemas.openxmlformats.org/officeDocument/2006/relationships/image" Target="../media/image883.png"/><Relationship Id="rId437" Type="http://schemas.openxmlformats.org/officeDocument/2006/relationships/customXml" Target="../ink/ink591.xml"/><Relationship Id="rId644" Type="http://schemas.openxmlformats.org/officeDocument/2006/relationships/image" Target="../media/image674.png"/><Relationship Id="rId851" Type="http://schemas.openxmlformats.org/officeDocument/2006/relationships/image" Target="../media/image777.png"/><Relationship Id="rId1274" Type="http://schemas.openxmlformats.org/officeDocument/2006/relationships/customXml" Target="../ink/ink1014.xml"/><Relationship Id="rId283" Type="http://schemas.openxmlformats.org/officeDocument/2006/relationships/customXml" Target="../ink/ink514.xml"/><Relationship Id="rId490" Type="http://schemas.openxmlformats.org/officeDocument/2006/relationships/image" Target="../media/image599.png"/><Relationship Id="rId504" Type="http://schemas.openxmlformats.org/officeDocument/2006/relationships/image" Target="../media/image606.png"/><Relationship Id="rId711" Type="http://schemas.openxmlformats.org/officeDocument/2006/relationships/customXml" Target="../ink/ink730.xml"/><Relationship Id="rId949" Type="http://schemas.openxmlformats.org/officeDocument/2006/relationships/image" Target="../media/image826.png"/><Relationship Id="rId1134" Type="http://schemas.openxmlformats.org/officeDocument/2006/relationships/customXml" Target="../ink/ink944.xml"/><Relationship Id="rId1341" Type="http://schemas.openxmlformats.org/officeDocument/2006/relationships/image" Target="../media/image1018.png"/><Relationship Id="rId78" Type="http://schemas.openxmlformats.org/officeDocument/2006/relationships/image" Target="../media/image395.png"/><Relationship Id="rId143" Type="http://schemas.openxmlformats.org/officeDocument/2006/relationships/customXml" Target="../ink/ink444.xml"/><Relationship Id="rId350" Type="http://schemas.openxmlformats.org/officeDocument/2006/relationships/image" Target="../media/image529.png"/><Relationship Id="rId588" Type="http://schemas.openxmlformats.org/officeDocument/2006/relationships/image" Target="../media/image647.png"/><Relationship Id="rId795" Type="http://schemas.openxmlformats.org/officeDocument/2006/relationships/customXml" Target="../ink/ink772.xml"/><Relationship Id="rId809" Type="http://schemas.openxmlformats.org/officeDocument/2006/relationships/image" Target="../media/image756.png"/><Relationship Id="rId1201" Type="http://schemas.openxmlformats.org/officeDocument/2006/relationships/image" Target="../media/image949.png"/><Relationship Id="rId9" Type="http://schemas.openxmlformats.org/officeDocument/2006/relationships/customXml" Target="../ink/ink377.xml"/><Relationship Id="rId210" Type="http://schemas.openxmlformats.org/officeDocument/2006/relationships/image" Target="../media/image461.png"/><Relationship Id="rId448" Type="http://schemas.openxmlformats.org/officeDocument/2006/relationships/image" Target="../media/image578.png"/><Relationship Id="rId655" Type="http://schemas.openxmlformats.org/officeDocument/2006/relationships/customXml" Target="../ink/ink702.xml"/><Relationship Id="rId862" Type="http://schemas.openxmlformats.org/officeDocument/2006/relationships/customXml" Target="../ink/ink806.xml"/><Relationship Id="rId1078" Type="http://schemas.openxmlformats.org/officeDocument/2006/relationships/customXml" Target="../ink/ink916.xml"/><Relationship Id="rId1285" Type="http://schemas.openxmlformats.org/officeDocument/2006/relationships/image" Target="../media/image991.png"/><Relationship Id="rId294" Type="http://schemas.openxmlformats.org/officeDocument/2006/relationships/image" Target="../media/image502.png"/><Relationship Id="rId308" Type="http://schemas.openxmlformats.org/officeDocument/2006/relationships/image" Target="../media/image509.png"/><Relationship Id="rId515" Type="http://schemas.openxmlformats.org/officeDocument/2006/relationships/customXml" Target="../ink/ink630.xml"/><Relationship Id="rId722" Type="http://schemas.openxmlformats.org/officeDocument/2006/relationships/image" Target="../media/image713.png"/><Relationship Id="rId1145" Type="http://schemas.openxmlformats.org/officeDocument/2006/relationships/image" Target="../media/image921.png"/><Relationship Id="rId1352" Type="http://schemas.openxmlformats.org/officeDocument/2006/relationships/customXml" Target="../ink/ink1054.xml"/><Relationship Id="rId89" Type="http://schemas.openxmlformats.org/officeDocument/2006/relationships/customXml" Target="../ink/ink417.xml"/><Relationship Id="rId154" Type="http://schemas.openxmlformats.org/officeDocument/2006/relationships/image" Target="../media/image433.png"/><Relationship Id="rId361" Type="http://schemas.openxmlformats.org/officeDocument/2006/relationships/customXml" Target="../ink/ink553.xml"/><Relationship Id="rId599" Type="http://schemas.openxmlformats.org/officeDocument/2006/relationships/customXml" Target="../ink/ink673.xml"/><Relationship Id="rId1005" Type="http://schemas.openxmlformats.org/officeDocument/2006/relationships/image" Target="../media/image853.png"/><Relationship Id="rId1212" Type="http://schemas.openxmlformats.org/officeDocument/2006/relationships/customXml" Target="../ink/ink983.xml"/><Relationship Id="rId459" Type="http://schemas.openxmlformats.org/officeDocument/2006/relationships/customXml" Target="../ink/ink602.xml"/><Relationship Id="rId666" Type="http://schemas.openxmlformats.org/officeDocument/2006/relationships/image" Target="../media/image685.png"/><Relationship Id="rId873" Type="http://schemas.openxmlformats.org/officeDocument/2006/relationships/image" Target="../media/image788.png"/><Relationship Id="rId1089" Type="http://schemas.openxmlformats.org/officeDocument/2006/relationships/image" Target="../media/image894.png"/><Relationship Id="rId1296" Type="http://schemas.openxmlformats.org/officeDocument/2006/relationships/customXml" Target="../ink/ink1025.xml"/><Relationship Id="rId16" Type="http://schemas.openxmlformats.org/officeDocument/2006/relationships/image" Target="../media/image3640.png"/><Relationship Id="rId221" Type="http://schemas.openxmlformats.org/officeDocument/2006/relationships/customXml" Target="../ink/ink483.xml"/><Relationship Id="rId319" Type="http://schemas.openxmlformats.org/officeDocument/2006/relationships/customXml" Target="../ink/ink532.xml"/><Relationship Id="rId526" Type="http://schemas.openxmlformats.org/officeDocument/2006/relationships/customXml" Target="../ink/ink636.xml"/><Relationship Id="rId1156" Type="http://schemas.openxmlformats.org/officeDocument/2006/relationships/customXml" Target="../ink/ink955.xml"/><Relationship Id="rId1363" Type="http://schemas.openxmlformats.org/officeDocument/2006/relationships/image" Target="../media/image1029.png"/><Relationship Id="rId733" Type="http://schemas.openxmlformats.org/officeDocument/2006/relationships/customXml" Target="../ink/ink741.xml"/><Relationship Id="rId940" Type="http://schemas.openxmlformats.org/officeDocument/2006/relationships/customXml" Target="../ink/ink845.xml"/><Relationship Id="rId1016" Type="http://schemas.openxmlformats.org/officeDocument/2006/relationships/image" Target="../media/image858.png"/><Relationship Id="rId165" Type="http://schemas.openxmlformats.org/officeDocument/2006/relationships/customXml" Target="../ink/ink455.xml"/><Relationship Id="rId372" Type="http://schemas.openxmlformats.org/officeDocument/2006/relationships/image" Target="../media/image540.png"/><Relationship Id="rId677" Type="http://schemas.openxmlformats.org/officeDocument/2006/relationships/customXml" Target="../ink/ink713.xml"/><Relationship Id="rId800" Type="http://schemas.openxmlformats.org/officeDocument/2006/relationships/image" Target="../media/image752.png"/><Relationship Id="rId1223" Type="http://schemas.openxmlformats.org/officeDocument/2006/relationships/image" Target="../media/image960.png"/><Relationship Id="rId232" Type="http://schemas.openxmlformats.org/officeDocument/2006/relationships/image" Target="../media/image472.png"/><Relationship Id="rId884" Type="http://schemas.openxmlformats.org/officeDocument/2006/relationships/customXml" Target="../ink/ink817.xml"/><Relationship Id="rId27" Type="http://schemas.openxmlformats.org/officeDocument/2006/relationships/customXml" Target="../ink/ink386.xml"/><Relationship Id="rId537" Type="http://schemas.openxmlformats.org/officeDocument/2006/relationships/image" Target="../media/image622.png"/><Relationship Id="rId744" Type="http://schemas.openxmlformats.org/officeDocument/2006/relationships/image" Target="../media/image724.png"/><Relationship Id="rId951" Type="http://schemas.openxmlformats.org/officeDocument/2006/relationships/image" Target="../media/image827.png"/><Relationship Id="rId1167" Type="http://schemas.openxmlformats.org/officeDocument/2006/relationships/image" Target="../media/image932.png"/><Relationship Id="rId1374" Type="http://schemas.openxmlformats.org/officeDocument/2006/relationships/customXml" Target="../ink/ink1065.xml"/><Relationship Id="rId80" Type="http://schemas.openxmlformats.org/officeDocument/2006/relationships/image" Target="../media/image396.png"/><Relationship Id="rId176" Type="http://schemas.openxmlformats.org/officeDocument/2006/relationships/image" Target="../media/image444.png"/><Relationship Id="rId383" Type="http://schemas.openxmlformats.org/officeDocument/2006/relationships/customXml" Target="../ink/ink564.xml"/><Relationship Id="rId590" Type="http://schemas.openxmlformats.org/officeDocument/2006/relationships/image" Target="../media/image648.png"/><Relationship Id="rId604" Type="http://schemas.openxmlformats.org/officeDocument/2006/relationships/customXml" Target="../ink/ink676.xml"/><Relationship Id="rId811" Type="http://schemas.openxmlformats.org/officeDocument/2006/relationships/image" Target="../media/image757.png"/><Relationship Id="rId1027" Type="http://schemas.openxmlformats.org/officeDocument/2006/relationships/customXml" Target="../ink/ink890.xml"/><Relationship Id="rId1234" Type="http://schemas.openxmlformats.org/officeDocument/2006/relationships/customXml" Target="../ink/ink994.xml"/><Relationship Id="rId243" Type="http://schemas.openxmlformats.org/officeDocument/2006/relationships/customXml" Target="../ink/ink494.xml"/><Relationship Id="rId450" Type="http://schemas.openxmlformats.org/officeDocument/2006/relationships/image" Target="../media/image579.png"/><Relationship Id="rId688" Type="http://schemas.openxmlformats.org/officeDocument/2006/relationships/image" Target="../media/image696.png"/><Relationship Id="rId895" Type="http://schemas.openxmlformats.org/officeDocument/2006/relationships/image" Target="../media/image799.png"/><Relationship Id="rId909" Type="http://schemas.openxmlformats.org/officeDocument/2006/relationships/image" Target="../media/image806.png"/><Relationship Id="rId1080" Type="http://schemas.openxmlformats.org/officeDocument/2006/relationships/customXml" Target="../ink/ink917.xml"/><Relationship Id="rId1301" Type="http://schemas.openxmlformats.org/officeDocument/2006/relationships/customXml" Target="../ink/ink1028.xml"/><Relationship Id="rId38" Type="http://schemas.openxmlformats.org/officeDocument/2006/relationships/image" Target="../media/image375.png"/><Relationship Id="rId103" Type="http://schemas.openxmlformats.org/officeDocument/2006/relationships/customXml" Target="../ink/ink424.xml"/><Relationship Id="rId310" Type="http://schemas.openxmlformats.org/officeDocument/2006/relationships/image" Target="../media/image510.png"/><Relationship Id="rId548" Type="http://schemas.openxmlformats.org/officeDocument/2006/relationships/customXml" Target="../ink/ink647.xml"/><Relationship Id="rId755" Type="http://schemas.openxmlformats.org/officeDocument/2006/relationships/customXml" Target="../ink/ink752.xml"/><Relationship Id="rId962" Type="http://schemas.openxmlformats.org/officeDocument/2006/relationships/customXml" Target="../ink/ink856.xml"/><Relationship Id="rId1178" Type="http://schemas.openxmlformats.org/officeDocument/2006/relationships/customXml" Target="../ink/ink966.xml"/><Relationship Id="rId1385" Type="http://schemas.openxmlformats.org/officeDocument/2006/relationships/image" Target="../media/image1040.png"/><Relationship Id="rId91" Type="http://schemas.openxmlformats.org/officeDocument/2006/relationships/customXml" Target="../ink/ink418.xml"/><Relationship Id="rId187" Type="http://schemas.openxmlformats.org/officeDocument/2006/relationships/customXml" Target="../ink/ink466.xml"/><Relationship Id="rId394" Type="http://schemas.openxmlformats.org/officeDocument/2006/relationships/image" Target="../media/image551.png"/><Relationship Id="rId408" Type="http://schemas.openxmlformats.org/officeDocument/2006/relationships/image" Target="../media/image558.png"/><Relationship Id="rId615" Type="http://schemas.openxmlformats.org/officeDocument/2006/relationships/customXml" Target="../ink/ink682.xml"/><Relationship Id="rId822" Type="http://schemas.openxmlformats.org/officeDocument/2006/relationships/customXml" Target="../ink/ink786.xml"/><Relationship Id="rId1038" Type="http://schemas.openxmlformats.org/officeDocument/2006/relationships/customXml" Target="../ink/ink896.xml"/><Relationship Id="rId1245" Type="http://schemas.openxmlformats.org/officeDocument/2006/relationships/image" Target="../media/image971.png"/><Relationship Id="rId254" Type="http://schemas.openxmlformats.org/officeDocument/2006/relationships/image" Target="../media/image482.png"/><Relationship Id="rId699" Type="http://schemas.openxmlformats.org/officeDocument/2006/relationships/customXml" Target="../ink/ink724.xml"/><Relationship Id="rId1091" Type="http://schemas.openxmlformats.org/officeDocument/2006/relationships/image" Target="../media/image895.png"/><Relationship Id="rId1105" Type="http://schemas.openxmlformats.org/officeDocument/2006/relationships/image" Target="../media/image902.png"/><Relationship Id="rId1312" Type="http://schemas.openxmlformats.org/officeDocument/2006/relationships/customXml" Target="../ink/ink1034.xml"/><Relationship Id="rId49" Type="http://schemas.openxmlformats.org/officeDocument/2006/relationships/customXml" Target="../ink/ink397.xml"/><Relationship Id="rId114" Type="http://schemas.openxmlformats.org/officeDocument/2006/relationships/image" Target="../media/image413.png"/><Relationship Id="rId461" Type="http://schemas.openxmlformats.org/officeDocument/2006/relationships/customXml" Target="../ink/ink603.xml"/><Relationship Id="rId559" Type="http://schemas.openxmlformats.org/officeDocument/2006/relationships/customXml" Target="../ink/ink653.xml"/><Relationship Id="rId766" Type="http://schemas.openxmlformats.org/officeDocument/2006/relationships/image" Target="../media/image735.png"/><Relationship Id="rId1189" Type="http://schemas.openxmlformats.org/officeDocument/2006/relationships/image" Target="../media/image943.png"/><Relationship Id="rId1396" Type="http://schemas.openxmlformats.org/officeDocument/2006/relationships/customXml" Target="../ink/ink1076.xml"/><Relationship Id="rId198" Type="http://schemas.openxmlformats.org/officeDocument/2006/relationships/image" Target="../media/image455.png"/><Relationship Id="rId321" Type="http://schemas.openxmlformats.org/officeDocument/2006/relationships/customXml" Target="../ink/ink533.xml"/><Relationship Id="rId419" Type="http://schemas.openxmlformats.org/officeDocument/2006/relationships/customXml" Target="../ink/ink582.xml"/><Relationship Id="rId626" Type="http://schemas.openxmlformats.org/officeDocument/2006/relationships/image" Target="../media/image665.png"/><Relationship Id="rId973" Type="http://schemas.openxmlformats.org/officeDocument/2006/relationships/customXml" Target="../ink/ink862.xml"/><Relationship Id="rId1049" Type="http://schemas.openxmlformats.org/officeDocument/2006/relationships/image" Target="../media/image874.png"/><Relationship Id="rId1256" Type="http://schemas.openxmlformats.org/officeDocument/2006/relationships/customXml" Target="../ink/ink1005.xml"/><Relationship Id="rId833" Type="http://schemas.openxmlformats.org/officeDocument/2006/relationships/image" Target="../media/image768.png"/><Relationship Id="rId1116" Type="http://schemas.openxmlformats.org/officeDocument/2006/relationships/customXml" Target="../ink/ink935.xml"/><Relationship Id="rId265" Type="http://schemas.openxmlformats.org/officeDocument/2006/relationships/customXml" Target="../ink/ink505.xml"/><Relationship Id="rId472" Type="http://schemas.openxmlformats.org/officeDocument/2006/relationships/image" Target="../media/image590.png"/><Relationship Id="rId900" Type="http://schemas.openxmlformats.org/officeDocument/2006/relationships/customXml" Target="../ink/ink825.xml"/><Relationship Id="rId1323" Type="http://schemas.openxmlformats.org/officeDocument/2006/relationships/image" Target="../media/image1009.png"/><Relationship Id="rId125" Type="http://schemas.openxmlformats.org/officeDocument/2006/relationships/customXml" Target="../ink/ink435.xml"/><Relationship Id="rId332" Type="http://schemas.openxmlformats.org/officeDocument/2006/relationships/image" Target="../media/image520.png"/><Relationship Id="rId777" Type="http://schemas.openxmlformats.org/officeDocument/2006/relationships/customXml" Target="../ink/ink763.xml"/><Relationship Id="rId984" Type="http://schemas.openxmlformats.org/officeDocument/2006/relationships/image" Target="../media/image843.png"/><Relationship Id="rId637" Type="http://schemas.openxmlformats.org/officeDocument/2006/relationships/customXml" Target="../ink/ink693.xml"/><Relationship Id="rId844" Type="http://schemas.openxmlformats.org/officeDocument/2006/relationships/customXml" Target="../ink/ink797.xml"/><Relationship Id="rId1267" Type="http://schemas.openxmlformats.org/officeDocument/2006/relationships/image" Target="../media/image982.png"/><Relationship Id="rId276" Type="http://schemas.openxmlformats.org/officeDocument/2006/relationships/image" Target="../media/image493.png"/><Relationship Id="rId483" Type="http://schemas.openxmlformats.org/officeDocument/2006/relationships/customXml" Target="../ink/ink614.xml"/><Relationship Id="rId690" Type="http://schemas.openxmlformats.org/officeDocument/2006/relationships/image" Target="../media/image697.png"/><Relationship Id="rId704" Type="http://schemas.openxmlformats.org/officeDocument/2006/relationships/image" Target="../media/image704.png"/><Relationship Id="rId911" Type="http://schemas.openxmlformats.org/officeDocument/2006/relationships/image" Target="../media/image807.png"/><Relationship Id="rId1127" Type="http://schemas.openxmlformats.org/officeDocument/2006/relationships/image" Target="../media/image912.png"/><Relationship Id="rId1334" Type="http://schemas.openxmlformats.org/officeDocument/2006/relationships/customXml" Target="../ink/ink1045.xml"/><Relationship Id="rId40" Type="http://schemas.openxmlformats.org/officeDocument/2006/relationships/image" Target="../media/image376.png"/><Relationship Id="rId136" Type="http://schemas.openxmlformats.org/officeDocument/2006/relationships/image" Target="../media/image424.png"/><Relationship Id="rId343" Type="http://schemas.openxmlformats.org/officeDocument/2006/relationships/customXml" Target="../ink/ink544.xml"/><Relationship Id="rId550" Type="http://schemas.openxmlformats.org/officeDocument/2006/relationships/image" Target="../media/image628.png"/><Relationship Id="rId788" Type="http://schemas.openxmlformats.org/officeDocument/2006/relationships/image" Target="../media/image746.png"/><Relationship Id="rId995" Type="http://schemas.openxmlformats.org/officeDocument/2006/relationships/image" Target="../media/image848.png"/><Relationship Id="rId1180" Type="http://schemas.openxmlformats.org/officeDocument/2006/relationships/customXml" Target="../ink/ink967.xml"/><Relationship Id="rId1401" Type="http://schemas.openxmlformats.org/officeDocument/2006/relationships/image" Target="../media/image1048.png"/><Relationship Id="rId203" Type="http://schemas.openxmlformats.org/officeDocument/2006/relationships/customXml" Target="../ink/ink474.xml"/><Relationship Id="rId648" Type="http://schemas.openxmlformats.org/officeDocument/2006/relationships/image" Target="../media/image676.png"/><Relationship Id="rId855" Type="http://schemas.openxmlformats.org/officeDocument/2006/relationships/image" Target="../media/image779.png"/><Relationship Id="rId1040" Type="http://schemas.openxmlformats.org/officeDocument/2006/relationships/customXml" Target="../ink/ink897.xml"/><Relationship Id="rId1278" Type="http://schemas.openxmlformats.org/officeDocument/2006/relationships/customXml" Target="../ink/ink1016.xml"/><Relationship Id="rId287" Type="http://schemas.openxmlformats.org/officeDocument/2006/relationships/customXml" Target="../ink/ink516.xml"/><Relationship Id="rId410" Type="http://schemas.openxmlformats.org/officeDocument/2006/relationships/image" Target="../media/image559.png"/><Relationship Id="rId494" Type="http://schemas.openxmlformats.org/officeDocument/2006/relationships/image" Target="../media/image601.png"/><Relationship Id="rId508" Type="http://schemas.openxmlformats.org/officeDocument/2006/relationships/image" Target="../media/image608.png"/><Relationship Id="rId715" Type="http://schemas.openxmlformats.org/officeDocument/2006/relationships/customXml" Target="../ink/ink732.xml"/><Relationship Id="rId922" Type="http://schemas.openxmlformats.org/officeDocument/2006/relationships/customXml" Target="../ink/ink836.xml"/><Relationship Id="rId1138" Type="http://schemas.openxmlformats.org/officeDocument/2006/relationships/customXml" Target="../ink/ink946.xml"/><Relationship Id="rId1345" Type="http://schemas.openxmlformats.org/officeDocument/2006/relationships/image" Target="../media/image1020.png"/><Relationship Id="rId147" Type="http://schemas.openxmlformats.org/officeDocument/2006/relationships/customXml" Target="../ink/ink446.xml"/><Relationship Id="rId354" Type="http://schemas.openxmlformats.org/officeDocument/2006/relationships/image" Target="../media/image531.png"/><Relationship Id="rId799" Type="http://schemas.openxmlformats.org/officeDocument/2006/relationships/customXml" Target="../ink/ink774.xml"/><Relationship Id="rId1191" Type="http://schemas.openxmlformats.org/officeDocument/2006/relationships/image" Target="../media/image944.png"/><Relationship Id="rId1205" Type="http://schemas.openxmlformats.org/officeDocument/2006/relationships/image" Target="../media/image951.png"/><Relationship Id="rId51" Type="http://schemas.openxmlformats.org/officeDocument/2006/relationships/customXml" Target="../ink/ink398.xml"/><Relationship Id="rId561" Type="http://schemas.openxmlformats.org/officeDocument/2006/relationships/customXml" Target="../ink/ink654.xml"/><Relationship Id="rId659" Type="http://schemas.openxmlformats.org/officeDocument/2006/relationships/customXml" Target="../ink/ink704.xml"/><Relationship Id="rId866" Type="http://schemas.openxmlformats.org/officeDocument/2006/relationships/customXml" Target="../ink/ink808.xml"/><Relationship Id="rId1289" Type="http://schemas.openxmlformats.org/officeDocument/2006/relationships/image" Target="../media/image993.png"/><Relationship Id="rId214" Type="http://schemas.openxmlformats.org/officeDocument/2006/relationships/image" Target="../media/image463.png"/><Relationship Id="rId298" Type="http://schemas.openxmlformats.org/officeDocument/2006/relationships/image" Target="../media/image504.png"/><Relationship Id="rId421" Type="http://schemas.openxmlformats.org/officeDocument/2006/relationships/customXml" Target="../ink/ink583.xml"/><Relationship Id="rId519" Type="http://schemas.openxmlformats.org/officeDocument/2006/relationships/image" Target="../media/image613.png"/><Relationship Id="rId1051" Type="http://schemas.openxmlformats.org/officeDocument/2006/relationships/image" Target="../media/image875.png"/><Relationship Id="rId1149" Type="http://schemas.openxmlformats.org/officeDocument/2006/relationships/image" Target="../media/image923.png"/><Relationship Id="rId1356" Type="http://schemas.openxmlformats.org/officeDocument/2006/relationships/customXml" Target="../ink/ink1056.xml"/><Relationship Id="rId158" Type="http://schemas.openxmlformats.org/officeDocument/2006/relationships/image" Target="../media/image435.png"/><Relationship Id="rId726" Type="http://schemas.openxmlformats.org/officeDocument/2006/relationships/image" Target="../media/image715.png"/><Relationship Id="rId933" Type="http://schemas.openxmlformats.org/officeDocument/2006/relationships/image" Target="../media/image818.png"/><Relationship Id="rId1009" Type="http://schemas.openxmlformats.org/officeDocument/2006/relationships/image" Target="../media/image855.png"/><Relationship Id="rId62" Type="http://schemas.openxmlformats.org/officeDocument/2006/relationships/image" Target="../media/image387.png"/><Relationship Id="rId365" Type="http://schemas.openxmlformats.org/officeDocument/2006/relationships/customXml" Target="../ink/ink555.xml"/><Relationship Id="rId572" Type="http://schemas.openxmlformats.org/officeDocument/2006/relationships/image" Target="../media/image639.png"/><Relationship Id="rId1216" Type="http://schemas.openxmlformats.org/officeDocument/2006/relationships/customXml" Target="../ink/ink985.xml"/><Relationship Id="rId225" Type="http://schemas.openxmlformats.org/officeDocument/2006/relationships/customXml" Target="../ink/ink485.xml"/><Relationship Id="rId432" Type="http://schemas.openxmlformats.org/officeDocument/2006/relationships/image" Target="../media/image570.png"/><Relationship Id="rId877" Type="http://schemas.openxmlformats.org/officeDocument/2006/relationships/image" Target="../media/image790.png"/><Relationship Id="rId1062" Type="http://schemas.openxmlformats.org/officeDocument/2006/relationships/customXml" Target="../ink/ink908.xml"/><Relationship Id="rId737" Type="http://schemas.openxmlformats.org/officeDocument/2006/relationships/customXml" Target="../ink/ink743.xml"/><Relationship Id="rId944" Type="http://schemas.openxmlformats.org/officeDocument/2006/relationships/customXml" Target="../ink/ink847.xml"/><Relationship Id="rId1367" Type="http://schemas.openxmlformats.org/officeDocument/2006/relationships/image" Target="../media/image1031.png"/><Relationship Id="rId73" Type="http://schemas.openxmlformats.org/officeDocument/2006/relationships/customXml" Target="../ink/ink409.xml"/><Relationship Id="rId169" Type="http://schemas.openxmlformats.org/officeDocument/2006/relationships/customXml" Target="../ink/ink457.xml"/><Relationship Id="rId376" Type="http://schemas.openxmlformats.org/officeDocument/2006/relationships/image" Target="../media/image542.png"/><Relationship Id="rId583" Type="http://schemas.openxmlformats.org/officeDocument/2006/relationships/customXml" Target="../ink/ink665.xml"/><Relationship Id="rId790" Type="http://schemas.openxmlformats.org/officeDocument/2006/relationships/image" Target="../media/image747.png"/><Relationship Id="rId804" Type="http://schemas.openxmlformats.org/officeDocument/2006/relationships/image" Target="../media/image754.png"/><Relationship Id="rId1227" Type="http://schemas.openxmlformats.org/officeDocument/2006/relationships/image" Target="../media/image962.png"/><Relationship Id="rId4" Type="http://schemas.openxmlformats.org/officeDocument/2006/relationships/image" Target="../media/image3580.png"/><Relationship Id="rId236" Type="http://schemas.openxmlformats.org/officeDocument/2006/relationships/image" Target="../media/image474.png"/><Relationship Id="rId443" Type="http://schemas.openxmlformats.org/officeDocument/2006/relationships/customXml" Target="../ink/ink594.xml"/><Relationship Id="rId650" Type="http://schemas.openxmlformats.org/officeDocument/2006/relationships/image" Target="../media/image677.png"/><Relationship Id="rId888" Type="http://schemas.openxmlformats.org/officeDocument/2006/relationships/customXml" Target="../ink/ink819.xml"/><Relationship Id="rId1073" Type="http://schemas.openxmlformats.org/officeDocument/2006/relationships/image" Target="../media/image886.png"/><Relationship Id="rId1280" Type="http://schemas.openxmlformats.org/officeDocument/2006/relationships/customXml" Target="../ink/ink1017.xml"/><Relationship Id="rId303" Type="http://schemas.openxmlformats.org/officeDocument/2006/relationships/customXml" Target="../ink/ink524.xml"/><Relationship Id="rId748" Type="http://schemas.openxmlformats.org/officeDocument/2006/relationships/image" Target="../media/image726.png"/><Relationship Id="rId955" Type="http://schemas.openxmlformats.org/officeDocument/2006/relationships/image" Target="../media/image829.png"/><Relationship Id="rId1140" Type="http://schemas.openxmlformats.org/officeDocument/2006/relationships/customXml" Target="../ink/ink947.xml"/><Relationship Id="rId1378" Type="http://schemas.openxmlformats.org/officeDocument/2006/relationships/customXml" Target="../ink/ink1067.xml"/><Relationship Id="rId84" Type="http://schemas.openxmlformats.org/officeDocument/2006/relationships/image" Target="../media/image398.png"/><Relationship Id="rId387" Type="http://schemas.openxmlformats.org/officeDocument/2006/relationships/customXml" Target="../ink/ink566.xml"/><Relationship Id="rId510" Type="http://schemas.openxmlformats.org/officeDocument/2006/relationships/image" Target="../media/image609.png"/><Relationship Id="rId594" Type="http://schemas.openxmlformats.org/officeDocument/2006/relationships/image" Target="../media/image650.png"/><Relationship Id="rId608" Type="http://schemas.openxmlformats.org/officeDocument/2006/relationships/image" Target="../media/image656.png"/><Relationship Id="rId815" Type="http://schemas.openxmlformats.org/officeDocument/2006/relationships/image" Target="../media/image759.png"/><Relationship Id="rId1238" Type="http://schemas.openxmlformats.org/officeDocument/2006/relationships/customXml" Target="../ink/ink996.xml"/><Relationship Id="rId247" Type="http://schemas.openxmlformats.org/officeDocument/2006/relationships/customXml" Target="../ink/ink496.xml"/><Relationship Id="rId899" Type="http://schemas.openxmlformats.org/officeDocument/2006/relationships/image" Target="../media/image801.png"/><Relationship Id="rId1000" Type="http://schemas.openxmlformats.org/officeDocument/2006/relationships/customXml" Target="../ink/ink876.xml"/><Relationship Id="rId1084" Type="http://schemas.openxmlformats.org/officeDocument/2006/relationships/customXml" Target="../ink/ink919.xml"/><Relationship Id="rId1305" Type="http://schemas.openxmlformats.org/officeDocument/2006/relationships/customXml" Target="../ink/ink1030.xml"/><Relationship Id="rId107" Type="http://schemas.openxmlformats.org/officeDocument/2006/relationships/customXml" Target="../ink/ink426.xml"/><Relationship Id="rId454" Type="http://schemas.openxmlformats.org/officeDocument/2006/relationships/image" Target="../media/image581.png"/><Relationship Id="rId661" Type="http://schemas.openxmlformats.org/officeDocument/2006/relationships/customXml" Target="../ink/ink705.xml"/><Relationship Id="rId759" Type="http://schemas.openxmlformats.org/officeDocument/2006/relationships/customXml" Target="../ink/ink754.xml"/><Relationship Id="rId966" Type="http://schemas.openxmlformats.org/officeDocument/2006/relationships/customXml" Target="../ink/ink858.xml"/><Relationship Id="rId1291" Type="http://schemas.openxmlformats.org/officeDocument/2006/relationships/image" Target="../media/image994.png"/><Relationship Id="rId1389" Type="http://schemas.openxmlformats.org/officeDocument/2006/relationships/image" Target="../media/image1042.png"/><Relationship Id="rId11" Type="http://schemas.openxmlformats.org/officeDocument/2006/relationships/customXml" Target="../ink/ink378.xml"/><Relationship Id="rId314" Type="http://schemas.openxmlformats.org/officeDocument/2006/relationships/image" Target="../media/image512.png"/><Relationship Id="rId398" Type="http://schemas.openxmlformats.org/officeDocument/2006/relationships/image" Target="../media/image553.png"/><Relationship Id="rId521" Type="http://schemas.openxmlformats.org/officeDocument/2006/relationships/image" Target="../media/image614.png"/><Relationship Id="rId619" Type="http://schemas.openxmlformats.org/officeDocument/2006/relationships/customXml" Target="../ink/ink684.xml"/><Relationship Id="rId1151" Type="http://schemas.openxmlformats.org/officeDocument/2006/relationships/image" Target="../media/image924.png"/><Relationship Id="rId1249" Type="http://schemas.openxmlformats.org/officeDocument/2006/relationships/image" Target="../media/image973.png"/><Relationship Id="rId95" Type="http://schemas.openxmlformats.org/officeDocument/2006/relationships/customXml" Target="../ink/ink420.xml"/><Relationship Id="rId160" Type="http://schemas.openxmlformats.org/officeDocument/2006/relationships/image" Target="../media/image436.png"/><Relationship Id="rId826" Type="http://schemas.openxmlformats.org/officeDocument/2006/relationships/customXml" Target="../ink/ink788.xml"/><Relationship Id="rId1011" Type="http://schemas.openxmlformats.org/officeDocument/2006/relationships/image" Target="../media/image856.png"/><Relationship Id="rId1109" Type="http://schemas.openxmlformats.org/officeDocument/2006/relationships/image" Target="../media/image904.png"/><Relationship Id="rId258" Type="http://schemas.openxmlformats.org/officeDocument/2006/relationships/image" Target="../media/image484.png"/><Relationship Id="rId465" Type="http://schemas.openxmlformats.org/officeDocument/2006/relationships/customXml" Target="../ink/ink605.xml"/><Relationship Id="rId672" Type="http://schemas.openxmlformats.org/officeDocument/2006/relationships/image" Target="../media/image688.png"/><Relationship Id="rId1095" Type="http://schemas.openxmlformats.org/officeDocument/2006/relationships/image" Target="../media/image897.png"/><Relationship Id="rId1316" Type="http://schemas.openxmlformats.org/officeDocument/2006/relationships/customXml" Target="../ink/ink1036.xml"/><Relationship Id="rId22" Type="http://schemas.openxmlformats.org/officeDocument/2006/relationships/image" Target="../media/image3670.png"/><Relationship Id="rId118" Type="http://schemas.openxmlformats.org/officeDocument/2006/relationships/image" Target="../media/image415.png"/><Relationship Id="rId325" Type="http://schemas.openxmlformats.org/officeDocument/2006/relationships/customXml" Target="../ink/ink535.xml"/><Relationship Id="rId532" Type="http://schemas.openxmlformats.org/officeDocument/2006/relationships/customXml" Target="../ink/ink639.xml"/><Relationship Id="rId977" Type="http://schemas.openxmlformats.org/officeDocument/2006/relationships/customXml" Target="../ink/ink864.xml"/><Relationship Id="rId1162" Type="http://schemas.openxmlformats.org/officeDocument/2006/relationships/customXml" Target="../ink/ink958.xml"/><Relationship Id="rId171" Type="http://schemas.openxmlformats.org/officeDocument/2006/relationships/customXml" Target="../ink/ink458.xml"/><Relationship Id="rId837" Type="http://schemas.openxmlformats.org/officeDocument/2006/relationships/image" Target="../media/image770.png"/><Relationship Id="rId1022" Type="http://schemas.openxmlformats.org/officeDocument/2006/relationships/image" Target="../media/image861.png"/><Relationship Id="rId269" Type="http://schemas.openxmlformats.org/officeDocument/2006/relationships/customXml" Target="../ink/ink507.xml"/><Relationship Id="rId476" Type="http://schemas.openxmlformats.org/officeDocument/2006/relationships/image" Target="../media/image592.png"/><Relationship Id="rId683" Type="http://schemas.openxmlformats.org/officeDocument/2006/relationships/customXml" Target="../ink/ink716.xml"/><Relationship Id="rId890" Type="http://schemas.openxmlformats.org/officeDocument/2006/relationships/customXml" Target="../ink/ink820.xml"/><Relationship Id="rId904" Type="http://schemas.openxmlformats.org/officeDocument/2006/relationships/customXml" Target="../ink/ink827.xml"/><Relationship Id="rId1327" Type="http://schemas.openxmlformats.org/officeDocument/2006/relationships/image" Target="../media/image1011.png"/><Relationship Id="rId33" Type="http://schemas.openxmlformats.org/officeDocument/2006/relationships/customXml" Target="../ink/ink389.xml"/><Relationship Id="rId129" Type="http://schemas.openxmlformats.org/officeDocument/2006/relationships/customXml" Target="../ink/ink437.xml"/><Relationship Id="rId336" Type="http://schemas.openxmlformats.org/officeDocument/2006/relationships/image" Target="../media/image522.png"/><Relationship Id="rId543" Type="http://schemas.openxmlformats.org/officeDocument/2006/relationships/image" Target="../media/image625.png"/><Relationship Id="rId988" Type="http://schemas.openxmlformats.org/officeDocument/2006/relationships/image" Target="../media/image845.png"/><Relationship Id="rId1173" Type="http://schemas.openxmlformats.org/officeDocument/2006/relationships/image" Target="../media/image935.png"/><Relationship Id="rId1380" Type="http://schemas.openxmlformats.org/officeDocument/2006/relationships/customXml" Target="../ink/ink1068.xml"/><Relationship Id="rId182" Type="http://schemas.openxmlformats.org/officeDocument/2006/relationships/image" Target="../media/image447.png"/><Relationship Id="rId403" Type="http://schemas.openxmlformats.org/officeDocument/2006/relationships/customXml" Target="../ink/ink574.xml"/><Relationship Id="rId750" Type="http://schemas.openxmlformats.org/officeDocument/2006/relationships/image" Target="../media/image727.png"/><Relationship Id="rId848" Type="http://schemas.openxmlformats.org/officeDocument/2006/relationships/customXml" Target="../ink/ink799.xml"/><Relationship Id="rId1033" Type="http://schemas.openxmlformats.org/officeDocument/2006/relationships/image" Target="../media/image866.png"/><Relationship Id="rId487" Type="http://schemas.openxmlformats.org/officeDocument/2006/relationships/customXml" Target="../ink/ink616.xml"/><Relationship Id="rId610" Type="http://schemas.openxmlformats.org/officeDocument/2006/relationships/image" Target="../media/image657.png"/><Relationship Id="rId694" Type="http://schemas.openxmlformats.org/officeDocument/2006/relationships/image" Target="../media/image699.png"/><Relationship Id="rId708" Type="http://schemas.openxmlformats.org/officeDocument/2006/relationships/image" Target="../media/image706.png"/><Relationship Id="rId915" Type="http://schemas.openxmlformats.org/officeDocument/2006/relationships/image" Target="../media/image809.png"/><Relationship Id="rId1240" Type="http://schemas.openxmlformats.org/officeDocument/2006/relationships/customXml" Target="../ink/ink997.xml"/><Relationship Id="rId1338" Type="http://schemas.openxmlformats.org/officeDocument/2006/relationships/customXml" Target="../ink/ink1047.xml"/><Relationship Id="rId347" Type="http://schemas.openxmlformats.org/officeDocument/2006/relationships/customXml" Target="../ink/ink546.xml"/><Relationship Id="rId999" Type="http://schemas.openxmlformats.org/officeDocument/2006/relationships/image" Target="../media/image850.png"/><Relationship Id="rId1100" Type="http://schemas.openxmlformats.org/officeDocument/2006/relationships/customXml" Target="../ink/ink927.xml"/><Relationship Id="rId1184" Type="http://schemas.openxmlformats.org/officeDocument/2006/relationships/customXml" Target="../ink/ink969.xml"/><Relationship Id="rId44" Type="http://schemas.openxmlformats.org/officeDocument/2006/relationships/image" Target="../media/image378.png"/><Relationship Id="rId554" Type="http://schemas.openxmlformats.org/officeDocument/2006/relationships/image" Target="../media/image630.png"/><Relationship Id="rId761" Type="http://schemas.openxmlformats.org/officeDocument/2006/relationships/customXml" Target="../ink/ink755.xml"/><Relationship Id="rId859" Type="http://schemas.openxmlformats.org/officeDocument/2006/relationships/image" Target="../media/image781.png"/><Relationship Id="rId1391" Type="http://schemas.openxmlformats.org/officeDocument/2006/relationships/image" Target="../media/image1043.png"/><Relationship Id="rId193" Type="http://schemas.openxmlformats.org/officeDocument/2006/relationships/customXml" Target="../ink/ink469.xml"/><Relationship Id="rId207" Type="http://schemas.openxmlformats.org/officeDocument/2006/relationships/customXml" Target="../ink/ink476.xml"/><Relationship Id="rId414" Type="http://schemas.openxmlformats.org/officeDocument/2006/relationships/image" Target="../media/image561.png"/><Relationship Id="rId498" Type="http://schemas.openxmlformats.org/officeDocument/2006/relationships/image" Target="../media/image603.png"/><Relationship Id="rId621" Type="http://schemas.openxmlformats.org/officeDocument/2006/relationships/customXml" Target="../ink/ink685.xml"/><Relationship Id="rId1044" Type="http://schemas.openxmlformats.org/officeDocument/2006/relationships/customXml" Target="../ink/ink899.xml"/><Relationship Id="rId1251" Type="http://schemas.openxmlformats.org/officeDocument/2006/relationships/image" Target="../media/image974.png"/><Relationship Id="rId1349" Type="http://schemas.openxmlformats.org/officeDocument/2006/relationships/image" Target="../media/image1022.png"/><Relationship Id="rId260" Type="http://schemas.openxmlformats.org/officeDocument/2006/relationships/image" Target="../media/image485.png"/><Relationship Id="rId719" Type="http://schemas.openxmlformats.org/officeDocument/2006/relationships/customXml" Target="../ink/ink734.xml"/><Relationship Id="rId926" Type="http://schemas.openxmlformats.org/officeDocument/2006/relationships/customXml" Target="../ink/ink838.xml"/><Relationship Id="rId1111" Type="http://schemas.openxmlformats.org/officeDocument/2006/relationships/image" Target="../media/image905.png"/><Relationship Id="rId55" Type="http://schemas.openxmlformats.org/officeDocument/2006/relationships/customXml" Target="../ink/ink400.xml"/><Relationship Id="rId120" Type="http://schemas.openxmlformats.org/officeDocument/2006/relationships/image" Target="../media/image416.png"/><Relationship Id="rId358" Type="http://schemas.openxmlformats.org/officeDocument/2006/relationships/image" Target="../media/image533.png"/><Relationship Id="rId565" Type="http://schemas.openxmlformats.org/officeDocument/2006/relationships/customXml" Target="../ink/ink656.xml"/><Relationship Id="rId772" Type="http://schemas.openxmlformats.org/officeDocument/2006/relationships/image" Target="../media/image738.png"/><Relationship Id="rId1195" Type="http://schemas.openxmlformats.org/officeDocument/2006/relationships/image" Target="../media/image946.png"/><Relationship Id="rId1209" Type="http://schemas.openxmlformats.org/officeDocument/2006/relationships/image" Target="../media/image953.png"/><Relationship Id="rId218" Type="http://schemas.openxmlformats.org/officeDocument/2006/relationships/image" Target="../media/image465.png"/><Relationship Id="rId425" Type="http://schemas.openxmlformats.org/officeDocument/2006/relationships/customXml" Target="../ink/ink585.xml"/><Relationship Id="rId632" Type="http://schemas.openxmlformats.org/officeDocument/2006/relationships/image" Target="../media/image668.png"/><Relationship Id="rId1055" Type="http://schemas.openxmlformats.org/officeDocument/2006/relationships/image" Target="../media/image877.png"/><Relationship Id="rId1262" Type="http://schemas.openxmlformats.org/officeDocument/2006/relationships/customXml" Target="../ink/ink1008.xml"/><Relationship Id="rId271" Type="http://schemas.openxmlformats.org/officeDocument/2006/relationships/customXml" Target="../ink/ink508.xml"/><Relationship Id="rId937" Type="http://schemas.openxmlformats.org/officeDocument/2006/relationships/image" Target="../media/image820.png"/><Relationship Id="rId1122" Type="http://schemas.openxmlformats.org/officeDocument/2006/relationships/customXml" Target="../ink/ink938.xml"/><Relationship Id="rId66" Type="http://schemas.openxmlformats.org/officeDocument/2006/relationships/image" Target="../media/image389.png"/><Relationship Id="rId131" Type="http://schemas.openxmlformats.org/officeDocument/2006/relationships/customXml" Target="../ink/ink438.xml"/><Relationship Id="rId369" Type="http://schemas.openxmlformats.org/officeDocument/2006/relationships/customXml" Target="../ink/ink557.xml"/><Relationship Id="rId576" Type="http://schemas.openxmlformats.org/officeDocument/2006/relationships/image" Target="../media/image641.png"/><Relationship Id="rId783" Type="http://schemas.openxmlformats.org/officeDocument/2006/relationships/customXml" Target="../ink/ink766.xml"/><Relationship Id="rId990" Type="http://schemas.openxmlformats.org/officeDocument/2006/relationships/image" Target="../media/image846.png"/><Relationship Id="rId229" Type="http://schemas.openxmlformats.org/officeDocument/2006/relationships/customXml" Target="../ink/ink487.xml"/><Relationship Id="rId436" Type="http://schemas.openxmlformats.org/officeDocument/2006/relationships/image" Target="../media/image572.png"/><Relationship Id="rId643" Type="http://schemas.openxmlformats.org/officeDocument/2006/relationships/customXml" Target="../ink/ink696.xml"/><Relationship Id="rId1066" Type="http://schemas.openxmlformats.org/officeDocument/2006/relationships/customXml" Target="../ink/ink910.xml"/><Relationship Id="rId1273" Type="http://schemas.openxmlformats.org/officeDocument/2006/relationships/image" Target="../media/image985.png"/><Relationship Id="rId850" Type="http://schemas.openxmlformats.org/officeDocument/2006/relationships/customXml" Target="../ink/ink800.xml"/><Relationship Id="rId948" Type="http://schemas.openxmlformats.org/officeDocument/2006/relationships/customXml" Target="../ink/ink849.xml"/><Relationship Id="rId1133" Type="http://schemas.openxmlformats.org/officeDocument/2006/relationships/image" Target="../media/image915.png"/><Relationship Id="rId77" Type="http://schemas.openxmlformats.org/officeDocument/2006/relationships/customXml" Target="../ink/ink411.xml"/><Relationship Id="rId282" Type="http://schemas.openxmlformats.org/officeDocument/2006/relationships/image" Target="../media/image496.png"/><Relationship Id="rId503" Type="http://schemas.openxmlformats.org/officeDocument/2006/relationships/customXml" Target="../ink/ink624.xml"/><Relationship Id="rId587" Type="http://schemas.openxmlformats.org/officeDocument/2006/relationships/customXml" Target="../ink/ink667.xml"/><Relationship Id="rId710" Type="http://schemas.openxmlformats.org/officeDocument/2006/relationships/image" Target="../media/image707.png"/><Relationship Id="rId808" Type="http://schemas.openxmlformats.org/officeDocument/2006/relationships/customXml" Target="../ink/ink779.xml"/><Relationship Id="rId1340" Type="http://schemas.openxmlformats.org/officeDocument/2006/relationships/customXml" Target="../ink/ink1048.xml"/><Relationship Id="rId8" Type="http://schemas.openxmlformats.org/officeDocument/2006/relationships/image" Target="../media/image3600.png"/><Relationship Id="rId142" Type="http://schemas.openxmlformats.org/officeDocument/2006/relationships/image" Target="../media/image427.png"/><Relationship Id="rId447" Type="http://schemas.openxmlformats.org/officeDocument/2006/relationships/customXml" Target="../ink/ink596.xml"/><Relationship Id="rId794" Type="http://schemas.openxmlformats.org/officeDocument/2006/relationships/image" Target="../media/image749.png"/><Relationship Id="rId1077" Type="http://schemas.openxmlformats.org/officeDocument/2006/relationships/image" Target="../media/image888.png"/><Relationship Id="rId1200" Type="http://schemas.openxmlformats.org/officeDocument/2006/relationships/customXml" Target="../ink/ink977.xml"/><Relationship Id="rId654" Type="http://schemas.openxmlformats.org/officeDocument/2006/relationships/image" Target="../media/image679.png"/><Relationship Id="rId861" Type="http://schemas.openxmlformats.org/officeDocument/2006/relationships/image" Target="../media/image782.png"/><Relationship Id="rId959" Type="http://schemas.openxmlformats.org/officeDocument/2006/relationships/image" Target="../media/image831.png"/><Relationship Id="rId1284" Type="http://schemas.openxmlformats.org/officeDocument/2006/relationships/customXml" Target="../ink/ink1019.xml"/><Relationship Id="rId293" Type="http://schemas.openxmlformats.org/officeDocument/2006/relationships/customXml" Target="../ink/ink519.xml"/><Relationship Id="rId307" Type="http://schemas.openxmlformats.org/officeDocument/2006/relationships/customXml" Target="../ink/ink526.xml"/><Relationship Id="rId514" Type="http://schemas.openxmlformats.org/officeDocument/2006/relationships/image" Target="../media/image611.png"/><Relationship Id="rId721" Type="http://schemas.openxmlformats.org/officeDocument/2006/relationships/customXml" Target="../ink/ink735.xml"/><Relationship Id="rId1144" Type="http://schemas.openxmlformats.org/officeDocument/2006/relationships/customXml" Target="../ink/ink949.xml"/><Relationship Id="rId1351" Type="http://schemas.openxmlformats.org/officeDocument/2006/relationships/image" Target="../media/image1023.png"/><Relationship Id="rId88" Type="http://schemas.openxmlformats.org/officeDocument/2006/relationships/image" Target="../media/image400.png"/><Relationship Id="rId153" Type="http://schemas.openxmlformats.org/officeDocument/2006/relationships/customXml" Target="../ink/ink449.xml"/><Relationship Id="rId360" Type="http://schemas.openxmlformats.org/officeDocument/2006/relationships/image" Target="../media/image534.png"/><Relationship Id="rId598" Type="http://schemas.openxmlformats.org/officeDocument/2006/relationships/image" Target="../media/image652.png"/><Relationship Id="rId819" Type="http://schemas.openxmlformats.org/officeDocument/2006/relationships/image" Target="../media/image761.png"/><Relationship Id="rId1004" Type="http://schemas.openxmlformats.org/officeDocument/2006/relationships/customXml" Target="../ink/ink878.xml"/><Relationship Id="rId1211" Type="http://schemas.openxmlformats.org/officeDocument/2006/relationships/image" Target="../media/image954.png"/><Relationship Id="rId220" Type="http://schemas.openxmlformats.org/officeDocument/2006/relationships/image" Target="../media/image466.png"/><Relationship Id="rId458" Type="http://schemas.openxmlformats.org/officeDocument/2006/relationships/image" Target="../media/image583.png"/><Relationship Id="rId665" Type="http://schemas.openxmlformats.org/officeDocument/2006/relationships/customXml" Target="../ink/ink707.xml"/><Relationship Id="rId872" Type="http://schemas.openxmlformats.org/officeDocument/2006/relationships/customXml" Target="../ink/ink811.xml"/><Relationship Id="rId1088" Type="http://schemas.openxmlformats.org/officeDocument/2006/relationships/customXml" Target="../ink/ink921.xml"/><Relationship Id="rId1295" Type="http://schemas.openxmlformats.org/officeDocument/2006/relationships/image" Target="../media/image996.png"/><Relationship Id="rId1309" Type="http://schemas.openxmlformats.org/officeDocument/2006/relationships/image" Target="../media/image1002.png"/><Relationship Id="rId15" Type="http://schemas.openxmlformats.org/officeDocument/2006/relationships/customXml" Target="../ink/ink380.xml"/><Relationship Id="rId318" Type="http://schemas.openxmlformats.org/officeDocument/2006/relationships/image" Target="../media/image318.png"/><Relationship Id="rId525" Type="http://schemas.openxmlformats.org/officeDocument/2006/relationships/image" Target="../media/image616.png"/><Relationship Id="rId732" Type="http://schemas.openxmlformats.org/officeDocument/2006/relationships/image" Target="../media/image718.png"/><Relationship Id="rId1155" Type="http://schemas.openxmlformats.org/officeDocument/2006/relationships/image" Target="../media/image926.png"/><Relationship Id="rId1362" Type="http://schemas.openxmlformats.org/officeDocument/2006/relationships/customXml" Target="../ink/ink1059.xml"/><Relationship Id="rId99" Type="http://schemas.openxmlformats.org/officeDocument/2006/relationships/customXml" Target="../ink/ink422.xml"/><Relationship Id="rId164" Type="http://schemas.openxmlformats.org/officeDocument/2006/relationships/image" Target="../media/image438.png"/><Relationship Id="rId371" Type="http://schemas.openxmlformats.org/officeDocument/2006/relationships/customXml" Target="../ink/ink558.xml"/><Relationship Id="rId1015" Type="http://schemas.openxmlformats.org/officeDocument/2006/relationships/customXml" Target="../ink/ink884.xml"/><Relationship Id="rId1222" Type="http://schemas.openxmlformats.org/officeDocument/2006/relationships/customXml" Target="../ink/ink988.xml"/><Relationship Id="rId469" Type="http://schemas.openxmlformats.org/officeDocument/2006/relationships/customXml" Target="../ink/ink607.xml"/><Relationship Id="rId676" Type="http://schemas.openxmlformats.org/officeDocument/2006/relationships/image" Target="../media/image690.png"/><Relationship Id="rId883" Type="http://schemas.openxmlformats.org/officeDocument/2006/relationships/image" Target="../media/image793.png"/><Relationship Id="rId1099" Type="http://schemas.openxmlformats.org/officeDocument/2006/relationships/image" Target="../media/image899.png"/><Relationship Id="rId26" Type="http://schemas.openxmlformats.org/officeDocument/2006/relationships/image" Target="../media/image3690.png"/><Relationship Id="rId231" Type="http://schemas.openxmlformats.org/officeDocument/2006/relationships/customXml" Target="../ink/ink488.xml"/><Relationship Id="rId329" Type="http://schemas.openxmlformats.org/officeDocument/2006/relationships/customXml" Target="../ink/ink537.xml"/><Relationship Id="rId536" Type="http://schemas.openxmlformats.org/officeDocument/2006/relationships/customXml" Target="../ink/ink641.xml"/><Relationship Id="rId1166" Type="http://schemas.openxmlformats.org/officeDocument/2006/relationships/customXml" Target="../ink/ink960.xml"/><Relationship Id="rId1373" Type="http://schemas.openxmlformats.org/officeDocument/2006/relationships/image" Target="../media/image1034.png"/><Relationship Id="rId175" Type="http://schemas.openxmlformats.org/officeDocument/2006/relationships/customXml" Target="../ink/ink460.xml"/><Relationship Id="rId743" Type="http://schemas.openxmlformats.org/officeDocument/2006/relationships/customXml" Target="../ink/ink746.xml"/><Relationship Id="rId950" Type="http://schemas.openxmlformats.org/officeDocument/2006/relationships/customXml" Target="../ink/ink850.xml"/><Relationship Id="rId1026" Type="http://schemas.openxmlformats.org/officeDocument/2006/relationships/image" Target="../media/image863.png"/><Relationship Id="rId382" Type="http://schemas.openxmlformats.org/officeDocument/2006/relationships/image" Target="../media/image545.png"/><Relationship Id="rId603" Type="http://schemas.openxmlformats.org/officeDocument/2006/relationships/image" Target="../media/image654.png"/><Relationship Id="rId687" Type="http://schemas.openxmlformats.org/officeDocument/2006/relationships/customXml" Target="../ink/ink718.xml"/><Relationship Id="rId810" Type="http://schemas.openxmlformats.org/officeDocument/2006/relationships/customXml" Target="../ink/ink780.xml"/><Relationship Id="rId908" Type="http://schemas.openxmlformats.org/officeDocument/2006/relationships/customXml" Target="../ink/ink829.xml"/><Relationship Id="rId1233" Type="http://schemas.openxmlformats.org/officeDocument/2006/relationships/image" Target="../media/image965.png"/><Relationship Id="rId242" Type="http://schemas.openxmlformats.org/officeDocument/2006/relationships/image" Target="../media/image211.png"/><Relationship Id="rId894" Type="http://schemas.openxmlformats.org/officeDocument/2006/relationships/customXml" Target="../ink/ink822.xml"/><Relationship Id="rId1177" Type="http://schemas.openxmlformats.org/officeDocument/2006/relationships/image" Target="../media/image937.png"/><Relationship Id="rId1300" Type="http://schemas.openxmlformats.org/officeDocument/2006/relationships/customXml" Target="../ink/ink1027.xml"/><Relationship Id="rId37" Type="http://schemas.openxmlformats.org/officeDocument/2006/relationships/customXml" Target="../ink/ink391.xml"/><Relationship Id="rId102" Type="http://schemas.openxmlformats.org/officeDocument/2006/relationships/image" Target="../media/image407.png"/><Relationship Id="rId547" Type="http://schemas.openxmlformats.org/officeDocument/2006/relationships/image" Target="../media/image627.png"/><Relationship Id="rId754" Type="http://schemas.openxmlformats.org/officeDocument/2006/relationships/image" Target="../media/image729.png"/><Relationship Id="rId961" Type="http://schemas.openxmlformats.org/officeDocument/2006/relationships/image" Target="../media/image832.png"/><Relationship Id="rId1384" Type="http://schemas.openxmlformats.org/officeDocument/2006/relationships/customXml" Target="../ink/ink1070.xml"/><Relationship Id="rId90" Type="http://schemas.openxmlformats.org/officeDocument/2006/relationships/image" Target="../media/image401.png"/><Relationship Id="rId186" Type="http://schemas.openxmlformats.org/officeDocument/2006/relationships/image" Target="../media/image449.png"/><Relationship Id="rId393" Type="http://schemas.openxmlformats.org/officeDocument/2006/relationships/customXml" Target="../ink/ink569.xml"/><Relationship Id="rId407" Type="http://schemas.openxmlformats.org/officeDocument/2006/relationships/customXml" Target="../ink/ink576.xml"/><Relationship Id="rId614" Type="http://schemas.openxmlformats.org/officeDocument/2006/relationships/image" Target="../media/image659.png"/><Relationship Id="rId821" Type="http://schemas.openxmlformats.org/officeDocument/2006/relationships/image" Target="../media/image762.png"/><Relationship Id="rId1037" Type="http://schemas.openxmlformats.org/officeDocument/2006/relationships/image" Target="../media/image868.png"/><Relationship Id="rId1244" Type="http://schemas.openxmlformats.org/officeDocument/2006/relationships/customXml" Target="../ink/ink999.xml"/><Relationship Id="rId253" Type="http://schemas.openxmlformats.org/officeDocument/2006/relationships/customXml" Target="../ink/ink499.xml"/><Relationship Id="rId460" Type="http://schemas.openxmlformats.org/officeDocument/2006/relationships/image" Target="../media/image584.png"/><Relationship Id="rId698" Type="http://schemas.openxmlformats.org/officeDocument/2006/relationships/image" Target="../media/image701.png"/><Relationship Id="rId919" Type="http://schemas.openxmlformats.org/officeDocument/2006/relationships/image" Target="../media/image811.png"/><Relationship Id="rId1090" Type="http://schemas.openxmlformats.org/officeDocument/2006/relationships/customXml" Target="../ink/ink922.xml"/><Relationship Id="rId1104" Type="http://schemas.openxmlformats.org/officeDocument/2006/relationships/customXml" Target="../ink/ink929.xml"/><Relationship Id="rId1311" Type="http://schemas.openxmlformats.org/officeDocument/2006/relationships/image" Target="../media/image1003.png"/><Relationship Id="rId48" Type="http://schemas.openxmlformats.org/officeDocument/2006/relationships/image" Target="../media/image380.png"/><Relationship Id="rId113" Type="http://schemas.openxmlformats.org/officeDocument/2006/relationships/customXml" Target="../ink/ink429.xml"/><Relationship Id="rId320" Type="http://schemas.openxmlformats.org/officeDocument/2006/relationships/image" Target="../media/image514.png"/><Relationship Id="rId558" Type="http://schemas.openxmlformats.org/officeDocument/2006/relationships/image" Target="../media/image632.png"/><Relationship Id="rId765" Type="http://schemas.openxmlformats.org/officeDocument/2006/relationships/customXml" Target="../ink/ink757.xml"/><Relationship Id="rId972" Type="http://schemas.openxmlformats.org/officeDocument/2006/relationships/image" Target="../media/image837.png"/><Relationship Id="rId1188" Type="http://schemas.openxmlformats.org/officeDocument/2006/relationships/customXml" Target="../ink/ink971.xml"/><Relationship Id="rId1395" Type="http://schemas.openxmlformats.org/officeDocument/2006/relationships/image" Target="../media/image1045.png"/><Relationship Id="rId197" Type="http://schemas.openxmlformats.org/officeDocument/2006/relationships/customXml" Target="../ink/ink471.xml"/><Relationship Id="rId418" Type="http://schemas.openxmlformats.org/officeDocument/2006/relationships/image" Target="../media/image563.png"/><Relationship Id="rId625" Type="http://schemas.openxmlformats.org/officeDocument/2006/relationships/customXml" Target="../ink/ink687.xml"/><Relationship Id="rId832" Type="http://schemas.openxmlformats.org/officeDocument/2006/relationships/customXml" Target="../ink/ink791.xml"/><Relationship Id="rId1048" Type="http://schemas.openxmlformats.org/officeDocument/2006/relationships/customXml" Target="../ink/ink901.xml"/><Relationship Id="rId1255" Type="http://schemas.openxmlformats.org/officeDocument/2006/relationships/image" Target="../media/image976.png"/><Relationship Id="rId264" Type="http://schemas.openxmlformats.org/officeDocument/2006/relationships/image" Target="../media/image487.png"/><Relationship Id="rId471" Type="http://schemas.openxmlformats.org/officeDocument/2006/relationships/customXml" Target="../ink/ink608.xml"/><Relationship Id="rId1115" Type="http://schemas.openxmlformats.org/officeDocument/2006/relationships/image" Target="../media/image907.png"/><Relationship Id="rId1322" Type="http://schemas.openxmlformats.org/officeDocument/2006/relationships/customXml" Target="../ink/ink1039.xml"/><Relationship Id="rId59" Type="http://schemas.openxmlformats.org/officeDocument/2006/relationships/customXml" Target="../ink/ink402.xml"/><Relationship Id="rId124" Type="http://schemas.openxmlformats.org/officeDocument/2006/relationships/image" Target="../media/image418.png"/><Relationship Id="rId569" Type="http://schemas.openxmlformats.org/officeDocument/2006/relationships/customXml" Target="../ink/ink658.xml"/><Relationship Id="rId776" Type="http://schemas.openxmlformats.org/officeDocument/2006/relationships/image" Target="../media/image740.png"/><Relationship Id="rId983" Type="http://schemas.openxmlformats.org/officeDocument/2006/relationships/customXml" Target="../ink/ink867.xml"/><Relationship Id="rId1199" Type="http://schemas.openxmlformats.org/officeDocument/2006/relationships/image" Target="../media/image948.png"/><Relationship Id="rId331" Type="http://schemas.openxmlformats.org/officeDocument/2006/relationships/customXml" Target="../ink/ink538.xml"/><Relationship Id="rId429" Type="http://schemas.openxmlformats.org/officeDocument/2006/relationships/customXml" Target="../ink/ink587.xml"/><Relationship Id="rId636" Type="http://schemas.openxmlformats.org/officeDocument/2006/relationships/image" Target="../media/image670.png"/><Relationship Id="rId1059" Type="http://schemas.openxmlformats.org/officeDocument/2006/relationships/image" Target="../media/image879.png"/><Relationship Id="rId1266" Type="http://schemas.openxmlformats.org/officeDocument/2006/relationships/customXml" Target="../ink/ink1010.xml"/><Relationship Id="rId843" Type="http://schemas.openxmlformats.org/officeDocument/2006/relationships/image" Target="../media/image773.png"/><Relationship Id="rId1126" Type="http://schemas.openxmlformats.org/officeDocument/2006/relationships/customXml" Target="../ink/ink940.xml"/><Relationship Id="rId275" Type="http://schemas.openxmlformats.org/officeDocument/2006/relationships/customXml" Target="../ink/ink510.xml"/><Relationship Id="rId482" Type="http://schemas.openxmlformats.org/officeDocument/2006/relationships/image" Target="../media/image595.png"/><Relationship Id="rId703" Type="http://schemas.openxmlformats.org/officeDocument/2006/relationships/customXml" Target="../ink/ink726.xml"/><Relationship Id="rId910" Type="http://schemas.openxmlformats.org/officeDocument/2006/relationships/customXml" Target="../ink/ink830.xml"/><Relationship Id="rId1333" Type="http://schemas.openxmlformats.org/officeDocument/2006/relationships/image" Target="../media/image1014.png"/><Relationship Id="rId135" Type="http://schemas.openxmlformats.org/officeDocument/2006/relationships/customXml" Target="../ink/ink440.xml"/><Relationship Id="rId342" Type="http://schemas.openxmlformats.org/officeDocument/2006/relationships/image" Target="../media/image525.png"/><Relationship Id="rId787" Type="http://schemas.openxmlformats.org/officeDocument/2006/relationships/customXml" Target="../ink/ink768.xml"/><Relationship Id="rId994" Type="http://schemas.openxmlformats.org/officeDocument/2006/relationships/customXml" Target="../ink/ink873.xml"/><Relationship Id="rId1400" Type="http://schemas.openxmlformats.org/officeDocument/2006/relationships/customXml" Target="../ink/ink1078.xml"/><Relationship Id="rId202" Type="http://schemas.openxmlformats.org/officeDocument/2006/relationships/image" Target="../media/image457.png"/><Relationship Id="rId647" Type="http://schemas.openxmlformats.org/officeDocument/2006/relationships/customXml" Target="../ink/ink698.xml"/><Relationship Id="rId854" Type="http://schemas.openxmlformats.org/officeDocument/2006/relationships/customXml" Target="../ink/ink802.xml"/><Relationship Id="rId1277" Type="http://schemas.openxmlformats.org/officeDocument/2006/relationships/image" Target="../media/image987.png"/><Relationship Id="rId286" Type="http://schemas.openxmlformats.org/officeDocument/2006/relationships/image" Target="../media/image498.png"/><Relationship Id="rId493" Type="http://schemas.openxmlformats.org/officeDocument/2006/relationships/customXml" Target="../ink/ink619.xml"/><Relationship Id="rId507" Type="http://schemas.openxmlformats.org/officeDocument/2006/relationships/customXml" Target="../ink/ink626.xml"/><Relationship Id="rId714" Type="http://schemas.openxmlformats.org/officeDocument/2006/relationships/image" Target="../media/image709.png"/><Relationship Id="rId921" Type="http://schemas.openxmlformats.org/officeDocument/2006/relationships/image" Target="../media/image812.png"/><Relationship Id="rId1137" Type="http://schemas.openxmlformats.org/officeDocument/2006/relationships/image" Target="../media/image917.png"/><Relationship Id="rId1344" Type="http://schemas.openxmlformats.org/officeDocument/2006/relationships/customXml" Target="../ink/ink1050.xml"/><Relationship Id="rId50" Type="http://schemas.openxmlformats.org/officeDocument/2006/relationships/image" Target="../media/image381.png"/><Relationship Id="rId146" Type="http://schemas.openxmlformats.org/officeDocument/2006/relationships/image" Target="../media/image429.png"/><Relationship Id="rId353" Type="http://schemas.openxmlformats.org/officeDocument/2006/relationships/customXml" Target="../ink/ink549.xml"/><Relationship Id="rId560" Type="http://schemas.openxmlformats.org/officeDocument/2006/relationships/image" Target="../media/image633.png"/><Relationship Id="rId798" Type="http://schemas.openxmlformats.org/officeDocument/2006/relationships/image" Target="../media/image751.png"/><Relationship Id="rId1190" Type="http://schemas.openxmlformats.org/officeDocument/2006/relationships/customXml" Target="../ink/ink972.xml"/><Relationship Id="rId1204" Type="http://schemas.openxmlformats.org/officeDocument/2006/relationships/customXml" Target="../ink/ink979.xml"/><Relationship Id="rId213" Type="http://schemas.openxmlformats.org/officeDocument/2006/relationships/customXml" Target="../ink/ink479.xml"/><Relationship Id="rId420" Type="http://schemas.openxmlformats.org/officeDocument/2006/relationships/image" Target="../media/image564.png"/><Relationship Id="rId658" Type="http://schemas.openxmlformats.org/officeDocument/2006/relationships/image" Target="../media/image681.png"/><Relationship Id="rId865" Type="http://schemas.openxmlformats.org/officeDocument/2006/relationships/image" Target="../media/image784.png"/><Relationship Id="rId1050" Type="http://schemas.openxmlformats.org/officeDocument/2006/relationships/customXml" Target="../ink/ink902.xml"/><Relationship Id="rId1288" Type="http://schemas.openxmlformats.org/officeDocument/2006/relationships/customXml" Target="../ink/ink1021.xml"/><Relationship Id="rId297" Type="http://schemas.openxmlformats.org/officeDocument/2006/relationships/customXml" Target="../ink/ink521.xml"/><Relationship Id="rId518" Type="http://schemas.openxmlformats.org/officeDocument/2006/relationships/customXml" Target="../ink/ink632.xml"/><Relationship Id="rId725" Type="http://schemas.openxmlformats.org/officeDocument/2006/relationships/customXml" Target="../ink/ink737.xml"/><Relationship Id="rId932" Type="http://schemas.openxmlformats.org/officeDocument/2006/relationships/customXml" Target="../ink/ink841.xml"/><Relationship Id="rId1148" Type="http://schemas.openxmlformats.org/officeDocument/2006/relationships/customXml" Target="../ink/ink951.xml"/><Relationship Id="rId1355" Type="http://schemas.openxmlformats.org/officeDocument/2006/relationships/image" Target="../media/image1025.png"/><Relationship Id="rId157" Type="http://schemas.openxmlformats.org/officeDocument/2006/relationships/customXml" Target="../ink/ink451.xml"/><Relationship Id="rId364" Type="http://schemas.openxmlformats.org/officeDocument/2006/relationships/image" Target="../media/image536.png"/><Relationship Id="rId1008" Type="http://schemas.openxmlformats.org/officeDocument/2006/relationships/customXml" Target="../ink/ink880.xml"/><Relationship Id="rId1215" Type="http://schemas.openxmlformats.org/officeDocument/2006/relationships/image" Target="../media/image956.png"/><Relationship Id="rId61" Type="http://schemas.openxmlformats.org/officeDocument/2006/relationships/customXml" Target="../ink/ink403.xml"/><Relationship Id="rId571" Type="http://schemas.openxmlformats.org/officeDocument/2006/relationships/customXml" Target="../ink/ink659.xml"/><Relationship Id="rId669" Type="http://schemas.openxmlformats.org/officeDocument/2006/relationships/customXml" Target="../ink/ink709.xml"/><Relationship Id="rId876" Type="http://schemas.openxmlformats.org/officeDocument/2006/relationships/customXml" Target="../ink/ink813.xml"/><Relationship Id="rId1299" Type="http://schemas.openxmlformats.org/officeDocument/2006/relationships/image" Target="../media/image998.png"/><Relationship Id="rId19" Type="http://schemas.openxmlformats.org/officeDocument/2006/relationships/customXml" Target="../ink/ink382.xml"/><Relationship Id="rId224" Type="http://schemas.openxmlformats.org/officeDocument/2006/relationships/image" Target="../media/image468.png"/><Relationship Id="rId431" Type="http://schemas.openxmlformats.org/officeDocument/2006/relationships/customXml" Target="../ink/ink588.xml"/><Relationship Id="rId529" Type="http://schemas.openxmlformats.org/officeDocument/2006/relationships/image" Target="../media/image618.png"/><Relationship Id="rId736" Type="http://schemas.openxmlformats.org/officeDocument/2006/relationships/image" Target="../media/image720.png"/><Relationship Id="rId1061" Type="http://schemas.openxmlformats.org/officeDocument/2006/relationships/image" Target="../media/image880.png"/><Relationship Id="rId1159" Type="http://schemas.openxmlformats.org/officeDocument/2006/relationships/image" Target="../media/image928.png"/><Relationship Id="rId1366" Type="http://schemas.openxmlformats.org/officeDocument/2006/relationships/customXml" Target="../ink/ink1061.xml"/><Relationship Id="rId168" Type="http://schemas.openxmlformats.org/officeDocument/2006/relationships/image" Target="../media/image440.png"/><Relationship Id="rId943" Type="http://schemas.openxmlformats.org/officeDocument/2006/relationships/image" Target="../media/image823.png"/><Relationship Id="rId1019" Type="http://schemas.openxmlformats.org/officeDocument/2006/relationships/customXml" Target="../ink/ink886.xml"/><Relationship Id="rId72" Type="http://schemas.openxmlformats.org/officeDocument/2006/relationships/image" Target="../media/image392.png"/><Relationship Id="rId375" Type="http://schemas.openxmlformats.org/officeDocument/2006/relationships/customXml" Target="../ink/ink560.xml"/><Relationship Id="rId582" Type="http://schemas.openxmlformats.org/officeDocument/2006/relationships/image" Target="../media/image644.png"/><Relationship Id="rId803" Type="http://schemas.openxmlformats.org/officeDocument/2006/relationships/customXml" Target="../ink/ink776.xml"/><Relationship Id="rId1226" Type="http://schemas.openxmlformats.org/officeDocument/2006/relationships/customXml" Target="../ink/ink990.xml"/><Relationship Id="rId3" Type="http://schemas.openxmlformats.org/officeDocument/2006/relationships/customXml" Target="../ink/ink374.xml"/><Relationship Id="rId235" Type="http://schemas.openxmlformats.org/officeDocument/2006/relationships/customXml" Target="../ink/ink490.xml"/><Relationship Id="rId442" Type="http://schemas.openxmlformats.org/officeDocument/2006/relationships/image" Target="../media/image575.png"/><Relationship Id="rId887" Type="http://schemas.openxmlformats.org/officeDocument/2006/relationships/image" Target="../media/image795.png"/><Relationship Id="rId1072" Type="http://schemas.openxmlformats.org/officeDocument/2006/relationships/customXml" Target="../ink/ink913.xml"/><Relationship Id="rId302" Type="http://schemas.openxmlformats.org/officeDocument/2006/relationships/image" Target="../media/image506.png"/><Relationship Id="rId747" Type="http://schemas.openxmlformats.org/officeDocument/2006/relationships/customXml" Target="../ink/ink748.xml"/><Relationship Id="rId954" Type="http://schemas.openxmlformats.org/officeDocument/2006/relationships/customXml" Target="../ink/ink852.xml"/><Relationship Id="rId1377" Type="http://schemas.openxmlformats.org/officeDocument/2006/relationships/image" Target="../media/image1036.png"/><Relationship Id="rId83" Type="http://schemas.openxmlformats.org/officeDocument/2006/relationships/customXml" Target="../ink/ink414.xml"/><Relationship Id="rId179" Type="http://schemas.openxmlformats.org/officeDocument/2006/relationships/customXml" Target="../ink/ink462.xml"/><Relationship Id="rId386" Type="http://schemas.openxmlformats.org/officeDocument/2006/relationships/image" Target="../media/image547.png"/><Relationship Id="rId593" Type="http://schemas.openxmlformats.org/officeDocument/2006/relationships/customXml" Target="../ink/ink670.xml"/><Relationship Id="rId607" Type="http://schemas.openxmlformats.org/officeDocument/2006/relationships/customXml" Target="../ink/ink678.xml"/><Relationship Id="rId814" Type="http://schemas.openxmlformats.org/officeDocument/2006/relationships/customXml" Target="../ink/ink782.xml"/><Relationship Id="rId1237" Type="http://schemas.openxmlformats.org/officeDocument/2006/relationships/image" Target="../media/image967.png"/><Relationship Id="rId246" Type="http://schemas.openxmlformats.org/officeDocument/2006/relationships/image" Target="../media/image478.png"/><Relationship Id="rId453" Type="http://schemas.openxmlformats.org/officeDocument/2006/relationships/customXml" Target="../ink/ink599.xml"/><Relationship Id="rId660" Type="http://schemas.openxmlformats.org/officeDocument/2006/relationships/image" Target="../media/image682.png"/><Relationship Id="rId898" Type="http://schemas.openxmlformats.org/officeDocument/2006/relationships/customXml" Target="../ink/ink824.xml"/><Relationship Id="rId1083" Type="http://schemas.openxmlformats.org/officeDocument/2006/relationships/image" Target="../media/image891.png"/><Relationship Id="rId1290" Type="http://schemas.openxmlformats.org/officeDocument/2006/relationships/customXml" Target="../ink/ink1022.xml"/><Relationship Id="rId1304" Type="http://schemas.openxmlformats.org/officeDocument/2006/relationships/image" Target="../media/image1000.png"/><Relationship Id="rId106" Type="http://schemas.openxmlformats.org/officeDocument/2006/relationships/image" Target="../media/image409.png"/><Relationship Id="rId313" Type="http://schemas.openxmlformats.org/officeDocument/2006/relationships/customXml" Target="../ink/ink529.xml"/><Relationship Id="rId758" Type="http://schemas.openxmlformats.org/officeDocument/2006/relationships/image" Target="../media/image731.png"/><Relationship Id="rId965" Type="http://schemas.openxmlformats.org/officeDocument/2006/relationships/image" Target="../media/image834.png"/><Relationship Id="rId1150" Type="http://schemas.openxmlformats.org/officeDocument/2006/relationships/customXml" Target="../ink/ink952.xml"/><Relationship Id="rId1388" Type="http://schemas.openxmlformats.org/officeDocument/2006/relationships/customXml" Target="../ink/ink1072.xml"/><Relationship Id="rId10" Type="http://schemas.openxmlformats.org/officeDocument/2006/relationships/image" Target="../media/image3610.png"/><Relationship Id="rId94" Type="http://schemas.openxmlformats.org/officeDocument/2006/relationships/image" Target="../media/image403.png"/><Relationship Id="rId397" Type="http://schemas.openxmlformats.org/officeDocument/2006/relationships/customXml" Target="../ink/ink571.xml"/><Relationship Id="rId520" Type="http://schemas.openxmlformats.org/officeDocument/2006/relationships/customXml" Target="../ink/ink633.xml"/><Relationship Id="rId618" Type="http://schemas.openxmlformats.org/officeDocument/2006/relationships/image" Target="../media/image661.png"/><Relationship Id="rId825" Type="http://schemas.openxmlformats.org/officeDocument/2006/relationships/image" Target="../media/image764.png"/><Relationship Id="rId1248" Type="http://schemas.openxmlformats.org/officeDocument/2006/relationships/customXml" Target="../ink/ink1001.xml"/><Relationship Id="rId257" Type="http://schemas.openxmlformats.org/officeDocument/2006/relationships/customXml" Target="../ink/ink501.xml"/><Relationship Id="rId464" Type="http://schemas.openxmlformats.org/officeDocument/2006/relationships/image" Target="../media/image586.png"/><Relationship Id="rId1010" Type="http://schemas.openxmlformats.org/officeDocument/2006/relationships/customXml" Target="../ink/ink881.xml"/><Relationship Id="rId1094" Type="http://schemas.openxmlformats.org/officeDocument/2006/relationships/customXml" Target="../ink/ink924.xml"/><Relationship Id="rId1108" Type="http://schemas.openxmlformats.org/officeDocument/2006/relationships/customXml" Target="../ink/ink931.xml"/><Relationship Id="rId1315" Type="http://schemas.openxmlformats.org/officeDocument/2006/relationships/image" Target="../media/image1005.png"/><Relationship Id="rId117" Type="http://schemas.openxmlformats.org/officeDocument/2006/relationships/customXml" Target="../ink/ink431.xml"/><Relationship Id="rId671" Type="http://schemas.openxmlformats.org/officeDocument/2006/relationships/customXml" Target="../ink/ink710.xml"/><Relationship Id="rId769" Type="http://schemas.openxmlformats.org/officeDocument/2006/relationships/customXml" Target="../ink/ink759.xml"/><Relationship Id="rId976" Type="http://schemas.openxmlformats.org/officeDocument/2006/relationships/image" Target="../media/image839.png"/><Relationship Id="rId1399" Type="http://schemas.openxmlformats.org/officeDocument/2006/relationships/image" Target="../media/image1047.png"/><Relationship Id="rId324" Type="http://schemas.openxmlformats.org/officeDocument/2006/relationships/image" Target="../media/image516.png"/><Relationship Id="rId531" Type="http://schemas.openxmlformats.org/officeDocument/2006/relationships/image" Target="../media/image619.png"/><Relationship Id="rId629" Type="http://schemas.openxmlformats.org/officeDocument/2006/relationships/customXml" Target="../ink/ink689.xml"/><Relationship Id="rId1161" Type="http://schemas.openxmlformats.org/officeDocument/2006/relationships/image" Target="../media/image929.png"/><Relationship Id="rId1259" Type="http://schemas.openxmlformats.org/officeDocument/2006/relationships/image" Target="../media/image978.png"/><Relationship Id="rId836" Type="http://schemas.openxmlformats.org/officeDocument/2006/relationships/customXml" Target="../ink/ink793.xml"/><Relationship Id="rId1021" Type="http://schemas.openxmlformats.org/officeDocument/2006/relationships/customXml" Target="../ink/ink887.xml"/><Relationship Id="rId1119" Type="http://schemas.openxmlformats.org/officeDocument/2006/relationships/image" Target="../media/image909.png"/><Relationship Id="rId903" Type="http://schemas.openxmlformats.org/officeDocument/2006/relationships/image" Target="../media/image803.png"/><Relationship Id="rId1326" Type="http://schemas.openxmlformats.org/officeDocument/2006/relationships/customXml" Target="../ink/ink1041.xml"/><Relationship Id="rId32" Type="http://schemas.openxmlformats.org/officeDocument/2006/relationships/image" Target="../media/image372.png"/><Relationship Id="rId181" Type="http://schemas.openxmlformats.org/officeDocument/2006/relationships/customXml" Target="../ink/ink463.xml"/><Relationship Id="rId279" Type="http://schemas.openxmlformats.org/officeDocument/2006/relationships/customXml" Target="../ink/ink512.xml"/><Relationship Id="rId486" Type="http://schemas.openxmlformats.org/officeDocument/2006/relationships/image" Target="../media/image597.png"/><Relationship Id="rId693" Type="http://schemas.openxmlformats.org/officeDocument/2006/relationships/customXml" Target="../ink/ink721.xml"/><Relationship Id="rId139" Type="http://schemas.openxmlformats.org/officeDocument/2006/relationships/customXml" Target="../ink/ink442.xml"/><Relationship Id="rId346" Type="http://schemas.openxmlformats.org/officeDocument/2006/relationships/image" Target="../media/image527.png"/><Relationship Id="rId553" Type="http://schemas.openxmlformats.org/officeDocument/2006/relationships/customXml" Target="../ink/ink650.xml"/><Relationship Id="rId760" Type="http://schemas.openxmlformats.org/officeDocument/2006/relationships/image" Target="../media/image732.png"/><Relationship Id="rId998" Type="http://schemas.openxmlformats.org/officeDocument/2006/relationships/customXml" Target="../ink/ink875.xml"/><Relationship Id="rId1183" Type="http://schemas.openxmlformats.org/officeDocument/2006/relationships/image" Target="../media/image940.png"/><Relationship Id="rId1390" Type="http://schemas.openxmlformats.org/officeDocument/2006/relationships/customXml" Target="../ink/ink1073.xml"/><Relationship Id="rId206" Type="http://schemas.openxmlformats.org/officeDocument/2006/relationships/image" Target="../media/image459.png"/><Relationship Id="rId413" Type="http://schemas.openxmlformats.org/officeDocument/2006/relationships/customXml" Target="../ink/ink579.xml"/><Relationship Id="rId858" Type="http://schemas.openxmlformats.org/officeDocument/2006/relationships/customXml" Target="../ink/ink804.xml"/><Relationship Id="rId1043" Type="http://schemas.openxmlformats.org/officeDocument/2006/relationships/image" Target="../media/image871.png"/><Relationship Id="rId620" Type="http://schemas.openxmlformats.org/officeDocument/2006/relationships/image" Target="../media/image662.png"/><Relationship Id="rId718" Type="http://schemas.openxmlformats.org/officeDocument/2006/relationships/image" Target="../media/image711.png"/><Relationship Id="rId925" Type="http://schemas.openxmlformats.org/officeDocument/2006/relationships/image" Target="../media/image814.png"/><Relationship Id="rId1250" Type="http://schemas.openxmlformats.org/officeDocument/2006/relationships/customXml" Target="../ink/ink1002.xml"/><Relationship Id="rId1348" Type="http://schemas.openxmlformats.org/officeDocument/2006/relationships/customXml" Target="../ink/ink1052.xml"/><Relationship Id="rId1110" Type="http://schemas.openxmlformats.org/officeDocument/2006/relationships/customXml" Target="../ink/ink932.xml"/><Relationship Id="rId1208" Type="http://schemas.openxmlformats.org/officeDocument/2006/relationships/customXml" Target="../ink/ink981.xml"/><Relationship Id="rId54" Type="http://schemas.openxmlformats.org/officeDocument/2006/relationships/image" Target="../media/image383.png"/><Relationship Id="rId270" Type="http://schemas.openxmlformats.org/officeDocument/2006/relationships/image" Target="../media/image490.png"/><Relationship Id="rId130" Type="http://schemas.openxmlformats.org/officeDocument/2006/relationships/image" Target="../media/image421.png"/><Relationship Id="rId368" Type="http://schemas.openxmlformats.org/officeDocument/2006/relationships/image" Target="../media/image538.png"/><Relationship Id="rId575" Type="http://schemas.openxmlformats.org/officeDocument/2006/relationships/customXml" Target="../ink/ink661.xml"/><Relationship Id="rId782" Type="http://schemas.openxmlformats.org/officeDocument/2006/relationships/image" Target="../media/image743.png"/><Relationship Id="rId228" Type="http://schemas.openxmlformats.org/officeDocument/2006/relationships/image" Target="../media/image470.png"/><Relationship Id="rId435" Type="http://schemas.openxmlformats.org/officeDocument/2006/relationships/customXml" Target="../ink/ink590.xml"/><Relationship Id="rId642" Type="http://schemas.openxmlformats.org/officeDocument/2006/relationships/image" Target="../media/image673.png"/><Relationship Id="rId1065" Type="http://schemas.openxmlformats.org/officeDocument/2006/relationships/image" Target="../media/image882.png"/><Relationship Id="rId1272" Type="http://schemas.openxmlformats.org/officeDocument/2006/relationships/customXml" Target="../ink/ink1013.xml"/><Relationship Id="rId502" Type="http://schemas.openxmlformats.org/officeDocument/2006/relationships/image" Target="../media/image605.png"/><Relationship Id="rId947" Type="http://schemas.openxmlformats.org/officeDocument/2006/relationships/image" Target="../media/image825.png"/><Relationship Id="rId1132" Type="http://schemas.openxmlformats.org/officeDocument/2006/relationships/customXml" Target="../ink/ink943.xml"/><Relationship Id="rId76" Type="http://schemas.openxmlformats.org/officeDocument/2006/relationships/image" Target="../media/image394.png"/><Relationship Id="rId807" Type="http://schemas.openxmlformats.org/officeDocument/2006/relationships/image" Target="../media/image755.png"/><Relationship Id="rId292" Type="http://schemas.openxmlformats.org/officeDocument/2006/relationships/image" Target="../media/image501.png"/><Relationship Id="rId597" Type="http://schemas.openxmlformats.org/officeDocument/2006/relationships/customXml" Target="../ink/ink672.xml"/><Relationship Id="rId152" Type="http://schemas.openxmlformats.org/officeDocument/2006/relationships/image" Target="../media/image432.png"/><Relationship Id="rId457" Type="http://schemas.openxmlformats.org/officeDocument/2006/relationships/customXml" Target="../ink/ink601.xml"/><Relationship Id="rId1087" Type="http://schemas.openxmlformats.org/officeDocument/2006/relationships/image" Target="../media/image893.png"/><Relationship Id="rId1294" Type="http://schemas.openxmlformats.org/officeDocument/2006/relationships/customXml" Target="../ink/ink1024.xml"/><Relationship Id="rId664" Type="http://schemas.openxmlformats.org/officeDocument/2006/relationships/image" Target="../media/image684.png"/><Relationship Id="rId871" Type="http://schemas.openxmlformats.org/officeDocument/2006/relationships/image" Target="../media/image787.png"/><Relationship Id="rId969" Type="http://schemas.openxmlformats.org/officeDocument/2006/relationships/customXml" Target="../ink/ink860.xml"/><Relationship Id="rId317" Type="http://schemas.openxmlformats.org/officeDocument/2006/relationships/customXml" Target="../ink/ink531.xml"/><Relationship Id="rId524" Type="http://schemas.openxmlformats.org/officeDocument/2006/relationships/customXml" Target="../ink/ink635.xml"/><Relationship Id="rId731" Type="http://schemas.openxmlformats.org/officeDocument/2006/relationships/customXml" Target="../ink/ink740.xml"/><Relationship Id="rId1154" Type="http://schemas.openxmlformats.org/officeDocument/2006/relationships/customXml" Target="../ink/ink954.xml"/><Relationship Id="rId1361" Type="http://schemas.openxmlformats.org/officeDocument/2006/relationships/image" Target="../media/image1028.png"/><Relationship Id="rId98" Type="http://schemas.openxmlformats.org/officeDocument/2006/relationships/image" Target="../media/image405.png"/><Relationship Id="rId829" Type="http://schemas.openxmlformats.org/officeDocument/2006/relationships/image" Target="../media/image766.png"/><Relationship Id="rId1014" Type="http://schemas.openxmlformats.org/officeDocument/2006/relationships/image" Target="../media/image857.png"/><Relationship Id="rId1221" Type="http://schemas.openxmlformats.org/officeDocument/2006/relationships/image" Target="../media/image959.png"/><Relationship Id="rId1319" Type="http://schemas.openxmlformats.org/officeDocument/2006/relationships/image" Target="../media/image1007.png"/><Relationship Id="rId25" Type="http://schemas.openxmlformats.org/officeDocument/2006/relationships/customXml" Target="../ink/ink385.xml"/><Relationship Id="rId174" Type="http://schemas.openxmlformats.org/officeDocument/2006/relationships/image" Target="../media/image443.png"/><Relationship Id="rId381" Type="http://schemas.openxmlformats.org/officeDocument/2006/relationships/customXml" Target="../ink/ink563.xml"/><Relationship Id="rId241" Type="http://schemas.openxmlformats.org/officeDocument/2006/relationships/customXml" Target="../ink/ink493.xml"/><Relationship Id="rId479" Type="http://schemas.openxmlformats.org/officeDocument/2006/relationships/customXml" Target="../ink/ink612.xml"/><Relationship Id="rId686" Type="http://schemas.openxmlformats.org/officeDocument/2006/relationships/image" Target="../media/image695.png"/><Relationship Id="rId893" Type="http://schemas.openxmlformats.org/officeDocument/2006/relationships/image" Target="../media/image798.png"/><Relationship Id="rId339" Type="http://schemas.openxmlformats.org/officeDocument/2006/relationships/customXml" Target="../ink/ink542.xml"/><Relationship Id="rId546" Type="http://schemas.openxmlformats.org/officeDocument/2006/relationships/customXml" Target="../ink/ink646.xml"/><Relationship Id="rId753" Type="http://schemas.openxmlformats.org/officeDocument/2006/relationships/customXml" Target="../ink/ink751.xml"/><Relationship Id="rId1176" Type="http://schemas.openxmlformats.org/officeDocument/2006/relationships/customXml" Target="../ink/ink965.xml"/><Relationship Id="rId1383" Type="http://schemas.openxmlformats.org/officeDocument/2006/relationships/image" Target="../media/image1039.png"/><Relationship Id="rId101" Type="http://schemas.openxmlformats.org/officeDocument/2006/relationships/customXml" Target="../ink/ink423.xml"/><Relationship Id="rId406" Type="http://schemas.openxmlformats.org/officeDocument/2006/relationships/image" Target="../media/image557.png"/><Relationship Id="rId960" Type="http://schemas.openxmlformats.org/officeDocument/2006/relationships/customXml" Target="../ink/ink855.xml"/><Relationship Id="rId1036" Type="http://schemas.openxmlformats.org/officeDocument/2006/relationships/customXml" Target="../ink/ink895.xml"/><Relationship Id="rId1243" Type="http://schemas.openxmlformats.org/officeDocument/2006/relationships/image" Target="../media/image970.png"/><Relationship Id="rId613" Type="http://schemas.openxmlformats.org/officeDocument/2006/relationships/customXml" Target="../ink/ink681.xml"/><Relationship Id="rId820" Type="http://schemas.openxmlformats.org/officeDocument/2006/relationships/customXml" Target="../ink/ink785.xml"/><Relationship Id="rId918" Type="http://schemas.openxmlformats.org/officeDocument/2006/relationships/customXml" Target="../ink/ink834.xml"/><Relationship Id="rId1103" Type="http://schemas.openxmlformats.org/officeDocument/2006/relationships/image" Target="../media/image901.png"/><Relationship Id="rId1310" Type="http://schemas.openxmlformats.org/officeDocument/2006/relationships/customXml" Target="../ink/ink1033.xml"/><Relationship Id="rId47" Type="http://schemas.openxmlformats.org/officeDocument/2006/relationships/customXml" Target="../ink/ink396.xml"/><Relationship Id="rId196" Type="http://schemas.openxmlformats.org/officeDocument/2006/relationships/image" Target="../media/image454.png"/><Relationship Id="rId263" Type="http://schemas.openxmlformats.org/officeDocument/2006/relationships/customXml" Target="../ink/ink504.xml"/><Relationship Id="rId470" Type="http://schemas.openxmlformats.org/officeDocument/2006/relationships/image" Target="../media/image589.png"/><Relationship Id="rId123" Type="http://schemas.openxmlformats.org/officeDocument/2006/relationships/customXml" Target="../ink/ink434.xml"/><Relationship Id="rId330" Type="http://schemas.openxmlformats.org/officeDocument/2006/relationships/image" Target="../media/image519.png"/><Relationship Id="rId568" Type="http://schemas.openxmlformats.org/officeDocument/2006/relationships/image" Target="../media/image637.png"/><Relationship Id="rId775" Type="http://schemas.openxmlformats.org/officeDocument/2006/relationships/customXml" Target="../ink/ink762.xml"/><Relationship Id="rId982" Type="http://schemas.openxmlformats.org/officeDocument/2006/relationships/image" Target="../media/image842.png"/><Relationship Id="rId1198" Type="http://schemas.openxmlformats.org/officeDocument/2006/relationships/customXml" Target="../ink/ink976.xml"/><Relationship Id="rId428" Type="http://schemas.openxmlformats.org/officeDocument/2006/relationships/image" Target="../media/image568.png"/><Relationship Id="rId635" Type="http://schemas.openxmlformats.org/officeDocument/2006/relationships/customXml" Target="../ink/ink692.xml"/><Relationship Id="rId842" Type="http://schemas.openxmlformats.org/officeDocument/2006/relationships/customXml" Target="../ink/ink796.xml"/><Relationship Id="rId1058" Type="http://schemas.openxmlformats.org/officeDocument/2006/relationships/customXml" Target="../ink/ink906.xml"/><Relationship Id="rId1265" Type="http://schemas.openxmlformats.org/officeDocument/2006/relationships/image" Target="../media/image981.png"/><Relationship Id="rId702" Type="http://schemas.openxmlformats.org/officeDocument/2006/relationships/image" Target="../media/image703.png"/><Relationship Id="rId1125" Type="http://schemas.openxmlformats.org/officeDocument/2006/relationships/image" Target="../media/image911.png"/><Relationship Id="rId1332" Type="http://schemas.openxmlformats.org/officeDocument/2006/relationships/customXml" Target="../ink/ink1044.xml"/><Relationship Id="rId69" Type="http://schemas.openxmlformats.org/officeDocument/2006/relationships/customXml" Target="../ink/ink407.xml"/><Relationship Id="rId285" Type="http://schemas.openxmlformats.org/officeDocument/2006/relationships/customXml" Target="../ink/ink515.xml"/><Relationship Id="rId492" Type="http://schemas.openxmlformats.org/officeDocument/2006/relationships/image" Target="../media/image600.png"/><Relationship Id="rId797" Type="http://schemas.openxmlformats.org/officeDocument/2006/relationships/customXml" Target="../ink/ink773.xml"/><Relationship Id="rId145" Type="http://schemas.openxmlformats.org/officeDocument/2006/relationships/customXml" Target="../ink/ink445.xml"/><Relationship Id="rId352" Type="http://schemas.openxmlformats.org/officeDocument/2006/relationships/image" Target="../media/image530.png"/><Relationship Id="rId1287" Type="http://schemas.openxmlformats.org/officeDocument/2006/relationships/image" Target="../media/image992.png"/><Relationship Id="rId212" Type="http://schemas.openxmlformats.org/officeDocument/2006/relationships/image" Target="../media/image462.png"/><Relationship Id="rId657" Type="http://schemas.openxmlformats.org/officeDocument/2006/relationships/customXml" Target="../ink/ink703.xml"/><Relationship Id="rId864" Type="http://schemas.openxmlformats.org/officeDocument/2006/relationships/customXml" Target="../ink/ink807.xml"/><Relationship Id="rId517" Type="http://schemas.openxmlformats.org/officeDocument/2006/relationships/image" Target="../media/image612.png"/><Relationship Id="rId724" Type="http://schemas.openxmlformats.org/officeDocument/2006/relationships/image" Target="../media/image714.png"/><Relationship Id="rId931" Type="http://schemas.openxmlformats.org/officeDocument/2006/relationships/image" Target="../media/image817.png"/><Relationship Id="rId1147" Type="http://schemas.openxmlformats.org/officeDocument/2006/relationships/image" Target="../media/image922.png"/><Relationship Id="rId1354" Type="http://schemas.openxmlformats.org/officeDocument/2006/relationships/customXml" Target="../ink/ink1055.xml"/><Relationship Id="rId60" Type="http://schemas.openxmlformats.org/officeDocument/2006/relationships/image" Target="../media/image386.png"/><Relationship Id="rId1007" Type="http://schemas.openxmlformats.org/officeDocument/2006/relationships/image" Target="../media/image854.png"/><Relationship Id="rId1214" Type="http://schemas.openxmlformats.org/officeDocument/2006/relationships/customXml" Target="../ink/ink984.xml"/><Relationship Id="rId18" Type="http://schemas.openxmlformats.org/officeDocument/2006/relationships/image" Target="../media/image3650.png"/><Relationship Id="rId167" Type="http://schemas.openxmlformats.org/officeDocument/2006/relationships/customXml" Target="../ink/ink456.xml"/><Relationship Id="rId374" Type="http://schemas.openxmlformats.org/officeDocument/2006/relationships/image" Target="../media/image541.png"/><Relationship Id="rId581" Type="http://schemas.openxmlformats.org/officeDocument/2006/relationships/customXml" Target="../ink/ink664.xml"/><Relationship Id="rId234" Type="http://schemas.openxmlformats.org/officeDocument/2006/relationships/image" Target="../media/image473.png"/><Relationship Id="rId679" Type="http://schemas.openxmlformats.org/officeDocument/2006/relationships/customXml" Target="../ink/ink714.xml"/><Relationship Id="rId886" Type="http://schemas.openxmlformats.org/officeDocument/2006/relationships/customXml" Target="../ink/ink818.xml"/><Relationship Id="rId2" Type="http://schemas.openxmlformats.org/officeDocument/2006/relationships/notesSlide" Target="../notesSlides/notesSlide3.xml"/><Relationship Id="rId441" Type="http://schemas.openxmlformats.org/officeDocument/2006/relationships/customXml" Target="../ink/ink593.xml"/><Relationship Id="rId539" Type="http://schemas.openxmlformats.org/officeDocument/2006/relationships/image" Target="../media/image623.png"/><Relationship Id="rId746" Type="http://schemas.openxmlformats.org/officeDocument/2006/relationships/image" Target="../media/image725.png"/><Relationship Id="rId1071" Type="http://schemas.openxmlformats.org/officeDocument/2006/relationships/image" Target="../media/image885.png"/><Relationship Id="rId1169" Type="http://schemas.openxmlformats.org/officeDocument/2006/relationships/image" Target="../media/image933.png"/><Relationship Id="rId1376" Type="http://schemas.openxmlformats.org/officeDocument/2006/relationships/customXml" Target="../ink/ink1066.xml"/><Relationship Id="rId301" Type="http://schemas.openxmlformats.org/officeDocument/2006/relationships/customXml" Target="../ink/ink523.xml"/><Relationship Id="rId953" Type="http://schemas.openxmlformats.org/officeDocument/2006/relationships/image" Target="../media/image828.png"/><Relationship Id="rId1029" Type="http://schemas.openxmlformats.org/officeDocument/2006/relationships/image" Target="../media/image864.png"/><Relationship Id="rId1236" Type="http://schemas.openxmlformats.org/officeDocument/2006/relationships/customXml" Target="../ink/ink995.xml"/><Relationship Id="rId82" Type="http://schemas.openxmlformats.org/officeDocument/2006/relationships/image" Target="../media/image397.png"/><Relationship Id="rId606" Type="http://schemas.openxmlformats.org/officeDocument/2006/relationships/image" Target="../media/image655.png"/><Relationship Id="rId813" Type="http://schemas.openxmlformats.org/officeDocument/2006/relationships/image" Target="../media/image758.png"/><Relationship Id="rId1303" Type="http://schemas.openxmlformats.org/officeDocument/2006/relationships/customXml" Target="../ink/ink1029.xml"/><Relationship Id="rId189" Type="http://schemas.openxmlformats.org/officeDocument/2006/relationships/customXml" Target="../ink/ink467.xml"/><Relationship Id="rId396" Type="http://schemas.openxmlformats.org/officeDocument/2006/relationships/image" Target="../media/image552.png"/><Relationship Id="rId256" Type="http://schemas.openxmlformats.org/officeDocument/2006/relationships/image" Target="../media/image483.png"/><Relationship Id="rId463" Type="http://schemas.openxmlformats.org/officeDocument/2006/relationships/customXml" Target="../ink/ink604.xml"/><Relationship Id="rId670" Type="http://schemas.openxmlformats.org/officeDocument/2006/relationships/image" Target="../media/image687.png"/><Relationship Id="rId1093" Type="http://schemas.openxmlformats.org/officeDocument/2006/relationships/image" Target="../media/image896.png"/><Relationship Id="rId116" Type="http://schemas.openxmlformats.org/officeDocument/2006/relationships/image" Target="../media/image414.png"/><Relationship Id="rId323" Type="http://schemas.openxmlformats.org/officeDocument/2006/relationships/customXml" Target="../ink/ink534.xml"/><Relationship Id="rId530" Type="http://schemas.openxmlformats.org/officeDocument/2006/relationships/customXml" Target="../ink/ink638.xml"/><Relationship Id="rId768" Type="http://schemas.openxmlformats.org/officeDocument/2006/relationships/image" Target="../media/image736.png"/><Relationship Id="rId975" Type="http://schemas.openxmlformats.org/officeDocument/2006/relationships/customXml" Target="../ink/ink863.xml"/><Relationship Id="rId1160" Type="http://schemas.openxmlformats.org/officeDocument/2006/relationships/customXml" Target="../ink/ink957.xml"/><Relationship Id="rId1398" Type="http://schemas.openxmlformats.org/officeDocument/2006/relationships/customXml" Target="../ink/ink1077.xml"/><Relationship Id="rId628" Type="http://schemas.openxmlformats.org/officeDocument/2006/relationships/image" Target="../media/image666.png"/><Relationship Id="rId835" Type="http://schemas.openxmlformats.org/officeDocument/2006/relationships/image" Target="../media/image769.png"/><Relationship Id="rId1258" Type="http://schemas.openxmlformats.org/officeDocument/2006/relationships/customXml" Target="../ink/ink1006.xml"/><Relationship Id="rId1020" Type="http://schemas.openxmlformats.org/officeDocument/2006/relationships/image" Target="../media/image860.png"/><Relationship Id="rId1118" Type="http://schemas.openxmlformats.org/officeDocument/2006/relationships/customXml" Target="../ink/ink936.xml"/><Relationship Id="rId1325" Type="http://schemas.openxmlformats.org/officeDocument/2006/relationships/image" Target="../media/image1010.png"/><Relationship Id="rId902" Type="http://schemas.openxmlformats.org/officeDocument/2006/relationships/customXml" Target="../ink/ink826.xml"/><Relationship Id="rId31" Type="http://schemas.openxmlformats.org/officeDocument/2006/relationships/customXml" Target="../ink/ink388.xml"/><Relationship Id="rId180" Type="http://schemas.openxmlformats.org/officeDocument/2006/relationships/image" Target="../media/image446.png"/><Relationship Id="rId278" Type="http://schemas.openxmlformats.org/officeDocument/2006/relationships/image" Target="../media/image494.png"/><Relationship Id="rId485" Type="http://schemas.openxmlformats.org/officeDocument/2006/relationships/customXml" Target="../ink/ink615.xml"/><Relationship Id="rId692" Type="http://schemas.openxmlformats.org/officeDocument/2006/relationships/image" Target="../media/image698.png"/><Relationship Id="rId138" Type="http://schemas.openxmlformats.org/officeDocument/2006/relationships/image" Target="../media/image425.png"/><Relationship Id="rId345" Type="http://schemas.openxmlformats.org/officeDocument/2006/relationships/customXml" Target="../ink/ink545.xml"/><Relationship Id="rId552" Type="http://schemas.openxmlformats.org/officeDocument/2006/relationships/image" Target="../media/image629.png"/><Relationship Id="rId997" Type="http://schemas.openxmlformats.org/officeDocument/2006/relationships/image" Target="../media/image849.png"/><Relationship Id="rId1182" Type="http://schemas.openxmlformats.org/officeDocument/2006/relationships/customXml" Target="../ink/ink968.xml"/><Relationship Id="rId205" Type="http://schemas.openxmlformats.org/officeDocument/2006/relationships/customXml" Target="../ink/ink475.xml"/><Relationship Id="rId412" Type="http://schemas.openxmlformats.org/officeDocument/2006/relationships/image" Target="../media/image560.png"/><Relationship Id="rId857" Type="http://schemas.openxmlformats.org/officeDocument/2006/relationships/image" Target="../media/image780.png"/><Relationship Id="rId1042" Type="http://schemas.openxmlformats.org/officeDocument/2006/relationships/customXml" Target="../ink/ink898.xml"/><Relationship Id="rId717" Type="http://schemas.openxmlformats.org/officeDocument/2006/relationships/customXml" Target="../ink/ink733.xml"/><Relationship Id="rId924" Type="http://schemas.openxmlformats.org/officeDocument/2006/relationships/customXml" Target="../ink/ink837.xml"/><Relationship Id="rId1347" Type="http://schemas.openxmlformats.org/officeDocument/2006/relationships/image" Target="../media/image1021.png"/><Relationship Id="rId53" Type="http://schemas.openxmlformats.org/officeDocument/2006/relationships/customXml" Target="../ink/ink399.xml"/><Relationship Id="rId1207" Type="http://schemas.openxmlformats.org/officeDocument/2006/relationships/image" Target="../media/image952.png"/><Relationship Id="rId367" Type="http://schemas.openxmlformats.org/officeDocument/2006/relationships/customXml" Target="../ink/ink556.xml"/><Relationship Id="rId574" Type="http://schemas.openxmlformats.org/officeDocument/2006/relationships/image" Target="../media/image640.png"/><Relationship Id="rId227" Type="http://schemas.openxmlformats.org/officeDocument/2006/relationships/customXml" Target="../ink/ink486.xml"/><Relationship Id="rId781" Type="http://schemas.openxmlformats.org/officeDocument/2006/relationships/customXml" Target="../ink/ink765.xml"/><Relationship Id="rId879" Type="http://schemas.openxmlformats.org/officeDocument/2006/relationships/image" Target="../media/image791.png"/><Relationship Id="rId434" Type="http://schemas.openxmlformats.org/officeDocument/2006/relationships/image" Target="../media/image571.png"/><Relationship Id="rId641" Type="http://schemas.openxmlformats.org/officeDocument/2006/relationships/customXml" Target="../ink/ink695.xml"/><Relationship Id="rId739" Type="http://schemas.openxmlformats.org/officeDocument/2006/relationships/customXml" Target="../ink/ink744.xml"/><Relationship Id="rId1064" Type="http://schemas.openxmlformats.org/officeDocument/2006/relationships/customXml" Target="../ink/ink909.xml"/><Relationship Id="rId1271" Type="http://schemas.openxmlformats.org/officeDocument/2006/relationships/image" Target="../media/image984.png"/><Relationship Id="rId1369" Type="http://schemas.openxmlformats.org/officeDocument/2006/relationships/image" Target="../media/image1032.png"/><Relationship Id="rId501" Type="http://schemas.openxmlformats.org/officeDocument/2006/relationships/customXml" Target="../ink/ink623.xml"/><Relationship Id="rId946" Type="http://schemas.openxmlformats.org/officeDocument/2006/relationships/customXml" Target="../ink/ink848.xml"/><Relationship Id="rId1131" Type="http://schemas.openxmlformats.org/officeDocument/2006/relationships/image" Target="../media/image914.png"/><Relationship Id="rId1229" Type="http://schemas.openxmlformats.org/officeDocument/2006/relationships/image" Target="../media/image963.png"/><Relationship Id="rId75" Type="http://schemas.openxmlformats.org/officeDocument/2006/relationships/customXml" Target="../ink/ink410.xml"/><Relationship Id="rId806" Type="http://schemas.openxmlformats.org/officeDocument/2006/relationships/customXml" Target="../ink/ink778.xml"/><Relationship Id="rId291" Type="http://schemas.openxmlformats.org/officeDocument/2006/relationships/customXml" Target="../ink/ink518.xml"/><Relationship Id="rId151" Type="http://schemas.openxmlformats.org/officeDocument/2006/relationships/customXml" Target="../ink/ink448.xml"/><Relationship Id="rId389" Type="http://schemas.openxmlformats.org/officeDocument/2006/relationships/customXml" Target="../ink/ink567.xml"/><Relationship Id="rId596" Type="http://schemas.openxmlformats.org/officeDocument/2006/relationships/image" Target="../media/image651.png"/><Relationship Id="rId249" Type="http://schemas.openxmlformats.org/officeDocument/2006/relationships/customXml" Target="../ink/ink497.xml"/><Relationship Id="rId456" Type="http://schemas.openxmlformats.org/officeDocument/2006/relationships/image" Target="../media/image582.png"/><Relationship Id="rId663" Type="http://schemas.openxmlformats.org/officeDocument/2006/relationships/customXml" Target="../ink/ink706.xml"/><Relationship Id="rId870" Type="http://schemas.openxmlformats.org/officeDocument/2006/relationships/customXml" Target="../ink/ink810.xml"/><Relationship Id="rId1086" Type="http://schemas.openxmlformats.org/officeDocument/2006/relationships/customXml" Target="../ink/ink920.xml"/><Relationship Id="rId1293" Type="http://schemas.openxmlformats.org/officeDocument/2006/relationships/image" Target="../media/image995.png"/><Relationship Id="rId109" Type="http://schemas.openxmlformats.org/officeDocument/2006/relationships/customXml" Target="../ink/ink427.xml"/><Relationship Id="rId316" Type="http://schemas.openxmlformats.org/officeDocument/2006/relationships/image" Target="../media/image513.png"/><Relationship Id="rId523" Type="http://schemas.openxmlformats.org/officeDocument/2006/relationships/image" Target="../media/image615.png"/><Relationship Id="rId968" Type="http://schemas.openxmlformats.org/officeDocument/2006/relationships/customXml" Target="../ink/ink859.xml"/><Relationship Id="rId1153" Type="http://schemas.openxmlformats.org/officeDocument/2006/relationships/image" Target="../media/image925.png"/><Relationship Id="rId97" Type="http://schemas.openxmlformats.org/officeDocument/2006/relationships/customXml" Target="../ink/ink421.xml"/><Relationship Id="rId730" Type="http://schemas.openxmlformats.org/officeDocument/2006/relationships/image" Target="../media/image717.png"/><Relationship Id="rId828" Type="http://schemas.openxmlformats.org/officeDocument/2006/relationships/customXml" Target="../ink/ink789.xml"/><Relationship Id="rId1013" Type="http://schemas.openxmlformats.org/officeDocument/2006/relationships/customXml" Target="../ink/ink883.xml"/><Relationship Id="rId1360" Type="http://schemas.openxmlformats.org/officeDocument/2006/relationships/customXml" Target="../ink/ink1058.xml"/><Relationship Id="rId1220" Type="http://schemas.openxmlformats.org/officeDocument/2006/relationships/customXml" Target="../ink/ink987.xml"/><Relationship Id="rId1318" Type="http://schemas.openxmlformats.org/officeDocument/2006/relationships/customXml" Target="../ink/ink1037.xml"/><Relationship Id="rId24" Type="http://schemas.openxmlformats.org/officeDocument/2006/relationships/image" Target="../media/image3680.png"/><Relationship Id="rId173" Type="http://schemas.openxmlformats.org/officeDocument/2006/relationships/customXml" Target="../ink/ink459.xml"/><Relationship Id="rId380" Type="http://schemas.openxmlformats.org/officeDocument/2006/relationships/image" Target="../media/image544.png"/><Relationship Id="rId240" Type="http://schemas.openxmlformats.org/officeDocument/2006/relationships/image" Target="../media/image476.png"/><Relationship Id="rId478" Type="http://schemas.openxmlformats.org/officeDocument/2006/relationships/image" Target="../media/image593.png"/><Relationship Id="rId685" Type="http://schemas.openxmlformats.org/officeDocument/2006/relationships/customXml" Target="../ink/ink717.xml"/><Relationship Id="rId892" Type="http://schemas.openxmlformats.org/officeDocument/2006/relationships/customXml" Target="../ink/ink821.xml"/><Relationship Id="rId100" Type="http://schemas.openxmlformats.org/officeDocument/2006/relationships/image" Target="../media/image406.png"/><Relationship Id="rId338" Type="http://schemas.openxmlformats.org/officeDocument/2006/relationships/image" Target="../media/image523.png"/><Relationship Id="rId545" Type="http://schemas.openxmlformats.org/officeDocument/2006/relationships/image" Target="../media/image626.png"/><Relationship Id="rId752" Type="http://schemas.openxmlformats.org/officeDocument/2006/relationships/image" Target="../media/image728.png"/><Relationship Id="rId1175" Type="http://schemas.openxmlformats.org/officeDocument/2006/relationships/image" Target="../media/image936.png"/><Relationship Id="rId1382" Type="http://schemas.openxmlformats.org/officeDocument/2006/relationships/customXml" Target="../ink/ink1069.xml"/><Relationship Id="rId405" Type="http://schemas.openxmlformats.org/officeDocument/2006/relationships/customXml" Target="../ink/ink575.xml"/><Relationship Id="rId612" Type="http://schemas.openxmlformats.org/officeDocument/2006/relationships/image" Target="../media/image658.png"/><Relationship Id="rId1035" Type="http://schemas.openxmlformats.org/officeDocument/2006/relationships/image" Target="../media/image867.png"/><Relationship Id="rId1242" Type="http://schemas.openxmlformats.org/officeDocument/2006/relationships/customXml" Target="../ink/ink998.xml"/><Relationship Id="rId917" Type="http://schemas.openxmlformats.org/officeDocument/2006/relationships/image" Target="../media/image810.png"/><Relationship Id="rId1102" Type="http://schemas.openxmlformats.org/officeDocument/2006/relationships/customXml" Target="../ink/ink928.xml"/><Relationship Id="rId46" Type="http://schemas.openxmlformats.org/officeDocument/2006/relationships/image" Target="../media/image379.png"/><Relationship Id="rId195" Type="http://schemas.openxmlformats.org/officeDocument/2006/relationships/customXml" Target="../ink/ink470.xml"/><Relationship Id="rId262" Type="http://schemas.openxmlformats.org/officeDocument/2006/relationships/image" Target="../media/image486.png"/><Relationship Id="rId567" Type="http://schemas.openxmlformats.org/officeDocument/2006/relationships/customXml" Target="../ink/ink657.xml"/><Relationship Id="rId1197" Type="http://schemas.openxmlformats.org/officeDocument/2006/relationships/image" Target="../media/image947.png"/><Relationship Id="rId122" Type="http://schemas.openxmlformats.org/officeDocument/2006/relationships/image" Target="../media/image417.png"/><Relationship Id="rId774" Type="http://schemas.openxmlformats.org/officeDocument/2006/relationships/image" Target="../media/image739.png"/><Relationship Id="rId981" Type="http://schemas.openxmlformats.org/officeDocument/2006/relationships/customXml" Target="../ink/ink866.xml"/><Relationship Id="rId1057" Type="http://schemas.openxmlformats.org/officeDocument/2006/relationships/image" Target="../media/image8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40.png"/><Relationship Id="rId3" Type="http://schemas.openxmlformats.org/officeDocument/2006/relationships/customXml" Target="../ink/ink1080.xml"/><Relationship Id="rId7" Type="http://schemas.openxmlformats.org/officeDocument/2006/relationships/customXml" Target="../ink/ink108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30.png"/><Relationship Id="rId5" Type="http://schemas.openxmlformats.org/officeDocument/2006/relationships/customXml" Target="../ink/ink1081.xml"/><Relationship Id="rId4" Type="http://schemas.openxmlformats.org/officeDocument/2006/relationships/image" Target="../media/image1012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8.xml"/><Relationship Id="rId18" Type="http://schemas.openxmlformats.org/officeDocument/2006/relationships/image" Target="../media/image10220.png"/><Relationship Id="rId26" Type="http://schemas.openxmlformats.org/officeDocument/2006/relationships/image" Target="../media/image10260.png"/><Relationship Id="rId39" Type="http://schemas.openxmlformats.org/officeDocument/2006/relationships/customXml" Target="../ink/ink1101.xml"/><Relationship Id="rId21" Type="http://schemas.openxmlformats.org/officeDocument/2006/relationships/customXml" Target="../ink/ink1092.xml"/><Relationship Id="rId34" Type="http://schemas.openxmlformats.org/officeDocument/2006/relationships/image" Target="../media/image10300.png"/><Relationship Id="rId42" Type="http://schemas.openxmlformats.org/officeDocument/2006/relationships/image" Target="../media/image10340.png"/><Relationship Id="rId47" Type="http://schemas.openxmlformats.org/officeDocument/2006/relationships/customXml" Target="../ink/ink1105.xml"/><Relationship Id="rId50" Type="http://schemas.openxmlformats.org/officeDocument/2006/relationships/image" Target="../media/image10380.png"/><Relationship Id="rId55" Type="http://schemas.openxmlformats.org/officeDocument/2006/relationships/customXml" Target="../ink/ink1109.xml"/><Relationship Id="rId7" Type="http://schemas.openxmlformats.org/officeDocument/2006/relationships/customXml" Target="../ink/ink108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210.png"/><Relationship Id="rId29" Type="http://schemas.openxmlformats.org/officeDocument/2006/relationships/customXml" Target="../ink/ink1096.xml"/><Relationship Id="rId11" Type="http://schemas.openxmlformats.org/officeDocument/2006/relationships/customXml" Target="../ink/ink1087.xml"/><Relationship Id="rId24" Type="http://schemas.openxmlformats.org/officeDocument/2006/relationships/image" Target="../media/image10250.png"/><Relationship Id="rId32" Type="http://schemas.openxmlformats.org/officeDocument/2006/relationships/image" Target="../media/image10290.png"/><Relationship Id="rId37" Type="http://schemas.openxmlformats.org/officeDocument/2006/relationships/customXml" Target="../ink/ink1100.xml"/><Relationship Id="rId40" Type="http://schemas.openxmlformats.org/officeDocument/2006/relationships/image" Target="../media/image10330.png"/><Relationship Id="rId45" Type="http://schemas.openxmlformats.org/officeDocument/2006/relationships/customXml" Target="../ink/ink1104.xml"/><Relationship Id="rId53" Type="http://schemas.openxmlformats.org/officeDocument/2006/relationships/customXml" Target="../ink/ink1108.xml"/><Relationship Id="rId58" Type="http://schemas.openxmlformats.org/officeDocument/2006/relationships/image" Target="../media/image10420.png"/><Relationship Id="rId5" Type="http://schemas.openxmlformats.org/officeDocument/2006/relationships/customXml" Target="../ink/ink1084.xml"/><Relationship Id="rId19" Type="http://schemas.openxmlformats.org/officeDocument/2006/relationships/customXml" Target="../ink/ink1091.xml"/><Relationship Id="rId4" Type="http://schemas.openxmlformats.org/officeDocument/2006/relationships/image" Target="../media/image10150.png"/><Relationship Id="rId9" Type="http://schemas.openxmlformats.org/officeDocument/2006/relationships/customXml" Target="../ink/ink1086.xml"/><Relationship Id="rId14" Type="http://schemas.openxmlformats.org/officeDocument/2006/relationships/image" Target="../media/image10200.png"/><Relationship Id="rId22" Type="http://schemas.openxmlformats.org/officeDocument/2006/relationships/image" Target="../media/image10240.png"/><Relationship Id="rId27" Type="http://schemas.openxmlformats.org/officeDocument/2006/relationships/customXml" Target="../ink/ink1095.xml"/><Relationship Id="rId30" Type="http://schemas.openxmlformats.org/officeDocument/2006/relationships/image" Target="../media/image10280.png"/><Relationship Id="rId35" Type="http://schemas.openxmlformats.org/officeDocument/2006/relationships/customXml" Target="../ink/ink1099.xml"/><Relationship Id="rId43" Type="http://schemas.openxmlformats.org/officeDocument/2006/relationships/customXml" Target="../ink/ink1103.xml"/><Relationship Id="rId48" Type="http://schemas.openxmlformats.org/officeDocument/2006/relationships/image" Target="../media/image10370.png"/><Relationship Id="rId56" Type="http://schemas.openxmlformats.org/officeDocument/2006/relationships/image" Target="../media/image10410.png"/><Relationship Id="rId8" Type="http://schemas.openxmlformats.org/officeDocument/2006/relationships/image" Target="../media/image10170.png"/><Relationship Id="rId51" Type="http://schemas.openxmlformats.org/officeDocument/2006/relationships/customXml" Target="../ink/ink1107.xml"/><Relationship Id="rId3" Type="http://schemas.openxmlformats.org/officeDocument/2006/relationships/customXml" Target="../ink/ink1083.xml"/><Relationship Id="rId12" Type="http://schemas.openxmlformats.org/officeDocument/2006/relationships/image" Target="../media/image10190.png"/><Relationship Id="rId17" Type="http://schemas.openxmlformats.org/officeDocument/2006/relationships/customXml" Target="../ink/ink1090.xml"/><Relationship Id="rId25" Type="http://schemas.openxmlformats.org/officeDocument/2006/relationships/customXml" Target="../ink/ink1094.xml"/><Relationship Id="rId33" Type="http://schemas.openxmlformats.org/officeDocument/2006/relationships/customXml" Target="../ink/ink1098.xml"/><Relationship Id="rId38" Type="http://schemas.openxmlformats.org/officeDocument/2006/relationships/image" Target="../media/image10320.png"/><Relationship Id="rId46" Type="http://schemas.openxmlformats.org/officeDocument/2006/relationships/image" Target="../media/image10360.png"/><Relationship Id="rId20" Type="http://schemas.openxmlformats.org/officeDocument/2006/relationships/image" Target="../media/image10230.png"/><Relationship Id="rId41" Type="http://schemas.openxmlformats.org/officeDocument/2006/relationships/customXml" Target="../ink/ink1102.xml"/><Relationship Id="rId54" Type="http://schemas.openxmlformats.org/officeDocument/2006/relationships/image" Target="../media/image10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60.png"/><Relationship Id="rId15" Type="http://schemas.openxmlformats.org/officeDocument/2006/relationships/customXml" Target="../ink/ink1089.xml"/><Relationship Id="rId23" Type="http://schemas.openxmlformats.org/officeDocument/2006/relationships/customXml" Target="../ink/ink1093.xml"/><Relationship Id="rId28" Type="http://schemas.openxmlformats.org/officeDocument/2006/relationships/image" Target="../media/image10270.png"/><Relationship Id="rId36" Type="http://schemas.openxmlformats.org/officeDocument/2006/relationships/image" Target="../media/image10310.png"/><Relationship Id="rId49" Type="http://schemas.openxmlformats.org/officeDocument/2006/relationships/customXml" Target="../ink/ink1106.xml"/><Relationship Id="rId57" Type="http://schemas.openxmlformats.org/officeDocument/2006/relationships/customXml" Target="../ink/ink1110.xml"/><Relationship Id="rId10" Type="http://schemas.openxmlformats.org/officeDocument/2006/relationships/image" Target="../media/image10180.png"/><Relationship Id="rId31" Type="http://schemas.openxmlformats.org/officeDocument/2006/relationships/customXml" Target="../ink/ink1097.xml"/><Relationship Id="rId44" Type="http://schemas.openxmlformats.org/officeDocument/2006/relationships/image" Target="../media/image10350.png"/><Relationship Id="rId52" Type="http://schemas.openxmlformats.org/officeDocument/2006/relationships/image" Target="../media/image1039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8.xml"/><Relationship Id="rId671" Type="http://schemas.openxmlformats.org/officeDocument/2006/relationships/image" Target="../media/image1371.png"/><Relationship Id="rId769" Type="http://schemas.openxmlformats.org/officeDocument/2006/relationships/image" Target="../media/image1419.png"/><Relationship Id="rId21" Type="http://schemas.openxmlformats.org/officeDocument/2006/relationships/customXml" Target="../ink/ink1120.xml"/><Relationship Id="rId324" Type="http://schemas.openxmlformats.org/officeDocument/2006/relationships/image" Target="../media/image1201.png"/><Relationship Id="rId531" Type="http://schemas.openxmlformats.org/officeDocument/2006/relationships/image" Target="../media/image1302.png"/><Relationship Id="rId629" Type="http://schemas.openxmlformats.org/officeDocument/2006/relationships/image" Target="../media/image1350.png"/><Relationship Id="rId170" Type="http://schemas.openxmlformats.org/officeDocument/2006/relationships/image" Target="../media/image1126.png"/><Relationship Id="rId268" Type="http://schemas.openxmlformats.org/officeDocument/2006/relationships/customXml" Target="../ink/ink1244.xml"/><Relationship Id="rId475" Type="http://schemas.openxmlformats.org/officeDocument/2006/relationships/image" Target="../media/image1275.png"/><Relationship Id="rId682" Type="http://schemas.openxmlformats.org/officeDocument/2006/relationships/image" Target="../media/image1376.png"/><Relationship Id="rId32" Type="http://schemas.openxmlformats.org/officeDocument/2006/relationships/image" Target="../media/image1057.png"/><Relationship Id="rId128" Type="http://schemas.openxmlformats.org/officeDocument/2006/relationships/image" Target="../media/image1105.png"/><Relationship Id="rId335" Type="http://schemas.openxmlformats.org/officeDocument/2006/relationships/customXml" Target="../ink/ink1278.xml"/><Relationship Id="rId542" Type="http://schemas.openxmlformats.org/officeDocument/2006/relationships/customXml" Target="../ink/ink1383.xml"/><Relationship Id="rId181" Type="http://schemas.openxmlformats.org/officeDocument/2006/relationships/customXml" Target="../ink/ink1200.xml"/><Relationship Id="rId402" Type="http://schemas.openxmlformats.org/officeDocument/2006/relationships/image" Target="../media/image1239.png"/><Relationship Id="rId279" Type="http://schemas.openxmlformats.org/officeDocument/2006/relationships/customXml" Target="../ink/ink1250.xml"/><Relationship Id="rId486" Type="http://schemas.openxmlformats.org/officeDocument/2006/relationships/customXml" Target="../ink/ink1354.xml"/><Relationship Id="rId693" Type="http://schemas.openxmlformats.org/officeDocument/2006/relationships/customXml" Target="../ink/ink1460.xml"/><Relationship Id="rId707" Type="http://schemas.openxmlformats.org/officeDocument/2006/relationships/customXml" Target="../ink/ink1467.xml"/><Relationship Id="rId43" Type="http://schemas.openxmlformats.org/officeDocument/2006/relationships/customXml" Target="../ink/ink1131.xml"/><Relationship Id="rId139" Type="http://schemas.openxmlformats.org/officeDocument/2006/relationships/customXml" Target="../ink/ink1179.xml"/><Relationship Id="rId346" Type="http://schemas.openxmlformats.org/officeDocument/2006/relationships/image" Target="../media/image1211.png"/><Relationship Id="rId553" Type="http://schemas.openxmlformats.org/officeDocument/2006/relationships/image" Target="../media/image1313.png"/><Relationship Id="rId760" Type="http://schemas.openxmlformats.org/officeDocument/2006/relationships/customXml" Target="../ink/ink1494.xml"/><Relationship Id="rId192" Type="http://schemas.openxmlformats.org/officeDocument/2006/relationships/image" Target="../media/image1137.png"/><Relationship Id="rId206" Type="http://schemas.openxmlformats.org/officeDocument/2006/relationships/image" Target="../media/image1144.png"/><Relationship Id="rId413" Type="http://schemas.openxmlformats.org/officeDocument/2006/relationships/customXml" Target="../ink/ink1317.xml"/><Relationship Id="rId497" Type="http://schemas.openxmlformats.org/officeDocument/2006/relationships/image" Target="../media/image1285.png"/><Relationship Id="rId620" Type="http://schemas.openxmlformats.org/officeDocument/2006/relationships/customXml" Target="../ink/ink1423.xml"/><Relationship Id="rId718" Type="http://schemas.openxmlformats.org/officeDocument/2006/relationships/image" Target="../media/image1394.png"/><Relationship Id="rId357" Type="http://schemas.openxmlformats.org/officeDocument/2006/relationships/customXml" Target="../ink/ink1289.xml"/><Relationship Id="rId54" Type="http://schemas.openxmlformats.org/officeDocument/2006/relationships/image" Target="../media/image1068.png"/><Relationship Id="rId217" Type="http://schemas.openxmlformats.org/officeDocument/2006/relationships/customXml" Target="../ink/ink1218.xml"/><Relationship Id="rId564" Type="http://schemas.openxmlformats.org/officeDocument/2006/relationships/customXml" Target="../ink/ink1394.xml"/><Relationship Id="rId771" Type="http://schemas.openxmlformats.org/officeDocument/2006/relationships/image" Target="../media/image1420.png"/><Relationship Id="rId424" Type="http://schemas.openxmlformats.org/officeDocument/2006/relationships/image" Target="../media/image1250.png"/><Relationship Id="rId631" Type="http://schemas.openxmlformats.org/officeDocument/2006/relationships/image" Target="../media/image1351.png"/><Relationship Id="rId729" Type="http://schemas.openxmlformats.org/officeDocument/2006/relationships/image" Target="../media/image1399.png"/><Relationship Id="rId270" Type="http://schemas.openxmlformats.org/officeDocument/2006/relationships/customXml" Target="../ink/ink1245.xml"/><Relationship Id="rId65" Type="http://schemas.openxmlformats.org/officeDocument/2006/relationships/customXml" Target="../ink/ink1142.xml"/><Relationship Id="rId130" Type="http://schemas.openxmlformats.org/officeDocument/2006/relationships/image" Target="../media/image1106.png"/><Relationship Id="rId368" Type="http://schemas.openxmlformats.org/officeDocument/2006/relationships/image" Target="../media/image1222.png"/><Relationship Id="rId575" Type="http://schemas.openxmlformats.org/officeDocument/2006/relationships/image" Target="../media/image1324.png"/><Relationship Id="rId782" Type="http://schemas.openxmlformats.org/officeDocument/2006/relationships/customXml" Target="../ink/ink1505.xml"/><Relationship Id="rId228" Type="http://schemas.openxmlformats.org/officeDocument/2006/relationships/image" Target="../media/image1155.png"/><Relationship Id="rId435" Type="http://schemas.openxmlformats.org/officeDocument/2006/relationships/customXml" Target="../ink/ink1328.xml"/><Relationship Id="rId642" Type="http://schemas.openxmlformats.org/officeDocument/2006/relationships/customXml" Target="../ink/ink1434.xml"/><Relationship Id="rId281" Type="http://schemas.openxmlformats.org/officeDocument/2006/relationships/customXml" Target="../ink/ink1251.xml"/><Relationship Id="rId502" Type="http://schemas.openxmlformats.org/officeDocument/2006/relationships/customXml" Target="../ink/ink1363.xml"/><Relationship Id="rId76" Type="http://schemas.openxmlformats.org/officeDocument/2006/relationships/image" Target="../media/image1079.png"/><Relationship Id="rId141" Type="http://schemas.openxmlformats.org/officeDocument/2006/relationships/customXml" Target="../ink/ink1180.xml"/><Relationship Id="rId379" Type="http://schemas.openxmlformats.org/officeDocument/2006/relationships/customXml" Target="../ink/ink1300.xml"/><Relationship Id="rId586" Type="http://schemas.openxmlformats.org/officeDocument/2006/relationships/customXml" Target="../ink/ink1406.xml"/><Relationship Id="rId793" Type="http://schemas.openxmlformats.org/officeDocument/2006/relationships/image" Target="../media/image1431.png"/><Relationship Id="rId807" Type="http://schemas.openxmlformats.org/officeDocument/2006/relationships/image" Target="../media/image1438.png"/><Relationship Id="rId7" Type="http://schemas.openxmlformats.org/officeDocument/2006/relationships/customXml" Target="../ink/ink1113.xml"/><Relationship Id="rId239" Type="http://schemas.openxmlformats.org/officeDocument/2006/relationships/image" Target="../media/image1160.png"/><Relationship Id="rId446" Type="http://schemas.openxmlformats.org/officeDocument/2006/relationships/image" Target="../media/image1261.png"/><Relationship Id="rId653" Type="http://schemas.openxmlformats.org/officeDocument/2006/relationships/image" Target="../media/image1362.png"/><Relationship Id="rId292" Type="http://schemas.openxmlformats.org/officeDocument/2006/relationships/image" Target="../media/image1185.png"/><Relationship Id="rId306" Type="http://schemas.openxmlformats.org/officeDocument/2006/relationships/image" Target="../media/image1192.png"/><Relationship Id="rId87" Type="http://schemas.openxmlformats.org/officeDocument/2006/relationships/customXml" Target="../ink/ink1153.xml"/><Relationship Id="rId513" Type="http://schemas.openxmlformats.org/officeDocument/2006/relationships/image" Target="../media/image1293.png"/><Relationship Id="rId597" Type="http://schemas.openxmlformats.org/officeDocument/2006/relationships/image" Target="../media/image1334.png"/><Relationship Id="rId720" Type="http://schemas.openxmlformats.org/officeDocument/2006/relationships/image" Target="../media/image1395.png"/><Relationship Id="rId818" Type="http://schemas.openxmlformats.org/officeDocument/2006/relationships/customXml" Target="../ink/ink1523.xml"/><Relationship Id="rId152" Type="http://schemas.openxmlformats.org/officeDocument/2006/relationships/image" Target="../media/image1117.png"/><Relationship Id="rId457" Type="http://schemas.openxmlformats.org/officeDocument/2006/relationships/customXml" Target="../ink/ink1339.xml"/><Relationship Id="rId664" Type="http://schemas.openxmlformats.org/officeDocument/2006/relationships/customXml" Target="../ink/ink1445.xml"/><Relationship Id="rId14" Type="http://schemas.openxmlformats.org/officeDocument/2006/relationships/image" Target="../media/image10480.png"/><Relationship Id="rId317" Type="http://schemas.openxmlformats.org/officeDocument/2006/relationships/customXml" Target="../ink/ink1269.xml"/><Relationship Id="rId524" Type="http://schemas.openxmlformats.org/officeDocument/2006/relationships/customXml" Target="../ink/ink1374.xml"/><Relationship Id="rId731" Type="http://schemas.openxmlformats.org/officeDocument/2006/relationships/image" Target="../media/image1400.png"/><Relationship Id="rId98" Type="http://schemas.openxmlformats.org/officeDocument/2006/relationships/image" Target="../media/image1090.png"/><Relationship Id="rId163" Type="http://schemas.openxmlformats.org/officeDocument/2006/relationships/customXml" Target="../ink/ink1191.xml"/><Relationship Id="rId370" Type="http://schemas.openxmlformats.org/officeDocument/2006/relationships/image" Target="../media/image1223.png"/><Relationship Id="rId230" Type="http://schemas.openxmlformats.org/officeDocument/2006/relationships/image" Target="../media/image1156.png"/><Relationship Id="rId468" Type="http://schemas.openxmlformats.org/officeDocument/2006/relationships/customXml" Target="../ink/ink1345.xml"/><Relationship Id="rId675" Type="http://schemas.openxmlformats.org/officeDocument/2006/relationships/customXml" Target="../ink/ink1451.xml"/><Relationship Id="rId25" Type="http://schemas.openxmlformats.org/officeDocument/2006/relationships/customXml" Target="../ink/ink1122.xml"/><Relationship Id="rId328" Type="http://schemas.openxmlformats.org/officeDocument/2006/relationships/image" Target="../media/image1202.png"/><Relationship Id="rId535" Type="http://schemas.openxmlformats.org/officeDocument/2006/relationships/image" Target="../media/image1304.png"/><Relationship Id="rId742" Type="http://schemas.openxmlformats.org/officeDocument/2006/relationships/customXml" Target="../ink/ink1485.xml"/><Relationship Id="rId174" Type="http://schemas.openxmlformats.org/officeDocument/2006/relationships/image" Target="../media/image1128.png"/><Relationship Id="rId381" Type="http://schemas.openxmlformats.org/officeDocument/2006/relationships/customXml" Target="../ink/ink1301.xml"/><Relationship Id="rId602" Type="http://schemas.openxmlformats.org/officeDocument/2006/relationships/customXml" Target="../ink/ink1414.xml"/><Relationship Id="rId241" Type="http://schemas.openxmlformats.org/officeDocument/2006/relationships/image" Target="../media/image1161.png"/><Relationship Id="rId479" Type="http://schemas.openxmlformats.org/officeDocument/2006/relationships/image" Target="../media/image1277.png"/><Relationship Id="rId686" Type="http://schemas.openxmlformats.org/officeDocument/2006/relationships/image" Target="../media/image1378.png"/><Relationship Id="rId36" Type="http://schemas.openxmlformats.org/officeDocument/2006/relationships/image" Target="../media/image1059.png"/><Relationship Id="rId339" Type="http://schemas.openxmlformats.org/officeDocument/2006/relationships/customXml" Target="../ink/ink1280.xml"/><Relationship Id="rId546" Type="http://schemas.openxmlformats.org/officeDocument/2006/relationships/customXml" Target="../ink/ink1385.xml"/><Relationship Id="rId753" Type="http://schemas.openxmlformats.org/officeDocument/2006/relationships/image" Target="../media/image1411.png"/><Relationship Id="rId101" Type="http://schemas.openxmlformats.org/officeDocument/2006/relationships/customXml" Target="../ink/ink1160.xml"/><Relationship Id="rId185" Type="http://schemas.openxmlformats.org/officeDocument/2006/relationships/customXml" Target="../ink/ink1202.xml"/><Relationship Id="rId406" Type="http://schemas.openxmlformats.org/officeDocument/2006/relationships/image" Target="../media/image1241.png"/><Relationship Id="rId392" Type="http://schemas.openxmlformats.org/officeDocument/2006/relationships/image" Target="../media/image1234.png"/><Relationship Id="rId613" Type="http://schemas.openxmlformats.org/officeDocument/2006/relationships/image" Target="../media/image1342.png"/><Relationship Id="rId697" Type="http://schemas.openxmlformats.org/officeDocument/2006/relationships/customXml" Target="../ink/ink1462.xml"/><Relationship Id="rId820" Type="http://schemas.openxmlformats.org/officeDocument/2006/relationships/customXml" Target="../ink/ink1524.xml"/><Relationship Id="rId252" Type="http://schemas.openxmlformats.org/officeDocument/2006/relationships/customXml" Target="../ink/ink1236.xml"/><Relationship Id="rId47" Type="http://schemas.openxmlformats.org/officeDocument/2006/relationships/customXml" Target="../ink/ink1133.xml"/><Relationship Id="rId112" Type="http://schemas.openxmlformats.org/officeDocument/2006/relationships/image" Target="../media/image1097.png"/><Relationship Id="rId557" Type="http://schemas.openxmlformats.org/officeDocument/2006/relationships/image" Target="../media/image1315.png"/><Relationship Id="rId764" Type="http://schemas.openxmlformats.org/officeDocument/2006/relationships/customXml" Target="../ink/ink1496.xml"/><Relationship Id="rId196" Type="http://schemas.openxmlformats.org/officeDocument/2006/relationships/image" Target="../media/image1139.png"/><Relationship Id="rId417" Type="http://schemas.openxmlformats.org/officeDocument/2006/relationships/customXml" Target="../ink/ink1319.xml"/><Relationship Id="rId624" Type="http://schemas.openxmlformats.org/officeDocument/2006/relationships/customXml" Target="../ink/ink1425.xml"/><Relationship Id="rId263" Type="http://schemas.openxmlformats.org/officeDocument/2006/relationships/image" Target="../media/image1171.png"/><Relationship Id="rId470" Type="http://schemas.openxmlformats.org/officeDocument/2006/relationships/customXml" Target="../ink/ink1346.xml"/><Relationship Id="rId58" Type="http://schemas.openxmlformats.org/officeDocument/2006/relationships/image" Target="../media/image1070.png"/><Relationship Id="rId123" Type="http://schemas.openxmlformats.org/officeDocument/2006/relationships/customXml" Target="../ink/ink1171.xml"/><Relationship Id="rId330" Type="http://schemas.openxmlformats.org/officeDocument/2006/relationships/image" Target="../media/image1203.png"/><Relationship Id="rId568" Type="http://schemas.openxmlformats.org/officeDocument/2006/relationships/customXml" Target="../ink/ink1396.xml"/><Relationship Id="rId775" Type="http://schemas.openxmlformats.org/officeDocument/2006/relationships/image" Target="../media/image1422.png"/><Relationship Id="rId428" Type="http://schemas.openxmlformats.org/officeDocument/2006/relationships/image" Target="../media/image1252.png"/><Relationship Id="rId635" Type="http://schemas.openxmlformats.org/officeDocument/2006/relationships/image" Target="../media/image1353.png"/><Relationship Id="rId274" Type="http://schemas.openxmlformats.org/officeDocument/2006/relationships/image" Target="../media/image1176.png"/><Relationship Id="rId481" Type="http://schemas.openxmlformats.org/officeDocument/2006/relationships/image" Target="../media/image1278.png"/><Relationship Id="rId702" Type="http://schemas.openxmlformats.org/officeDocument/2006/relationships/image" Target="../media/image1386.png"/><Relationship Id="rId69" Type="http://schemas.openxmlformats.org/officeDocument/2006/relationships/customXml" Target="../ink/ink1144.xml"/><Relationship Id="rId134" Type="http://schemas.openxmlformats.org/officeDocument/2006/relationships/image" Target="../media/image1108.png"/><Relationship Id="rId579" Type="http://schemas.openxmlformats.org/officeDocument/2006/relationships/customXml" Target="../ink/ink1402.xml"/><Relationship Id="rId786" Type="http://schemas.openxmlformats.org/officeDocument/2006/relationships/customXml" Target="../ink/ink1507.xml"/><Relationship Id="rId341" Type="http://schemas.openxmlformats.org/officeDocument/2006/relationships/customXml" Target="../ink/ink1281.xml"/><Relationship Id="rId439" Type="http://schemas.openxmlformats.org/officeDocument/2006/relationships/customXml" Target="../ink/ink1330.xml"/><Relationship Id="rId646" Type="http://schemas.openxmlformats.org/officeDocument/2006/relationships/customXml" Target="../ink/ink1436.xml"/><Relationship Id="rId201" Type="http://schemas.openxmlformats.org/officeDocument/2006/relationships/customXml" Target="../ink/ink1210.xml"/><Relationship Id="rId285" Type="http://schemas.openxmlformats.org/officeDocument/2006/relationships/customXml" Target="../ink/ink1253.xml"/><Relationship Id="rId506" Type="http://schemas.openxmlformats.org/officeDocument/2006/relationships/customXml" Target="../ink/ink1365.xml"/><Relationship Id="rId492" Type="http://schemas.openxmlformats.org/officeDocument/2006/relationships/customXml" Target="../ink/ink1358.xml"/><Relationship Id="rId713" Type="http://schemas.openxmlformats.org/officeDocument/2006/relationships/customXml" Target="../ink/ink1470.xml"/><Relationship Id="rId797" Type="http://schemas.openxmlformats.org/officeDocument/2006/relationships/image" Target="../media/image1433.png"/><Relationship Id="rId145" Type="http://schemas.openxmlformats.org/officeDocument/2006/relationships/customXml" Target="../ink/ink1182.xml"/><Relationship Id="rId352" Type="http://schemas.openxmlformats.org/officeDocument/2006/relationships/image" Target="../media/image1214.png"/><Relationship Id="rId212" Type="http://schemas.openxmlformats.org/officeDocument/2006/relationships/image" Target="../media/image1147.png"/><Relationship Id="rId657" Type="http://schemas.openxmlformats.org/officeDocument/2006/relationships/image" Target="../media/image1364.png"/><Relationship Id="rId296" Type="http://schemas.openxmlformats.org/officeDocument/2006/relationships/image" Target="../media/image1187.png"/><Relationship Id="rId517" Type="http://schemas.openxmlformats.org/officeDocument/2006/relationships/image" Target="../media/image1295.png"/><Relationship Id="rId724" Type="http://schemas.openxmlformats.org/officeDocument/2006/relationships/image" Target="../media/image1397.png"/><Relationship Id="rId60" Type="http://schemas.openxmlformats.org/officeDocument/2006/relationships/image" Target="../media/image1071.png"/><Relationship Id="rId156" Type="http://schemas.openxmlformats.org/officeDocument/2006/relationships/image" Target="../media/image1119.png"/><Relationship Id="rId363" Type="http://schemas.openxmlformats.org/officeDocument/2006/relationships/customXml" Target="../ink/ink1292.xml"/><Relationship Id="rId570" Type="http://schemas.openxmlformats.org/officeDocument/2006/relationships/customXml" Target="../ink/ink1397.xml"/><Relationship Id="rId223" Type="http://schemas.openxmlformats.org/officeDocument/2006/relationships/customXml" Target="../ink/ink1221.xml"/><Relationship Id="rId430" Type="http://schemas.openxmlformats.org/officeDocument/2006/relationships/image" Target="../media/image1253.png"/><Relationship Id="rId668" Type="http://schemas.openxmlformats.org/officeDocument/2006/relationships/customXml" Target="../ink/ink1447.xml"/><Relationship Id="rId18" Type="http://schemas.openxmlformats.org/officeDocument/2006/relationships/image" Target="../media/image1050.png"/><Relationship Id="rId528" Type="http://schemas.openxmlformats.org/officeDocument/2006/relationships/customXml" Target="../ink/ink1376.xml"/><Relationship Id="rId735" Type="http://schemas.openxmlformats.org/officeDocument/2006/relationships/image" Target="../media/image1402.png"/><Relationship Id="rId167" Type="http://schemas.openxmlformats.org/officeDocument/2006/relationships/customXml" Target="../ink/ink1193.xml"/><Relationship Id="rId374" Type="http://schemas.openxmlformats.org/officeDocument/2006/relationships/image" Target="../media/image1225.png"/><Relationship Id="rId581" Type="http://schemas.openxmlformats.org/officeDocument/2006/relationships/image" Target="../media/image1326.png"/><Relationship Id="rId71" Type="http://schemas.openxmlformats.org/officeDocument/2006/relationships/customXml" Target="../ink/ink1145.xml"/><Relationship Id="rId234" Type="http://schemas.openxmlformats.org/officeDocument/2006/relationships/image" Target="../media/image1158.png"/><Relationship Id="rId679" Type="http://schemas.openxmlformats.org/officeDocument/2006/relationships/customXml" Target="../ink/ink1453.xml"/><Relationship Id="rId802" Type="http://schemas.openxmlformats.org/officeDocument/2006/relationships/customXml" Target="../ink/ink1515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124.xml"/><Relationship Id="rId441" Type="http://schemas.openxmlformats.org/officeDocument/2006/relationships/customXml" Target="../ink/ink1331.xml"/><Relationship Id="rId539" Type="http://schemas.openxmlformats.org/officeDocument/2006/relationships/image" Target="../media/image1306.png"/><Relationship Id="rId746" Type="http://schemas.openxmlformats.org/officeDocument/2006/relationships/customXml" Target="../ink/ink1487.xml"/><Relationship Id="rId178" Type="http://schemas.openxmlformats.org/officeDocument/2006/relationships/image" Target="../media/image1130.png"/><Relationship Id="rId301" Type="http://schemas.openxmlformats.org/officeDocument/2006/relationships/customXml" Target="../ink/ink1261.xml"/><Relationship Id="rId82" Type="http://schemas.openxmlformats.org/officeDocument/2006/relationships/image" Target="../media/image1082.png"/><Relationship Id="rId385" Type="http://schemas.openxmlformats.org/officeDocument/2006/relationships/customXml" Target="../ink/ink1303.xml"/><Relationship Id="rId592" Type="http://schemas.openxmlformats.org/officeDocument/2006/relationships/customXml" Target="../ink/ink1409.xml"/><Relationship Id="rId606" Type="http://schemas.openxmlformats.org/officeDocument/2006/relationships/customXml" Target="../ink/ink1416.xml"/><Relationship Id="rId813" Type="http://schemas.openxmlformats.org/officeDocument/2006/relationships/image" Target="../media/image1441.png"/><Relationship Id="rId245" Type="http://schemas.openxmlformats.org/officeDocument/2006/relationships/image" Target="../media/image1163.png"/><Relationship Id="rId452" Type="http://schemas.openxmlformats.org/officeDocument/2006/relationships/image" Target="../media/image1264.png"/><Relationship Id="rId105" Type="http://schemas.openxmlformats.org/officeDocument/2006/relationships/customXml" Target="../ink/ink1162.xml"/><Relationship Id="rId312" Type="http://schemas.openxmlformats.org/officeDocument/2006/relationships/image" Target="../media/image1195.png"/><Relationship Id="rId757" Type="http://schemas.openxmlformats.org/officeDocument/2006/relationships/image" Target="../media/image1413.png"/><Relationship Id="rId93" Type="http://schemas.openxmlformats.org/officeDocument/2006/relationships/customXml" Target="../ink/ink1156.xml"/><Relationship Id="rId189" Type="http://schemas.openxmlformats.org/officeDocument/2006/relationships/customXml" Target="../ink/ink1204.xml"/><Relationship Id="rId396" Type="http://schemas.openxmlformats.org/officeDocument/2006/relationships/image" Target="../media/image1236.png"/><Relationship Id="rId617" Type="http://schemas.openxmlformats.org/officeDocument/2006/relationships/image" Target="../media/image1344.png"/><Relationship Id="rId824" Type="http://schemas.openxmlformats.org/officeDocument/2006/relationships/customXml" Target="../ink/ink1526.xml"/><Relationship Id="rId256" Type="http://schemas.openxmlformats.org/officeDocument/2006/relationships/customXml" Target="../ink/ink1238.xml"/><Relationship Id="rId463" Type="http://schemas.openxmlformats.org/officeDocument/2006/relationships/image" Target="../media/image1269.png"/><Relationship Id="rId670" Type="http://schemas.openxmlformats.org/officeDocument/2006/relationships/customXml" Target="../ink/ink1448.xml"/><Relationship Id="rId116" Type="http://schemas.openxmlformats.org/officeDocument/2006/relationships/image" Target="../media/image1099.png"/><Relationship Id="rId323" Type="http://schemas.openxmlformats.org/officeDocument/2006/relationships/customXml" Target="../ink/ink1272.xml"/><Relationship Id="rId530" Type="http://schemas.openxmlformats.org/officeDocument/2006/relationships/customXml" Target="../ink/ink1377.xml"/><Relationship Id="rId768" Type="http://schemas.openxmlformats.org/officeDocument/2006/relationships/customXml" Target="../ink/ink1498.xml"/><Relationship Id="rId20" Type="http://schemas.openxmlformats.org/officeDocument/2006/relationships/image" Target="../media/image1051.png"/><Relationship Id="rId628" Type="http://schemas.openxmlformats.org/officeDocument/2006/relationships/customXml" Target="../ink/ink1427.xml"/><Relationship Id="rId267" Type="http://schemas.openxmlformats.org/officeDocument/2006/relationships/image" Target="../media/image1173.png"/><Relationship Id="rId474" Type="http://schemas.openxmlformats.org/officeDocument/2006/relationships/customXml" Target="../ink/ink1348.xml"/><Relationship Id="rId127" Type="http://schemas.openxmlformats.org/officeDocument/2006/relationships/customXml" Target="../ink/ink1173.xml"/><Relationship Id="rId681" Type="http://schemas.openxmlformats.org/officeDocument/2006/relationships/customXml" Target="../ink/ink1454.xml"/><Relationship Id="rId779" Type="http://schemas.openxmlformats.org/officeDocument/2006/relationships/image" Target="../media/image1424.png"/><Relationship Id="rId31" Type="http://schemas.openxmlformats.org/officeDocument/2006/relationships/customXml" Target="../ink/ink1125.xml"/><Relationship Id="rId334" Type="http://schemas.openxmlformats.org/officeDocument/2006/relationships/image" Target="../media/image1205.png"/><Relationship Id="rId541" Type="http://schemas.openxmlformats.org/officeDocument/2006/relationships/image" Target="../media/image1307.png"/><Relationship Id="rId639" Type="http://schemas.openxmlformats.org/officeDocument/2006/relationships/image" Target="../media/image1355.png"/><Relationship Id="rId180" Type="http://schemas.openxmlformats.org/officeDocument/2006/relationships/image" Target="../media/image1131.png"/><Relationship Id="rId278" Type="http://schemas.openxmlformats.org/officeDocument/2006/relationships/image" Target="../media/image1178.png"/><Relationship Id="rId401" Type="http://schemas.openxmlformats.org/officeDocument/2006/relationships/customXml" Target="../ink/ink1311.xml"/><Relationship Id="rId485" Type="http://schemas.openxmlformats.org/officeDocument/2006/relationships/image" Target="../media/image1280.png"/><Relationship Id="rId692" Type="http://schemas.openxmlformats.org/officeDocument/2006/relationships/image" Target="../media/image1381.png"/><Relationship Id="rId706" Type="http://schemas.openxmlformats.org/officeDocument/2006/relationships/image" Target="../media/image1388.png"/><Relationship Id="rId42" Type="http://schemas.openxmlformats.org/officeDocument/2006/relationships/image" Target="../media/image1062.png"/><Relationship Id="rId138" Type="http://schemas.openxmlformats.org/officeDocument/2006/relationships/image" Target="../media/image1110.png"/><Relationship Id="rId345" Type="http://schemas.openxmlformats.org/officeDocument/2006/relationships/customXml" Target="../ink/ink1283.xml"/><Relationship Id="rId552" Type="http://schemas.openxmlformats.org/officeDocument/2006/relationships/customXml" Target="../ink/ink1388.xml"/><Relationship Id="rId191" Type="http://schemas.openxmlformats.org/officeDocument/2006/relationships/customXml" Target="../ink/ink1205.xml"/><Relationship Id="rId205" Type="http://schemas.openxmlformats.org/officeDocument/2006/relationships/customXml" Target="../ink/ink1212.xml"/><Relationship Id="rId412" Type="http://schemas.openxmlformats.org/officeDocument/2006/relationships/image" Target="../media/image1244.png"/><Relationship Id="rId289" Type="http://schemas.openxmlformats.org/officeDocument/2006/relationships/customXml" Target="../ink/ink1255.xml"/><Relationship Id="rId496" Type="http://schemas.openxmlformats.org/officeDocument/2006/relationships/customXml" Target="../ink/ink1360.xml"/><Relationship Id="rId717" Type="http://schemas.openxmlformats.org/officeDocument/2006/relationships/customXml" Target="../ink/ink1472.xml"/><Relationship Id="rId53" Type="http://schemas.openxmlformats.org/officeDocument/2006/relationships/customXml" Target="../ink/ink1136.xml"/><Relationship Id="rId149" Type="http://schemas.openxmlformats.org/officeDocument/2006/relationships/customXml" Target="../ink/ink1184.xml"/><Relationship Id="rId356" Type="http://schemas.openxmlformats.org/officeDocument/2006/relationships/image" Target="../media/image1216.png"/><Relationship Id="rId563" Type="http://schemas.openxmlformats.org/officeDocument/2006/relationships/image" Target="../media/image1318.png"/><Relationship Id="rId770" Type="http://schemas.openxmlformats.org/officeDocument/2006/relationships/customXml" Target="../ink/ink1499.xml"/><Relationship Id="rId216" Type="http://schemas.openxmlformats.org/officeDocument/2006/relationships/image" Target="../media/image1149.png"/><Relationship Id="rId423" Type="http://schemas.openxmlformats.org/officeDocument/2006/relationships/customXml" Target="../ink/ink1322.xml"/><Relationship Id="rId630" Type="http://schemas.openxmlformats.org/officeDocument/2006/relationships/customXml" Target="../ink/ink1428.xml"/><Relationship Id="rId728" Type="http://schemas.openxmlformats.org/officeDocument/2006/relationships/customXml" Target="../ink/ink1478.xml"/><Relationship Id="rId64" Type="http://schemas.openxmlformats.org/officeDocument/2006/relationships/image" Target="../media/image1073.png"/><Relationship Id="rId367" Type="http://schemas.openxmlformats.org/officeDocument/2006/relationships/customXml" Target="../ink/ink1294.xml"/><Relationship Id="rId574" Type="http://schemas.openxmlformats.org/officeDocument/2006/relationships/customXml" Target="../ink/ink1399.xml"/><Relationship Id="rId227" Type="http://schemas.openxmlformats.org/officeDocument/2006/relationships/customXml" Target="../ink/ink1223.xml"/><Relationship Id="rId781" Type="http://schemas.openxmlformats.org/officeDocument/2006/relationships/image" Target="../media/image1425.png"/><Relationship Id="rId434" Type="http://schemas.openxmlformats.org/officeDocument/2006/relationships/image" Target="../media/image1255.png"/><Relationship Id="rId641" Type="http://schemas.openxmlformats.org/officeDocument/2006/relationships/image" Target="../media/image1356.png"/><Relationship Id="rId739" Type="http://schemas.openxmlformats.org/officeDocument/2006/relationships/image" Target="../media/image1404.png"/><Relationship Id="rId280" Type="http://schemas.openxmlformats.org/officeDocument/2006/relationships/image" Target="../media/image1179.png"/><Relationship Id="rId501" Type="http://schemas.openxmlformats.org/officeDocument/2006/relationships/image" Target="../media/image1287.png"/><Relationship Id="rId75" Type="http://schemas.openxmlformats.org/officeDocument/2006/relationships/customXml" Target="../ink/ink1147.xml"/><Relationship Id="rId140" Type="http://schemas.openxmlformats.org/officeDocument/2006/relationships/image" Target="../media/image1111.png"/><Relationship Id="rId378" Type="http://schemas.openxmlformats.org/officeDocument/2006/relationships/image" Target="../media/image1227.png"/><Relationship Id="rId585" Type="http://schemas.openxmlformats.org/officeDocument/2006/relationships/image" Target="../media/image1328.png"/><Relationship Id="rId792" Type="http://schemas.openxmlformats.org/officeDocument/2006/relationships/customXml" Target="../ink/ink1510.xml"/><Relationship Id="rId806" Type="http://schemas.openxmlformats.org/officeDocument/2006/relationships/customXml" Target="../ink/ink1517.xml"/><Relationship Id="rId6" Type="http://schemas.openxmlformats.org/officeDocument/2006/relationships/image" Target="../media/image10440.png"/><Relationship Id="rId238" Type="http://schemas.openxmlformats.org/officeDocument/2006/relationships/customXml" Target="../ink/ink1229.xml"/><Relationship Id="rId445" Type="http://schemas.openxmlformats.org/officeDocument/2006/relationships/customXml" Target="../ink/ink1333.xml"/><Relationship Id="rId652" Type="http://schemas.openxmlformats.org/officeDocument/2006/relationships/customXml" Target="../ink/ink1439.xml"/><Relationship Id="rId291" Type="http://schemas.openxmlformats.org/officeDocument/2006/relationships/customXml" Target="../ink/ink1256.xml"/><Relationship Id="rId305" Type="http://schemas.openxmlformats.org/officeDocument/2006/relationships/customXml" Target="../ink/ink1263.xml"/><Relationship Id="rId512" Type="http://schemas.openxmlformats.org/officeDocument/2006/relationships/customXml" Target="../ink/ink1368.xml"/><Relationship Id="rId86" Type="http://schemas.openxmlformats.org/officeDocument/2006/relationships/image" Target="../media/image1084.png"/><Relationship Id="rId151" Type="http://schemas.openxmlformats.org/officeDocument/2006/relationships/customXml" Target="../ink/ink1185.xml"/><Relationship Id="rId389" Type="http://schemas.openxmlformats.org/officeDocument/2006/relationships/customXml" Target="../ink/ink1305.xml"/><Relationship Id="rId596" Type="http://schemas.openxmlformats.org/officeDocument/2006/relationships/customXml" Target="../ink/ink1411.xml"/><Relationship Id="rId817" Type="http://schemas.openxmlformats.org/officeDocument/2006/relationships/image" Target="../media/image1442.png"/><Relationship Id="rId193" Type="http://schemas.openxmlformats.org/officeDocument/2006/relationships/customXml" Target="../ink/ink1206.xml"/><Relationship Id="rId207" Type="http://schemas.openxmlformats.org/officeDocument/2006/relationships/customXml" Target="../ink/ink1213.xml"/><Relationship Id="rId249" Type="http://schemas.openxmlformats.org/officeDocument/2006/relationships/image" Target="../media/image1165.png"/><Relationship Id="rId414" Type="http://schemas.openxmlformats.org/officeDocument/2006/relationships/image" Target="../media/image1245.png"/><Relationship Id="rId456" Type="http://schemas.openxmlformats.org/officeDocument/2006/relationships/image" Target="../media/image1266.png"/><Relationship Id="rId498" Type="http://schemas.openxmlformats.org/officeDocument/2006/relationships/customXml" Target="../ink/ink1361.xml"/><Relationship Id="rId621" Type="http://schemas.openxmlformats.org/officeDocument/2006/relationships/image" Target="../media/image1346.png"/><Relationship Id="rId663" Type="http://schemas.openxmlformats.org/officeDocument/2006/relationships/image" Target="../media/image1367.png"/><Relationship Id="rId13" Type="http://schemas.openxmlformats.org/officeDocument/2006/relationships/customXml" Target="../ink/ink1116.xml"/><Relationship Id="rId109" Type="http://schemas.openxmlformats.org/officeDocument/2006/relationships/customXml" Target="../ink/ink1164.xml"/><Relationship Id="rId260" Type="http://schemas.openxmlformats.org/officeDocument/2006/relationships/customXml" Target="../ink/ink1240.xml"/><Relationship Id="rId316" Type="http://schemas.openxmlformats.org/officeDocument/2006/relationships/image" Target="../media/image1197.png"/><Relationship Id="rId523" Type="http://schemas.openxmlformats.org/officeDocument/2006/relationships/image" Target="../media/image1298.png"/><Relationship Id="rId719" Type="http://schemas.openxmlformats.org/officeDocument/2006/relationships/customXml" Target="../ink/ink1473.xml"/><Relationship Id="rId55" Type="http://schemas.openxmlformats.org/officeDocument/2006/relationships/customXml" Target="../ink/ink1137.xml"/><Relationship Id="rId97" Type="http://schemas.openxmlformats.org/officeDocument/2006/relationships/customXml" Target="../ink/ink1158.xml"/><Relationship Id="rId120" Type="http://schemas.openxmlformats.org/officeDocument/2006/relationships/image" Target="../media/image1101.png"/><Relationship Id="rId358" Type="http://schemas.openxmlformats.org/officeDocument/2006/relationships/image" Target="../media/image1217.png"/><Relationship Id="rId565" Type="http://schemas.openxmlformats.org/officeDocument/2006/relationships/image" Target="../media/image1319.png"/><Relationship Id="rId730" Type="http://schemas.openxmlformats.org/officeDocument/2006/relationships/customXml" Target="../ink/ink1479.xml"/><Relationship Id="rId772" Type="http://schemas.openxmlformats.org/officeDocument/2006/relationships/customXml" Target="../ink/ink1500.xml"/><Relationship Id="rId162" Type="http://schemas.openxmlformats.org/officeDocument/2006/relationships/image" Target="../media/image1122.png"/><Relationship Id="rId218" Type="http://schemas.openxmlformats.org/officeDocument/2006/relationships/image" Target="../media/image1150.png"/><Relationship Id="rId425" Type="http://schemas.openxmlformats.org/officeDocument/2006/relationships/customXml" Target="../ink/ink1323.xml"/><Relationship Id="rId467" Type="http://schemas.openxmlformats.org/officeDocument/2006/relationships/image" Target="../media/image1271.png"/><Relationship Id="rId632" Type="http://schemas.openxmlformats.org/officeDocument/2006/relationships/customXml" Target="../ink/ink1429.xml"/><Relationship Id="rId271" Type="http://schemas.openxmlformats.org/officeDocument/2006/relationships/customXml" Target="../ink/ink1246.xml"/><Relationship Id="rId674" Type="http://schemas.openxmlformats.org/officeDocument/2006/relationships/customXml" Target="../ink/ink1450.xml"/><Relationship Id="rId24" Type="http://schemas.openxmlformats.org/officeDocument/2006/relationships/image" Target="../media/image1053.png"/><Relationship Id="rId66" Type="http://schemas.openxmlformats.org/officeDocument/2006/relationships/image" Target="../media/image1074.png"/><Relationship Id="rId131" Type="http://schemas.openxmlformats.org/officeDocument/2006/relationships/customXml" Target="../ink/ink1175.xml"/><Relationship Id="rId327" Type="http://schemas.openxmlformats.org/officeDocument/2006/relationships/customXml" Target="../ink/ink1274.xml"/><Relationship Id="rId369" Type="http://schemas.openxmlformats.org/officeDocument/2006/relationships/customXml" Target="../ink/ink1295.xml"/><Relationship Id="rId534" Type="http://schemas.openxmlformats.org/officeDocument/2006/relationships/customXml" Target="../ink/ink1379.xml"/><Relationship Id="rId576" Type="http://schemas.openxmlformats.org/officeDocument/2006/relationships/customXml" Target="../ink/ink1400.xml"/><Relationship Id="rId741" Type="http://schemas.openxmlformats.org/officeDocument/2006/relationships/image" Target="../media/image1405.png"/><Relationship Id="rId783" Type="http://schemas.openxmlformats.org/officeDocument/2006/relationships/image" Target="../media/image1426.png"/><Relationship Id="rId173" Type="http://schemas.openxmlformats.org/officeDocument/2006/relationships/customXml" Target="../ink/ink1196.xml"/><Relationship Id="rId229" Type="http://schemas.openxmlformats.org/officeDocument/2006/relationships/customXml" Target="../ink/ink1224.xml"/><Relationship Id="rId380" Type="http://schemas.openxmlformats.org/officeDocument/2006/relationships/image" Target="../media/image1228.png"/><Relationship Id="rId436" Type="http://schemas.openxmlformats.org/officeDocument/2006/relationships/image" Target="../media/image1256.png"/><Relationship Id="rId601" Type="http://schemas.openxmlformats.org/officeDocument/2006/relationships/image" Target="../media/image1336.png"/><Relationship Id="rId643" Type="http://schemas.openxmlformats.org/officeDocument/2006/relationships/image" Target="../media/image1357.png"/><Relationship Id="rId240" Type="http://schemas.openxmlformats.org/officeDocument/2006/relationships/customXml" Target="../ink/ink1230.xml"/><Relationship Id="rId478" Type="http://schemas.openxmlformats.org/officeDocument/2006/relationships/customXml" Target="../ink/ink1350.xml"/><Relationship Id="rId685" Type="http://schemas.openxmlformats.org/officeDocument/2006/relationships/customXml" Target="../ink/ink1456.xml"/><Relationship Id="rId35" Type="http://schemas.openxmlformats.org/officeDocument/2006/relationships/customXml" Target="../ink/ink1127.xml"/><Relationship Id="rId77" Type="http://schemas.openxmlformats.org/officeDocument/2006/relationships/customXml" Target="../ink/ink1148.xml"/><Relationship Id="rId100" Type="http://schemas.openxmlformats.org/officeDocument/2006/relationships/image" Target="../media/image1091.png"/><Relationship Id="rId282" Type="http://schemas.openxmlformats.org/officeDocument/2006/relationships/image" Target="../media/image1180.png"/><Relationship Id="rId338" Type="http://schemas.openxmlformats.org/officeDocument/2006/relationships/image" Target="../media/image1207.png"/><Relationship Id="rId503" Type="http://schemas.openxmlformats.org/officeDocument/2006/relationships/image" Target="../media/image1288.png"/><Relationship Id="rId545" Type="http://schemas.openxmlformats.org/officeDocument/2006/relationships/image" Target="../media/image1309.png"/><Relationship Id="rId587" Type="http://schemas.openxmlformats.org/officeDocument/2006/relationships/image" Target="../media/image1329.png"/><Relationship Id="rId710" Type="http://schemas.openxmlformats.org/officeDocument/2006/relationships/image" Target="../media/image1390.png"/><Relationship Id="rId752" Type="http://schemas.openxmlformats.org/officeDocument/2006/relationships/customXml" Target="../ink/ink1490.xml"/><Relationship Id="rId808" Type="http://schemas.openxmlformats.org/officeDocument/2006/relationships/customXml" Target="../ink/ink1518.xml"/><Relationship Id="rId8" Type="http://schemas.openxmlformats.org/officeDocument/2006/relationships/image" Target="../media/image10450.png"/><Relationship Id="rId142" Type="http://schemas.openxmlformats.org/officeDocument/2006/relationships/image" Target="../media/image1112.png"/><Relationship Id="rId184" Type="http://schemas.openxmlformats.org/officeDocument/2006/relationships/image" Target="../media/image1133.png"/><Relationship Id="rId391" Type="http://schemas.openxmlformats.org/officeDocument/2006/relationships/customXml" Target="../ink/ink1306.xml"/><Relationship Id="rId405" Type="http://schemas.openxmlformats.org/officeDocument/2006/relationships/customXml" Target="../ink/ink1313.xml"/><Relationship Id="rId447" Type="http://schemas.openxmlformats.org/officeDocument/2006/relationships/customXml" Target="../ink/ink1334.xml"/><Relationship Id="rId612" Type="http://schemas.openxmlformats.org/officeDocument/2006/relationships/customXml" Target="../ink/ink1419.xml"/><Relationship Id="rId794" Type="http://schemas.openxmlformats.org/officeDocument/2006/relationships/customXml" Target="../ink/ink1511.xml"/><Relationship Id="rId251" Type="http://schemas.openxmlformats.org/officeDocument/2006/relationships/image" Target="../media/image211.png"/><Relationship Id="rId489" Type="http://schemas.openxmlformats.org/officeDocument/2006/relationships/customXml" Target="../ink/ink1356.xml"/><Relationship Id="rId654" Type="http://schemas.openxmlformats.org/officeDocument/2006/relationships/customXml" Target="../ink/ink1440.xml"/><Relationship Id="rId696" Type="http://schemas.openxmlformats.org/officeDocument/2006/relationships/image" Target="../media/image1383.png"/><Relationship Id="rId46" Type="http://schemas.openxmlformats.org/officeDocument/2006/relationships/image" Target="../media/image1064.png"/><Relationship Id="rId293" Type="http://schemas.openxmlformats.org/officeDocument/2006/relationships/customXml" Target="../ink/ink1257.xml"/><Relationship Id="rId307" Type="http://schemas.openxmlformats.org/officeDocument/2006/relationships/customXml" Target="../ink/ink1264.xml"/><Relationship Id="rId349" Type="http://schemas.openxmlformats.org/officeDocument/2006/relationships/customXml" Target="../ink/ink1285.xml"/><Relationship Id="rId514" Type="http://schemas.openxmlformats.org/officeDocument/2006/relationships/customXml" Target="../ink/ink1369.xml"/><Relationship Id="rId556" Type="http://schemas.openxmlformats.org/officeDocument/2006/relationships/customXml" Target="../ink/ink1390.xml"/><Relationship Id="rId721" Type="http://schemas.openxmlformats.org/officeDocument/2006/relationships/customXml" Target="../ink/ink1474.xml"/><Relationship Id="rId763" Type="http://schemas.openxmlformats.org/officeDocument/2006/relationships/image" Target="../media/image1416.png"/><Relationship Id="rId88" Type="http://schemas.openxmlformats.org/officeDocument/2006/relationships/image" Target="../media/image1085.png"/><Relationship Id="rId111" Type="http://schemas.openxmlformats.org/officeDocument/2006/relationships/customXml" Target="../ink/ink1165.xml"/><Relationship Id="rId153" Type="http://schemas.openxmlformats.org/officeDocument/2006/relationships/customXml" Target="../ink/ink1186.xml"/><Relationship Id="rId195" Type="http://schemas.openxmlformats.org/officeDocument/2006/relationships/customXml" Target="../ink/ink1207.xml"/><Relationship Id="rId209" Type="http://schemas.openxmlformats.org/officeDocument/2006/relationships/customXml" Target="../ink/ink1214.xml"/><Relationship Id="rId360" Type="http://schemas.openxmlformats.org/officeDocument/2006/relationships/image" Target="../media/image1218.png"/><Relationship Id="rId416" Type="http://schemas.openxmlformats.org/officeDocument/2006/relationships/image" Target="../media/image1246.png"/><Relationship Id="rId598" Type="http://schemas.openxmlformats.org/officeDocument/2006/relationships/customXml" Target="../ink/ink1412.xml"/><Relationship Id="rId819" Type="http://schemas.openxmlformats.org/officeDocument/2006/relationships/image" Target="../media/image1443.png"/><Relationship Id="rId220" Type="http://schemas.openxmlformats.org/officeDocument/2006/relationships/image" Target="../media/image1151.png"/><Relationship Id="rId458" Type="http://schemas.openxmlformats.org/officeDocument/2006/relationships/image" Target="../media/image1267.png"/><Relationship Id="rId623" Type="http://schemas.openxmlformats.org/officeDocument/2006/relationships/image" Target="../media/image1347.png"/><Relationship Id="rId665" Type="http://schemas.openxmlformats.org/officeDocument/2006/relationships/image" Target="../media/image1368.png"/><Relationship Id="rId15" Type="http://schemas.openxmlformats.org/officeDocument/2006/relationships/customXml" Target="../ink/ink1117.xml"/><Relationship Id="rId57" Type="http://schemas.openxmlformats.org/officeDocument/2006/relationships/customXml" Target="../ink/ink1138.xml"/><Relationship Id="rId262" Type="http://schemas.openxmlformats.org/officeDocument/2006/relationships/customXml" Target="../ink/ink1241.xml"/><Relationship Id="rId318" Type="http://schemas.openxmlformats.org/officeDocument/2006/relationships/image" Target="../media/image1198.png"/><Relationship Id="rId525" Type="http://schemas.openxmlformats.org/officeDocument/2006/relationships/image" Target="../media/image1299.png"/><Relationship Id="rId567" Type="http://schemas.openxmlformats.org/officeDocument/2006/relationships/image" Target="../media/image1320.png"/><Relationship Id="rId732" Type="http://schemas.openxmlformats.org/officeDocument/2006/relationships/customXml" Target="../ink/ink1480.xml"/><Relationship Id="rId99" Type="http://schemas.openxmlformats.org/officeDocument/2006/relationships/customXml" Target="../ink/ink1159.xml"/><Relationship Id="rId122" Type="http://schemas.openxmlformats.org/officeDocument/2006/relationships/image" Target="../media/image1102.png"/><Relationship Id="rId164" Type="http://schemas.openxmlformats.org/officeDocument/2006/relationships/image" Target="../media/image1123.png"/><Relationship Id="rId371" Type="http://schemas.openxmlformats.org/officeDocument/2006/relationships/customXml" Target="../ink/ink1296.xml"/><Relationship Id="rId774" Type="http://schemas.openxmlformats.org/officeDocument/2006/relationships/customXml" Target="../ink/ink1501.xml"/><Relationship Id="rId427" Type="http://schemas.openxmlformats.org/officeDocument/2006/relationships/customXml" Target="../ink/ink1324.xml"/><Relationship Id="rId469" Type="http://schemas.openxmlformats.org/officeDocument/2006/relationships/image" Target="../media/image1272.png"/><Relationship Id="rId634" Type="http://schemas.openxmlformats.org/officeDocument/2006/relationships/customXml" Target="../ink/ink1430.xml"/><Relationship Id="rId676" Type="http://schemas.openxmlformats.org/officeDocument/2006/relationships/image" Target="../media/image1373.png"/><Relationship Id="rId26" Type="http://schemas.openxmlformats.org/officeDocument/2006/relationships/image" Target="../media/image1054.png"/><Relationship Id="rId231" Type="http://schemas.openxmlformats.org/officeDocument/2006/relationships/customXml" Target="../ink/ink1225.xml"/><Relationship Id="rId273" Type="http://schemas.openxmlformats.org/officeDocument/2006/relationships/customXml" Target="../ink/ink1247.xml"/><Relationship Id="rId329" Type="http://schemas.openxmlformats.org/officeDocument/2006/relationships/customXml" Target="../ink/ink1275.xml"/><Relationship Id="rId480" Type="http://schemas.openxmlformats.org/officeDocument/2006/relationships/customXml" Target="../ink/ink1351.xml"/><Relationship Id="rId536" Type="http://schemas.openxmlformats.org/officeDocument/2006/relationships/customXml" Target="../ink/ink1380.xml"/><Relationship Id="rId701" Type="http://schemas.openxmlformats.org/officeDocument/2006/relationships/customXml" Target="../ink/ink1464.xml"/><Relationship Id="rId68" Type="http://schemas.openxmlformats.org/officeDocument/2006/relationships/image" Target="../media/image1075.png"/><Relationship Id="rId133" Type="http://schemas.openxmlformats.org/officeDocument/2006/relationships/customXml" Target="../ink/ink1176.xml"/><Relationship Id="rId175" Type="http://schemas.openxmlformats.org/officeDocument/2006/relationships/customXml" Target="../ink/ink1197.xml"/><Relationship Id="rId340" Type="http://schemas.openxmlformats.org/officeDocument/2006/relationships/image" Target="../media/image1208.png"/><Relationship Id="rId578" Type="http://schemas.openxmlformats.org/officeDocument/2006/relationships/customXml" Target="../ink/ink1401.xml"/><Relationship Id="rId743" Type="http://schemas.openxmlformats.org/officeDocument/2006/relationships/image" Target="../media/image1406.png"/><Relationship Id="rId785" Type="http://schemas.openxmlformats.org/officeDocument/2006/relationships/image" Target="../media/image1427.png"/><Relationship Id="rId200" Type="http://schemas.openxmlformats.org/officeDocument/2006/relationships/image" Target="../media/image1141.png"/><Relationship Id="rId382" Type="http://schemas.openxmlformats.org/officeDocument/2006/relationships/image" Target="../media/image1229.png"/><Relationship Id="rId438" Type="http://schemas.openxmlformats.org/officeDocument/2006/relationships/image" Target="../media/image1257.png"/><Relationship Id="rId603" Type="http://schemas.openxmlformats.org/officeDocument/2006/relationships/image" Target="../media/image1337.png"/><Relationship Id="rId645" Type="http://schemas.openxmlformats.org/officeDocument/2006/relationships/image" Target="../media/image1358.png"/><Relationship Id="rId687" Type="http://schemas.openxmlformats.org/officeDocument/2006/relationships/customXml" Target="../ink/ink1457.xml"/><Relationship Id="rId810" Type="http://schemas.openxmlformats.org/officeDocument/2006/relationships/customXml" Target="../ink/ink1519.xml"/><Relationship Id="rId242" Type="http://schemas.openxmlformats.org/officeDocument/2006/relationships/customXml" Target="../ink/ink1231.xml"/><Relationship Id="rId284" Type="http://schemas.openxmlformats.org/officeDocument/2006/relationships/image" Target="../media/image1181.png"/><Relationship Id="rId491" Type="http://schemas.openxmlformats.org/officeDocument/2006/relationships/image" Target="../media/image1282.png"/><Relationship Id="rId505" Type="http://schemas.openxmlformats.org/officeDocument/2006/relationships/image" Target="../media/image1289.png"/><Relationship Id="rId712" Type="http://schemas.openxmlformats.org/officeDocument/2006/relationships/image" Target="../media/image1391.png"/><Relationship Id="rId37" Type="http://schemas.openxmlformats.org/officeDocument/2006/relationships/customXml" Target="../ink/ink1128.xml"/><Relationship Id="rId79" Type="http://schemas.openxmlformats.org/officeDocument/2006/relationships/customXml" Target="../ink/ink1149.xml"/><Relationship Id="rId102" Type="http://schemas.openxmlformats.org/officeDocument/2006/relationships/image" Target="../media/image1092.png"/><Relationship Id="rId144" Type="http://schemas.openxmlformats.org/officeDocument/2006/relationships/image" Target="../media/image1113.png"/><Relationship Id="rId547" Type="http://schemas.openxmlformats.org/officeDocument/2006/relationships/image" Target="../media/image1310.png"/><Relationship Id="rId589" Type="http://schemas.openxmlformats.org/officeDocument/2006/relationships/image" Target="../media/image1330.png"/><Relationship Id="rId754" Type="http://schemas.openxmlformats.org/officeDocument/2006/relationships/customXml" Target="../ink/ink1491.xml"/><Relationship Id="rId796" Type="http://schemas.openxmlformats.org/officeDocument/2006/relationships/customXml" Target="../ink/ink1512.xml"/><Relationship Id="rId90" Type="http://schemas.openxmlformats.org/officeDocument/2006/relationships/image" Target="../media/image1086.png"/><Relationship Id="rId186" Type="http://schemas.openxmlformats.org/officeDocument/2006/relationships/image" Target="../media/image1134.png"/><Relationship Id="rId351" Type="http://schemas.openxmlformats.org/officeDocument/2006/relationships/customXml" Target="../ink/ink1286.xml"/><Relationship Id="rId393" Type="http://schemas.openxmlformats.org/officeDocument/2006/relationships/customXml" Target="../ink/ink1307.xml"/><Relationship Id="rId407" Type="http://schemas.openxmlformats.org/officeDocument/2006/relationships/customXml" Target="../ink/ink1314.xml"/><Relationship Id="rId449" Type="http://schemas.openxmlformats.org/officeDocument/2006/relationships/customXml" Target="../ink/ink1335.xml"/><Relationship Id="rId614" Type="http://schemas.openxmlformats.org/officeDocument/2006/relationships/customXml" Target="../ink/ink1420.xml"/><Relationship Id="rId656" Type="http://schemas.openxmlformats.org/officeDocument/2006/relationships/customXml" Target="../ink/ink1441.xml"/><Relationship Id="rId821" Type="http://schemas.openxmlformats.org/officeDocument/2006/relationships/image" Target="../media/image1444.png"/><Relationship Id="rId211" Type="http://schemas.openxmlformats.org/officeDocument/2006/relationships/customXml" Target="../ink/ink1215.xml"/><Relationship Id="rId253" Type="http://schemas.openxmlformats.org/officeDocument/2006/relationships/image" Target="../media/image1166.png"/><Relationship Id="rId295" Type="http://schemas.openxmlformats.org/officeDocument/2006/relationships/customXml" Target="../ink/ink1258.xml"/><Relationship Id="rId309" Type="http://schemas.openxmlformats.org/officeDocument/2006/relationships/customXml" Target="../ink/ink1265.xml"/><Relationship Id="rId460" Type="http://schemas.openxmlformats.org/officeDocument/2006/relationships/image" Target="../media/image1268.png"/><Relationship Id="rId516" Type="http://schemas.openxmlformats.org/officeDocument/2006/relationships/customXml" Target="../ink/ink1370.xml"/><Relationship Id="rId698" Type="http://schemas.openxmlformats.org/officeDocument/2006/relationships/image" Target="../media/image1384.png"/><Relationship Id="rId48" Type="http://schemas.openxmlformats.org/officeDocument/2006/relationships/image" Target="../media/image1065.png"/><Relationship Id="rId113" Type="http://schemas.openxmlformats.org/officeDocument/2006/relationships/customXml" Target="../ink/ink1166.xml"/><Relationship Id="rId320" Type="http://schemas.openxmlformats.org/officeDocument/2006/relationships/image" Target="../media/image1199.png"/><Relationship Id="rId558" Type="http://schemas.openxmlformats.org/officeDocument/2006/relationships/customXml" Target="../ink/ink1391.xml"/><Relationship Id="rId723" Type="http://schemas.openxmlformats.org/officeDocument/2006/relationships/customXml" Target="../ink/ink1475.xml"/><Relationship Id="rId765" Type="http://schemas.openxmlformats.org/officeDocument/2006/relationships/image" Target="../media/image1417.png"/><Relationship Id="rId155" Type="http://schemas.openxmlformats.org/officeDocument/2006/relationships/customXml" Target="../ink/ink1187.xml"/><Relationship Id="rId197" Type="http://schemas.openxmlformats.org/officeDocument/2006/relationships/customXml" Target="../ink/ink1208.xml"/><Relationship Id="rId362" Type="http://schemas.openxmlformats.org/officeDocument/2006/relationships/image" Target="../media/image1219.png"/><Relationship Id="rId418" Type="http://schemas.openxmlformats.org/officeDocument/2006/relationships/image" Target="../media/image1247.png"/><Relationship Id="rId625" Type="http://schemas.openxmlformats.org/officeDocument/2006/relationships/image" Target="../media/image1348.png"/><Relationship Id="rId222" Type="http://schemas.openxmlformats.org/officeDocument/2006/relationships/image" Target="../media/image1152.png"/><Relationship Id="rId264" Type="http://schemas.openxmlformats.org/officeDocument/2006/relationships/customXml" Target="../ink/ink1242.xml"/><Relationship Id="rId471" Type="http://schemas.openxmlformats.org/officeDocument/2006/relationships/image" Target="../media/image1273.png"/><Relationship Id="rId667" Type="http://schemas.openxmlformats.org/officeDocument/2006/relationships/image" Target="../media/image1369.png"/><Relationship Id="rId17" Type="http://schemas.openxmlformats.org/officeDocument/2006/relationships/customXml" Target="../ink/ink1118.xml"/><Relationship Id="rId59" Type="http://schemas.openxmlformats.org/officeDocument/2006/relationships/customXml" Target="../ink/ink1139.xml"/><Relationship Id="rId124" Type="http://schemas.openxmlformats.org/officeDocument/2006/relationships/image" Target="../media/image1103.png"/><Relationship Id="rId527" Type="http://schemas.openxmlformats.org/officeDocument/2006/relationships/image" Target="../media/image1300.png"/><Relationship Id="rId569" Type="http://schemas.openxmlformats.org/officeDocument/2006/relationships/image" Target="../media/image1321.png"/><Relationship Id="rId734" Type="http://schemas.openxmlformats.org/officeDocument/2006/relationships/customXml" Target="../ink/ink1481.xml"/><Relationship Id="rId776" Type="http://schemas.openxmlformats.org/officeDocument/2006/relationships/customXml" Target="../ink/ink1502.xml"/><Relationship Id="rId70" Type="http://schemas.openxmlformats.org/officeDocument/2006/relationships/image" Target="../media/image1076.png"/><Relationship Id="rId166" Type="http://schemas.openxmlformats.org/officeDocument/2006/relationships/image" Target="../media/image1124.png"/><Relationship Id="rId331" Type="http://schemas.openxmlformats.org/officeDocument/2006/relationships/customXml" Target="../ink/ink1276.xml"/><Relationship Id="rId373" Type="http://schemas.openxmlformats.org/officeDocument/2006/relationships/customXml" Target="../ink/ink1297.xml"/><Relationship Id="rId429" Type="http://schemas.openxmlformats.org/officeDocument/2006/relationships/customXml" Target="../ink/ink1325.xml"/><Relationship Id="rId580" Type="http://schemas.openxmlformats.org/officeDocument/2006/relationships/customXml" Target="../ink/ink1403.xml"/><Relationship Id="rId636" Type="http://schemas.openxmlformats.org/officeDocument/2006/relationships/customXml" Target="../ink/ink1431.xml"/><Relationship Id="rId801" Type="http://schemas.openxmlformats.org/officeDocument/2006/relationships/image" Target="../media/image143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26.xml"/><Relationship Id="rId440" Type="http://schemas.openxmlformats.org/officeDocument/2006/relationships/image" Target="../media/image1258.png"/><Relationship Id="rId678" Type="http://schemas.openxmlformats.org/officeDocument/2006/relationships/image" Target="../media/image1374.png"/><Relationship Id="rId28" Type="http://schemas.openxmlformats.org/officeDocument/2006/relationships/image" Target="../media/image1055.png"/><Relationship Id="rId275" Type="http://schemas.openxmlformats.org/officeDocument/2006/relationships/customXml" Target="../ink/ink1248.xml"/><Relationship Id="rId300" Type="http://schemas.openxmlformats.org/officeDocument/2006/relationships/image" Target="../media/image1189.png"/><Relationship Id="rId482" Type="http://schemas.openxmlformats.org/officeDocument/2006/relationships/customXml" Target="../ink/ink1352.xml"/><Relationship Id="rId538" Type="http://schemas.openxmlformats.org/officeDocument/2006/relationships/customXml" Target="../ink/ink1381.xml"/><Relationship Id="rId703" Type="http://schemas.openxmlformats.org/officeDocument/2006/relationships/customXml" Target="../ink/ink1465.xml"/><Relationship Id="rId745" Type="http://schemas.openxmlformats.org/officeDocument/2006/relationships/image" Target="../media/image1407.png"/><Relationship Id="rId81" Type="http://schemas.openxmlformats.org/officeDocument/2006/relationships/customXml" Target="../ink/ink1150.xml"/><Relationship Id="rId135" Type="http://schemas.openxmlformats.org/officeDocument/2006/relationships/customXml" Target="../ink/ink1177.xml"/><Relationship Id="rId177" Type="http://schemas.openxmlformats.org/officeDocument/2006/relationships/customXml" Target="../ink/ink1198.xml"/><Relationship Id="rId342" Type="http://schemas.openxmlformats.org/officeDocument/2006/relationships/image" Target="../media/image1209.png"/><Relationship Id="rId384" Type="http://schemas.openxmlformats.org/officeDocument/2006/relationships/image" Target="../media/image1230.png"/><Relationship Id="rId591" Type="http://schemas.openxmlformats.org/officeDocument/2006/relationships/image" Target="../media/image1331.png"/><Relationship Id="rId605" Type="http://schemas.openxmlformats.org/officeDocument/2006/relationships/image" Target="../media/image1338.png"/><Relationship Id="rId787" Type="http://schemas.openxmlformats.org/officeDocument/2006/relationships/image" Target="../media/image1428.png"/><Relationship Id="rId812" Type="http://schemas.openxmlformats.org/officeDocument/2006/relationships/customXml" Target="../ink/ink1520.xml"/><Relationship Id="rId202" Type="http://schemas.openxmlformats.org/officeDocument/2006/relationships/image" Target="../media/image1142.png"/><Relationship Id="rId244" Type="http://schemas.openxmlformats.org/officeDocument/2006/relationships/customXml" Target="../ink/ink1232.xml"/><Relationship Id="rId647" Type="http://schemas.openxmlformats.org/officeDocument/2006/relationships/image" Target="../media/image1359.png"/><Relationship Id="rId689" Type="http://schemas.openxmlformats.org/officeDocument/2006/relationships/customXml" Target="../ink/ink1458.xml"/><Relationship Id="rId39" Type="http://schemas.openxmlformats.org/officeDocument/2006/relationships/customXml" Target="../ink/ink1129.xml"/><Relationship Id="rId286" Type="http://schemas.openxmlformats.org/officeDocument/2006/relationships/image" Target="../media/image1182.png"/><Relationship Id="rId451" Type="http://schemas.openxmlformats.org/officeDocument/2006/relationships/customXml" Target="../ink/ink1336.xml"/><Relationship Id="rId493" Type="http://schemas.openxmlformats.org/officeDocument/2006/relationships/image" Target="../media/image1283.png"/><Relationship Id="rId507" Type="http://schemas.openxmlformats.org/officeDocument/2006/relationships/image" Target="../media/image1290.png"/><Relationship Id="rId549" Type="http://schemas.openxmlformats.org/officeDocument/2006/relationships/image" Target="../media/image1311.png"/><Relationship Id="rId714" Type="http://schemas.openxmlformats.org/officeDocument/2006/relationships/image" Target="../media/image1392.png"/><Relationship Id="rId756" Type="http://schemas.openxmlformats.org/officeDocument/2006/relationships/customXml" Target="../ink/ink1492.xml"/><Relationship Id="rId50" Type="http://schemas.openxmlformats.org/officeDocument/2006/relationships/image" Target="../media/image1066.png"/><Relationship Id="rId104" Type="http://schemas.openxmlformats.org/officeDocument/2006/relationships/image" Target="../media/image1093.png"/><Relationship Id="rId146" Type="http://schemas.openxmlformats.org/officeDocument/2006/relationships/image" Target="../media/image1114.png"/><Relationship Id="rId188" Type="http://schemas.openxmlformats.org/officeDocument/2006/relationships/image" Target="../media/image1135.png"/><Relationship Id="rId311" Type="http://schemas.openxmlformats.org/officeDocument/2006/relationships/customXml" Target="../ink/ink1266.xml"/><Relationship Id="rId353" Type="http://schemas.openxmlformats.org/officeDocument/2006/relationships/customXml" Target="../ink/ink1287.xml"/><Relationship Id="rId395" Type="http://schemas.openxmlformats.org/officeDocument/2006/relationships/customXml" Target="../ink/ink1308.xml"/><Relationship Id="rId409" Type="http://schemas.openxmlformats.org/officeDocument/2006/relationships/customXml" Target="../ink/ink1315.xml"/><Relationship Id="rId560" Type="http://schemas.openxmlformats.org/officeDocument/2006/relationships/customXml" Target="../ink/ink1392.xml"/><Relationship Id="rId798" Type="http://schemas.openxmlformats.org/officeDocument/2006/relationships/customXml" Target="../ink/ink1513.xml"/><Relationship Id="rId92" Type="http://schemas.openxmlformats.org/officeDocument/2006/relationships/image" Target="../media/image1087.png"/><Relationship Id="rId213" Type="http://schemas.openxmlformats.org/officeDocument/2006/relationships/customXml" Target="../ink/ink1216.xml"/><Relationship Id="rId420" Type="http://schemas.openxmlformats.org/officeDocument/2006/relationships/image" Target="../media/image1248.png"/><Relationship Id="rId616" Type="http://schemas.openxmlformats.org/officeDocument/2006/relationships/customXml" Target="../ink/ink1421.xml"/><Relationship Id="rId658" Type="http://schemas.openxmlformats.org/officeDocument/2006/relationships/customXml" Target="../ink/ink1442.xml"/><Relationship Id="rId823" Type="http://schemas.openxmlformats.org/officeDocument/2006/relationships/image" Target="../media/image1445.png"/><Relationship Id="rId255" Type="http://schemas.openxmlformats.org/officeDocument/2006/relationships/image" Target="../media/image1167.png"/><Relationship Id="rId297" Type="http://schemas.openxmlformats.org/officeDocument/2006/relationships/customXml" Target="../ink/ink1259.xml"/><Relationship Id="rId462" Type="http://schemas.openxmlformats.org/officeDocument/2006/relationships/customXml" Target="../ink/ink1342.xml"/><Relationship Id="rId518" Type="http://schemas.openxmlformats.org/officeDocument/2006/relationships/customXml" Target="../ink/ink1371.xml"/><Relationship Id="rId725" Type="http://schemas.openxmlformats.org/officeDocument/2006/relationships/customXml" Target="../ink/ink1476.xml"/><Relationship Id="rId115" Type="http://schemas.openxmlformats.org/officeDocument/2006/relationships/customXml" Target="../ink/ink1167.xml"/><Relationship Id="rId157" Type="http://schemas.openxmlformats.org/officeDocument/2006/relationships/customXml" Target="../ink/ink1188.xml"/><Relationship Id="rId322" Type="http://schemas.openxmlformats.org/officeDocument/2006/relationships/image" Target="../media/image1200.png"/><Relationship Id="rId364" Type="http://schemas.openxmlformats.org/officeDocument/2006/relationships/image" Target="../media/image1220.png"/><Relationship Id="rId767" Type="http://schemas.openxmlformats.org/officeDocument/2006/relationships/image" Target="../media/image1418.png"/><Relationship Id="rId61" Type="http://schemas.openxmlformats.org/officeDocument/2006/relationships/customXml" Target="../ink/ink1140.xml"/><Relationship Id="rId199" Type="http://schemas.openxmlformats.org/officeDocument/2006/relationships/customXml" Target="../ink/ink1209.xml"/><Relationship Id="rId571" Type="http://schemas.openxmlformats.org/officeDocument/2006/relationships/image" Target="../media/image1322.png"/><Relationship Id="rId627" Type="http://schemas.openxmlformats.org/officeDocument/2006/relationships/image" Target="../media/image1349.png"/><Relationship Id="rId669" Type="http://schemas.openxmlformats.org/officeDocument/2006/relationships/image" Target="../media/image1370.png"/><Relationship Id="rId19" Type="http://schemas.openxmlformats.org/officeDocument/2006/relationships/customXml" Target="../ink/ink1119.xml"/><Relationship Id="rId224" Type="http://schemas.openxmlformats.org/officeDocument/2006/relationships/image" Target="../media/image1153.png"/><Relationship Id="rId266" Type="http://schemas.openxmlformats.org/officeDocument/2006/relationships/customXml" Target="../ink/ink1243.xml"/><Relationship Id="rId431" Type="http://schemas.openxmlformats.org/officeDocument/2006/relationships/customXml" Target="../ink/ink1326.xml"/><Relationship Id="rId473" Type="http://schemas.openxmlformats.org/officeDocument/2006/relationships/image" Target="../media/image1274.png"/><Relationship Id="rId529" Type="http://schemas.openxmlformats.org/officeDocument/2006/relationships/image" Target="../media/image1301.png"/><Relationship Id="rId680" Type="http://schemas.openxmlformats.org/officeDocument/2006/relationships/image" Target="../media/image1375.png"/><Relationship Id="rId736" Type="http://schemas.openxmlformats.org/officeDocument/2006/relationships/customXml" Target="../ink/ink1482.xml"/><Relationship Id="rId30" Type="http://schemas.openxmlformats.org/officeDocument/2006/relationships/image" Target="../media/image1056.png"/><Relationship Id="rId126" Type="http://schemas.openxmlformats.org/officeDocument/2006/relationships/image" Target="../media/image1104.png"/><Relationship Id="rId168" Type="http://schemas.openxmlformats.org/officeDocument/2006/relationships/image" Target="../media/image1125.png"/><Relationship Id="rId333" Type="http://schemas.openxmlformats.org/officeDocument/2006/relationships/customXml" Target="../ink/ink1277.xml"/><Relationship Id="rId540" Type="http://schemas.openxmlformats.org/officeDocument/2006/relationships/customXml" Target="../ink/ink1382.xml"/><Relationship Id="rId778" Type="http://schemas.openxmlformats.org/officeDocument/2006/relationships/customXml" Target="../ink/ink1503.xml"/><Relationship Id="rId72" Type="http://schemas.openxmlformats.org/officeDocument/2006/relationships/image" Target="../media/image1077.png"/><Relationship Id="rId375" Type="http://schemas.openxmlformats.org/officeDocument/2006/relationships/customXml" Target="../ink/ink1298.xml"/><Relationship Id="rId582" Type="http://schemas.openxmlformats.org/officeDocument/2006/relationships/customXml" Target="../ink/ink1404.xml"/><Relationship Id="rId638" Type="http://schemas.openxmlformats.org/officeDocument/2006/relationships/customXml" Target="../ink/ink1432.xml"/><Relationship Id="rId803" Type="http://schemas.openxmlformats.org/officeDocument/2006/relationships/image" Target="../media/image1436.png"/><Relationship Id="rId3" Type="http://schemas.openxmlformats.org/officeDocument/2006/relationships/customXml" Target="../ink/ink1111.xml"/><Relationship Id="rId235" Type="http://schemas.openxmlformats.org/officeDocument/2006/relationships/customXml" Target="../ink/ink1227.xml"/><Relationship Id="rId277" Type="http://schemas.openxmlformats.org/officeDocument/2006/relationships/customXml" Target="../ink/ink1249.xml"/><Relationship Id="rId400" Type="http://schemas.openxmlformats.org/officeDocument/2006/relationships/image" Target="../media/image1238.png"/><Relationship Id="rId442" Type="http://schemas.openxmlformats.org/officeDocument/2006/relationships/image" Target="../media/image1259.png"/><Relationship Id="rId484" Type="http://schemas.openxmlformats.org/officeDocument/2006/relationships/customXml" Target="../ink/ink1353.xml"/><Relationship Id="rId705" Type="http://schemas.openxmlformats.org/officeDocument/2006/relationships/customXml" Target="../ink/ink1466.xml"/><Relationship Id="rId137" Type="http://schemas.openxmlformats.org/officeDocument/2006/relationships/customXml" Target="../ink/ink1178.xml"/><Relationship Id="rId302" Type="http://schemas.openxmlformats.org/officeDocument/2006/relationships/image" Target="../media/image1190.png"/><Relationship Id="rId344" Type="http://schemas.openxmlformats.org/officeDocument/2006/relationships/image" Target="../media/image1210.png"/><Relationship Id="rId691" Type="http://schemas.openxmlformats.org/officeDocument/2006/relationships/customXml" Target="../ink/ink1459.xml"/><Relationship Id="rId747" Type="http://schemas.openxmlformats.org/officeDocument/2006/relationships/image" Target="../media/image1408.png"/><Relationship Id="rId789" Type="http://schemas.openxmlformats.org/officeDocument/2006/relationships/image" Target="../media/image1429.png"/><Relationship Id="rId41" Type="http://schemas.openxmlformats.org/officeDocument/2006/relationships/customXml" Target="../ink/ink1130.xml"/><Relationship Id="rId83" Type="http://schemas.openxmlformats.org/officeDocument/2006/relationships/customXml" Target="../ink/ink1151.xml"/><Relationship Id="rId179" Type="http://schemas.openxmlformats.org/officeDocument/2006/relationships/customXml" Target="../ink/ink1199.xml"/><Relationship Id="rId386" Type="http://schemas.openxmlformats.org/officeDocument/2006/relationships/image" Target="../media/image1231.png"/><Relationship Id="rId551" Type="http://schemas.openxmlformats.org/officeDocument/2006/relationships/image" Target="../media/image1312.png"/><Relationship Id="rId593" Type="http://schemas.openxmlformats.org/officeDocument/2006/relationships/image" Target="../media/image1332.png"/><Relationship Id="rId607" Type="http://schemas.openxmlformats.org/officeDocument/2006/relationships/image" Target="../media/image1339.png"/><Relationship Id="rId649" Type="http://schemas.openxmlformats.org/officeDocument/2006/relationships/image" Target="../media/image1360.png"/><Relationship Id="rId814" Type="http://schemas.openxmlformats.org/officeDocument/2006/relationships/customXml" Target="../ink/ink1521.xml"/><Relationship Id="rId190" Type="http://schemas.openxmlformats.org/officeDocument/2006/relationships/image" Target="../media/image1136.png"/><Relationship Id="rId204" Type="http://schemas.openxmlformats.org/officeDocument/2006/relationships/image" Target="../media/image1143.png"/><Relationship Id="rId246" Type="http://schemas.openxmlformats.org/officeDocument/2006/relationships/customXml" Target="../ink/ink1233.xml"/><Relationship Id="rId288" Type="http://schemas.openxmlformats.org/officeDocument/2006/relationships/image" Target="../media/image1183.png"/><Relationship Id="rId411" Type="http://schemas.openxmlformats.org/officeDocument/2006/relationships/customXml" Target="../ink/ink1316.xml"/><Relationship Id="rId453" Type="http://schemas.openxmlformats.org/officeDocument/2006/relationships/customXml" Target="../ink/ink1337.xml"/><Relationship Id="rId509" Type="http://schemas.openxmlformats.org/officeDocument/2006/relationships/image" Target="../media/image1291.png"/><Relationship Id="rId660" Type="http://schemas.openxmlformats.org/officeDocument/2006/relationships/customXml" Target="../ink/ink1443.xml"/><Relationship Id="rId106" Type="http://schemas.openxmlformats.org/officeDocument/2006/relationships/image" Target="../media/image1094.png"/><Relationship Id="rId313" Type="http://schemas.openxmlformats.org/officeDocument/2006/relationships/customXml" Target="../ink/ink1267.xml"/><Relationship Id="rId495" Type="http://schemas.openxmlformats.org/officeDocument/2006/relationships/image" Target="../media/image1284.png"/><Relationship Id="rId716" Type="http://schemas.openxmlformats.org/officeDocument/2006/relationships/image" Target="../media/image1393.png"/><Relationship Id="rId758" Type="http://schemas.openxmlformats.org/officeDocument/2006/relationships/customXml" Target="../ink/ink1493.xml"/><Relationship Id="rId10" Type="http://schemas.openxmlformats.org/officeDocument/2006/relationships/image" Target="../media/image10460.png"/><Relationship Id="rId52" Type="http://schemas.openxmlformats.org/officeDocument/2006/relationships/image" Target="../media/image1067.png"/><Relationship Id="rId94" Type="http://schemas.openxmlformats.org/officeDocument/2006/relationships/image" Target="../media/image1088.png"/><Relationship Id="rId148" Type="http://schemas.openxmlformats.org/officeDocument/2006/relationships/image" Target="../media/image1115.png"/><Relationship Id="rId355" Type="http://schemas.openxmlformats.org/officeDocument/2006/relationships/customXml" Target="../ink/ink1288.xml"/><Relationship Id="rId397" Type="http://schemas.openxmlformats.org/officeDocument/2006/relationships/customXml" Target="../ink/ink1309.xml"/><Relationship Id="rId520" Type="http://schemas.openxmlformats.org/officeDocument/2006/relationships/customXml" Target="../ink/ink1372.xml"/><Relationship Id="rId562" Type="http://schemas.openxmlformats.org/officeDocument/2006/relationships/customXml" Target="../ink/ink1393.xml"/><Relationship Id="rId618" Type="http://schemas.openxmlformats.org/officeDocument/2006/relationships/customXml" Target="../ink/ink1422.xml"/><Relationship Id="rId825" Type="http://schemas.openxmlformats.org/officeDocument/2006/relationships/image" Target="../media/image1446.png"/><Relationship Id="rId215" Type="http://schemas.openxmlformats.org/officeDocument/2006/relationships/customXml" Target="../ink/ink1217.xml"/><Relationship Id="rId257" Type="http://schemas.openxmlformats.org/officeDocument/2006/relationships/image" Target="../media/image1168.png"/><Relationship Id="rId422" Type="http://schemas.openxmlformats.org/officeDocument/2006/relationships/image" Target="../media/image1249.png"/><Relationship Id="rId464" Type="http://schemas.openxmlformats.org/officeDocument/2006/relationships/customXml" Target="../ink/ink1343.xml"/><Relationship Id="rId299" Type="http://schemas.openxmlformats.org/officeDocument/2006/relationships/customXml" Target="../ink/ink1260.xml"/><Relationship Id="rId727" Type="http://schemas.openxmlformats.org/officeDocument/2006/relationships/image" Target="../media/image1398.png"/><Relationship Id="rId63" Type="http://schemas.openxmlformats.org/officeDocument/2006/relationships/customXml" Target="../ink/ink1141.xml"/><Relationship Id="rId159" Type="http://schemas.openxmlformats.org/officeDocument/2006/relationships/customXml" Target="../ink/ink1189.xml"/><Relationship Id="rId366" Type="http://schemas.openxmlformats.org/officeDocument/2006/relationships/image" Target="../media/image1221.png"/><Relationship Id="rId573" Type="http://schemas.openxmlformats.org/officeDocument/2006/relationships/image" Target="../media/image1323.png"/><Relationship Id="rId780" Type="http://schemas.openxmlformats.org/officeDocument/2006/relationships/customXml" Target="../ink/ink1504.xml"/><Relationship Id="rId226" Type="http://schemas.openxmlformats.org/officeDocument/2006/relationships/image" Target="../media/image1154.png"/><Relationship Id="rId433" Type="http://schemas.openxmlformats.org/officeDocument/2006/relationships/customXml" Target="../ink/ink1327.xml"/><Relationship Id="rId640" Type="http://schemas.openxmlformats.org/officeDocument/2006/relationships/customXml" Target="../ink/ink1433.xml"/><Relationship Id="rId738" Type="http://schemas.openxmlformats.org/officeDocument/2006/relationships/customXml" Target="../ink/ink1483.xml"/><Relationship Id="rId74" Type="http://schemas.openxmlformats.org/officeDocument/2006/relationships/image" Target="../media/image1078.png"/><Relationship Id="rId377" Type="http://schemas.openxmlformats.org/officeDocument/2006/relationships/customXml" Target="../ink/ink1299.xml"/><Relationship Id="rId500" Type="http://schemas.openxmlformats.org/officeDocument/2006/relationships/customXml" Target="../ink/ink1362.xml"/><Relationship Id="rId584" Type="http://schemas.openxmlformats.org/officeDocument/2006/relationships/customXml" Target="../ink/ink1405.xml"/><Relationship Id="rId805" Type="http://schemas.openxmlformats.org/officeDocument/2006/relationships/image" Target="../media/image1437.png"/><Relationship Id="rId5" Type="http://schemas.openxmlformats.org/officeDocument/2006/relationships/customXml" Target="../ink/ink1112.xml"/><Relationship Id="rId237" Type="http://schemas.openxmlformats.org/officeDocument/2006/relationships/customXml" Target="../ink/ink1228.xml"/><Relationship Id="rId791" Type="http://schemas.openxmlformats.org/officeDocument/2006/relationships/image" Target="../media/image1430.png"/><Relationship Id="rId444" Type="http://schemas.openxmlformats.org/officeDocument/2006/relationships/image" Target="../media/image1260.png"/><Relationship Id="rId651" Type="http://schemas.openxmlformats.org/officeDocument/2006/relationships/image" Target="../media/image1361.png"/><Relationship Id="rId749" Type="http://schemas.openxmlformats.org/officeDocument/2006/relationships/image" Target="../media/image1409.png"/><Relationship Id="rId290" Type="http://schemas.openxmlformats.org/officeDocument/2006/relationships/image" Target="../media/image1184.png"/><Relationship Id="rId304" Type="http://schemas.openxmlformats.org/officeDocument/2006/relationships/image" Target="../media/image1191.png"/><Relationship Id="rId388" Type="http://schemas.openxmlformats.org/officeDocument/2006/relationships/image" Target="../media/image1232.png"/><Relationship Id="rId511" Type="http://schemas.openxmlformats.org/officeDocument/2006/relationships/image" Target="../media/image1292.png"/><Relationship Id="rId609" Type="http://schemas.openxmlformats.org/officeDocument/2006/relationships/image" Target="../media/image1340.png"/><Relationship Id="rId85" Type="http://schemas.openxmlformats.org/officeDocument/2006/relationships/customXml" Target="../ink/ink1152.xml"/><Relationship Id="rId150" Type="http://schemas.openxmlformats.org/officeDocument/2006/relationships/image" Target="../media/image1116.png"/><Relationship Id="rId595" Type="http://schemas.openxmlformats.org/officeDocument/2006/relationships/image" Target="../media/image1333.png"/><Relationship Id="rId816" Type="http://schemas.openxmlformats.org/officeDocument/2006/relationships/customXml" Target="../ink/ink1522.xml"/><Relationship Id="rId248" Type="http://schemas.openxmlformats.org/officeDocument/2006/relationships/customXml" Target="../ink/ink1234.xml"/><Relationship Id="rId455" Type="http://schemas.openxmlformats.org/officeDocument/2006/relationships/customXml" Target="../ink/ink1338.xml"/><Relationship Id="rId662" Type="http://schemas.openxmlformats.org/officeDocument/2006/relationships/customXml" Target="../ink/ink1444.xml"/><Relationship Id="rId12" Type="http://schemas.openxmlformats.org/officeDocument/2006/relationships/image" Target="../media/image10470.png"/><Relationship Id="rId108" Type="http://schemas.openxmlformats.org/officeDocument/2006/relationships/image" Target="../media/image1095.png"/><Relationship Id="rId315" Type="http://schemas.openxmlformats.org/officeDocument/2006/relationships/customXml" Target="../ink/ink1268.xml"/><Relationship Id="rId522" Type="http://schemas.openxmlformats.org/officeDocument/2006/relationships/customXml" Target="../ink/ink1373.xml"/><Relationship Id="rId96" Type="http://schemas.openxmlformats.org/officeDocument/2006/relationships/image" Target="../media/image1089.png"/><Relationship Id="rId161" Type="http://schemas.openxmlformats.org/officeDocument/2006/relationships/customXml" Target="../ink/ink1190.xml"/><Relationship Id="rId399" Type="http://schemas.openxmlformats.org/officeDocument/2006/relationships/customXml" Target="../ink/ink1310.xml"/><Relationship Id="rId259" Type="http://schemas.openxmlformats.org/officeDocument/2006/relationships/image" Target="../media/image1169.png"/><Relationship Id="rId466" Type="http://schemas.openxmlformats.org/officeDocument/2006/relationships/customXml" Target="../ink/ink1344.xml"/><Relationship Id="rId673" Type="http://schemas.openxmlformats.org/officeDocument/2006/relationships/image" Target="../media/image1372.png"/><Relationship Id="rId23" Type="http://schemas.openxmlformats.org/officeDocument/2006/relationships/customXml" Target="../ink/ink1121.xml"/><Relationship Id="rId119" Type="http://schemas.openxmlformats.org/officeDocument/2006/relationships/customXml" Target="../ink/ink1169.xml"/><Relationship Id="rId326" Type="http://schemas.openxmlformats.org/officeDocument/2006/relationships/image" Target="../media/image397.png"/><Relationship Id="rId533" Type="http://schemas.openxmlformats.org/officeDocument/2006/relationships/image" Target="../media/image1303.png"/><Relationship Id="rId740" Type="http://schemas.openxmlformats.org/officeDocument/2006/relationships/customXml" Target="../ink/ink1484.xml"/><Relationship Id="rId172" Type="http://schemas.openxmlformats.org/officeDocument/2006/relationships/image" Target="../media/image1127.png"/><Relationship Id="rId477" Type="http://schemas.openxmlformats.org/officeDocument/2006/relationships/image" Target="../media/image1276.png"/><Relationship Id="rId600" Type="http://schemas.openxmlformats.org/officeDocument/2006/relationships/customXml" Target="../ink/ink1413.xml"/><Relationship Id="rId684" Type="http://schemas.openxmlformats.org/officeDocument/2006/relationships/image" Target="../media/image1377.png"/><Relationship Id="rId337" Type="http://schemas.openxmlformats.org/officeDocument/2006/relationships/customXml" Target="../ink/ink1279.xml"/><Relationship Id="rId34" Type="http://schemas.openxmlformats.org/officeDocument/2006/relationships/image" Target="../media/image1058.png"/><Relationship Id="rId544" Type="http://schemas.openxmlformats.org/officeDocument/2006/relationships/customXml" Target="../ink/ink1384.xml"/><Relationship Id="rId751" Type="http://schemas.openxmlformats.org/officeDocument/2006/relationships/image" Target="../media/image1410.png"/><Relationship Id="rId183" Type="http://schemas.openxmlformats.org/officeDocument/2006/relationships/customXml" Target="../ink/ink1201.xml"/><Relationship Id="rId390" Type="http://schemas.openxmlformats.org/officeDocument/2006/relationships/image" Target="../media/image1233.png"/><Relationship Id="rId404" Type="http://schemas.openxmlformats.org/officeDocument/2006/relationships/image" Target="../media/image1240.png"/><Relationship Id="rId611" Type="http://schemas.openxmlformats.org/officeDocument/2006/relationships/image" Target="../media/image1341.png"/><Relationship Id="rId250" Type="http://schemas.openxmlformats.org/officeDocument/2006/relationships/customXml" Target="../ink/ink1235.xml"/><Relationship Id="rId488" Type="http://schemas.openxmlformats.org/officeDocument/2006/relationships/image" Target="../media/image1281.png"/><Relationship Id="rId695" Type="http://schemas.openxmlformats.org/officeDocument/2006/relationships/customXml" Target="../ink/ink1461.xml"/><Relationship Id="rId709" Type="http://schemas.openxmlformats.org/officeDocument/2006/relationships/customXml" Target="../ink/ink1468.xml"/><Relationship Id="rId45" Type="http://schemas.openxmlformats.org/officeDocument/2006/relationships/customXml" Target="../ink/ink1132.xml"/><Relationship Id="rId110" Type="http://schemas.openxmlformats.org/officeDocument/2006/relationships/image" Target="../media/image1096.png"/><Relationship Id="rId348" Type="http://schemas.openxmlformats.org/officeDocument/2006/relationships/image" Target="../media/image1212.png"/><Relationship Id="rId555" Type="http://schemas.openxmlformats.org/officeDocument/2006/relationships/image" Target="../media/image1314.png"/><Relationship Id="rId762" Type="http://schemas.openxmlformats.org/officeDocument/2006/relationships/customXml" Target="../ink/ink1495.xml"/><Relationship Id="rId194" Type="http://schemas.openxmlformats.org/officeDocument/2006/relationships/image" Target="../media/image1138.png"/><Relationship Id="rId208" Type="http://schemas.openxmlformats.org/officeDocument/2006/relationships/image" Target="../media/image1145.png"/><Relationship Id="rId415" Type="http://schemas.openxmlformats.org/officeDocument/2006/relationships/customXml" Target="../ink/ink1318.xml"/><Relationship Id="rId622" Type="http://schemas.openxmlformats.org/officeDocument/2006/relationships/customXml" Target="../ink/ink1424.xml"/><Relationship Id="rId261" Type="http://schemas.openxmlformats.org/officeDocument/2006/relationships/image" Target="../media/image1170.png"/><Relationship Id="rId499" Type="http://schemas.openxmlformats.org/officeDocument/2006/relationships/image" Target="../media/image1286.png"/><Relationship Id="rId56" Type="http://schemas.openxmlformats.org/officeDocument/2006/relationships/image" Target="../media/image1069.png"/><Relationship Id="rId359" Type="http://schemas.openxmlformats.org/officeDocument/2006/relationships/customXml" Target="../ink/ink1290.xml"/><Relationship Id="rId566" Type="http://schemas.openxmlformats.org/officeDocument/2006/relationships/customXml" Target="../ink/ink1395.xml"/><Relationship Id="rId773" Type="http://schemas.openxmlformats.org/officeDocument/2006/relationships/image" Target="../media/image1421.png"/><Relationship Id="rId121" Type="http://schemas.openxmlformats.org/officeDocument/2006/relationships/customXml" Target="../ink/ink1170.xml"/><Relationship Id="rId219" Type="http://schemas.openxmlformats.org/officeDocument/2006/relationships/customXml" Target="../ink/ink1219.xml"/><Relationship Id="rId426" Type="http://schemas.openxmlformats.org/officeDocument/2006/relationships/image" Target="../media/image1251.png"/><Relationship Id="rId633" Type="http://schemas.openxmlformats.org/officeDocument/2006/relationships/image" Target="../media/image1352.png"/><Relationship Id="rId67" Type="http://schemas.openxmlformats.org/officeDocument/2006/relationships/customXml" Target="../ink/ink1143.xml"/><Relationship Id="rId272" Type="http://schemas.openxmlformats.org/officeDocument/2006/relationships/image" Target="../media/image1175.png"/><Relationship Id="rId577" Type="http://schemas.openxmlformats.org/officeDocument/2006/relationships/image" Target="../media/image1325.png"/><Relationship Id="rId700" Type="http://schemas.openxmlformats.org/officeDocument/2006/relationships/image" Target="../media/image1385.png"/><Relationship Id="rId132" Type="http://schemas.openxmlformats.org/officeDocument/2006/relationships/image" Target="../media/image1107.png"/><Relationship Id="rId784" Type="http://schemas.openxmlformats.org/officeDocument/2006/relationships/customXml" Target="../ink/ink1506.xml"/><Relationship Id="rId437" Type="http://schemas.openxmlformats.org/officeDocument/2006/relationships/customXml" Target="../ink/ink1329.xml"/><Relationship Id="rId644" Type="http://schemas.openxmlformats.org/officeDocument/2006/relationships/customXml" Target="../ink/ink1435.xml"/><Relationship Id="rId283" Type="http://schemas.openxmlformats.org/officeDocument/2006/relationships/customXml" Target="../ink/ink1252.xml"/><Relationship Id="rId490" Type="http://schemas.openxmlformats.org/officeDocument/2006/relationships/customXml" Target="../ink/ink1357.xml"/><Relationship Id="rId504" Type="http://schemas.openxmlformats.org/officeDocument/2006/relationships/customXml" Target="../ink/ink1364.xml"/><Relationship Id="rId711" Type="http://schemas.openxmlformats.org/officeDocument/2006/relationships/customXml" Target="../ink/ink1469.xml"/><Relationship Id="rId78" Type="http://schemas.openxmlformats.org/officeDocument/2006/relationships/image" Target="../media/image1080.png"/><Relationship Id="rId143" Type="http://schemas.openxmlformats.org/officeDocument/2006/relationships/customXml" Target="../ink/ink1181.xml"/><Relationship Id="rId350" Type="http://schemas.openxmlformats.org/officeDocument/2006/relationships/image" Target="../media/image1213.png"/><Relationship Id="rId588" Type="http://schemas.openxmlformats.org/officeDocument/2006/relationships/customXml" Target="../ink/ink1407.xml"/><Relationship Id="rId795" Type="http://schemas.openxmlformats.org/officeDocument/2006/relationships/image" Target="../media/image1432.png"/><Relationship Id="rId809" Type="http://schemas.openxmlformats.org/officeDocument/2006/relationships/image" Target="../media/image1439.png"/><Relationship Id="rId9" Type="http://schemas.openxmlformats.org/officeDocument/2006/relationships/customXml" Target="../ink/ink1114.xml"/><Relationship Id="rId210" Type="http://schemas.openxmlformats.org/officeDocument/2006/relationships/image" Target="../media/image1146.png"/><Relationship Id="rId448" Type="http://schemas.openxmlformats.org/officeDocument/2006/relationships/image" Target="../media/image1262.png"/><Relationship Id="rId655" Type="http://schemas.openxmlformats.org/officeDocument/2006/relationships/image" Target="../media/image1363.png"/><Relationship Id="rId294" Type="http://schemas.openxmlformats.org/officeDocument/2006/relationships/image" Target="../media/image1186.png"/><Relationship Id="rId308" Type="http://schemas.openxmlformats.org/officeDocument/2006/relationships/image" Target="../media/image1193.png"/><Relationship Id="rId515" Type="http://schemas.openxmlformats.org/officeDocument/2006/relationships/image" Target="../media/image1294.png"/><Relationship Id="rId722" Type="http://schemas.openxmlformats.org/officeDocument/2006/relationships/image" Target="../media/image1396.png"/><Relationship Id="rId89" Type="http://schemas.openxmlformats.org/officeDocument/2006/relationships/customXml" Target="../ink/ink1154.xml"/><Relationship Id="rId154" Type="http://schemas.openxmlformats.org/officeDocument/2006/relationships/image" Target="../media/image1118.png"/><Relationship Id="rId361" Type="http://schemas.openxmlformats.org/officeDocument/2006/relationships/customXml" Target="../ink/ink1291.xml"/><Relationship Id="rId599" Type="http://schemas.openxmlformats.org/officeDocument/2006/relationships/image" Target="../media/image1335.png"/><Relationship Id="rId459" Type="http://schemas.openxmlformats.org/officeDocument/2006/relationships/customXml" Target="../ink/ink1340.xml"/><Relationship Id="rId666" Type="http://schemas.openxmlformats.org/officeDocument/2006/relationships/customXml" Target="../ink/ink1446.xml"/><Relationship Id="rId16" Type="http://schemas.openxmlformats.org/officeDocument/2006/relationships/image" Target="../media/image10490.png"/><Relationship Id="rId221" Type="http://schemas.openxmlformats.org/officeDocument/2006/relationships/customXml" Target="../ink/ink1220.xml"/><Relationship Id="rId319" Type="http://schemas.openxmlformats.org/officeDocument/2006/relationships/customXml" Target="../ink/ink1270.xml"/><Relationship Id="rId526" Type="http://schemas.openxmlformats.org/officeDocument/2006/relationships/customXml" Target="../ink/ink1375.xml"/><Relationship Id="rId733" Type="http://schemas.openxmlformats.org/officeDocument/2006/relationships/image" Target="../media/image1401.png"/><Relationship Id="rId165" Type="http://schemas.openxmlformats.org/officeDocument/2006/relationships/customXml" Target="../ink/ink1192.xml"/><Relationship Id="rId372" Type="http://schemas.openxmlformats.org/officeDocument/2006/relationships/image" Target="../media/image1224.png"/><Relationship Id="rId677" Type="http://schemas.openxmlformats.org/officeDocument/2006/relationships/customXml" Target="../ink/ink1452.xml"/><Relationship Id="rId800" Type="http://schemas.openxmlformats.org/officeDocument/2006/relationships/customXml" Target="../ink/ink1514.xml"/><Relationship Id="rId232" Type="http://schemas.openxmlformats.org/officeDocument/2006/relationships/image" Target="../media/image1157.png"/><Relationship Id="rId27" Type="http://schemas.openxmlformats.org/officeDocument/2006/relationships/customXml" Target="../ink/ink1123.xml"/><Relationship Id="rId537" Type="http://schemas.openxmlformats.org/officeDocument/2006/relationships/image" Target="../media/image1305.png"/><Relationship Id="rId744" Type="http://schemas.openxmlformats.org/officeDocument/2006/relationships/customXml" Target="../ink/ink1486.xml"/><Relationship Id="rId80" Type="http://schemas.openxmlformats.org/officeDocument/2006/relationships/image" Target="../media/image1081.png"/><Relationship Id="rId176" Type="http://schemas.openxmlformats.org/officeDocument/2006/relationships/image" Target="../media/image1129.png"/><Relationship Id="rId383" Type="http://schemas.openxmlformats.org/officeDocument/2006/relationships/customXml" Target="../ink/ink1302.xml"/><Relationship Id="rId590" Type="http://schemas.openxmlformats.org/officeDocument/2006/relationships/customXml" Target="../ink/ink1408.xml"/><Relationship Id="rId604" Type="http://schemas.openxmlformats.org/officeDocument/2006/relationships/customXml" Target="../ink/ink1415.xml"/><Relationship Id="rId811" Type="http://schemas.openxmlformats.org/officeDocument/2006/relationships/image" Target="../media/image1440.png"/><Relationship Id="rId243" Type="http://schemas.openxmlformats.org/officeDocument/2006/relationships/image" Target="../media/image1162.png"/><Relationship Id="rId450" Type="http://schemas.openxmlformats.org/officeDocument/2006/relationships/image" Target="../media/image1263.png"/><Relationship Id="rId688" Type="http://schemas.openxmlformats.org/officeDocument/2006/relationships/image" Target="../media/image1379.png"/><Relationship Id="rId38" Type="http://schemas.openxmlformats.org/officeDocument/2006/relationships/image" Target="../media/image1060.png"/><Relationship Id="rId103" Type="http://schemas.openxmlformats.org/officeDocument/2006/relationships/customXml" Target="../ink/ink1161.xml"/><Relationship Id="rId310" Type="http://schemas.openxmlformats.org/officeDocument/2006/relationships/image" Target="../media/image1194.png"/><Relationship Id="rId548" Type="http://schemas.openxmlformats.org/officeDocument/2006/relationships/customXml" Target="../ink/ink1386.xml"/><Relationship Id="rId755" Type="http://schemas.openxmlformats.org/officeDocument/2006/relationships/image" Target="../media/image1412.png"/><Relationship Id="rId91" Type="http://schemas.openxmlformats.org/officeDocument/2006/relationships/customXml" Target="../ink/ink1155.xml"/><Relationship Id="rId187" Type="http://schemas.openxmlformats.org/officeDocument/2006/relationships/customXml" Target="../ink/ink1203.xml"/><Relationship Id="rId394" Type="http://schemas.openxmlformats.org/officeDocument/2006/relationships/image" Target="../media/image1235.png"/><Relationship Id="rId408" Type="http://schemas.openxmlformats.org/officeDocument/2006/relationships/image" Target="../media/image1242.png"/><Relationship Id="rId615" Type="http://schemas.openxmlformats.org/officeDocument/2006/relationships/image" Target="../media/image1343.png"/><Relationship Id="rId822" Type="http://schemas.openxmlformats.org/officeDocument/2006/relationships/customXml" Target="../ink/ink1525.xml"/><Relationship Id="rId254" Type="http://schemas.openxmlformats.org/officeDocument/2006/relationships/customXml" Target="../ink/ink1237.xml"/><Relationship Id="rId699" Type="http://schemas.openxmlformats.org/officeDocument/2006/relationships/customXml" Target="../ink/ink1463.xml"/><Relationship Id="rId49" Type="http://schemas.openxmlformats.org/officeDocument/2006/relationships/customXml" Target="../ink/ink1134.xml"/><Relationship Id="rId114" Type="http://schemas.openxmlformats.org/officeDocument/2006/relationships/image" Target="../media/image1098.png"/><Relationship Id="rId461" Type="http://schemas.openxmlformats.org/officeDocument/2006/relationships/customXml" Target="../ink/ink1341.xml"/><Relationship Id="rId559" Type="http://schemas.openxmlformats.org/officeDocument/2006/relationships/image" Target="../media/image1316.png"/><Relationship Id="rId766" Type="http://schemas.openxmlformats.org/officeDocument/2006/relationships/customXml" Target="../ink/ink1497.xml"/><Relationship Id="rId198" Type="http://schemas.openxmlformats.org/officeDocument/2006/relationships/image" Target="../media/image1140.png"/><Relationship Id="rId321" Type="http://schemas.openxmlformats.org/officeDocument/2006/relationships/customXml" Target="../ink/ink1271.xml"/><Relationship Id="rId419" Type="http://schemas.openxmlformats.org/officeDocument/2006/relationships/customXml" Target="../ink/ink1320.xml"/><Relationship Id="rId626" Type="http://schemas.openxmlformats.org/officeDocument/2006/relationships/customXml" Target="../ink/ink1426.xml"/><Relationship Id="rId265" Type="http://schemas.openxmlformats.org/officeDocument/2006/relationships/image" Target="../media/image1172.png"/><Relationship Id="rId472" Type="http://schemas.openxmlformats.org/officeDocument/2006/relationships/customXml" Target="../ink/ink1347.xml"/><Relationship Id="rId125" Type="http://schemas.openxmlformats.org/officeDocument/2006/relationships/customXml" Target="../ink/ink1172.xml"/><Relationship Id="rId332" Type="http://schemas.openxmlformats.org/officeDocument/2006/relationships/image" Target="../media/image1204.png"/><Relationship Id="rId777" Type="http://schemas.openxmlformats.org/officeDocument/2006/relationships/image" Target="../media/image1423.png"/><Relationship Id="rId637" Type="http://schemas.openxmlformats.org/officeDocument/2006/relationships/image" Target="../media/image1354.png"/><Relationship Id="rId276" Type="http://schemas.openxmlformats.org/officeDocument/2006/relationships/image" Target="../media/image1177.png"/><Relationship Id="rId483" Type="http://schemas.openxmlformats.org/officeDocument/2006/relationships/image" Target="../media/image1279.png"/><Relationship Id="rId690" Type="http://schemas.openxmlformats.org/officeDocument/2006/relationships/image" Target="../media/image1380.png"/><Relationship Id="rId704" Type="http://schemas.openxmlformats.org/officeDocument/2006/relationships/image" Target="../media/image1387.png"/><Relationship Id="rId40" Type="http://schemas.openxmlformats.org/officeDocument/2006/relationships/image" Target="../media/image1061.png"/><Relationship Id="rId136" Type="http://schemas.openxmlformats.org/officeDocument/2006/relationships/image" Target="../media/image1109.png"/><Relationship Id="rId343" Type="http://schemas.openxmlformats.org/officeDocument/2006/relationships/customXml" Target="../ink/ink1282.xml"/><Relationship Id="rId550" Type="http://schemas.openxmlformats.org/officeDocument/2006/relationships/customXml" Target="../ink/ink1387.xml"/><Relationship Id="rId788" Type="http://schemas.openxmlformats.org/officeDocument/2006/relationships/customXml" Target="../ink/ink1508.xml"/><Relationship Id="rId203" Type="http://schemas.openxmlformats.org/officeDocument/2006/relationships/customXml" Target="../ink/ink1211.xml"/><Relationship Id="rId648" Type="http://schemas.openxmlformats.org/officeDocument/2006/relationships/customXml" Target="../ink/ink1437.xml"/><Relationship Id="rId287" Type="http://schemas.openxmlformats.org/officeDocument/2006/relationships/customXml" Target="../ink/ink1254.xml"/><Relationship Id="rId410" Type="http://schemas.openxmlformats.org/officeDocument/2006/relationships/image" Target="../media/image1243.png"/><Relationship Id="rId494" Type="http://schemas.openxmlformats.org/officeDocument/2006/relationships/customXml" Target="../ink/ink1359.xml"/><Relationship Id="rId508" Type="http://schemas.openxmlformats.org/officeDocument/2006/relationships/customXml" Target="../ink/ink1366.xml"/><Relationship Id="rId715" Type="http://schemas.openxmlformats.org/officeDocument/2006/relationships/customXml" Target="../ink/ink1471.xml"/><Relationship Id="rId147" Type="http://schemas.openxmlformats.org/officeDocument/2006/relationships/customXml" Target="../ink/ink1183.xml"/><Relationship Id="rId354" Type="http://schemas.openxmlformats.org/officeDocument/2006/relationships/image" Target="../media/image1215.png"/><Relationship Id="rId799" Type="http://schemas.openxmlformats.org/officeDocument/2006/relationships/image" Target="../media/image1434.png"/><Relationship Id="rId51" Type="http://schemas.openxmlformats.org/officeDocument/2006/relationships/customXml" Target="../ink/ink1135.xml"/><Relationship Id="rId561" Type="http://schemas.openxmlformats.org/officeDocument/2006/relationships/image" Target="../media/image1317.png"/><Relationship Id="rId659" Type="http://schemas.openxmlformats.org/officeDocument/2006/relationships/image" Target="../media/image1365.png"/><Relationship Id="rId214" Type="http://schemas.openxmlformats.org/officeDocument/2006/relationships/image" Target="../media/image1148.png"/><Relationship Id="rId298" Type="http://schemas.openxmlformats.org/officeDocument/2006/relationships/image" Target="../media/image1188.png"/><Relationship Id="rId421" Type="http://schemas.openxmlformats.org/officeDocument/2006/relationships/customXml" Target="../ink/ink1321.xml"/><Relationship Id="rId519" Type="http://schemas.openxmlformats.org/officeDocument/2006/relationships/image" Target="../media/image1296.png"/><Relationship Id="rId158" Type="http://schemas.openxmlformats.org/officeDocument/2006/relationships/image" Target="../media/image1120.png"/><Relationship Id="rId726" Type="http://schemas.openxmlformats.org/officeDocument/2006/relationships/customXml" Target="../ink/ink1477.xml"/><Relationship Id="rId62" Type="http://schemas.openxmlformats.org/officeDocument/2006/relationships/image" Target="../media/image1072.png"/><Relationship Id="rId365" Type="http://schemas.openxmlformats.org/officeDocument/2006/relationships/customXml" Target="../ink/ink1293.xml"/><Relationship Id="rId572" Type="http://schemas.openxmlformats.org/officeDocument/2006/relationships/customXml" Target="../ink/ink1398.xml"/><Relationship Id="rId225" Type="http://schemas.openxmlformats.org/officeDocument/2006/relationships/customXml" Target="../ink/ink1222.xml"/><Relationship Id="rId432" Type="http://schemas.openxmlformats.org/officeDocument/2006/relationships/image" Target="../media/image1254.png"/><Relationship Id="rId737" Type="http://schemas.openxmlformats.org/officeDocument/2006/relationships/image" Target="../media/image1403.png"/><Relationship Id="rId73" Type="http://schemas.openxmlformats.org/officeDocument/2006/relationships/customXml" Target="../ink/ink1146.xml"/><Relationship Id="rId169" Type="http://schemas.openxmlformats.org/officeDocument/2006/relationships/customXml" Target="../ink/ink1194.xml"/><Relationship Id="rId376" Type="http://schemas.openxmlformats.org/officeDocument/2006/relationships/image" Target="../media/image1226.png"/><Relationship Id="rId583" Type="http://schemas.openxmlformats.org/officeDocument/2006/relationships/image" Target="../media/image1327.png"/><Relationship Id="rId790" Type="http://schemas.openxmlformats.org/officeDocument/2006/relationships/customXml" Target="../ink/ink1509.xml"/><Relationship Id="rId804" Type="http://schemas.openxmlformats.org/officeDocument/2006/relationships/customXml" Target="../ink/ink1516.xml"/><Relationship Id="rId4" Type="http://schemas.openxmlformats.org/officeDocument/2006/relationships/image" Target="../media/image10430.png"/><Relationship Id="rId236" Type="http://schemas.openxmlformats.org/officeDocument/2006/relationships/image" Target="../media/image1159.png"/><Relationship Id="rId443" Type="http://schemas.openxmlformats.org/officeDocument/2006/relationships/customXml" Target="../ink/ink1332.xml"/><Relationship Id="rId650" Type="http://schemas.openxmlformats.org/officeDocument/2006/relationships/customXml" Target="../ink/ink1438.xml"/><Relationship Id="rId303" Type="http://schemas.openxmlformats.org/officeDocument/2006/relationships/customXml" Target="../ink/ink1262.xml"/><Relationship Id="rId748" Type="http://schemas.openxmlformats.org/officeDocument/2006/relationships/customXml" Target="../ink/ink1488.xml"/><Relationship Id="rId84" Type="http://schemas.openxmlformats.org/officeDocument/2006/relationships/image" Target="../media/image1083.png"/><Relationship Id="rId387" Type="http://schemas.openxmlformats.org/officeDocument/2006/relationships/customXml" Target="../ink/ink1304.xml"/><Relationship Id="rId510" Type="http://schemas.openxmlformats.org/officeDocument/2006/relationships/customXml" Target="../ink/ink1367.xml"/><Relationship Id="rId594" Type="http://schemas.openxmlformats.org/officeDocument/2006/relationships/customXml" Target="../ink/ink1410.xml"/><Relationship Id="rId608" Type="http://schemas.openxmlformats.org/officeDocument/2006/relationships/customXml" Target="../ink/ink1417.xml"/><Relationship Id="rId815" Type="http://schemas.openxmlformats.org/officeDocument/2006/relationships/image" Target="../media/image1016.png"/><Relationship Id="rId247" Type="http://schemas.openxmlformats.org/officeDocument/2006/relationships/image" Target="../media/image1164.png"/><Relationship Id="rId107" Type="http://schemas.openxmlformats.org/officeDocument/2006/relationships/customXml" Target="../ink/ink1163.xml"/><Relationship Id="rId454" Type="http://schemas.openxmlformats.org/officeDocument/2006/relationships/image" Target="../media/image1265.png"/><Relationship Id="rId661" Type="http://schemas.openxmlformats.org/officeDocument/2006/relationships/image" Target="../media/image1366.png"/><Relationship Id="rId759" Type="http://schemas.openxmlformats.org/officeDocument/2006/relationships/image" Target="../media/image1414.png"/><Relationship Id="rId11" Type="http://schemas.openxmlformats.org/officeDocument/2006/relationships/customXml" Target="../ink/ink1115.xml"/><Relationship Id="rId314" Type="http://schemas.openxmlformats.org/officeDocument/2006/relationships/image" Target="../media/image1196.png"/><Relationship Id="rId398" Type="http://schemas.openxmlformats.org/officeDocument/2006/relationships/image" Target="../media/image1237.png"/><Relationship Id="rId521" Type="http://schemas.openxmlformats.org/officeDocument/2006/relationships/image" Target="../media/image1297.png"/><Relationship Id="rId619" Type="http://schemas.openxmlformats.org/officeDocument/2006/relationships/image" Target="../media/image1345.png"/><Relationship Id="rId95" Type="http://schemas.openxmlformats.org/officeDocument/2006/relationships/customXml" Target="../ink/ink1157.xml"/><Relationship Id="rId160" Type="http://schemas.openxmlformats.org/officeDocument/2006/relationships/image" Target="../media/image1121.png"/><Relationship Id="rId258" Type="http://schemas.openxmlformats.org/officeDocument/2006/relationships/customXml" Target="../ink/ink1239.xml"/><Relationship Id="rId465" Type="http://schemas.openxmlformats.org/officeDocument/2006/relationships/image" Target="../media/image1270.png"/><Relationship Id="rId672" Type="http://schemas.openxmlformats.org/officeDocument/2006/relationships/customXml" Target="../ink/ink1449.xml"/><Relationship Id="rId22" Type="http://schemas.openxmlformats.org/officeDocument/2006/relationships/image" Target="../media/image1052.png"/><Relationship Id="rId118" Type="http://schemas.openxmlformats.org/officeDocument/2006/relationships/image" Target="../media/image1100.png"/><Relationship Id="rId325" Type="http://schemas.openxmlformats.org/officeDocument/2006/relationships/customXml" Target="../ink/ink1273.xml"/><Relationship Id="rId532" Type="http://schemas.openxmlformats.org/officeDocument/2006/relationships/customXml" Target="../ink/ink1378.xml"/><Relationship Id="rId171" Type="http://schemas.openxmlformats.org/officeDocument/2006/relationships/customXml" Target="../ink/ink1195.xml"/><Relationship Id="rId269" Type="http://schemas.openxmlformats.org/officeDocument/2006/relationships/image" Target="../media/image1174.png"/><Relationship Id="rId476" Type="http://schemas.openxmlformats.org/officeDocument/2006/relationships/customXml" Target="../ink/ink1349.xml"/><Relationship Id="rId683" Type="http://schemas.openxmlformats.org/officeDocument/2006/relationships/customXml" Target="../ink/ink1455.xml"/><Relationship Id="rId33" Type="http://schemas.openxmlformats.org/officeDocument/2006/relationships/customXml" Target="../ink/ink1126.xml"/><Relationship Id="rId129" Type="http://schemas.openxmlformats.org/officeDocument/2006/relationships/customXml" Target="../ink/ink1174.xml"/><Relationship Id="rId336" Type="http://schemas.openxmlformats.org/officeDocument/2006/relationships/image" Target="../media/image1206.png"/><Relationship Id="rId543" Type="http://schemas.openxmlformats.org/officeDocument/2006/relationships/image" Target="../media/image1308.png"/><Relationship Id="rId182" Type="http://schemas.openxmlformats.org/officeDocument/2006/relationships/image" Target="../media/image1132.png"/><Relationship Id="rId403" Type="http://schemas.openxmlformats.org/officeDocument/2006/relationships/customXml" Target="../ink/ink1312.xml"/><Relationship Id="rId750" Type="http://schemas.openxmlformats.org/officeDocument/2006/relationships/customXml" Target="../ink/ink1489.xml"/><Relationship Id="rId487" Type="http://schemas.openxmlformats.org/officeDocument/2006/relationships/customXml" Target="../ink/ink1355.xml"/><Relationship Id="rId610" Type="http://schemas.openxmlformats.org/officeDocument/2006/relationships/customXml" Target="../ink/ink1418.xml"/><Relationship Id="rId694" Type="http://schemas.openxmlformats.org/officeDocument/2006/relationships/image" Target="../media/image1382.png"/><Relationship Id="rId708" Type="http://schemas.openxmlformats.org/officeDocument/2006/relationships/image" Target="../media/image1389.png"/><Relationship Id="rId347" Type="http://schemas.openxmlformats.org/officeDocument/2006/relationships/customXml" Target="../ink/ink1284.xml"/><Relationship Id="rId44" Type="http://schemas.openxmlformats.org/officeDocument/2006/relationships/image" Target="../media/image1063.png"/><Relationship Id="rId554" Type="http://schemas.openxmlformats.org/officeDocument/2006/relationships/customXml" Target="../ink/ink1389.xml"/><Relationship Id="rId761" Type="http://schemas.openxmlformats.org/officeDocument/2006/relationships/image" Target="../media/image14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</a:t>
            </a:r>
            <a:r>
              <a:rPr lang="de-DE" sz="2800" b="1" u="sng"/>
              <a:t>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7A5DE9-9161-4BD5-BF65-DDCFF9E8F8A7}"/>
              </a:ext>
            </a:extLst>
          </p:cNvPr>
          <p:cNvGrpSpPr/>
          <p:nvPr/>
        </p:nvGrpSpPr>
        <p:grpSpPr>
          <a:xfrm>
            <a:off x="11597757" y="837165"/>
            <a:ext cx="237960" cy="174960"/>
            <a:chOff x="11597757" y="837165"/>
            <a:chExt cx="23796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14:cNvPr>
                <p14:cNvContentPartPr/>
                <p14:nvPr/>
              </p14:nvContentPartPr>
              <p14:xfrm>
                <a:off x="11614317" y="845805"/>
                <a:ext cx="136800" cy="166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A61871-E08D-41A9-B9AD-96831CEDAA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05677" y="836805"/>
                  <a:ext cx="154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14:cNvPr>
                <p14:cNvContentPartPr/>
                <p14:nvPr/>
              </p14:nvContentPartPr>
              <p14:xfrm>
                <a:off x="11597757" y="837165"/>
                <a:ext cx="237960" cy="143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274D634-E7AF-4050-9F05-BF30C76645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9117" y="828525"/>
                  <a:ext cx="25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EDEB75-032E-40BA-BADE-0E67E28A83F2}"/>
              </a:ext>
            </a:extLst>
          </p:cNvPr>
          <p:cNvGrpSpPr/>
          <p:nvPr/>
        </p:nvGrpSpPr>
        <p:grpSpPr>
          <a:xfrm>
            <a:off x="11590557" y="1290045"/>
            <a:ext cx="188640" cy="240120"/>
            <a:chOff x="11590557" y="1290045"/>
            <a:chExt cx="188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14:cNvPr>
                <p14:cNvContentPartPr/>
                <p14:nvPr/>
              </p14:nvContentPartPr>
              <p14:xfrm>
                <a:off x="11630877" y="1290045"/>
                <a:ext cx="104760" cy="240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17981AB-C83B-44D9-83C8-CFE8F57292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6557" y="1285725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14:cNvPr>
                <p14:cNvContentPartPr/>
                <p14:nvPr/>
              </p14:nvContentPartPr>
              <p14:xfrm>
                <a:off x="11590557" y="1333965"/>
                <a:ext cx="188640" cy="16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7CF4C8-C9E8-44FE-BEB8-0106C50664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86237" y="1329645"/>
                  <a:ext cx="197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F8467DB-1FF7-4162-BA1C-B001C193C908}"/>
              </a:ext>
            </a:extLst>
          </p:cNvPr>
          <p:cNvGrpSpPr/>
          <p:nvPr/>
        </p:nvGrpSpPr>
        <p:grpSpPr>
          <a:xfrm>
            <a:off x="11058477" y="1309125"/>
            <a:ext cx="197280" cy="297720"/>
            <a:chOff x="11058477" y="1309125"/>
            <a:chExt cx="197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14:cNvPr>
                <p14:cNvContentPartPr/>
                <p14:nvPr/>
              </p14:nvContentPartPr>
              <p14:xfrm>
                <a:off x="11133357" y="1309125"/>
                <a:ext cx="77760" cy="297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C60E01-CF54-4EA3-B746-7110DF9BC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29037" y="1304805"/>
                  <a:ext cx="8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14:cNvPr>
                <p14:cNvContentPartPr/>
                <p14:nvPr/>
              </p14:nvContentPartPr>
              <p14:xfrm>
                <a:off x="11058477" y="1366725"/>
                <a:ext cx="197280" cy="193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8E078C0-5C46-40C1-BD0F-222930A055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54157" y="1362405"/>
                  <a:ext cx="2059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73955F-AC57-4E29-8D1C-CC5F1AD94FE6}"/>
              </a:ext>
            </a:extLst>
          </p:cNvPr>
          <p:cNvGrpSpPr/>
          <p:nvPr/>
        </p:nvGrpSpPr>
        <p:grpSpPr>
          <a:xfrm>
            <a:off x="10773717" y="917805"/>
            <a:ext cx="194400" cy="213480"/>
            <a:chOff x="10773717" y="917805"/>
            <a:chExt cx="1944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14:cNvPr>
                <p14:cNvContentPartPr/>
                <p14:nvPr/>
              </p14:nvContentPartPr>
              <p14:xfrm>
                <a:off x="10811877" y="917805"/>
                <a:ext cx="87480" cy="208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E52520-988B-489F-8693-9B424FD88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07557" y="913485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14:cNvPr>
                <p14:cNvContentPartPr/>
                <p14:nvPr/>
              </p14:nvContentPartPr>
              <p14:xfrm>
                <a:off x="10773717" y="925365"/>
                <a:ext cx="194400" cy="20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49BCDD2-B2D7-40E9-8AA5-8B540A55E9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69397" y="921045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C4B1060-3CF6-47AB-A0EC-9678938E7DAA}"/>
              </a:ext>
            </a:extLst>
          </p:cNvPr>
          <p:cNvGrpSpPr/>
          <p:nvPr/>
        </p:nvGrpSpPr>
        <p:grpSpPr>
          <a:xfrm>
            <a:off x="4574517" y="1267365"/>
            <a:ext cx="205560" cy="334080"/>
            <a:chOff x="4574517" y="1267365"/>
            <a:chExt cx="205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14:cNvPr>
                <p14:cNvContentPartPr/>
                <p14:nvPr/>
              </p14:nvContentPartPr>
              <p14:xfrm>
                <a:off x="4618437" y="1267365"/>
                <a:ext cx="106560" cy="226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0CB624-BFB2-4721-BE0C-53F4C42DB7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4117" y="1263045"/>
                  <a:ext cx="115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14:cNvPr>
                <p14:cNvContentPartPr/>
                <p14:nvPr/>
              </p14:nvContentPartPr>
              <p14:xfrm>
                <a:off x="4574517" y="1276365"/>
                <a:ext cx="205560" cy="32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5B6CC5-D43A-45AE-93D6-51C3D1F5CA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0197" y="1272045"/>
                  <a:ext cx="2142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F04BF-B312-4014-B0DC-4291049CABD6}"/>
              </a:ext>
            </a:extLst>
          </p:cNvPr>
          <p:cNvGrpSpPr/>
          <p:nvPr/>
        </p:nvGrpSpPr>
        <p:grpSpPr>
          <a:xfrm>
            <a:off x="5549757" y="1236045"/>
            <a:ext cx="277560" cy="294480"/>
            <a:chOff x="5549757" y="1236045"/>
            <a:chExt cx="2775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14:cNvPr>
                <p14:cNvContentPartPr/>
                <p14:nvPr/>
              </p14:nvContentPartPr>
              <p14:xfrm>
                <a:off x="5662077" y="1362765"/>
                <a:ext cx="12492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BE9EF6-5629-4857-B970-67E8FE770C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7757" y="1358445"/>
                  <a:ext cx="133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14:cNvPr>
                <p14:cNvContentPartPr/>
                <p14:nvPr/>
              </p14:nvContentPartPr>
              <p14:xfrm>
                <a:off x="5549757" y="1236045"/>
                <a:ext cx="27756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80DB6-0399-4E92-B2EC-CCC86462F6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437" y="1231725"/>
                  <a:ext cx="286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630D81-C2D5-40A7-B8B3-DACEA3C179CE}"/>
              </a:ext>
            </a:extLst>
          </p:cNvPr>
          <p:cNvGrpSpPr/>
          <p:nvPr/>
        </p:nvGrpSpPr>
        <p:grpSpPr>
          <a:xfrm>
            <a:off x="2644557" y="986925"/>
            <a:ext cx="199800" cy="157680"/>
            <a:chOff x="2644557" y="986925"/>
            <a:chExt cx="1998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14:cNvPr>
                <p14:cNvContentPartPr/>
                <p14:nvPr/>
              </p14:nvContentPartPr>
              <p14:xfrm>
                <a:off x="2644557" y="1007085"/>
                <a:ext cx="145440" cy="11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903A183-7998-4704-BB47-C6D292833C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40237" y="1002765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14:cNvPr>
                <p14:cNvContentPartPr/>
                <p14:nvPr/>
              </p14:nvContentPartPr>
              <p14:xfrm>
                <a:off x="2660397" y="986925"/>
                <a:ext cx="183960" cy="157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5450252-8801-480E-9D19-773BACED35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6077" y="982605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14:cNvPr>
              <p14:cNvContentPartPr/>
              <p14:nvPr/>
            </p14:nvContentPartPr>
            <p14:xfrm>
              <a:off x="3292197" y="5099925"/>
              <a:ext cx="96480" cy="6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0115124-06E8-49E3-BE63-A7DD3EDCDC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87877" y="5095605"/>
                <a:ext cx="1051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14:cNvPr>
              <p14:cNvContentPartPr/>
              <p14:nvPr/>
            </p14:nvContentPartPr>
            <p14:xfrm>
              <a:off x="3157917" y="1291845"/>
              <a:ext cx="237600" cy="275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363AF1-70BE-4CBD-B31F-CA321305B5E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3597" y="1287525"/>
                <a:ext cx="24624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E945EBE-4461-4FB4-AA08-13DCA1670F6C}"/>
              </a:ext>
            </a:extLst>
          </p:cNvPr>
          <p:cNvGrpSpPr/>
          <p:nvPr/>
        </p:nvGrpSpPr>
        <p:grpSpPr>
          <a:xfrm>
            <a:off x="3308037" y="916365"/>
            <a:ext cx="281160" cy="310680"/>
            <a:chOff x="3308037" y="916365"/>
            <a:chExt cx="28116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508C408-99F3-42AE-9C78-09F117FD1062}"/>
                    </a:ext>
                  </a:extLst>
                </p14:cNvPr>
                <p14:cNvContentPartPr/>
                <p14:nvPr/>
              </p14:nvContentPartPr>
              <p14:xfrm>
                <a:off x="3308037" y="916365"/>
                <a:ext cx="169560" cy="284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508C408-99F3-42AE-9C78-09F117FD10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3717" y="912045"/>
                  <a:ext cx="178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FF24F29-6F75-412A-A536-403C36DDFA1C}"/>
                    </a:ext>
                  </a:extLst>
                </p14:cNvPr>
                <p14:cNvContentPartPr/>
                <p14:nvPr/>
              </p14:nvContentPartPr>
              <p14:xfrm>
                <a:off x="3308397" y="959205"/>
                <a:ext cx="280800" cy="267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FF24F29-6F75-412A-A536-403C36DDFA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04077" y="954885"/>
                  <a:ext cx="289440" cy="27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 </a:t>
            </a:r>
            <a:r>
              <a:rPr lang="de-DE" sz="2903" b="1" dirty="0" err="1"/>
              <a:t>euqilibrium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10928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830251" y="1346970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61321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271741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 +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Government 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94183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592158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514092" y="4033917"/>
            <a:ext cx="1446229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/>
              <a:t>Investment </a:t>
            </a:r>
            <a:r>
              <a:rPr lang="de-DE" sz="1633" dirty="0"/>
              <a:t>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/>
              <a:t>Governement</a:t>
            </a:r>
          </a:p>
          <a:p>
            <a:pPr algn="r"/>
            <a:r>
              <a:rPr lang="de-DE" sz="1633"/>
              <a:t>expenditure </a:t>
            </a:r>
            <a:r>
              <a:rPr lang="de-DE" sz="1633" dirty="0"/>
              <a:t>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6886116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Expenditure 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en-US" sz="17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Income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</a:t>
            </a:r>
            <a:r>
              <a:rPr lang="en-US" sz="1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Production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Aggregate demand not dependent on income Y</a:t>
            </a:r>
            <a:endParaRPr lang="de-DE" sz="1633" dirty="0"/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53505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930884" cy="126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°-Line: locus of every possibility with </a:t>
            </a:r>
            <a:endParaRPr lang="de-DE" sz="16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</a:t>
            </a:r>
            <a:r>
              <a:rPr lang="de-DE" sz="2000"/>
              <a:t>Y → possible equlibria</a:t>
            </a:r>
            <a:endParaRPr lang="de-DE" sz="2000" dirty="0"/>
          </a:p>
          <a:p>
            <a:r>
              <a:rPr lang="de-DE" sz="2000"/>
              <a:t>Linear linear through the origin with</a:t>
            </a:r>
          </a:p>
          <a:p>
            <a:r>
              <a:rPr lang="de-DE" sz="2000"/>
              <a:t>Slope 1</a:t>
            </a:r>
            <a:endParaRPr lang="de-DE" sz="2000" dirty="0"/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06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Intersection or 45°-Line and aggregate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Equilibrium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= Demand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Iinventory has to decrease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>
                <a:solidFill>
                  <a:sysClr val="windowText" lastClr="000000"/>
                </a:solidFill>
              </a:rPr>
              <a:t>Adaption process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Demand larger than Production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47507" y="1365374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Production larger than demand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069787" y="160045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Inventory built-up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CC65F43-EF73-9261-A36A-F83F59F758F2}"/>
              </a:ext>
            </a:extLst>
          </p:cNvPr>
          <p:cNvSpPr txBox="1"/>
          <p:nvPr/>
        </p:nvSpPr>
        <p:spPr>
          <a:xfrm>
            <a:off x="-48300" y="914083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1FBEEF7-2765-4A27-B1E6-628F973468CD}"/>
              </a:ext>
            </a:extLst>
          </p:cNvPr>
          <p:cNvGrpSpPr/>
          <p:nvPr/>
        </p:nvGrpSpPr>
        <p:grpSpPr>
          <a:xfrm>
            <a:off x="9623601" y="-12435"/>
            <a:ext cx="2334960" cy="1690200"/>
            <a:chOff x="9623601" y="-12435"/>
            <a:chExt cx="2334960" cy="16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204FD84-7FCD-4F99-B279-2A88D20AAA1F}"/>
                    </a:ext>
                  </a:extLst>
                </p14:cNvPr>
                <p14:cNvContentPartPr/>
                <p14:nvPr/>
              </p14:nvContentPartPr>
              <p14:xfrm>
                <a:off x="10131201" y="367365"/>
                <a:ext cx="192960" cy="1117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204FD84-7FCD-4F99-B279-2A88D20AAA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26881" y="363045"/>
                  <a:ext cx="20160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E0DA760-BC91-4B3D-BD66-3BC2BB5C3D7D}"/>
                    </a:ext>
                  </a:extLst>
                </p14:cNvPr>
                <p14:cNvContentPartPr/>
                <p14:nvPr/>
              </p14:nvContentPartPr>
              <p14:xfrm>
                <a:off x="9979641" y="1314165"/>
                <a:ext cx="1572480" cy="58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E0DA760-BC91-4B3D-BD66-3BC2BB5C3D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75321" y="1309845"/>
                  <a:ext cx="158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BAFB07F-0E04-4C2D-89C5-1896B3118FCB}"/>
                    </a:ext>
                  </a:extLst>
                </p14:cNvPr>
                <p14:cNvContentPartPr/>
                <p14:nvPr/>
              </p14:nvContentPartPr>
              <p14:xfrm>
                <a:off x="11545641" y="1228485"/>
                <a:ext cx="164880" cy="259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BAFB07F-0E04-4C2D-89C5-1896B3118F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41321" y="1224165"/>
                  <a:ext cx="173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D343A7B-8F8D-49C7-AD29-5BB9C8936EC7}"/>
                    </a:ext>
                  </a:extLst>
                </p14:cNvPr>
                <p14:cNvContentPartPr/>
                <p14:nvPr/>
              </p14:nvContentPartPr>
              <p14:xfrm>
                <a:off x="10150641" y="181605"/>
                <a:ext cx="241560" cy="230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D343A7B-8F8D-49C7-AD29-5BB9C8936E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46321" y="177285"/>
                  <a:ext cx="250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2E19E74-E896-4D1E-844C-6D86803274DB}"/>
                    </a:ext>
                  </a:extLst>
                </p14:cNvPr>
                <p14:cNvContentPartPr/>
                <p14:nvPr/>
              </p14:nvContentPartPr>
              <p14:xfrm>
                <a:off x="9966321" y="216165"/>
                <a:ext cx="88920" cy="199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2E19E74-E896-4D1E-844C-6D86803274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62001" y="211845"/>
                  <a:ext cx="97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E792186-7EBE-4D81-9FFB-5B0B47D501A2}"/>
                    </a:ext>
                  </a:extLst>
                </p14:cNvPr>
                <p14:cNvContentPartPr/>
                <p14:nvPr/>
              </p14:nvContentPartPr>
              <p14:xfrm>
                <a:off x="11481561" y="1537365"/>
                <a:ext cx="56880" cy="140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E792186-7EBE-4D81-9FFB-5B0B47D501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77241" y="1533045"/>
                  <a:ext cx="65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138CDF-5F3F-436F-AC13-233D0B7FFA10}"/>
                    </a:ext>
                  </a:extLst>
                </p14:cNvPr>
                <p14:cNvContentPartPr/>
                <p14:nvPr/>
              </p14:nvContentPartPr>
              <p14:xfrm>
                <a:off x="11435481" y="1542765"/>
                <a:ext cx="124920" cy="118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138CDF-5F3F-436F-AC13-233D0B7FFA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31161" y="1538445"/>
                  <a:ext cx="133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D657522-E266-46B1-9DFF-8638E551E801}"/>
                    </a:ext>
                  </a:extLst>
                </p14:cNvPr>
                <p14:cNvContentPartPr/>
                <p14:nvPr/>
              </p14:nvContentPartPr>
              <p14:xfrm>
                <a:off x="10425681" y="455205"/>
                <a:ext cx="949320" cy="75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D657522-E266-46B1-9DFF-8638E551E8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21361" y="450885"/>
                  <a:ext cx="95796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CB6D0B3-F3E0-4BE5-AED1-747C9F198C9C}"/>
                    </a:ext>
                  </a:extLst>
                </p14:cNvPr>
                <p14:cNvContentPartPr/>
                <p14:nvPr/>
              </p14:nvContentPartPr>
              <p14:xfrm>
                <a:off x="10708281" y="493365"/>
                <a:ext cx="587880" cy="541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CB6D0B3-F3E0-4BE5-AED1-747C9F198C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03961" y="489045"/>
                  <a:ext cx="5965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9E3A81F-B1BD-412D-96BC-103BF5691F1C}"/>
                    </a:ext>
                  </a:extLst>
                </p14:cNvPr>
                <p14:cNvContentPartPr/>
                <p14:nvPr/>
              </p14:nvContentPartPr>
              <p14:xfrm>
                <a:off x="11521161" y="291045"/>
                <a:ext cx="116280" cy="172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9E3A81F-B1BD-412D-96BC-103BF5691F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16841" y="286725"/>
                  <a:ext cx="124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F28727-FE12-46A6-8F56-658ACB9891BB}"/>
                    </a:ext>
                  </a:extLst>
                </p14:cNvPr>
                <p14:cNvContentPartPr/>
                <p14:nvPr/>
              </p14:nvContentPartPr>
              <p14:xfrm>
                <a:off x="11477241" y="1003125"/>
                <a:ext cx="25920" cy="110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F28727-FE12-46A6-8F56-658ACB9891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72921" y="998805"/>
                  <a:ext cx="34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F49FDE6-8F21-48DB-8327-E8E012149A9B}"/>
                    </a:ext>
                  </a:extLst>
                </p14:cNvPr>
                <p14:cNvContentPartPr/>
                <p14:nvPr/>
              </p14:nvContentPartPr>
              <p14:xfrm>
                <a:off x="11371041" y="996645"/>
                <a:ext cx="214920" cy="141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F49FDE6-8F21-48DB-8327-E8E012149A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66721" y="992325"/>
                  <a:ext cx="223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87D9173-A9A4-4B50-9296-66EE61D6A6B6}"/>
                    </a:ext>
                  </a:extLst>
                </p14:cNvPr>
                <p14:cNvContentPartPr/>
                <p14:nvPr/>
              </p14:nvContentPartPr>
              <p14:xfrm>
                <a:off x="10208241" y="771285"/>
                <a:ext cx="267480" cy="17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87D9173-A9A4-4B50-9296-66EE61D6A6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03921" y="766965"/>
                  <a:ext cx="276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5EEE451-F78C-47B7-A747-0E7B03B0F1B8}"/>
                    </a:ext>
                  </a:extLst>
                </p14:cNvPr>
                <p14:cNvContentPartPr/>
                <p14:nvPr/>
              </p14:nvContentPartPr>
              <p14:xfrm>
                <a:off x="10777761" y="785325"/>
                <a:ext cx="133200" cy="15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5EEE451-F78C-47B7-A747-0E7B03B0F1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73441" y="781005"/>
                  <a:ext cx="141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0753383-9BAB-44A7-9CCB-FC3595A8F514}"/>
                    </a:ext>
                  </a:extLst>
                </p14:cNvPr>
                <p14:cNvContentPartPr/>
                <p14:nvPr/>
              </p14:nvContentPartPr>
              <p14:xfrm>
                <a:off x="10303641" y="570765"/>
                <a:ext cx="496800" cy="12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0753383-9BAB-44A7-9CCB-FC3595A8F5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9321" y="566445"/>
                  <a:ext cx="505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EE1034-9356-4945-8C15-BB2ECB93965A}"/>
                    </a:ext>
                  </a:extLst>
                </p14:cNvPr>
                <p14:cNvContentPartPr/>
                <p14:nvPr/>
              </p14:nvContentPartPr>
              <p14:xfrm>
                <a:off x="11064321" y="587325"/>
                <a:ext cx="117360" cy="24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EE1034-9356-4945-8C15-BB2ECB9396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60001" y="583005"/>
                  <a:ext cx="126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1A36F52-38A1-4673-9568-91A3FF456940}"/>
                    </a:ext>
                  </a:extLst>
                </p14:cNvPr>
                <p14:cNvContentPartPr/>
                <p14:nvPr/>
              </p14:nvContentPartPr>
              <p14:xfrm>
                <a:off x="10205721" y="984045"/>
                <a:ext cx="378720" cy="35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1A36F52-38A1-4673-9568-91A3FF4569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01401" y="979725"/>
                  <a:ext cx="38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A0347F6-921A-411E-9C81-B0CEF3BB99B5}"/>
                    </a:ext>
                  </a:extLst>
                </p14:cNvPr>
                <p14:cNvContentPartPr/>
                <p14:nvPr/>
              </p14:nvContentPartPr>
              <p14:xfrm>
                <a:off x="10941921" y="976125"/>
                <a:ext cx="185400" cy="24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A0347F6-921A-411E-9C81-B0CEF3BB99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937601" y="971805"/>
                  <a:ext cx="19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C97187F-E4C8-438C-B06F-F26AE55A839A}"/>
                    </a:ext>
                  </a:extLst>
                </p14:cNvPr>
                <p14:cNvContentPartPr/>
                <p14:nvPr/>
              </p14:nvContentPartPr>
              <p14:xfrm>
                <a:off x="10094481" y="586605"/>
                <a:ext cx="25560" cy="142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C97187F-E4C8-438C-B06F-F26AE55A83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90161" y="582285"/>
                  <a:ext cx="3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2CA2EAA-6702-40C4-AF98-AB28EF632D28}"/>
                    </a:ext>
                  </a:extLst>
                </p14:cNvPr>
                <p14:cNvContentPartPr/>
                <p14:nvPr/>
              </p14:nvContentPartPr>
              <p14:xfrm>
                <a:off x="10048761" y="658965"/>
                <a:ext cx="123840" cy="102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2CA2EAA-6702-40C4-AF98-AB28EF632D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44441" y="654645"/>
                  <a:ext cx="132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589109-9A31-471F-B1AE-FE70EECE1A34}"/>
                    </a:ext>
                  </a:extLst>
                </p14:cNvPr>
                <p14:cNvContentPartPr/>
                <p14:nvPr/>
              </p14:nvContentPartPr>
              <p14:xfrm>
                <a:off x="10055601" y="836085"/>
                <a:ext cx="25560" cy="156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589109-9A31-471F-B1AE-FE70EECE1A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51281" y="831765"/>
                  <a:ext cx="3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8FE8E1F-F01B-4243-B33C-9A6DF20D9ACC}"/>
                    </a:ext>
                  </a:extLst>
                </p14:cNvPr>
                <p14:cNvContentPartPr/>
                <p14:nvPr/>
              </p14:nvContentPartPr>
              <p14:xfrm>
                <a:off x="10010961" y="811965"/>
                <a:ext cx="111960" cy="118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8FE8E1F-F01B-4243-B33C-9A6DF20D9A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06641" y="807645"/>
                  <a:ext cx="120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B227C92-518B-4B3E-9957-9B340F54441D}"/>
                    </a:ext>
                  </a:extLst>
                </p14:cNvPr>
                <p14:cNvContentPartPr/>
                <p14:nvPr/>
              </p14:nvContentPartPr>
              <p14:xfrm>
                <a:off x="9623601" y="-12435"/>
                <a:ext cx="2334960" cy="1631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B227C92-518B-4B3E-9957-9B340F5444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19281" y="-16755"/>
                  <a:ext cx="2343600" cy="164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7F807F0-34C5-4395-A4AB-5BE041BA6C0B}"/>
                  </a:ext>
                </a:extLst>
              </p14:cNvPr>
              <p14:cNvContentPartPr/>
              <p14:nvPr/>
            </p14:nvContentPartPr>
            <p14:xfrm>
              <a:off x="2245401" y="5503845"/>
              <a:ext cx="38160" cy="2664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7F807F0-34C5-4395-A4AB-5BE041BA6C0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41081" y="5499525"/>
                <a:ext cx="46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9DB2F7B-D05A-46F2-888F-AE8634DF9B2A}"/>
                  </a:ext>
                </a:extLst>
              </p14:cNvPr>
              <p14:cNvContentPartPr/>
              <p14:nvPr/>
            </p14:nvContentPartPr>
            <p14:xfrm>
              <a:off x="2162961" y="3535725"/>
              <a:ext cx="170640" cy="302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9DB2F7B-D05A-46F2-888F-AE8634DF9B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8641" y="3531405"/>
                <a:ext cx="179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EA9B7BE-7B98-4EAF-8681-2273894FF67F}"/>
                  </a:ext>
                </a:extLst>
              </p14:cNvPr>
              <p14:cNvContentPartPr/>
              <p14:nvPr/>
            </p14:nvContentPartPr>
            <p14:xfrm>
              <a:off x="128601" y="4035765"/>
              <a:ext cx="1012320" cy="705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EA9B7BE-7B98-4EAF-8681-2273894FF67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4281" y="4031445"/>
                <a:ext cx="1020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7B145D1-5F8F-4A48-9B2D-174263131205}"/>
                  </a:ext>
                </a:extLst>
              </p14:cNvPr>
              <p14:cNvContentPartPr/>
              <p14:nvPr/>
            </p14:nvContentPartPr>
            <p14:xfrm>
              <a:off x="92241" y="4451205"/>
              <a:ext cx="977760" cy="748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7B145D1-5F8F-4A48-9B2D-17426313120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921" y="4446885"/>
                <a:ext cx="986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E7C7A15-2777-4191-89E9-BA06D3F16767}"/>
                  </a:ext>
                </a:extLst>
              </p14:cNvPr>
              <p14:cNvContentPartPr/>
              <p14:nvPr/>
            </p14:nvContentPartPr>
            <p14:xfrm>
              <a:off x="7285401" y="6109365"/>
              <a:ext cx="1321560" cy="766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E7C7A15-2777-4191-89E9-BA06D3F167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81081" y="6105045"/>
                <a:ext cx="1330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245459A-8B93-4F8A-9D6B-BF44F12DA3DF}"/>
                  </a:ext>
                </a:extLst>
              </p14:cNvPr>
              <p14:cNvContentPartPr/>
              <p14:nvPr/>
            </p14:nvContentPartPr>
            <p14:xfrm>
              <a:off x="139761" y="1497765"/>
              <a:ext cx="1378440" cy="119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245459A-8B93-4F8A-9D6B-BF44F12DA3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5441" y="1493445"/>
                <a:ext cx="138708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3CFB75-C1C8-4D84-8B08-A04CA56916EB}"/>
              </a:ext>
            </a:extLst>
          </p:cNvPr>
          <p:cNvGrpSpPr/>
          <p:nvPr/>
        </p:nvGrpSpPr>
        <p:grpSpPr>
          <a:xfrm>
            <a:off x="2118321" y="3544725"/>
            <a:ext cx="1408320" cy="140400"/>
            <a:chOff x="2118321" y="3544725"/>
            <a:chExt cx="140832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877FE92-3AAB-485E-9F3E-C868122FDD3C}"/>
                    </a:ext>
                  </a:extLst>
                </p14:cNvPr>
                <p14:cNvContentPartPr/>
                <p14:nvPr/>
              </p14:nvContentPartPr>
              <p14:xfrm>
                <a:off x="2196081" y="3567405"/>
                <a:ext cx="9720" cy="2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877FE92-3AAB-485E-9F3E-C868122FDD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1761" y="3563085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B147B8-9F4B-4EF0-8692-CBB9929374B5}"/>
                    </a:ext>
                  </a:extLst>
                </p14:cNvPr>
                <p14:cNvContentPartPr/>
                <p14:nvPr/>
              </p14:nvContentPartPr>
              <p14:xfrm>
                <a:off x="2213001" y="3556965"/>
                <a:ext cx="1313640" cy="12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B147B8-9F4B-4EF0-8692-CBB9929374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08681" y="3552645"/>
                  <a:ext cx="1322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1A3F55E-E33F-4AB9-93CE-0F576D62A567}"/>
                    </a:ext>
                  </a:extLst>
                </p14:cNvPr>
                <p14:cNvContentPartPr/>
                <p14:nvPr/>
              </p14:nvContentPartPr>
              <p14:xfrm>
                <a:off x="2118321" y="3544725"/>
                <a:ext cx="231120" cy="42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1A3F55E-E33F-4AB9-93CE-0F576D62A5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14001" y="3540405"/>
                  <a:ext cx="2397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44D202D6-B49B-4930-99C9-D78D338B4A8D}"/>
              </a:ext>
            </a:extLst>
          </p:cNvPr>
          <p:cNvGrpSpPr/>
          <p:nvPr/>
        </p:nvGrpSpPr>
        <p:grpSpPr>
          <a:xfrm>
            <a:off x="2787201" y="5758725"/>
            <a:ext cx="1421640" cy="513720"/>
            <a:chOff x="2787201" y="5758725"/>
            <a:chExt cx="14216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9714743-BD11-4532-842F-3C3B3D48062E}"/>
                    </a:ext>
                  </a:extLst>
                </p14:cNvPr>
                <p14:cNvContentPartPr/>
                <p14:nvPr/>
              </p14:nvContentPartPr>
              <p14:xfrm>
                <a:off x="3170601" y="5865645"/>
                <a:ext cx="117360" cy="44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9714743-BD11-4532-842F-3C3B3D4806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66281" y="5861325"/>
                  <a:ext cx="12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C0BC336-7368-4869-95E5-1A024FD407D9}"/>
                    </a:ext>
                  </a:extLst>
                </p14:cNvPr>
                <p14:cNvContentPartPr/>
                <p14:nvPr/>
              </p14:nvContentPartPr>
              <p14:xfrm>
                <a:off x="3217041" y="5848365"/>
                <a:ext cx="83520" cy="190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C0BC336-7368-4869-95E5-1A024FD407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12721" y="5844045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ED0D278-DE5E-4DDD-8267-8F302266CDE1}"/>
                    </a:ext>
                  </a:extLst>
                </p14:cNvPr>
                <p14:cNvContentPartPr/>
                <p14:nvPr/>
              </p14:nvContentPartPr>
              <p14:xfrm>
                <a:off x="3299121" y="5939445"/>
                <a:ext cx="62640" cy="113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ED0D278-DE5E-4DDD-8267-8F302266CD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94801" y="5935125"/>
                  <a:ext cx="71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C09CA30-47A7-4897-931E-C665D91B51A9}"/>
                    </a:ext>
                  </a:extLst>
                </p14:cNvPr>
                <p14:cNvContentPartPr/>
                <p14:nvPr/>
              </p14:nvContentPartPr>
              <p14:xfrm>
                <a:off x="3743001" y="5774205"/>
                <a:ext cx="74520" cy="115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C09CA30-47A7-4897-931E-C665D91B51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38681" y="5769885"/>
                  <a:ext cx="83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BC24BC0-9742-4A96-BF2A-A8BCE923FDFC}"/>
                    </a:ext>
                  </a:extLst>
                </p14:cNvPr>
                <p14:cNvContentPartPr/>
                <p14:nvPr/>
              </p14:nvContentPartPr>
              <p14:xfrm>
                <a:off x="3817161" y="5823165"/>
                <a:ext cx="10800" cy="155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BC24BC0-9742-4A96-BF2A-A8BCE923FD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12841" y="5818845"/>
                  <a:ext cx="19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F6C9A08-5A06-47AD-BC7B-9CD514883A0F}"/>
                    </a:ext>
                  </a:extLst>
                </p14:cNvPr>
                <p14:cNvContentPartPr/>
                <p14:nvPr/>
              </p14:nvContentPartPr>
              <p14:xfrm>
                <a:off x="3854961" y="5866005"/>
                <a:ext cx="101520" cy="176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F6C9A08-5A06-47AD-BC7B-9CD514883A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50641" y="5861685"/>
                  <a:ext cx="110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69F4132-CDBB-4123-87A0-5307D45D9127}"/>
                    </a:ext>
                  </a:extLst>
                </p14:cNvPr>
                <p14:cNvContentPartPr/>
                <p14:nvPr/>
              </p14:nvContentPartPr>
              <p14:xfrm>
                <a:off x="4010121" y="5828565"/>
                <a:ext cx="126360" cy="5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69F4132-CDBB-4123-87A0-5307D45D91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05801" y="5824245"/>
                  <a:ext cx="135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530BF2-6F63-4C0E-871F-9EEC1E008914}"/>
                    </a:ext>
                  </a:extLst>
                </p14:cNvPr>
                <p14:cNvContentPartPr/>
                <p14:nvPr/>
              </p14:nvContentPartPr>
              <p14:xfrm>
                <a:off x="4120641" y="5758725"/>
                <a:ext cx="88200" cy="157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530BF2-6F63-4C0E-871F-9EEC1E0089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16321" y="5754405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89A0B40-4878-4920-81CA-2AD11BB87F2C}"/>
                    </a:ext>
                  </a:extLst>
                </p14:cNvPr>
                <p14:cNvContentPartPr/>
                <p14:nvPr/>
              </p14:nvContentPartPr>
              <p14:xfrm>
                <a:off x="2787201" y="6046365"/>
                <a:ext cx="706320" cy="24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89A0B40-4878-4920-81CA-2AD11BB87F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2881" y="6042045"/>
                  <a:ext cx="71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19A282B-2CC5-474D-82B9-3FFE362BE17C}"/>
                    </a:ext>
                  </a:extLst>
                </p14:cNvPr>
                <p14:cNvContentPartPr/>
                <p14:nvPr/>
              </p14:nvContentPartPr>
              <p14:xfrm>
                <a:off x="3394521" y="5936205"/>
                <a:ext cx="174240" cy="336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19A282B-2CC5-474D-82B9-3FFE362BE1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90201" y="5931885"/>
                  <a:ext cx="18288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D1EF650-384C-4D90-A25E-9439EF0B3B34}"/>
                  </a:ext>
                </a:extLst>
              </p14:cNvPr>
              <p14:cNvContentPartPr/>
              <p14:nvPr/>
            </p14:nvContentPartPr>
            <p14:xfrm>
              <a:off x="6247881" y="1643565"/>
              <a:ext cx="930960" cy="331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D1EF650-384C-4D90-A25E-9439EF0B3B3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243561" y="1639245"/>
                <a:ext cx="939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A9D59D-6BDB-4100-9A64-AB2894155B86}"/>
                  </a:ext>
                </a:extLst>
              </p14:cNvPr>
              <p14:cNvContentPartPr/>
              <p14:nvPr/>
            </p14:nvContentPartPr>
            <p14:xfrm>
              <a:off x="6219801" y="1866405"/>
              <a:ext cx="1262160" cy="298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A9D59D-6BDB-4100-9A64-AB2894155B8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15481" y="1862085"/>
                <a:ext cx="1270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4F7A26E-15F5-4D4D-8519-E4F853167D2E}"/>
                  </a:ext>
                </a:extLst>
              </p14:cNvPr>
              <p14:cNvContentPartPr/>
              <p14:nvPr/>
            </p14:nvContentPartPr>
            <p14:xfrm>
              <a:off x="5742801" y="1517565"/>
              <a:ext cx="9720" cy="1512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4F7A26E-15F5-4D4D-8519-E4F853167D2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8481" y="1513245"/>
                <a:ext cx="183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161E1B4-FB77-4483-8854-321F542BEDDF}"/>
              </a:ext>
            </a:extLst>
          </p:cNvPr>
          <p:cNvGrpSpPr/>
          <p:nvPr/>
        </p:nvGrpSpPr>
        <p:grpSpPr>
          <a:xfrm>
            <a:off x="4526721" y="5729925"/>
            <a:ext cx="1128600" cy="408960"/>
            <a:chOff x="4526721" y="5729925"/>
            <a:chExt cx="11286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3F7D33E-1CB9-47F4-B3BF-2A3D5E517124}"/>
                    </a:ext>
                  </a:extLst>
                </p14:cNvPr>
                <p14:cNvContentPartPr/>
                <p14:nvPr/>
              </p14:nvContentPartPr>
              <p14:xfrm>
                <a:off x="4891401" y="5834325"/>
                <a:ext cx="91800" cy="168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3F7D33E-1CB9-47F4-B3BF-2A3D5E5171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7081" y="5830005"/>
                  <a:ext cx="100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743EB7D-B458-4DDE-B631-01B0F1CF04E0}"/>
                    </a:ext>
                  </a:extLst>
                </p14:cNvPr>
                <p14:cNvContentPartPr/>
                <p14:nvPr/>
              </p14:nvContentPartPr>
              <p14:xfrm>
                <a:off x="5008761" y="5945205"/>
                <a:ext cx="51840" cy="81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743EB7D-B458-4DDE-B631-01B0F1CF04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04441" y="5940885"/>
                  <a:ext cx="60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DFF1596-B30B-45C3-9CDC-A65261443178}"/>
                    </a:ext>
                  </a:extLst>
                </p14:cNvPr>
                <p14:cNvContentPartPr/>
                <p14:nvPr/>
              </p14:nvContentPartPr>
              <p14:xfrm>
                <a:off x="5046561" y="5729925"/>
                <a:ext cx="2520" cy="83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DFF1596-B30B-45C3-9CDC-A652614431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42241" y="5725605"/>
                  <a:ext cx="11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7E388A4-3AA7-453C-9DF9-6B7D68E3E00D}"/>
                    </a:ext>
                  </a:extLst>
                </p14:cNvPr>
                <p14:cNvContentPartPr/>
                <p14:nvPr/>
              </p14:nvContentPartPr>
              <p14:xfrm>
                <a:off x="5330961" y="5941605"/>
                <a:ext cx="324360" cy="17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7E388A4-3AA7-453C-9DF9-6B7D68E3E0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26641" y="5937285"/>
                  <a:ext cx="333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1D8B2BB-3A0C-43B3-9E4B-3E17D716AD02}"/>
                    </a:ext>
                  </a:extLst>
                </p14:cNvPr>
                <p14:cNvContentPartPr/>
                <p14:nvPr/>
              </p14:nvContentPartPr>
              <p14:xfrm>
                <a:off x="5255361" y="5857005"/>
                <a:ext cx="164160" cy="167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1D8B2BB-3A0C-43B3-9E4B-3E17D716AD0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51041" y="5852685"/>
                  <a:ext cx="172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BD39C8E-4F48-48E6-91FE-40B9F1BE2D8E}"/>
                    </a:ext>
                  </a:extLst>
                </p14:cNvPr>
                <p14:cNvContentPartPr/>
                <p14:nvPr/>
              </p14:nvContentPartPr>
              <p14:xfrm>
                <a:off x="4570281" y="5998125"/>
                <a:ext cx="211680" cy="98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BD39C8E-4F48-48E6-91FE-40B9F1BE2D8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65961" y="5993805"/>
                  <a:ext cx="22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7BA4B4C-86B3-4286-9710-9296B6080E9A}"/>
                    </a:ext>
                  </a:extLst>
                </p14:cNvPr>
                <p14:cNvContentPartPr/>
                <p14:nvPr/>
              </p14:nvContentPartPr>
              <p14:xfrm>
                <a:off x="4526721" y="5938365"/>
                <a:ext cx="127800" cy="200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7BA4B4C-86B3-4286-9710-9296B6080E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22401" y="5934045"/>
                  <a:ext cx="1364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37E0E2AA-B8B0-445A-AA47-9B63413E9055}"/>
              </a:ext>
            </a:extLst>
          </p:cNvPr>
          <p:cNvGrpSpPr/>
          <p:nvPr/>
        </p:nvGrpSpPr>
        <p:grpSpPr>
          <a:xfrm>
            <a:off x="3341241" y="2216685"/>
            <a:ext cx="2528280" cy="3399840"/>
            <a:chOff x="3341241" y="2216685"/>
            <a:chExt cx="2528280" cy="33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773AAA9-CE97-4CE4-97F4-0C56BEDF638B}"/>
                    </a:ext>
                  </a:extLst>
                </p14:cNvPr>
                <p14:cNvContentPartPr/>
                <p14:nvPr/>
              </p14:nvContentPartPr>
              <p14:xfrm>
                <a:off x="3488121" y="3704925"/>
                <a:ext cx="7560" cy="72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773AAA9-CE97-4CE4-97F4-0C56BEDF63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83801" y="3700605"/>
                  <a:ext cx="16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7991E0-2376-44AE-A83C-4C1F2BF82A9D}"/>
                    </a:ext>
                  </a:extLst>
                </p14:cNvPr>
                <p14:cNvContentPartPr/>
                <p14:nvPr/>
              </p14:nvContentPartPr>
              <p14:xfrm>
                <a:off x="3472281" y="3925605"/>
                <a:ext cx="7560" cy="112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7991E0-2376-44AE-A83C-4C1F2BF82A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67961" y="3921285"/>
                  <a:ext cx="16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9FE0FBD-769B-4E71-A3C5-355927981F66}"/>
                    </a:ext>
                  </a:extLst>
                </p14:cNvPr>
                <p14:cNvContentPartPr/>
                <p14:nvPr/>
              </p14:nvContentPartPr>
              <p14:xfrm>
                <a:off x="3341241" y="4120365"/>
                <a:ext cx="131400" cy="1398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9FE0FBD-769B-4E71-A3C5-355927981F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36921" y="4116045"/>
                  <a:ext cx="140040" cy="14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985B35C-EB99-4C0A-8782-A32A0D157592}"/>
                    </a:ext>
                  </a:extLst>
                </p14:cNvPr>
                <p14:cNvContentPartPr/>
                <p14:nvPr/>
              </p14:nvContentPartPr>
              <p14:xfrm>
                <a:off x="3474801" y="3090765"/>
                <a:ext cx="123120" cy="579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985B35C-EB99-4C0A-8782-A32A0D1575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70481" y="3086445"/>
                  <a:ext cx="1317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214796-F66C-4A75-8B20-CD8910A8970B}"/>
                    </a:ext>
                  </a:extLst>
                </p14:cNvPr>
                <p14:cNvContentPartPr/>
                <p14:nvPr/>
              </p14:nvContentPartPr>
              <p14:xfrm>
                <a:off x="3354561" y="3630045"/>
                <a:ext cx="261000" cy="32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214796-F66C-4A75-8B20-CD8910A897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50241" y="3625725"/>
                  <a:ext cx="269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9954A62-42E8-4DB0-B1EB-D455612F36BA}"/>
                    </a:ext>
                  </a:extLst>
                </p14:cNvPr>
                <p14:cNvContentPartPr/>
                <p14:nvPr/>
              </p14:nvContentPartPr>
              <p14:xfrm>
                <a:off x="3467961" y="3059085"/>
                <a:ext cx="238680" cy="64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9954A62-42E8-4DB0-B1EB-D455612F36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63641" y="3054765"/>
                  <a:ext cx="247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92BF4C3-B786-46B5-953F-86DC53166A44}"/>
                    </a:ext>
                  </a:extLst>
                </p14:cNvPr>
                <p14:cNvContentPartPr/>
                <p14:nvPr/>
              </p14:nvContentPartPr>
              <p14:xfrm>
                <a:off x="3609081" y="3061965"/>
                <a:ext cx="435960" cy="74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92BF4C3-B786-46B5-953F-86DC53166A4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04761" y="3057645"/>
                  <a:ext cx="444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5F1FEA5-4E7A-4726-BA1E-38EF39910F40}"/>
                    </a:ext>
                  </a:extLst>
                </p14:cNvPr>
                <p14:cNvContentPartPr/>
                <p14:nvPr/>
              </p14:nvContentPartPr>
              <p14:xfrm>
                <a:off x="4034961" y="3049725"/>
                <a:ext cx="2520" cy="25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5F1FEA5-4E7A-4726-BA1E-38EF39910F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30641" y="3045405"/>
                  <a:ext cx="1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B62A4D3-5EAA-4E04-8DD4-4C5788921E78}"/>
                    </a:ext>
                  </a:extLst>
                </p14:cNvPr>
                <p14:cNvContentPartPr/>
                <p14:nvPr/>
              </p14:nvContentPartPr>
              <p14:xfrm>
                <a:off x="4027401" y="2869365"/>
                <a:ext cx="72360" cy="253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B62A4D3-5EAA-4E04-8DD4-4C5788921E7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23081" y="2865045"/>
                  <a:ext cx="81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B25DAB8-D7B4-4629-878D-562181E0D6BD}"/>
                    </a:ext>
                  </a:extLst>
                </p14:cNvPr>
                <p14:cNvContentPartPr/>
                <p14:nvPr/>
              </p14:nvContentPartPr>
              <p14:xfrm>
                <a:off x="4032081" y="3203085"/>
                <a:ext cx="11520" cy="183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B25DAB8-D7B4-4629-878D-562181E0D6B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27761" y="3198765"/>
                  <a:ext cx="20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C7D1514-EA3F-4C92-BA9A-3B88462A3A01}"/>
                    </a:ext>
                  </a:extLst>
                </p14:cNvPr>
                <p14:cNvContentPartPr/>
                <p14:nvPr/>
              </p14:nvContentPartPr>
              <p14:xfrm>
                <a:off x="3934881" y="4334565"/>
                <a:ext cx="9720" cy="513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C7D1514-EA3F-4C92-BA9A-3B88462A3A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30561" y="4330245"/>
                  <a:ext cx="183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8E207C-F76F-4751-AE66-EEF536A6A6C1}"/>
                    </a:ext>
                  </a:extLst>
                </p14:cNvPr>
                <p14:cNvContentPartPr/>
                <p14:nvPr/>
              </p14:nvContentPartPr>
              <p14:xfrm>
                <a:off x="3862161" y="5041605"/>
                <a:ext cx="52560" cy="532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8E207C-F76F-4751-AE66-EEF536A6A6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57841" y="5037285"/>
                  <a:ext cx="612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05FEE58-C0D5-4398-8B9C-F9CB8F56A6F7}"/>
                    </a:ext>
                  </a:extLst>
                </p14:cNvPr>
                <p14:cNvContentPartPr/>
                <p14:nvPr/>
              </p14:nvContentPartPr>
              <p14:xfrm>
                <a:off x="5805441" y="3418005"/>
                <a:ext cx="14040" cy="942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05FEE58-C0D5-4398-8B9C-F9CB8F56A6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01121" y="3413685"/>
                  <a:ext cx="2268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72D90DB-F05B-4BD3-B2E0-168311FAC52D}"/>
                    </a:ext>
                  </a:extLst>
                </p14:cNvPr>
                <p14:cNvContentPartPr/>
                <p14:nvPr/>
              </p14:nvContentPartPr>
              <p14:xfrm>
                <a:off x="5825241" y="4762245"/>
                <a:ext cx="9720" cy="363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72D90DB-F05B-4BD3-B2E0-168311FAC5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20921" y="4757925"/>
                  <a:ext cx="18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ECB35CF-4813-47C5-86D6-8CEE9C5CF3EB}"/>
                    </a:ext>
                  </a:extLst>
                </p14:cNvPr>
                <p14:cNvContentPartPr/>
                <p14:nvPr/>
              </p14:nvContentPartPr>
              <p14:xfrm>
                <a:off x="5822001" y="5250405"/>
                <a:ext cx="47520" cy="366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ECB35CF-4813-47C5-86D6-8CEE9C5CF3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17681" y="5246085"/>
                  <a:ext cx="56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9358B5-25C7-40F9-B7D5-F2869F758935}"/>
                    </a:ext>
                  </a:extLst>
                </p14:cNvPr>
                <p14:cNvContentPartPr/>
                <p14:nvPr/>
              </p14:nvContentPartPr>
              <p14:xfrm>
                <a:off x="4958721" y="3577845"/>
                <a:ext cx="16200" cy="709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9358B5-25C7-40F9-B7D5-F2869F7589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54401" y="3573525"/>
                  <a:ext cx="2484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1FCE5B0-4E0D-4D83-8D77-40E87E6BA1CB}"/>
                    </a:ext>
                  </a:extLst>
                </p14:cNvPr>
                <p14:cNvContentPartPr/>
                <p14:nvPr/>
              </p14:nvContentPartPr>
              <p14:xfrm>
                <a:off x="4982481" y="4726245"/>
                <a:ext cx="59040" cy="814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1FCE5B0-4E0D-4D83-8D77-40E87E6BA1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78161" y="4721925"/>
                  <a:ext cx="6768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FF70974-916C-4E78-8500-3F63349C4DA1}"/>
                    </a:ext>
                  </a:extLst>
                </p14:cNvPr>
                <p14:cNvContentPartPr/>
                <p14:nvPr/>
              </p14:nvContentPartPr>
              <p14:xfrm>
                <a:off x="5770161" y="2371485"/>
                <a:ext cx="15480" cy="127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FF70974-916C-4E78-8500-3F63349C4DA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65841" y="2367165"/>
                  <a:ext cx="2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CA29908-73C2-4519-9E90-713D66E9CACE}"/>
                    </a:ext>
                  </a:extLst>
                </p14:cNvPr>
                <p14:cNvContentPartPr/>
                <p14:nvPr/>
              </p14:nvContentPartPr>
              <p14:xfrm>
                <a:off x="5781681" y="2668485"/>
                <a:ext cx="10440" cy="533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CA29908-73C2-4519-9E90-713D66E9CA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77361" y="2664165"/>
                  <a:ext cx="190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FBE4C16-94F7-4317-B137-857CA38624E6}"/>
                    </a:ext>
                  </a:extLst>
                </p14:cNvPr>
                <p14:cNvContentPartPr/>
                <p14:nvPr/>
              </p14:nvContentPartPr>
              <p14:xfrm>
                <a:off x="5734521" y="2216685"/>
                <a:ext cx="12600" cy="16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FBE4C16-94F7-4317-B137-857CA38624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30201" y="2212365"/>
                  <a:ext cx="2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42927BD-2248-4C6B-9AD8-9D547FF61C94}"/>
                    </a:ext>
                  </a:extLst>
                </p14:cNvPr>
                <p14:cNvContentPartPr/>
                <p14:nvPr/>
              </p14:nvContentPartPr>
              <p14:xfrm>
                <a:off x="5727321" y="2230365"/>
                <a:ext cx="41040" cy="24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42927BD-2248-4C6B-9AD8-9D547FF61C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23001" y="2226045"/>
                  <a:ext cx="49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43A05A6-7BAF-483C-B7A7-5D41A90979C5}"/>
                    </a:ext>
                  </a:extLst>
                </p14:cNvPr>
                <p14:cNvContentPartPr/>
                <p14:nvPr/>
              </p14:nvContentPartPr>
              <p14:xfrm>
                <a:off x="5718681" y="2280765"/>
                <a:ext cx="5040" cy="29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43A05A6-7BAF-483C-B7A7-5D41A90979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14361" y="2276445"/>
                  <a:ext cx="13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5236EC9-41E7-43C5-9D45-4301D331A4F2}"/>
                    </a:ext>
                  </a:extLst>
                </p14:cNvPr>
                <p14:cNvContentPartPr/>
                <p14:nvPr/>
              </p14:nvContentPartPr>
              <p14:xfrm>
                <a:off x="4962681" y="2231085"/>
                <a:ext cx="789480" cy="28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5236EC9-41E7-43C5-9D45-4301D331A4F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58361" y="2226765"/>
                  <a:ext cx="79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9D03CEF-F16B-4756-8138-B4819940B115}"/>
                    </a:ext>
                  </a:extLst>
                </p14:cNvPr>
                <p14:cNvContentPartPr/>
                <p14:nvPr/>
              </p14:nvContentPartPr>
              <p14:xfrm>
                <a:off x="4982481" y="2282925"/>
                <a:ext cx="7560" cy="247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9D03CEF-F16B-4756-8138-B4819940B1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78161" y="2278605"/>
                  <a:ext cx="16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50B6F55-C64B-40B2-A6B9-B87DD33B637C}"/>
                    </a:ext>
                  </a:extLst>
                </p14:cNvPr>
                <p14:cNvContentPartPr/>
                <p14:nvPr/>
              </p14:nvContentPartPr>
              <p14:xfrm>
                <a:off x="4991121" y="2948565"/>
                <a:ext cx="3240" cy="28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50B6F55-C64B-40B2-A6B9-B87DD33B637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86801" y="2944245"/>
                  <a:ext cx="11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E51D794-93F9-4A76-B98A-0BEA80EAF217}"/>
                    </a:ext>
                  </a:extLst>
                </p14:cNvPr>
                <p14:cNvContentPartPr/>
                <p14:nvPr/>
              </p14:nvContentPartPr>
              <p14:xfrm>
                <a:off x="4847841" y="2227125"/>
                <a:ext cx="206280" cy="44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E51D794-93F9-4A76-B98A-0BEA80EAF21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43521" y="2222805"/>
                  <a:ext cx="21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F77D304-55F3-4094-B426-EE9A4A30FEE6}"/>
                    </a:ext>
                  </a:extLst>
                </p14:cNvPr>
                <p14:cNvContentPartPr/>
                <p14:nvPr/>
              </p14:nvContentPartPr>
              <p14:xfrm>
                <a:off x="4906521" y="2531685"/>
                <a:ext cx="241560" cy="23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F77D304-55F3-4094-B426-EE9A4A30FE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02201" y="2527365"/>
                  <a:ext cx="25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833FDC8-48B6-4EF1-90DB-297C7E94A7DC}"/>
                    </a:ext>
                  </a:extLst>
                </p14:cNvPr>
                <p14:cNvContentPartPr/>
                <p14:nvPr/>
              </p14:nvContentPartPr>
              <p14:xfrm>
                <a:off x="4676481" y="2536725"/>
                <a:ext cx="306000" cy="32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833FDC8-48B6-4EF1-90DB-297C7E94A7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72161" y="2532405"/>
                  <a:ext cx="314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7A439AD-131C-4FC6-85C1-BECED91CC91B}"/>
                    </a:ext>
                  </a:extLst>
                </p14:cNvPr>
                <p14:cNvContentPartPr/>
                <p14:nvPr/>
              </p14:nvContentPartPr>
              <p14:xfrm>
                <a:off x="4634361" y="2521245"/>
                <a:ext cx="28440" cy="129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7A439AD-131C-4FC6-85C1-BECED91CC91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30041" y="2516925"/>
                  <a:ext cx="37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7B5ECCB-E378-43BD-95E1-AA037B7730A2}"/>
                    </a:ext>
                  </a:extLst>
                </p14:cNvPr>
                <p14:cNvContentPartPr/>
                <p14:nvPr/>
              </p14:nvContentPartPr>
              <p14:xfrm>
                <a:off x="4534281" y="2635725"/>
                <a:ext cx="108360" cy="22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7B5ECCB-E378-43BD-95E1-AA037B7730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29961" y="2631405"/>
                  <a:ext cx="117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B78A894-D2D2-41BE-9B78-3964448C6635}"/>
                    </a:ext>
                  </a:extLst>
                </p14:cNvPr>
                <p14:cNvContentPartPr/>
                <p14:nvPr/>
              </p14:nvContentPartPr>
              <p14:xfrm>
                <a:off x="4247361" y="2450685"/>
                <a:ext cx="337680" cy="632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B78A894-D2D2-41BE-9B78-3964448C663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43041" y="2446365"/>
                  <a:ext cx="346320" cy="64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EE5D083-E856-4A17-8993-03CCCE8259A0}"/>
                  </a:ext>
                </a:extLst>
              </p14:cNvPr>
              <p14:cNvContentPartPr/>
              <p14:nvPr/>
            </p14:nvContentPartPr>
            <p14:xfrm>
              <a:off x="2249001" y="3602685"/>
              <a:ext cx="35640" cy="13172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EE5D083-E856-4A17-8993-03CCCE8259A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244681" y="3598365"/>
                <a:ext cx="4428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EF1BC49-12BC-4D19-B1F7-5F932852FD5C}"/>
                  </a:ext>
                </a:extLst>
              </p14:cNvPr>
              <p14:cNvContentPartPr/>
              <p14:nvPr/>
            </p14:nvContentPartPr>
            <p14:xfrm>
              <a:off x="2099961" y="3531765"/>
              <a:ext cx="249480" cy="345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EF1BC49-12BC-4D19-B1F7-5F932852FD5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095641" y="3527445"/>
                <a:ext cx="258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973262F-F07C-40E4-801E-CD9891ADFD34}"/>
                  </a:ext>
                </a:extLst>
              </p14:cNvPr>
              <p14:cNvContentPartPr/>
              <p14:nvPr/>
            </p14:nvContentPartPr>
            <p14:xfrm>
              <a:off x="2145321" y="4880325"/>
              <a:ext cx="206280" cy="464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973262F-F07C-40E4-801E-CD9891ADFD3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141001" y="4876005"/>
                <a:ext cx="2149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066517C-501B-4048-8EA8-AE19F09BC26C}"/>
                  </a:ext>
                </a:extLst>
              </p14:cNvPr>
              <p14:cNvContentPartPr/>
              <p14:nvPr/>
            </p14:nvContentPartPr>
            <p14:xfrm>
              <a:off x="2262681" y="4810485"/>
              <a:ext cx="2520" cy="51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066517C-501B-4048-8EA8-AE19F09BC26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258361" y="4806165"/>
                <a:ext cx="11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E9A2D8A-7450-480D-B808-40FC69785CBA}"/>
                  </a:ext>
                </a:extLst>
              </p14:cNvPr>
              <p14:cNvContentPartPr/>
              <p14:nvPr/>
            </p14:nvContentPartPr>
            <p14:xfrm>
              <a:off x="2069361" y="3495045"/>
              <a:ext cx="336240" cy="820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E9A2D8A-7450-480D-B808-40FC69785CB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65041" y="3490725"/>
                <a:ext cx="3448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CF23CED-E7F3-4FA1-B158-383A9AAA1003}"/>
                  </a:ext>
                </a:extLst>
              </p14:cNvPr>
              <p14:cNvContentPartPr/>
              <p14:nvPr/>
            </p14:nvContentPartPr>
            <p14:xfrm>
              <a:off x="2220561" y="3564525"/>
              <a:ext cx="1270440" cy="554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CF23CED-E7F3-4FA1-B158-383A9AAA100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216241" y="3560205"/>
                <a:ext cx="1279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37CF533-AECF-4A74-9664-5071BA495F52}"/>
                  </a:ext>
                </a:extLst>
              </p14:cNvPr>
              <p14:cNvContentPartPr/>
              <p14:nvPr/>
            </p14:nvContentPartPr>
            <p14:xfrm>
              <a:off x="3462201" y="3088605"/>
              <a:ext cx="82800" cy="4788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37CF533-AECF-4A74-9664-5071BA495F5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457881" y="3084285"/>
                <a:ext cx="9144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D7E4DB8-B5E9-4D5E-B32E-ED23C3FC54AE}"/>
              </a:ext>
            </a:extLst>
          </p:cNvPr>
          <p:cNvGrpSpPr/>
          <p:nvPr/>
        </p:nvGrpSpPr>
        <p:grpSpPr>
          <a:xfrm>
            <a:off x="3576681" y="2822565"/>
            <a:ext cx="540360" cy="354600"/>
            <a:chOff x="3576681" y="2822565"/>
            <a:chExt cx="5403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F40458C-A65D-4954-8C5D-0111FAE579A2}"/>
                    </a:ext>
                  </a:extLst>
                </p14:cNvPr>
                <p14:cNvContentPartPr/>
                <p14:nvPr/>
              </p14:nvContentPartPr>
              <p14:xfrm>
                <a:off x="3576681" y="3087885"/>
                <a:ext cx="490680" cy="28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F40458C-A65D-4954-8C5D-0111FAE579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72361" y="3083565"/>
                  <a:ext cx="49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19E1D6F-9B43-4EB3-8903-577E760A2B7A}"/>
                    </a:ext>
                  </a:extLst>
                </p14:cNvPr>
                <p14:cNvContentPartPr/>
                <p14:nvPr/>
              </p14:nvContentPartPr>
              <p14:xfrm>
                <a:off x="3995721" y="2822565"/>
                <a:ext cx="121320" cy="354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19E1D6F-9B43-4EB3-8903-577E760A2B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91401" y="2818245"/>
                  <a:ext cx="12996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EC6D1E7F-22D9-42AE-A403-1143E60D9A44}"/>
              </a:ext>
            </a:extLst>
          </p:cNvPr>
          <p:cNvGrpSpPr/>
          <p:nvPr/>
        </p:nvGrpSpPr>
        <p:grpSpPr>
          <a:xfrm>
            <a:off x="5566401" y="1403805"/>
            <a:ext cx="325440" cy="4247640"/>
            <a:chOff x="5566401" y="1403805"/>
            <a:chExt cx="325440" cy="424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643F2BA-D6D8-42DC-A969-7D5028916319}"/>
                    </a:ext>
                  </a:extLst>
                </p14:cNvPr>
                <p14:cNvContentPartPr/>
                <p14:nvPr/>
              </p14:nvContentPartPr>
              <p14:xfrm>
                <a:off x="5727321" y="1564725"/>
                <a:ext cx="135360" cy="4086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643F2BA-D6D8-42DC-A969-7D502891631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23001" y="1560405"/>
                  <a:ext cx="144000" cy="40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0CCFF9-144D-4E7A-BBD8-DFFD61D89891}"/>
                    </a:ext>
                  </a:extLst>
                </p14:cNvPr>
                <p14:cNvContentPartPr/>
                <p14:nvPr/>
              </p14:nvContentPartPr>
              <p14:xfrm>
                <a:off x="5566401" y="1403805"/>
                <a:ext cx="325440" cy="126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0CCFF9-144D-4E7A-BBD8-DFFD61D898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62081" y="1399485"/>
                  <a:ext cx="33408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AC43F8C-B5A7-4693-8889-146387A545BE}"/>
                  </a:ext>
                </a:extLst>
              </p14:cNvPr>
              <p14:cNvContentPartPr/>
              <p14:nvPr/>
            </p14:nvContentPartPr>
            <p14:xfrm>
              <a:off x="5563521" y="2206605"/>
              <a:ext cx="300600" cy="1029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AC43F8C-B5A7-4693-8889-146387A545B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59201" y="2202285"/>
                <a:ext cx="309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5E977D0-7097-4D7A-A6B5-CFA59E48800E}"/>
                  </a:ext>
                </a:extLst>
              </p14:cNvPr>
              <p14:cNvContentPartPr/>
              <p14:nvPr/>
            </p14:nvContentPartPr>
            <p14:xfrm>
              <a:off x="5814801" y="5497005"/>
              <a:ext cx="60840" cy="3092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5E977D0-7097-4D7A-A6B5-CFA59E48800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810481" y="5492685"/>
                <a:ext cx="6948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DE8A1D4-CC8E-4A34-8663-4939E9CA6DC2}"/>
              </a:ext>
            </a:extLst>
          </p:cNvPr>
          <p:cNvGrpSpPr/>
          <p:nvPr/>
        </p:nvGrpSpPr>
        <p:grpSpPr>
          <a:xfrm>
            <a:off x="6179481" y="1816365"/>
            <a:ext cx="1051560" cy="70920"/>
            <a:chOff x="6179481" y="1816365"/>
            <a:chExt cx="105156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FD21C46-BAF7-4D24-9A19-B83C21762F97}"/>
                    </a:ext>
                  </a:extLst>
                </p14:cNvPr>
                <p14:cNvContentPartPr/>
                <p14:nvPr/>
              </p14:nvContentPartPr>
              <p14:xfrm>
                <a:off x="6208281" y="1861005"/>
                <a:ext cx="3600" cy="1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FD21C46-BAF7-4D24-9A19-B83C21762F9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03961" y="1856685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C534248-58F8-4698-BB52-46EDFBE00C67}"/>
                    </a:ext>
                  </a:extLst>
                </p14:cNvPr>
                <p14:cNvContentPartPr/>
                <p14:nvPr/>
              </p14:nvContentPartPr>
              <p14:xfrm>
                <a:off x="6179481" y="1816365"/>
                <a:ext cx="1051560" cy="70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C534248-58F8-4698-BB52-46EDFBE00C6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75161" y="1812045"/>
                  <a:ext cx="106020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F0E42B9-FFDC-42B5-A602-E21D6A0B73B5}"/>
                  </a:ext>
                </a:extLst>
              </p14:cNvPr>
              <p14:cNvContentPartPr/>
              <p14:nvPr/>
            </p14:nvContentPartPr>
            <p14:xfrm>
              <a:off x="4626081" y="2218485"/>
              <a:ext cx="1101240" cy="4734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F0E42B9-FFDC-42B5-A602-E21D6A0B73B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21761" y="2214165"/>
                <a:ext cx="1109880" cy="48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73674273-F42A-4AB1-B289-B36929822D5A}"/>
              </a:ext>
            </a:extLst>
          </p:cNvPr>
          <p:cNvGrpSpPr/>
          <p:nvPr/>
        </p:nvGrpSpPr>
        <p:grpSpPr>
          <a:xfrm>
            <a:off x="4550481" y="2795565"/>
            <a:ext cx="5015160" cy="1094400"/>
            <a:chOff x="4550481" y="2795565"/>
            <a:chExt cx="5015160" cy="10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858BF08-AEBD-430B-832D-084752191554}"/>
                    </a:ext>
                  </a:extLst>
                </p14:cNvPr>
                <p14:cNvContentPartPr/>
                <p14:nvPr/>
              </p14:nvContentPartPr>
              <p14:xfrm>
                <a:off x="4575681" y="2892405"/>
                <a:ext cx="2458080" cy="740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858BF08-AEBD-430B-832D-0847521915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71361" y="2888085"/>
                  <a:ext cx="246672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6BB6DCA-70C7-4397-ACAD-3B501FC54A61}"/>
                    </a:ext>
                  </a:extLst>
                </p14:cNvPr>
                <p14:cNvContentPartPr/>
                <p14:nvPr/>
              </p14:nvContentPartPr>
              <p14:xfrm>
                <a:off x="4550481" y="2795565"/>
                <a:ext cx="291960" cy="314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6BB6DCA-70C7-4397-ACAD-3B501FC54A6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46161" y="2791245"/>
                  <a:ext cx="300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C5AC67B-26E0-4353-97C3-DAA251AE2196}"/>
                    </a:ext>
                  </a:extLst>
                </p14:cNvPr>
                <p14:cNvContentPartPr/>
                <p14:nvPr/>
              </p14:nvContentPartPr>
              <p14:xfrm>
                <a:off x="7190721" y="3509805"/>
                <a:ext cx="134280" cy="163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C5AC67B-26E0-4353-97C3-DAA251AE219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86401" y="3505485"/>
                  <a:ext cx="14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6F65FF0-8FF2-4202-9506-F99270BEAC16}"/>
                    </a:ext>
                  </a:extLst>
                </p14:cNvPr>
                <p14:cNvContentPartPr/>
                <p14:nvPr/>
              </p14:nvContentPartPr>
              <p14:xfrm>
                <a:off x="7348401" y="3415485"/>
                <a:ext cx="65160" cy="202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6F65FF0-8FF2-4202-9506-F99270BEAC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44081" y="3411165"/>
                  <a:ext cx="73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7A5635E-094B-463E-9C63-891A611E3E6F}"/>
                    </a:ext>
                  </a:extLst>
                </p14:cNvPr>
                <p14:cNvContentPartPr/>
                <p14:nvPr/>
              </p14:nvContentPartPr>
              <p14:xfrm>
                <a:off x="7408521" y="3496485"/>
                <a:ext cx="178200" cy="103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7A5635E-094B-463E-9C63-891A611E3E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04201" y="3492165"/>
                  <a:ext cx="186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52D17F5-E9B6-4205-B6E4-7BFDD216DEE0}"/>
                    </a:ext>
                  </a:extLst>
                </p14:cNvPr>
                <p14:cNvContentPartPr/>
                <p14:nvPr/>
              </p14:nvContentPartPr>
              <p14:xfrm>
                <a:off x="7567281" y="3402165"/>
                <a:ext cx="130320" cy="185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52D17F5-E9B6-4205-B6E4-7BFDD216DE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62961" y="3397845"/>
                  <a:ext cx="13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466ED5F-E42E-45C1-9AB2-1843E1725F05}"/>
                    </a:ext>
                  </a:extLst>
                </p14:cNvPr>
                <p14:cNvContentPartPr/>
                <p14:nvPr/>
              </p14:nvContentPartPr>
              <p14:xfrm>
                <a:off x="7719561" y="3387045"/>
                <a:ext cx="41760" cy="156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466ED5F-E42E-45C1-9AB2-1843E1725F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15241" y="3382725"/>
                  <a:ext cx="5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4DC8CFD-0929-4C74-9912-AEB6997D720A}"/>
                    </a:ext>
                  </a:extLst>
                </p14:cNvPr>
                <p14:cNvContentPartPr/>
                <p14:nvPr/>
              </p14:nvContentPartPr>
              <p14:xfrm>
                <a:off x="7780041" y="3439965"/>
                <a:ext cx="133200" cy="120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4DC8CFD-0929-4C74-9912-AEB6997D720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75721" y="3435645"/>
                  <a:ext cx="141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38C72F1-9824-4368-A6D0-A65968A96094}"/>
                    </a:ext>
                  </a:extLst>
                </p14:cNvPr>
                <p14:cNvContentPartPr/>
                <p14:nvPr/>
              </p14:nvContentPartPr>
              <p14:xfrm>
                <a:off x="8078481" y="3386325"/>
                <a:ext cx="131400" cy="137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38C72F1-9824-4368-A6D0-A65968A9609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74161" y="3382005"/>
                  <a:ext cx="14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0124BFE-5ED4-4C5B-8F39-5655C4FB1A68}"/>
                    </a:ext>
                  </a:extLst>
                </p14:cNvPr>
                <p14:cNvContentPartPr/>
                <p14:nvPr/>
              </p14:nvContentPartPr>
              <p14:xfrm>
                <a:off x="8201601" y="3358965"/>
                <a:ext cx="341640" cy="296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0124BFE-5ED4-4C5B-8F39-5655C4FB1A6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97281" y="3354645"/>
                  <a:ext cx="350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1DBBBFF-F87B-4559-B9DC-196AA491D064}"/>
                    </a:ext>
                  </a:extLst>
                </p14:cNvPr>
                <p14:cNvContentPartPr/>
                <p14:nvPr/>
              </p14:nvContentPartPr>
              <p14:xfrm>
                <a:off x="8554761" y="3247365"/>
                <a:ext cx="135720" cy="178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1DBBBFF-F87B-4559-B9DC-196AA491D06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50441" y="3243045"/>
                  <a:ext cx="144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A541C04-9694-43BB-BB4A-FF5BB1E5D980}"/>
                    </a:ext>
                  </a:extLst>
                </p14:cNvPr>
                <p14:cNvContentPartPr/>
                <p14:nvPr/>
              </p14:nvContentPartPr>
              <p14:xfrm>
                <a:off x="8706321" y="3279765"/>
                <a:ext cx="360" cy="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A541C04-9694-43BB-BB4A-FF5BB1E5D98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02001" y="3275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14F55CD-3562-485D-8AC8-B911E833CABE}"/>
                    </a:ext>
                  </a:extLst>
                </p14:cNvPr>
                <p14:cNvContentPartPr/>
                <p14:nvPr/>
              </p14:nvContentPartPr>
              <p14:xfrm>
                <a:off x="8715321" y="3222165"/>
                <a:ext cx="108000" cy="221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14F55CD-3562-485D-8AC8-B911E833CAB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11001" y="3217845"/>
                  <a:ext cx="116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F88DE56-6C46-4E01-A43A-F11AEDC0E074}"/>
                    </a:ext>
                  </a:extLst>
                </p14:cNvPr>
                <p14:cNvContentPartPr/>
                <p14:nvPr/>
              </p14:nvContentPartPr>
              <p14:xfrm>
                <a:off x="8845281" y="3306405"/>
                <a:ext cx="437400" cy="81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F88DE56-6C46-4E01-A43A-F11AEDC0E07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40961" y="3302085"/>
                  <a:ext cx="446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53BF62E-3602-498A-93BC-51B719E9ECB3}"/>
                    </a:ext>
                  </a:extLst>
                </p14:cNvPr>
                <p14:cNvContentPartPr/>
                <p14:nvPr/>
              </p14:nvContentPartPr>
              <p14:xfrm>
                <a:off x="9197361" y="3176445"/>
                <a:ext cx="360" cy="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53BF62E-3602-498A-93BC-51B719E9ECB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93041" y="3172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8699BC7-BA7E-40DA-8F1F-33B6C3983C50}"/>
                    </a:ext>
                  </a:extLst>
                </p14:cNvPr>
                <p14:cNvContentPartPr/>
                <p14:nvPr/>
              </p14:nvContentPartPr>
              <p14:xfrm>
                <a:off x="6965001" y="2981325"/>
                <a:ext cx="2600640" cy="908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8699BC7-BA7E-40DA-8F1F-33B6C3983C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0681" y="2977005"/>
                  <a:ext cx="2609280" cy="91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7458"/>
            <a:ext cx="12094029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2009 (Germany): Increase of government expenditure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401346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/>
              <a:t>Source: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258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>
                <a:latin typeface="Arial" panose="020B0604020202020204" pitchFamily="34" charset="0"/>
                <a:cs typeface="Arial" panose="020B0604020202020204" pitchFamily="34" charset="0"/>
              </a:rPr>
              <a:t>Real economic growth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5FA3A5-EC0C-6718-FE82-1536480921EF}"/>
              </a:ext>
            </a:extLst>
          </p:cNvPr>
          <p:cNvSpPr txBox="1"/>
          <p:nvPr/>
        </p:nvSpPr>
        <p:spPr>
          <a:xfrm>
            <a:off x="2383972" y="2879311"/>
            <a:ext cx="2307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Incoming orders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CB4971E-857B-412F-838F-D229F496AE6C}"/>
                  </a:ext>
                </a:extLst>
              </p14:cNvPr>
              <p14:cNvContentPartPr/>
              <p14:nvPr/>
            </p14:nvContentPartPr>
            <p14:xfrm>
              <a:off x="1316877" y="537645"/>
              <a:ext cx="2923560" cy="50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CB4971E-857B-412F-838F-D229F496AE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2557" y="533325"/>
                <a:ext cx="29322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BC9E828-84A2-4FB7-B036-E7991FE68B67}"/>
                  </a:ext>
                </a:extLst>
              </p14:cNvPr>
              <p14:cNvContentPartPr/>
              <p14:nvPr/>
            </p14:nvContentPartPr>
            <p14:xfrm>
              <a:off x="1315437" y="488325"/>
              <a:ext cx="3007080" cy="94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BC9E828-84A2-4FB7-B036-E7991FE68B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1117" y="484005"/>
                <a:ext cx="3015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FF0DF0A-D76D-464E-BB64-377CE96C9C9E}"/>
                  </a:ext>
                </a:extLst>
              </p14:cNvPr>
              <p14:cNvContentPartPr/>
              <p14:nvPr/>
            </p14:nvContentPartPr>
            <p14:xfrm>
              <a:off x="8604357" y="464925"/>
              <a:ext cx="2046960" cy="34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FF0DF0A-D76D-464E-BB64-377CE96C9C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00037" y="460605"/>
                <a:ext cx="2055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E699B4C-459B-4527-B03E-E899BF14B2C0}"/>
                  </a:ext>
                </a:extLst>
              </p14:cNvPr>
              <p14:cNvContentPartPr/>
              <p14:nvPr/>
            </p14:nvContentPartPr>
            <p14:xfrm>
              <a:off x="2264397" y="3144765"/>
              <a:ext cx="2035080" cy="121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E699B4C-459B-4527-B03E-E899BF14B2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0077" y="3140445"/>
                <a:ext cx="2043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AF1B9F4-0BD0-486D-A057-08F834F85FD8}"/>
                  </a:ext>
                </a:extLst>
              </p14:cNvPr>
              <p14:cNvContentPartPr/>
              <p14:nvPr/>
            </p14:nvContentPartPr>
            <p14:xfrm>
              <a:off x="2730957" y="3676845"/>
              <a:ext cx="183240" cy="1168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AF1B9F4-0BD0-486D-A057-08F834F85F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6637" y="3672525"/>
                <a:ext cx="19188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A9E1920-5454-4500-8AF1-D722918AB88F}"/>
                  </a:ext>
                </a:extLst>
              </p14:cNvPr>
              <p14:cNvContentPartPr/>
              <p14:nvPr/>
            </p14:nvContentPartPr>
            <p14:xfrm>
              <a:off x="2865957" y="3869805"/>
              <a:ext cx="444600" cy="1021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A9E1920-5454-4500-8AF1-D722918AB8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61637" y="3865485"/>
                <a:ext cx="45324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EB6F7E7-01DD-4477-A7D5-4305D767C073}"/>
                  </a:ext>
                </a:extLst>
              </p14:cNvPr>
              <p14:cNvContentPartPr/>
              <p14:nvPr/>
            </p14:nvContentPartPr>
            <p14:xfrm>
              <a:off x="2565357" y="3870885"/>
              <a:ext cx="897840" cy="83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EB6F7E7-01DD-4477-A7D5-4305D767C0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1037" y="3866565"/>
                <a:ext cx="906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638D40B-4292-43E8-A88E-AB728434C1AC}"/>
                  </a:ext>
                </a:extLst>
              </p14:cNvPr>
              <p14:cNvContentPartPr/>
              <p14:nvPr/>
            </p14:nvContentPartPr>
            <p14:xfrm>
              <a:off x="2903757" y="3860085"/>
              <a:ext cx="461160" cy="952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638D40B-4292-43E8-A88E-AB728434C1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99437" y="3855765"/>
                <a:ext cx="469800" cy="9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0F53B19-B591-46FB-B124-3D68B09E89F0}"/>
              </a:ext>
            </a:extLst>
          </p:cNvPr>
          <p:cNvGrpSpPr/>
          <p:nvPr/>
        </p:nvGrpSpPr>
        <p:grpSpPr>
          <a:xfrm>
            <a:off x="8609397" y="1753005"/>
            <a:ext cx="136440" cy="424080"/>
            <a:chOff x="8609397" y="1753005"/>
            <a:chExt cx="13644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3C602B2-41EA-4744-9D7D-30FAF1F6B0FB}"/>
                    </a:ext>
                  </a:extLst>
                </p14:cNvPr>
                <p14:cNvContentPartPr/>
                <p14:nvPr/>
              </p14:nvContentPartPr>
              <p14:xfrm>
                <a:off x="8609397" y="1784325"/>
                <a:ext cx="136440" cy="392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3C602B2-41EA-4744-9D7D-30FAF1F6B0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05077" y="1780005"/>
                  <a:ext cx="1450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E443D8E-B6A6-4456-B001-B6151BC951ED}"/>
                    </a:ext>
                  </a:extLst>
                </p14:cNvPr>
                <p14:cNvContentPartPr/>
                <p14:nvPr/>
              </p14:nvContentPartPr>
              <p14:xfrm>
                <a:off x="8623437" y="1753005"/>
                <a:ext cx="64440" cy="357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E443D8E-B6A6-4456-B001-B6151BC9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19117" y="1748685"/>
                  <a:ext cx="7308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21ADA03-92DA-41DF-BF9C-163E2A4FBDFB}"/>
                  </a:ext>
                </a:extLst>
              </p14:cNvPr>
              <p14:cNvContentPartPr/>
              <p14:nvPr/>
            </p14:nvContentPartPr>
            <p14:xfrm>
              <a:off x="8517597" y="1612605"/>
              <a:ext cx="117000" cy="53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21ADA03-92DA-41DF-BF9C-163E2A4FBD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13277" y="1608285"/>
                <a:ext cx="12564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E77D526-A9C3-446C-910A-744D14EBCEB3}"/>
              </a:ext>
            </a:extLst>
          </p:cNvPr>
          <p:cNvGrpSpPr/>
          <p:nvPr/>
        </p:nvGrpSpPr>
        <p:grpSpPr>
          <a:xfrm>
            <a:off x="8812437" y="1537005"/>
            <a:ext cx="88920" cy="23400"/>
            <a:chOff x="8812437" y="1537005"/>
            <a:chExt cx="88920" cy="2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EA7D23-94E4-4569-877F-17615DBE9569}"/>
                    </a:ext>
                  </a:extLst>
                </p14:cNvPr>
                <p14:cNvContentPartPr/>
                <p14:nvPr/>
              </p14:nvContentPartPr>
              <p14:xfrm>
                <a:off x="8835837" y="1553205"/>
                <a:ext cx="38880" cy="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EA7D23-94E4-4569-877F-17615DBE95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31517" y="1548885"/>
                  <a:ext cx="47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0ED9D35-A88A-40AA-BAB6-4270168E83AD}"/>
                    </a:ext>
                  </a:extLst>
                </p14:cNvPr>
                <p14:cNvContentPartPr/>
                <p14:nvPr/>
              </p14:nvContentPartPr>
              <p14:xfrm>
                <a:off x="8812437" y="1537005"/>
                <a:ext cx="88920" cy="23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0ED9D35-A88A-40AA-BAB6-4270168E83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08117" y="1532685"/>
                  <a:ext cx="9756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Multiplier effect </a:t>
            </a:r>
          </a:p>
          <a:p>
            <a:r>
              <a:rPr lang="en-US" sz="2177" dirty="0">
                <a:solidFill>
                  <a:sysClr val="windowText" lastClr="000000"/>
                </a:solidFill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Scrappage Allowance 2009 </a:t>
            </a:r>
            <a:r>
              <a:rPr lang="en-US" sz="2177" dirty="0">
                <a:solidFill>
                  <a:sysClr val="windowText" lastClr="000000"/>
                </a:solidFill>
              </a:rPr>
              <a:t>within the Keynesian cross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153597" y="5622001"/>
            <a:ext cx="121058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𝐸𝑥𝑝𝑒𝑛𝑑𝑖𝑡𝑢𝑟𝑒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 smtClean="0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2076274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increase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of</m:t>
                      </m:r>
                      <m: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governemnt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expenditure</m:t>
                      </m:r>
                    </m:oMath>
                  </m:oMathPara>
                </a14:m>
                <a:endParaRPr lang="de-DE" sz="1633" b="0" i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8" y="4093615"/>
                <a:ext cx="1830833" cy="846194"/>
              </a:xfrm>
              <a:prstGeom prst="rect">
                <a:avLst/>
              </a:prstGeom>
              <a:blipFill>
                <a:blip r:embed="rId4"/>
                <a:stretch>
                  <a:fillRect r="-23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/>
                  <a:t>Multiplicator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91388" cy="455638"/>
              </a:xfrm>
              <a:prstGeom prst="rect">
                <a:avLst/>
              </a:prstGeom>
              <a:blipFill>
                <a:blip r:embed="rId7"/>
                <a:stretch>
                  <a:fillRect l="-1000" b="-12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E04C774-493E-8C5E-0C25-C907E2591A50}"/>
              </a:ext>
            </a:extLst>
          </p:cNvPr>
          <p:cNvSpPr txBox="1"/>
          <p:nvPr/>
        </p:nvSpPr>
        <p:spPr>
          <a:xfrm>
            <a:off x="1448985" y="1542942"/>
            <a:ext cx="178125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12982C7-C040-4886-8FB5-9509110DE80E}"/>
                  </a:ext>
                </a:extLst>
              </p14:cNvPr>
              <p14:cNvContentPartPr/>
              <p14:nvPr/>
            </p14:nvContentPartPr>
            <p14:xfrm>
              <a:off x="2738157" y="1004925"/>
              <a:ext cx="3659760" cy="79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12982C7-C040-4886-8FB5-9509110DE8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3837" y="1000605"/>
                <a:ext cx="3668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CADA312B-EE66-4190-8DD2-B72959121B15}"/>
                  </a:ext>
                </a:extLst>
              </p14:cNvPr>
              <p14:cNvContentPartPr/>
              <p14:nvPr/>
            </p14:nvContentPartPr>
            <p14:xfrm>
              <a:off x="10297797" y="984045"/>
              <a:ext cx="588600" cy="500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CADA312B-EE66-4190-8DD2-B72959121B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93477" y="979725"/>
                <a:ext cx="597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38D1D39-A554-495A-9C77-B34371758809}"/>
                  </a:ext>
                </a:extLst>
              </p14:cNvPr>
              <p14:cNvContentPartPr/>
              <p14:nvPr/>
            </p14:nvContentPartPr>
            <p14:xfrm>
              <a:off x="8573757" y="1457445"/>
              <a:ext cx="549720" cy="6930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38D1D39-A554-495A-9C77-B343717588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69437" y="1453125"/>
                <a:ext cx="55836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E13644C-F6DA-4B8E-B7CE-9FDD37495C3C}"/>
                  </a:ext>
                </a:extLst>
              </p14:cNvPr>
              <p14:cNvContentPartPr/>
              <p14:nvPr/>
            </p14:nvContentPartPr>
            <p14:xfrm>
              <a:off x="9243717" y="1930845"/>
              <a:ext cx="1976760" cy="277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E13644C-F6DA-4B8E-B7CE-9FDD37495C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39397" y="1926525"/>
                <a:ext cx="1985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CBD1F11-AA58-4A83-9302-C16981D0CDFF}"/>
                  </a:ext>
                </a:extLst>
              </p14:cNvPr>
              <p14:cNvContentPartPr/>
              <p14:nvPr/>
            </p14:nvContentPartPr>
            <p14:xfrm>
              <a:off x="10860477" y="1552485"/>
              <a:ext cx="563760" cy="5011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CBD1F11-AA58-4A83-9302-C16981D0CD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56157" y="1548165"/>
                <a:ext cx="5724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08DCD51F-F255-40A6-ADDC-A024FD93EBE9}"/>
                  </a:ext>
                </a:extLst>
              </p14:cNvPr>
              <p14:cNvContentPartPr/>
              <p14:nvPr/>
            </p14:nvContentPartPr>
            <p14:xfrm>
              <a:off x="10357557" y="977565"/>
              <a:ext cx="458280" cy="885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08DCD51F-F255-40A6-ADDC-A024FD93EB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53237" y="973245"/>
                <a:ext cx="466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8845F5D-D680-4910-AAFE-54D7ADC408E6}"/>
                  </a:ext>
                </a:extLst>
              </p14:cNvPr>
              <p14:cNvContentPartPr/>
              <p14:nvPr/>
            </p14:nvContentPartPr>
            <p14:xfrm>
              <a:off x="9752037" y="434685"/>
              <a:ext cx="2007720" cy="511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8845F5D-D680-4910-AAFE-54D7ADC408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7717" y="430365"/>
                <a:ext cx="20163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E98C648-0745-41A1-87D1-38E213F152F5}"/>
                  </a:ext>
                </a:extLst>
              </p14:cNvPr>
              <p14:cNvContentPartPr/>
              <p14:nvPr/>
            </p14:nvContentPartPr>
            <p14:xfrm>
              <a:off x="10318317" y="98085"/>
              <a:ext cx="323280" cy="4352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E98C648-0745-41A1-87D1-38E213F152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13997" y="93765"/>
                <a:ext cx="3319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E169925-F3FA-439C-8EEF-53F96279CD0B}"/>
                  </a:ext>
                </a:extLst>
              </p14:cNvPr>
              <p14:cNvContentPartPr/>
              <p14:nvPr/>
            </p14:nvContentPartPr>
            <p14:xfrm>
              <a:off x="9127797" y="255045"/>
              <a:ext cx="89640" cy="88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E169925-F3FA-439C-8EEF-53F96279CD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23477" y="250725"/>
                <a:ext cx="98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B00F1EB-7007-49B8-915B-1E5A393A41A2}"/>
                  </a:ext>
                </a:extLst>
              </p14:cNvPr>
              <p14:cNvContentPartPr/>
              <p14:nvPr/>
            </p14:nvContentPartPr>
            <p14:xfrm>
              <a:off x="9152997" y="241725"/>
              <a:ext cx="103680" cy="238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B00F1EB-7007-49B8-915B-1E5A393A41A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48677" y="237405"/>
                <a:ext cx="112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A253303-83FF-47BB-8600-248C728E475D}"/>
                  </a:ext>
                </a:extLst>
              </p14:cNvPr>
              <p14:cNvContentPartPr/>
              <p14:nvPr/>
            </p14:nvContentPartPr>
            <p14:xfrm>
              <a:off x="9319677" y="149205"/>
              <a:ext cx="43560" cy="111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A253303-83FF-47BB-8600-248C728E475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15357" y="144885"/>
                <a:ext cx="522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A2E8347-840C-45E3-8B63-0F8CFED83D68}"/>
                  </a:ext>
                </a:extLst>
              </p14:cNvPr>
              <p14:cNvContentPartPr/>
              <p14:nvPr/>
            </p14:nvContentPartPr>
            <p14:xfrm>
              <a:off x="9255237" y="141645"/>
              <a:ext cx="162720" cy="132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A2E8347-840C-45E3-8B63-0F8CFED83D6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50917" y="137325"/>
                <a:ext cx="171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660B10-FE38-4E2E-9556-90EEB3CDFF3B}"/>
                  </a:ext>
                </a:extLst>
              </p14:cNvPr>
              <p14:cNvContentPartPr/>
              <p14:nvPr/>
            </p14:nvContentPartPr>
            <p14:xfrm>
              <a:off x="9487797" y="262605"/>
              <a:ext cx="204120" cy="22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660B10-FE38-4E2E-9556-90EEB3CDFF3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83477" y="258285"/>
                <a:ext cx="212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B2A1D8E-59C7-484D-B8DC-8A01E3865B1A}"/>
                  </a:ext>
                </a:extLst>
              </p14:cNvPr>
              <p14:cNvContentPartPr/>
              <p14:nvPr/>
            </p14:nvContentPartPr>
            <p14:xfrm>
              <a:off x="9497157" y="315165"/>
              <a:ext cx="191160" cy="82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B2A1D8E-59C7-484D-B8DC-8A01E3865B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92837" y="310845"/>
                <a:ext cx="199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53A511D-793D-495F-B4C6-E80417CFDD9A}"/>
                  </a:ext>
                </a:extLst>
              </p14:cNvPr>
              <p14:cNvContentPartPr/>
              <p14:nvPr/>
            </p14:nvContentPartPr>
            <p14:xfrm>
              <a:off x="9857517" y="212205"/>
              <a:ext cx="141480" cy="1202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53A511D-793D-495F-B4C6-E80417CFDD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853197" y="207885"/>
                <a:ext cx="1501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8498B4D-9F53-452E-B049-9640A57CB743}"/>
                  </a:ext>
                </a:extLst>
              </p14:cNvPr>
              <p14:cNvContentPartPr/>
              <p14:nvPr/>
            </p14:nvContentPartPr>
            <p14:xfrm>
              <a:off x="9955437" y="318405"/>
              <a:ext cx="109800" cy="669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8498B4D-9F53-452E-B049-9640A57CB74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951117" y="314085"/>
                <a:ext cx="11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05078A7-9168-4058-AF86-231776218982}"/>
                  </a:ext>
                </a:extLst>
              </p14:cNvPr>
              <p14:cNvContentPartPr/>
              <p14:nvPr/>
            </p14:nvContentPartPr>
            <p14:xfrm>
              <a:off x="10204917" y="248925"/>
              <a:ext cx="33840" cy="84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05078A7-9168-4058-AF86-23177621898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00597" y="244605"/>
                <a:ext cx="424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31843BF-5B2C-48C3-927C-2324848D7F41}"/>
                  </a:ext>
                </a:extLst>
              </p14:cNvPr>
              <p14:cNvContentPartPr/>
              <p14:nvPr/>
            </p14:nvContentPartPr>
            <p14:xfrm>
              <a:off x="10163157" y="267645"/>
              <a:ext cx="141120" cy="241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31843BF-5B2C-48C3-927C-2324848D7F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58837" y="263325"/>
                <a:ext cx="149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DF2C586-C207-4CC1-9760-7B619B4B960A}"/>
                  </a:ext>
                </a:extLst>
              </p14:cNvPr>
              <p14:cNvContentPartPr/>
              <p14:nvPr/>
            </p14:nvContentPartPr>
            <p14:xfrm>
              <a:off x="10380597" y="201405"/>
              <a:ext cx="127080" cy="115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DF2C586-C207-4CC1-9760-7B619B4B960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76277" y="197085"/>
                <a:ext cx="135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42AD69C-121A-4081-A010-3E698AFF967C}"/>
                  </a:ext>
                </a:extLst>
              </p14:cNvPr>
              <p14:cNvContentPartPr/>
              <p14:nvPr/>
            </p14:nvContentPartPr>
            <p14:xfrm>
              <a:off x="10478157" y="287805"/>
              <a:ext cx="84240" cy="1116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42AD69C-121A-4081-A010-3E698AFF96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473837" y="283485"/>
                <a:ext cx="928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5FA0D63-2CEA-4F71-8B5A-F1E55908335F}"/>
                  </a:ext>
                </a:extLst>
              </p14:cNvPr>
              <p14:cNvContentPartPr/>
              <p14:nvPr/>
            </p14:nvContentPartPr>
            <p14:xfrm>
              <a:off x="10612077" y="270165"/>
              <a:ext cx="18000" cy="5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5FA0D63-2CEA-4F71-8B5A-F1E55908335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607757" y="265845"/>
                <a:ext cx="266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337A7F-E261-4761-AC5A-5A36EB7DA947}"/>
                  </a:ext>
                </a:extLst>
              </p14:cNvPr>
              <p14:cNvContentPartPr/>
              <p14:nvPr/>
            </p14:nvContentPartPr>
            <p14:xfrm>
              <a:off x="10685517" y="234165"/>
              <a:ext cx="100440" cy="1346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337A7F-E261-4761-AC5A-5A36EB7DA9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681197" y="229845"/>
                <a:ext cx="109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298C06-D6D2-4494-8A1F-592286F5E156}"/>
                  </a:ext>
                </a:extLst>
              </p14:cNvPr>
              <p14:cNvContentPartPr/>
              <p14:nvPr/>
            </p14:nvContentPartPr>
            <p14:xfrm>
              <a:off x="10945077" y="248925"/>
              <a:ext cx="37080" cy="799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298C06-D6D2-4494-8A1F-592286F5E1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940757" y="244605"/>
                <a:ext cx="45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45E9725-489E-4D3B-A220-4350434E59A1}"/>
                  </a:ext>
                </a:extLst>
              </p14:cNvPr>
              <p14:cNvContentPartPr/>
              <p14:nvPr/>
            </p14:nvContentPartPr>
            <p14:xfrm>
              <a:off x="10910157" y="265125"/>
              <a:ext cx="182160" cy="16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45E9725-489E-4D3B-A220-4350434E59A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905837" y="260805"/>
                <a:ext cx="190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115D714-0B55-41BA-8AD7-5BBDEF755E59}"/>
                  </a:ext>
                </a:extLst>
              </p14:cNvPr>
              <p14:cNvContentPartPr/>
              <p14:nvPr/>
            </p14:nvContentPartPr>
            <p14:xfrm>
              <a:off x="11040837" y="206445"/>
              <a:ext cx="174600" cy="1281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115D714-0B55-41BA-8AD7-5BBDEF755E5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036517" y="202125"/>
                <a:ext cx="183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FB6F54-A14D-4A12-BE92-40C4E40068BC}"/>
                  </a:ext>
                </a:extLst>
              </p14:cNvPr>
              <p14:cNvContentPartPr/>
              <p14:nvPr/>
            </p14:nvContentPartPr>
            <p14:xfrm>
              <a:off x="11089797" y="187005"/>
              <a:ext cx="303480" cy="139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FB6F54-A14D-4A12-BE92-40C4E40068B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85477" y="182685"/>
                <a:ext cx="3121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8655C34-622B-4D3D-99EF-B26264436814}"/>
                  </a:ext>
                </a:extLst>
              </p14:cNvPr>
              <p14:cNvContentPartPr/>
              <p14:nvPr/>
            </p14:nvContentPartPr>
            <p14:xfrm>
              <a:off x="11298957" y="262245"/>
              <a:ext cx="151200" cy="25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8655C34-622B-4D3D-99EF-B262644368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94637" y="257925"/>
                <a:ext cx="1598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80CA558-D495-456A-B43C-12F557DBBF8E}"/>
                  </a:ext>
                </a:extLst>
              </p14:cNvPr>
              <p14:cNvContentPartPr/>
              <p14:nvPr/>
            </p14:nvContentPartPr>
            <p14:xfrm>
              <a:off x="11512437" y="179445"/>
              <a:ext cx="139320" cy="206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80CA558-D495-456A-B43C-12F557DBBF8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508117" y="175125"/>
                <a:ext cx="147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C78AFC0-71F3-478C-8693-D79ED57C6EEA}"/>
                  </a:ext>
                </a:extLst>
              </p14:cNvPr>
              <p14:cNvContentPartPr/>
              <p14:nvPr/>
            </p14:nvContentPartPr>
            <p14:xfrm>
              <a:off x="6530037" y="573285"/>
              <a:ext cx="991440" cy="133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C78AFC0-71F3-478C-8693-D79ED57C6E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25717" y="568965"/>
                <a:ext cx="1000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5644B3E-1B8D-46C4-A1F6-88311FCED506}"/>
                  </a:ext>
                </a:extLst>
              </p14:cNvPr>
              <p14:cNvContentPartPr/>
              <p14:nvPr/>
            </p14:nvContentPartPr>
            <p14:xfrm>
              <a:off x="7440477" y="495525"/>
              <a:ext cx="223200" cy="1537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5644B3E-1B8D-46C4-A1F6-88311FCED50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36157" y="491205"/>
                <a:ext cx="231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B72996E-0BC7-4D47-A9C1-DDC6C62A3D85}"/>
                  </a:ext>
                </a:extLst>
              </p14:cNvPr>
              <p14:cNvContentPartPr/>
              <p14:nvPr/>
            </p14:nvContentPartPr>
            <p14:xfrm>
              <a:off x="7819557" y="502725"/>
              <a:ext cx="214920" cy="928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B72996E-0BC7-4D47-A9C1-DDC6C62A3D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815237" y="498405"/>
                <a:ext cx="223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30203A0-4538-48B3-95BF-12214B7C0087}"/>
                  </a:ext>
                </a:extLst>
              </p14:cNvPr>
              <p14:cNvContentPartPr/>
              <p14:nvPr/>
            </p14:nvContentPartPr>
            <p14:xfrm>
              <a:off x="8077677" y="496605"/>
              <a:ext cx="102600" cy="694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30203A0-4538-48B3-95BF-12214B7C008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73357" y="492285"/>
                <a:ext cx="1112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F340F9B-28EE-4A78-B909-CD58D4E593AA}"/>
                  </a:ext>
                </a:extLst>
              </p14:cNvPr>
              <p14:cNvContentPartPr/>
              <p14:nvPr/>
            </p14:nvContentPartPr>
            <p14:xfrm>
              <a:off x="8177037" y="511365"/>
              <a:ext cx="222120" cy="547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F340F9B-28EE-4A78-B909-CD58D4E593A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72717" y="507045"/>
                <a:ext cx="230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E5A81C4-E476-4073-BCCE-1C4939B72F39}"/>
                  </a:ext>
                </a:extLst>
              </p14:cNvPr>
              <p14:cNvContentPartPr/>
              <p14:nvPr/>
            </p14:nvContentPartPr>
            <p14:xfrm>
              <a:off x="8433357" y="521445"/>
              <a:ext cx="78120" cy="72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E5A81C4-E476-4073-BCCE-1C4939B72F3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429037" y="517125"/>
                <a:ext cx="86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6D4635F-7440-4F83-B640-B19F863F9414}"/>
                  </a:ext>
                </a:extLst>
              </p14:cNvPr>
              <p14:cNvContentPartPr/>
              <p14:nvPr/>
            </p14:nvContentPartPr>
            <p14:xfrm>
              <a:off x="8651877" y="518565"/>
              <a:ext cx="285120" cy="67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6D4635F-7440-4F83-B640-B19F863F94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647557" y="514245"/>
                <a:ext cx="2937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9CCDCDA-9CB0-425E-9967-6FED38539AF4}"/>
                  </a:ext>
                </a:extLst>
              </p14:cNvPr>
              <p14:cNvContentPartPr/>
              <p14:nvPr/>
            </p14:nvContentPartPr>
            <p14:xfrm>
              <a:off x="9080997" y="515325"/>
              <a:ext cx="209880" cy="673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9CCDCDA-9CB0-425E-9967-6FED38539AF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76677" y="511005"/>
                <a:ext cx="218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47D246C-E51F-48C9-BDC0-5E9958A26470}"/>
                  </a:ext>
                </a:extLst>
              </p14:cNvPr>
              <p14:cNvContentPartPr/>
              <p14:nvPr/>
            </p14:nvContentPartPr>
            <p14:xfrm>
              <a:off x="9295557" y="488685"/>
              <a:ext cx="39960" cy="115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47D246C-E51F-48C9-BDC0-5E9958A2647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91237" y="484365"/>
                <a:ext cx="486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399A15B-7BB9-4FEB-9A0D-DD4B2B223BC5}"/>
                  </a:ext>
                </a:extLst>
              </p14:cNvPr>
              <p14:cNvContentPartPr/>
              <p14:nvPr/>
            </p14:nvContentPartPr>
            <p14:xfrm>
              <a:off x="9325797" y="522165"/>
              <a:ext cx="108360" cy="58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399A15B-7BB9-4FEB-9A0D-DD4B2B223BC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21477" y="517845"/>
                <a:ext cx="117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9952FF5-D869-45F0-A2CC-FEFF9B903E9C}"/>
                  </a:ext>
                </a:extLst>
              </p14:cNvPr>
              <p14:cNvContentPartPr/>
              <p14:nvPr/>
            </p14:nvContentPartPr>
            <p14:xfrm>
              <a:off x="9466197" y="517845"/>
              <a:ext cx="155520" cy="788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9952FF5-D869-45F0-A2CC-FEFF9B903E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461877" y="513525"/>
                <a:ext cx="1641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5432E7-A9D5-4CC1-9393-935E75AF968B}"/>
                  </a:ext>
                </a:extLst>
              </p14:cNvPr>
              <p14:cNvContentPartPr/>
              <p14:nvPr/>
            </p14:nvContentPartPr>
            <p14:xfrm>
              <a:off x="9618117" y="534045"/>
              <a:ext cx="111240" cy="540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5432E7-A9D5-4CC1-9393-935E75AF968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613797" y="529725"/>
                <a:ext cx="1198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DB8A486-7250-4CAA-91A1-9044B00B3DCD}"/>
                  </a:ext>
                </a:extLst>
              </p14:cNvPr>
              <p14:cNvContentPartPr/>
              <p14:nvPr/>
            </p14:nvContentPartPr>
            <p14:xfrm>
              <a:off x="9747717" y="527925"/>
              <a:ext cx="65520" cy="75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DB8A486-7250-4CAA-91A1-9044B00B3DC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743397" y="523605"/>
                <a:ext cx="74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F13CE2F-0EEA-4876-BA62-B3CBC11EA224}"/>
                  </a:ext>
                </a:extLst>
              </p14:cNvPr>
              <p14:cNvContentPartPr/>
              <p14:nvPr/>
            </p14:nvContentPartPr>
            <p14:xfrm>
              <a:off x="9818997" y="541605"/>
              <a:ext cx="80280" cy="540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F13CE2F-0EEA-4876-BA62-B3CBC11EA22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814677" y="537285"/>
                <a:ext cx="88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8F92ACE-6376-4246-9AE0-C70D2250312D}"/>
                  </a:ext>
                </a:extLst>
              </p14:cNvPr>
              <p14:cNvContentPartPr/>
              <p14:nvPr/>
            </p14:nvContentPartPr>
            <p14:xfrm>
              <a:off x="10028877" y="476445"/>
              <a:ext cx="221760" cy="182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8F92ACE-6376-4246-9AE0-C70D2250312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024557" y="472125"/>
                <a:ext cx="230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1F0D7B8-D67B-40AB-A465-95B462710B37}"/>
                  </a:ext>
                </a:extLst>
              </p14:cNvPr>
              <p14:cNvContentPartPr/>
              <p14:nvPr/>
            </p14:nvContentPartPr>
            <p14:xfrm>
              <a:off x="10451877" y="507765"/>
              <a:ext cx="77760" cy="105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1F0D7B8-D67B-40AB-A465-95B462710B3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447557" y="503445"/>
                <a:ext cx="86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28415D1-E183-4368-90A9-ABC8CC9A8B92}"/>
                  </a:ext>
                </a:extLst>
              </p14:cNvPr>
              <p14:cNvContentPartPr/>
              <p14:nvPr/>
            </p14:nvContentPartPr>
            <p14:xfrm>
              <a:off x="10502277" y="467085"/>
              <a:ext cx="231120" cy="131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28415D1-E183-4368-90A9-ABC8CC9A8B9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497957" y="462765"/>
                <a:ext cx="239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215E0F2-333C-42AD-82AE-6D1B642A7F72}"/>
                  </a:ext>
                </a:extLst>
              </p14:cNvPr>
              <p14:cNvContentPartPr/>
              <p14:nvPr/>
            </p14:nvContentPartPr>
            <p14:xfrm>
              <a:off x="10739517" y="475725"/>
              <a:ext cx="232200" cy="1220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215E0F2-333C-42AD-82AE-6D1B642A7F7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735197" y="471405"/>
                <a:ext cx="240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E0EE282-EEDF-4C51-952E-3D5A1424FB93}"/>
                  </a:ext>
                </a:extLst>
              </p14:cNvPr>
              <p14:cNvContentPartPr/>
              <p14:nvPr/>
            </p14:nvContentPartPr>
            <p14:xfrm>
              <a:off x="11075397" y="503805"/>
              <a:ext cx="128880" cy="972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E0EE282-EEDF-4C51-952E-3D5A1424FB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071077" y="499485"/>
                <a:ext cx="1375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B4CE5F6-3FA6-49D0-AE32-79E0CDD1D4ED}"/>
                  </a:ext>
                </a:extLst>
              </p14:cNvPr>
              <p14:cNvContentPartPr/>
              <p14:nvPr/>
            </p14:nvContentPartPr>
            <p14:xfrm>
              <a:off x="11166117" y="517845"/>
              <a:ext cx="126360" cy="1080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B4CE5F6-3FA6-49D0-AE32-79E0CDD1D4E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161797" y="513525"/>
                <a:ext cx="1350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238D2B3-DFA0-412B-8D20-6B88EE258DB3}"/>
                  </a:ext>
                </a:extLst>
              </p14:cNvPr>
              <p14:cNvContentPartPr/>
              <p14:nvPr/>
            </p14:nvContentPartPr>
            <p14:xfrm>
              <a:off x="11251797" y="517485"/>
              <a:ext cx="113400" cy="1717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238D2B3-DFA0-412B-8D20-6B88EE258DB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247477" y="513165"/>
                <a:ext cx="122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D95CBEE-7CA7-40B1-BE47-214F4DC046CB}"/>
                  </a:ext>
                </a:extLst>
              </p14:cNvPr>
              <p14:cNvContentPartPr/>
              <p14:nvPr/>
            </p14:nvContentPartPr>
            <p14:xfrm>
              <a:off x="11404437" y="526485"/>
              <a:ext cx="174600" cy="76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D95CBEE-7CA7-40B1-BE47-214F4DC046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400117" y="522165"/>
                <a:ext cx="183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E99A7FD-1FA6-4B82-B39B-1E959FB233E7}"/>
                  </a:ext>
                </a:extLst>
              </p14:cNvPr>
              <p14:cNvContentPartPr/>
              <p14:nvPr/>
            </p14:nvContentPartPr>
            <p14:xfrm>
              <a:off x="11587317" y="474645"/>
              <a:ext cx="145440" cy="129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E99A7FD-1FA6-4B82-B39B-1E959FB233E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582997" y="470325"/>
                <a:ext cx="1540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C847EA6-C1A2-47B8-98AE-B605DE85D145}"/>
                  </a:ext>
                </a:extLst>
              </p14:cNvPr>
              <p14:cNvContentPartPr/>
              <p14:nvPr/>
            </p14:nvContentPartPr>
            <p14:xfrm>
              <a:off x="11719077" y="482205"/>
              <a:ext cx="362160" cy="1512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C847EA6-C1A2-47B8-98AE-B605DE85D14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714757" y="477885"/>
                <a:ext cx="370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D19C7D9-7C5F-4D45-A1F9-C28909F643C5}"/>
                  </a:ext>
                </a:extLst>
              </p14:cNvPr>
              <p14:cNvContentPartPr/>
              <p14:nvPr/>
            </p14:nvContentPartPr>
            <p14:xfrm>
              <a:off x="10300317" y="124005"/>
              <a:ext cx="329400" cy="3376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D19C7D9-7C5F-4D45-A1F9-C28909F643C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295997" y="119685"/>
                <a:ext cx="3380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863B3F7-A5C1-482D-A727-610661222115}"/>
                  </a:ext>
                </a:extLst>
              </p14:cNvPr>
              <p14:cNvContentPartPr/>
              <p14:nvPr/>
            </p14:nvContentPartPr>
            <p14:xfrm>
              <a:off x="1224717" y="4869885"/>
              <a:ext cx="537480" cy="831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863B3F7-A5C1-482D-A727-61066122211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20397" y="4865565"/>
                <a:ext cx="546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3665C05-3457-4409-93E8-FB80F79A4152}"/>
                  </a:ext>
                </a:extLst>
              </p14:cNvPr>
              <p14:cNvContentPartPr/>
              <p14:nvPr/>
            </p14:nvContentPartPr>
            <p14:xfrm>
              <a:off x="2919957" y="5008125"/>
              <a:ext cx="227520" cy="4280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3665C05-3457-4409-93E8-FB80F79A415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15637" y="5003805"/>
                <a:ext cx="23616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198537CF-6AB0-4519-85E0-59707CF5A440}"/>
              </a:ext>
            </a:extLst>
          </p:cNvPr>
          <p:cNvGrpSpPr/>
          <p:nvPr/>
        </p:nvGrpSpPr>
        <p:grpSpPr>
          <a:xfrm>
            <a:off x="2345037" y="5269125"/>
            <a:ext cx="252720" cy="133560"/>
            <a:chOff x="2345037" y="5269125"/>
            <a:chExt cx="25272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B35BC66-E5CB-4EC1-8EEA-CB1BEE43643C}"/>
                    </a:ext>
                  </a:extLst>
                </p14:cNvPr>
                <p14:cNvContentPartPr/>
                <p14:nvPr/>
              </p14:nvContentPartPr>
              <p14:xfrm>
                <a:off x="2345037" y="5334645"/>
                <a:ext cx="128520" cy="10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B35BC66-E5CB-4EC1-8EEA-CB1BEE4364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40717" y="5330325"/>
                  <a:ext cx="137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A12E51B-D47B-4376-92B5-F0EEF1609870}"/>
                    </a:ext>
                  </a:extLst>
                </p14:cNvPr>
                <p14:cNvContentPartPr/>
                <p14:nvPr/>
              </p14:nvContentPartPr>
              <p14:xfrm>
                <a:off x="2480757" y="5269125"/>
                <a:ext cx="117000" cy="133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A12E51B-D47B-4376-92B5-F0EEF16098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76437" y="5264805"/>
                  <a:ext cx="1256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55B9DDCB-C785-44C2-8DB8-9D7F8A3AEC31}"/>
              </a:ext>
            </a:extLst>
          </p:cNvPr>
          <p:cNvGrpSpPr/>
          <p:nvPr/>
        </p:nvGrpSpPr>
        <p:grpSpPr>
          <a:xfrm>
            <a:off x="1275117" y="5259765"/>
            <a:ext cx="865440" cy="201600"/>
            <a:chOff x="1275117" y="5259765"/>
            <a:chExt cx="8654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DD8FA2A-936C-4ABB-B49D-1FE48A5419A9}"/>
                    </a:ext>
                  </a:extLst>
                </p14:cNvPr>
                <p14:cNvContentPartPr/>
                <p14:nvPr/>
              </p14:nvContentPartPr>
              <p14:xfrm>
                <a:off x="1275117" y="5282445"/>
                <a:ext cx="131040" cy="124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DD8FA2A-936C-4ABB-B49D-1FE48A5419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70797" y="5278125"/>
                  <a:ext cx="139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79FE494-4A10-4570-B7D7-82D96AAE9829}"/>
                    </a:ext>
                  </a:extLst>
                </p14:cNvPr>
                <p14:cNvContentPartPr/>
                <p14:nvPr/>
              </p14:nvContentPartPr>
              <p14:xfrm>
                <a:off x="1388157" y="5378205"/>
                <a:ext cx="84600" cy="83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79FE494-4A10-4570-B7D7-82D96AAE98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83837" y="5373885"/>
                  <a:ext cx="93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6E66978-8A52-4FA0-BF53-E46E9C6CCA11}"/>
                    </a:ext>
                  </a:extLst>
                </p14:cNvPr>
                <p14:cNvContentPartPr/>
                <p14:nvPr/>
              </p14:nvContentPartPr>
              <p14:xfrm>
                <a:off x="1567077" y="5287845"/>
                <a:ext cx="20160" cy="964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6E66978-8A52-4FA0-BF53-E46E9C6CCA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62757" y="5283525"/>
                  <a:ext cx="28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24CD9EA-2B28-4EC1-BBBE-8B4801C3B1E6}"/>
                    </a:ext>
                  </a:extLst>
                </p14:cNvPr>
                <p14:cNvContentPartPr/>
                <p14:nvPr/>
              </p14:nvContentPartPr>
              <p14:xfrm>
                <a:off x="1524237" y="5327445"/>
                <a:ext cx="155520" cy="8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24CD9EA-2B28-4EC1-BBBE-8B4801C3B1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19917" y="5323125"/>
                  <a:ext cx="164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4DAB0B7-A1B2-4A64-B1BF-385CDED53A2F}"/>
                    </a:ext>
                  </a:extLst>
                </p14:cNvPr>
                <p14:cNvContentPartPr/>
                <p14:nvPr/>
              </p14:nvContentPartPr>
              <p14:xfrm>
                <a:off x="1662477" y="5277045"/>
                <a:ext cx="135720" cy="127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4DAB0B7-A1B2-4A64-B1BF-385CDED53A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8157" y="5272725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63514F-0888-4C18-AFBF-6C97287F9786}"/>
                    </a:ext>
                  </a:extLst>
                </p14:cNvPr>
                <p14:cNvContentPartPr/>
                <p14:nvPr/>
              </p14:nvContentPartPr>
              <p14:xfrm>
                <a:off x="1682997" y="5265525"/>
                <a:ext cx="275040" cy="99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63514F-0888-4C18-AFBF-6C97287F97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78677" y="5261205"/>
                  <a:ext cx="283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7A6BD77-0830-49E0-9986-354840BE040A}"/>
                    </a:ext>
                  </a:extLst>
                </p14:cNvPr>
                <p14:cNvContentPartPr/>
                <p14:nvPr/>
              </p14:nvContentPartPr>
              <p14:xfrm>
                <a:off x="1865877" y="5311605"/>
                <a:ext cx="144720" cy="19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7A6BD77-0830-49E0-9986-354840BE04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61557" y="5307285"/>
                  <a:ext cx="153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2259E2-350B-4B76-A850-CDFEBA3A4B41}"/>
                    </a:ext>
                  </a:extLst>
                </p14:cNvPr>
                <p14:cNvContentPartPr/>
                <p14:nvPr/>
              </p14:nvContentPartPr>
              <p14:xfrm>
                <a:off x="2009157" y="5259765"/>
                <a:ext cx="131400" cy="187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2259E2-350B-4B76-A850-CDFEBA3A4B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04837" y="5255445"/>
                  <a:ext cx="1400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032F7CD-7241-47E1-8CD1-FB43BEF24E29}"/>
              </a:ext>
            </a:extLst>
          </p:cNvPr>
          <p:cNvGrpSpPr/>
          <p:nvPr/>
        </p:nvGrpSpPr>
        <p:grpSpPr>
          <a:xfrm>
            <a:off x="1824837" y="4549125"/>
            <a:ext cx="718920" cy="223560"/>
            <a:chOff x="1824837" y="4549125"/>
            <a:chExt cx="71892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BCADEE-67A4-47C2-995F-65DD9462F1CA}"/>
                    </a:ext>
                  </a:extLst>
                </p14:cNvPr>
                <p14:cNvContentPartPr/>
                <p14:nvPr/>
              </p14:nvContentPartPr>
              <p14:xfrm>
                <a:off x="1824837" y="4615005"/>
                <a:ext cx="562320" cy="157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BCADEE-67A4-47C2-995F-65DD9462F1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20517" y="4610685"/>
                  <a:ext cx="570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2F5A4C2-EB13-4935-B7AF-11101647678F}"/>
                    </a:ext>
                  </a:extLst>
                </p14:cNvPr>
                <p14:cNvContentPartPr/>
                <p14:nvPr/>
              </p14:nvContentPartPr>
              <p14:xfrm>
                <a:off x="2369877" y="4549125"/>
                <a:ext cx="173880" cy="142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2F5A4C2-EB13-4935-B7AF-1110164767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65557" y="4544805"/>
                  <a:ext cx="18252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C507DEF1-0162-49A0-8BD3-0C5A4CB60D7D}"/>
                  </a:ext>
                </a:extLst>
              </p14:cNvPr>
              <p14:cNvContentPartPr/>
              <p14:nvPr/>
            </p14:nvContentPartPr>
            <p14:xfrm>
              <a:off x="458997" y="4252125"/>
              <a:ext cx="188280" cy="12794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C507DEF1-0162-49A0-8BD3-0C5A4CB60D7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4677" y="4247805"/>
                <a:ext cx="196920" cy="12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EBC21B8-5A74-4326-9A0E-028EDE93CC50}"/>
                  </a:ext>
                </a:extLst>
              </p14:cNvPr>
              <p14:cNvContentPartPr/>
              <p14:nvPr/>
            </p14:nvContentPartPr>
            <p14:xfrm>
              <a:off x="226437" y="3812205"/>
              <a:ext cx="153360" cy="10994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EBC21B8-5A74-4326-9A0E-028EDE93CC5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2117" y="3807885"/>
                <a:ext cx="162000" cy="11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D3D974DE-4B35-46A4-A4E3-8F9F405C7538}"/>
              </a:ext>
            </a:extLst>
          </p:cNvPr>
          <p:cNvGrpSpPr/>
          <p:nvPr/>
        </p:nvGrpSpPr>
        <p:grpSpPr>
          <a:xfrm>
            <a:off x="386997" y="3059445"/>
            <a:ext cx="1260360" cy="554040"/>
            <a:chOff x="386997" y="3059445"/>
            <a:chExt cx="126036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7A94B3E-D808-4BC8-A061-10FA7C0033B3}"/>
                    </a:ext>
                  </a:extLst>
                </p14:cNvPr>
                <p14:cNvContentPartPr/>
                <p14:nvPr/>
              </p14:nvContentPartPr>
              <p14:xfrm>
                <a:off x="489237" y="3455805"/>
                <a:ext cx="360" cy="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7A94B3E-D808-4BC8-A061-10FA7C0033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4917" y="3451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7CE9B3C-3A84-4F94-9B71-1F34D0DED914}"/>
                    </a:ext>
                  </a:extLst>
                </p14:cNvPr>
                <p14:cNvContentPartPr/>
                <p14:nvPr/>
              </p14:nvContentPartPr>
              <p14:xfrm>
                <a:off x="386997" y="3425925"/>
                <a:ext cx="127080" cy="174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7CE9B3C-3A84-4F94-9B71-1F34D0DED9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2677" y="3421605"/>
                  <a:ext cx="13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73882D3-EB0A-423D-9013-A002D1BB89C7}"/>
                    </a:ext>
                  </a:extLst>
                </p14:cNvPr>
                <p14:cNvContentPartPr/>
                <p14:nvPr/>
              </p14:nvContentPartPr>
              <p14:xfrm>
                <a:off x="514797" y="3523845"/>
                <a:ext cx="65520" cy="89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73882D3-EB0A-423D-9013-A002D1BB89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477" y="3519525"/>
                  <a:ext cx="74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275EC2A-A33F-4CC8-A9EB-6779F50D071D}"/>
                    </a:ext>
                  </a:extLst>
                </p14:cNvPr>
                <p14:cNvContentPartPr/>
                <p14:nvPr/>
              </p14:nvContentPartPr>
              <p14:xfrm>
                <a:off x="662037" y="3381645"/>
                <a:ext cx="10800" cy="151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275EC2A-A33F-4CC8-A9EB-6779F50D07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7717" y="3377325"/>
                  <a:ext cx="19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A82DC13-CF15-44BD-AE6E-877E103362B2}"/>
                    </a:ext>
                  </a:extLst>
                </p14:cNvPr>
                <p14:cNvContentPartPr/>
                <p14:nvPr/>
              </p14:nvContentPartPr>
              <p14:xfrm>
                <a:off x="614517" y="3326205"/>
                <a:ext cx="182520" cy="139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A82DC13-CF15-44BD-AE6E-877E103362B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197" y="3321885"/>
                  <a:ext cx="19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CD2F291-B403-422E-B5C5-FFA4FC9C6C91}"/>
                    </a:ext>
                  </a:extLst>
                </p14:cNvPr>
                <p14:cNvContentPartPr/>
                <p14:nvPr/>
              </p14:nvContentPartPr>
              <p14:xfrm>
                <a:off x="726837" y="3304605"/>
                <a:ext cx="117720" cy="169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CD2F291-B403-422E-B5C5-FFA4FC9C6C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2517" y="3300285"/>
                  <a:ext cx="12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4C5B70E-6AA8-4D94-9A2C-530FECFA922A}"/>
                    </a:ext>
                  </a:extLst>
                </p14:cNvPr>
                <p14:cNvContentPartPr/>
                <p14:nvPr/>
              </p14:nvContentPartPr>
              <p14:xfrm>
                <a:off x="921597" y="3271845"/>
                <a:ext cx="95760" cy="113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4C5B70E-6AA8-4D94-9A2C-530FECFA92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7277" y="3267525"/>
                  <a:ext cx="104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A05D1B0-3F42-41AB-85BB-657FEFCEDDB1}"/>
                    </a:ext>
                  </a:extLst>
                </p14:cNvPr>
                <p14:cNvContentPartPr/>
                <p14:nvPr/>
              </p14:nvContentPartPr>
              <p14:xfrm>
                <a:off x="1039317" y="3217125"/>
                <a:ext cx="151920" cy="127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A05D1B0-3F42-41AB-85BB-657FEFCEDD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4997" y="3212805"/>
                  <a:ext cx="160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3628B13-0955-4AE1-A973-DB8CD93EAC63}"/>
                    </a:ext>
                  </a:extLst>
                </p14:cNvPr>
                <p14:cNvContentPartPr/>
                <p14:nvPr/>
              </p14:nvContentPartPr>
              <p14:xfrm>
                <a:off x="1229397" y="3193725"/>
                <a:ext cx="29160" cy="96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3628B13-0955-4AE1-A973-DB8CD93EAC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25077" y="3189405"/>
                  <a:ext cx="37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DBFC2CE-3B30-4015-8A08-C217D10D925B}"/>
                    </a:ext>
                  </a:extLst>
                </p14:cNvPr>
                <p14:cNvContentPartPr/>
                <p14:nvPr/>
              </p14:nvContentPartPr>
              <p14:xfrm>
                <a:off x="1184037" y="3114885"/>
                <a:ext cx="228960" cy="148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DBFC2CE-3B30-4015-8A08-C217D10D92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9717" y="3110565"/>
                  <a:ext cx="237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99EA584-6930-4D3E-B4C0-E8EE8A557937}"/>
                    </a:ext>
                  </a:extLst>
                </p14:cNvPr>
                <p14:cNvContentPartPr/>
                <p14:nvPr/>
              </p14:nvContentPartPr>
              <p14:xfrm>
                <a:off x="1330557" y="3109845"/>
                <a:ext cx="192960" cy="155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99EA584-6930-4D3E-B4C0-E8EE8A5579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26237" y="3105525"/>
                  <a:ext cx="20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42359E2-F933-4BB1-8017-98F18C22460E}"/>
                    </a:ext>
                  </a:extLst>
                </p14:cNvPr>
                <p14:cNvContentPartPr/>
                <p14:nvPr/>
              </p14:nvContentPartPr>
              <p14:xfrm>
                <a:off x="1503717" y="3059445"/>
                <a:ext cx="143640" cy="244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42359E2-F933-4BB1-8017-98F18C2246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99397" y="3055125"/>
                  <a:ext cx="1522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B1A00EBC-BF41-42DE-B02D-4DB976DE2490}"/>
              </a:ext>
            </a:extLst>
          </p:cNvPr>
          <p:cNvGrpSpPr/>
          <p:nvPr/>
        </p:nvGrpSpPr>
        <p:grpSpPr>
          <a:xfrm>
            <a:off x="3201477" y="1022925"/>
            <a:ext cx="7950960" cy="3135600"/>
            <a:chOff x="3201477" y="1022925"/>
            <a:chExt cx="7950960" cy="31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8411AFE-0D11-462E-94D9-679C88D9B3DB}"/>
                    </a:ext>
                  </a:extLst>
                </p14:cNvPr>
                <p14:cNvContentPartPr/>
                <p14:nvPr/>
              </p14:nvContentPartPr>
              <p14:xfrm>
                <a:off x="8375397" y="1788285"/>
                <a:ext cx="175680" cy="30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8411AFE-0D11-462E-94D9-679C88D9B3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71077" y="1783965"/>
                  <a:ext cx="18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FFF02A-84FC-4CA2-B466-753BBEF035EF}"/>
                    </a:ext>
                  </a:extLst>
                </p14:cNvPr>
                <p14:cNvContentPartPr/>
                <p14:nvPr/>
              </p14:nvContentPartPr>
              <p14:xfrm>
                <a:off x="8291877" y="1734645"/>
                <a:ext cx="169560" cy="149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FFF02A-84FC-4CA2-B466-753BBEF035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87557" y="1730325"/>
                  <a:ext cx="178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16E046-25CF-459F-8775-5E52C68CC0F9}"/>
                    </a:ext>
                  </a:extLst>
                </p14:cNvPr>
                <p14:cNvContentPartPr/>
                <p14:nvPr/>
              </p14:nvContentPartPr>
              <p14:xfrm>
                <a:off x="8713437" y="1784685"/>
                <a:ext cx="90360" cy="46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16E046-25CF-459F-8775-5E52C68CC0F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09117" y="1780365"/>
                  <a:ext cx="99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F6252C-C5DB-4AE5-B38D-873300539B6D}"/>
                    </a:ext>
                  </a:extLst>
                </p14:cNvPr>
                <p14:cNvContentPartPr/>
                <p14:nvPr/>
              </p14:nvContentPartPr>
              <p14:xfrm>
                <a:off x="8767797" y="1743285"/>
                <a:ext cx="76320" cy="190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F6252C-C5DB-4AE5-B38D-873300539B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63477" y="1738965"/>
                  <a:ext cx="84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248AE92-D5CC-4BB6-808A-751DF458B1CD}"/>
                    </a:ext>
                  </a:extLst>
                </p14:cNvPr>
                <p14:cNvContentPartPr/>
                <p14:nvPr/>
              </p14:nvContentPartPr>
              <p14:xfrm>
                <a:off x="8927277" y="1689285"/>
                <a:ext cx="9360" cy="98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248AE92-D5CC-4BB6-808A-751DF458B1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22957" y="1684965"/>
                  <a:ext cx="1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ACC916C-24F6-4E5B-A603-D34087E51CEE}"/>
                    </a:ext>
                  </a:extLst>
                </p14:cNvPr>
                <p14:cNvContentPartPr/>
                <p14:nvPr/>
              </p14:nvContentPartPr>
              <p14:xfrm>
                <a:off x="8850957" y="1675605"/>
                <a:ext cx="159840" cy="119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ACC916C-24F6-4E5B-A603-D34087E51C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46637" y="1671285"/>
                  <a:ext cx="168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9885DC1-5DD1-4A16-BC3C-72BBFF8134EA}"/>
                    </a:ext>
                  </a:extLst>
                </p14:cNvPr>
                <p14:cNvContentPartPr/>
                <p14:nvPr/>
              </p14:nvContentPartPr>
              <p14:xfrm>
                <a:off x="9109797" y="1766685"/>
                <a:ext cx="77040" cy="13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9885DC1-5DD1-4A16-BC3C-72BBFF8134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05477" y="1762365"/>
                  <a:ext cx="85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A17A03A-4B00-4EAC-8A96-5C7BC43D9877}"/>
                    </a:ext>
                  </a:extLst>
                </p14:cNvPr>
                <p14:cNvContentPartPr/>
                <p14:nvPr/>
              </p14:nvContentPartPr>
              <p14:xfrm>
                <a:off x="9081717" y="1834365"/>
                <a:ext cx="138960" cy="15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A17A03A-4B00-4EAC-8A96-5C7BC43D98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77397" y="1830045"/>
                  <a:ext cx="14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5A71736-C15D-4462-9FA3-93CB0E58D474}"/>
                    </a:ext>
                  </a:extLst>
                </p14:cNvPr>
                <p14:cNvContentPartPr/>
                <p14:nvPr/>
              </p14:nvContentPartPr>
              <p14:xfrm>
                <a:off x="9336957" y="1737885"/>
                <a:ext cx="128880" cy="95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5A71736-C15D-4462-9FA3-93CB0E58D4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32637" y="1733565"/>
                  <a:ext cx="137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02942C8-0AB0-4F7C-903E-33DD35705560}"/>
                    </a:ext>
                  </a:extLst>
                </p14:cNvPr>
                <p14:cNvContentPartPr/>
                <p14:nvPr/>
              </p14:nvContentPartPr>
              <p14:xfrm>
                <a:off x="9483477" y="1832925"/>
                <a:ext cx="105840" cy="69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02942C8-0AB0-4F7C-903E-33DD357055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79157" y="1828605"/>
                  <a:ext cx="114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C1C58FB-2D03-4B5B-A418-EDB241A522EF}"/>
                    </a:ext>
                  </a:extLst>
                </p14:cNvPr>
                <p14:cNvContentPartPr/>
                <p14:nvPr/>
              </p14:nvContentPartPr>
              <p14:xfrm>
                <a:off x="9763557" y="1748325"/>
                <a:ext cx="8640" cy="82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C1C58FB-2D03-4B5B-A418-EDB241A522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59237" y="1744005"/>
                  <a:ext cx="17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8C0B1F1-9298-49FE-A500-1BB2DA6A2D7D}"/>
                    </a:ext>
                  </a:extLst>
                </p14:cNvPr>
                <p14:cNvContentPartPr/>
                <p14:nvPr/>
              </p14:nvContentPartPr>
              <p14:xfrm>
                <a:off x="9718197" y="1767045"/>
                <a:ext cx="119160" cy="3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8C0B1F1-9298-49FE-A500-1BB2DA6A2D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13877" y="1762725"/>
                  <a:ext cx="127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386009F-2C13-4846-9F2C-618FE2CD9E8B}"/>
                    </a:ext>
                  </a:extLst>
                </p14:cNvPr>
                <p14:cNvContentPartPr/>
                <p14:nvPr/>
              </p14:nvContentPartPr>
              <p14:xfrm>
                <a:off x="9855717" y="1723125"/>
                <a:ext cx="125280" cy="89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386009F-2C13-4846-9F2C-618FE2CD9E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51397" y="1718805"/>
                  <a:ext cx="13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1FDA33E-64B0-4AEE-9AF2-A7AF01E64E2C}"/>
                    </a:ext>
                  </a:extLst>
                </p14:cNvPr>
                <p14:cNvContentPartPr/>
                <p14:nvPr/>
              </p14:nvContentPartPr>
              <p14:xfrm>
                <a:off x="9995037" y="1795845"/>
                <a:ext cx="74160" cy="86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1FDA33E-64B0-4AEE-9AF2-A7AF01E64E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90717" y="1791525"/>
                  <a:ext cx="82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A4DF333-AC5D-43C4-935A-0704F6B4E210}"/>
                    </a:ext>
                  </a:extLst>
                </p14:cNvPr>
                <p14:cNvContentPartPr/>
                <p14:nvPr/>
              </p14:nvContentPartPr>
              <p14:xfrm>
                <a:off x="10145157" y="1768485"/>
                <a:ext cx="10080" cy="20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A4DF333-AC5D-43C4-935A-0704F6B4E2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40837" y="1764165"/>
                  <a:ext cx="1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9454D07-B897-478B-81A3-DB69D54BF357}"/>
                    </a:ext>
                  </a:extLst>
                </p14:cNvPr>
                <p14:cNvContentPartPr/>
                <p14:nvPr/>
              </p14:nvContentPartPr>
              <p14:xfrm>
                <a:off x="10217517" y="1727805"/>
                <a:ext cx="110160" cy="165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9454D07-B897-478B-81A3-DB69D54BF35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13197" y="1723485"/>
                  <a:ext cx="118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0BD1E6A-CA94-4CC9-8F01-B0A5F777BB13}"/>
                    </a:ext>
                  </a:extLst>
                </p14:cNvPr>
                <p14:cNvContentPartPr/>
                <p14:nvPr/>
              </p14:nvContentPartPr>
              <p14:xfrm>
                <a:off x="10435317" y="1764525"/>
                <a:ext cx="17280" cy="87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0BD1E6A-CA94-4CC9-8F01-B0A5F777BB1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0997" y="1760205"/>
                  <a:ext cx="25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D51A3ED-8101-4C67-B0DC-BC9EF9C834E0}"/>
                    </a:ext>
                  </a:extLst>
                </p14:cNvPr>
                <p14:cNvContentPartPr/>
                <p14:nvPr/>
              </p14:nvContentPartPr>
              <p14:xfrm>
                <a:off x="10414797" y="1791885"/>
                <a:ext cx="128880" cy="6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D51A3ED-8101-4C67-B0DC-BC9EF9C834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10477" y="1787565"/>
                  <a:ext cx="137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2B0403-1E3C-4B5D-884A-D045F1B30512}"/>
                    </a:ext>
                  </a:extLst>
                </p14:cNvPr>
                <p14:cNvContentPartPr/>
                <p14:nvPr/>
              </p14:nvContentPartPr>
              <p14:xfrm>
                <a:off x="10540797" y="1720245"/>
                <a:ext cx="137160" cy="126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2B0403-1E3C-4B5D-884A-D045F1B305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36477" y="1715925"/>
                  <a:ext cx="145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8232374-7EAC-4B9A-AC1D-75148FE17891}"/>
                    </a:ext>
                  </a:extLst>
                </p14:cNvPr>
                <p14:cNvContentPartPr/>
                <p14:nvPr/>
              </p14:nvContentPartPr>
              <p14:xfrm>
                <a:off x="10557717" y="1716285"/>
                <a:ext cx="168840" cy="4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8232374-7EAC-4B9A-AC1D-75148FE178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53397" y="1711965"/>
                  <a:ext cx="177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A3D3A9D-3879-4EB3-BCC6-8C2E85E24799}"/>
                    </a:ext>
                  </a:extLst>
                </p14:cNvPr>
                <p14:cNvContentPartPr/>
                <p14:nvPr/>
              </p14:nvContentPartPr>
              <p14:xfrm>
                <a:off x="10871637" y="1737525"/>
                <a:ext cx="10800" cy="114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A3D3A9D-3879-4EB3-BCC6-8C2E85E247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67317" y="1733205"/>
                  <a:ext cx="1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04D4E5D-B2FC-4C24-9B7B-4115820E4F5F}"/>
                    </a:ext>
                  </a:extLst>
                </p14:cNvPr>
                <p14:cNvContentPartPr/>
                <p14:nvPr/>
              </p14:nvContentPartPr>
              <p14:xfrm>
                <a:off x="10828077" y="1776405"/>
                <a:ext cx="141120" cy="18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04D4E5D-B2FC-4C24-9B7B-4115820E4F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23757" y="1772085"/>
                  <a:ext cx="149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DCEF748-E0A3-4897-B668-40AC6976FFE1}"/>
                    </a:ext>
                  </a:extLst>
                </p14:cNvPr>
                <p14:cNvContentPartPr/>
                <p14:nvPr/>
              </p14:nvContentPartPr>
              <p14:xfrm>
                <a:off x="10986477" y="1692885"/>
                <a:ext cx="165960" cy="199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DCEF748-E0A3-4897-B668-40AC6976FF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82157" y="1688565"/>
                  <a:ext cx="174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726A238-76B9-4A8A-9AB6-5EC01F6BB995}"/>
                    </a:ext>
                  </a:extLst>
                </p14:cNvPr>
                <p14:cNvContentPartPr/>
                <p14:nvPr/>
              </p14:nvContentPartPr>
              <p14:xfrm>
                <a:off x="3201477" y="1348365"/>
                <a:ext cx="4964760" cy="2810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726A238-76B9-4A8A-9AB6-5EC01F6BB9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97157" y="1344045"/>
                  <a:ext cx="4973400" cy="28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556854-CCA3-41E0-8560-E5F717F35CA7}"/>
                    </a:ext>
                  </a:extLst>
                </p14:cNvPr>
                <p14:cNvContentPartPr/>
                <p14:nvPr/>
              </p14:nvContentPartPr>
              <p14:xfrm>
                <a:off x="8309517" y="1161165"/>
                <a:ext cx="132480" cy="37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556854-CCA3-41E0-8560-E5F717F35CA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05197" y="1156845"/>
                  <a:ext cx="14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930D6B9-7B22-424F-82BD-77A329C9F1D3}"/>
                    </a:ext>
                  </a:extLst>
                </p14:cNvPr>
                <p14:cNvContentPartPr/>
                <p14:nvPr/>
              </p14:nvContentPartPr>
              <p14:xfrm>
                <a:off x="8367837" y="1133805"/>
                <a:ext cx="92160" cy="189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930D6B9-7B22-424F-82BD-77A329C9F1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63517" y="1129485"/>
                  <a:ext cx="100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F6377D2-EC25-4145-A8B2-C366915F0C2C}"/>
                    </a:ext>
                  </a:extLst>
                </p14:cNvPr>
                <p14:cNvContentPartPr/>
                <p14:nvPr/>
              </p14:nvContentPartPr>
              <p14:xfrm>
                <a:off x="8555397" y="1094565"/>
                <a:ext cx="26640" cy="82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F6377D2-EC25-4145-A8B2-C366915F0C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51077" y="1090245"/>
                  <a:ext cx="35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AC2AE71-7EF5-4037-873F-B0A30B84449F}"/>
                    </a:ext>
                  </a:extLst>
                </p14:cNvPr>
                <p14:cNvContentPartPr/>
                <p14:nvPr/>
              </p14:nvContentPartPr>
              <p14:xfrm>
                <a:off x="8468637" y="1063965"/>
                <a:ext cx="152280" cy="122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AC2AE71-7EF5-4037-873F-B0A30B8444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64317" y="1059645"/>
                  <a:ext cx="160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DEB0C39-031E-46EA-8739-7A2AE5EB4639}"/>
                    </a:ext>
                  </a:extLst>
                </p14:cNvPr>
                <p14:cNvContentPartPr/>
                <p14:nvPr/>
              </p14:nvContentPartPr>
              <p14:xfrm>
                <a:off x="8648637" y="1022925"/>
                <a:ext cx="26280" cy="75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DEB0C39-031E-46EA-8739-7A2AE5EB46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44317" y="1018605"/>
                  <a:ext cx="34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1497E1E-7847-4797-A21F-8C42AB99FE02}"/>
                    </a:ext>
                  </a:extLst>
                </p14:cNvPr>
                <p14:cNvContentPartPr/>
                <p14:nvPr/>
              </p14:nvContentPartPr>
              <p14:xfrm>
                <a:off x="8687157" y="1207605"/>
                <a:ext cx="158760" cy="8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1497E1E-7847-4797-A21F-8C42AB99FE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82837" y="1203285"/>
                  <a:ext cx="167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E2AF7ED-6B51-464B-9AC6-AE590788C193}"/>
                    </a:ext>
                  </a:extLst>
                </p14:cNvPr>
                <p14:cNvContentPartPr/>
                <p14:nvPr/>
              </p14:nvContentPartPr>
              <p14:xfrm>
                <a:off x="8700477" y="1250805"/>
                <a:ext cx="182520" cy="11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E2AF7ED-6B51-464B-9AC6-AE590788C19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96157" y="1246485"/>
                  <a:ext cx="191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776B24F-25C6-4349-9D5F-84C1EF09E6F7}"/>
                    </a:ext>
                  </a:extLst>
                </p14:cNvPr>
                <p14:cNvContentPartPr/>
                <p14:nvPr/>
              </p14:nvContentPartPr>
              <p14:xfrm>
                <a:off x="8939157" y="1168725"/>
                <a:ext cx="122400" cy="76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776B24F-25C6-4349-9D5F-84C1EF09E6F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34837" y="1164405"/>
                  <a:ext cx="131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ED30984-BCA9-4660-927A-A2BFB2125C91}"/>
                    </a:ext>
                  </a:extLst>
                </p14:cNvPr>
                <p14:cNvContentPartPr/>
                <p14:nvPr/>
              </p14:nvContentPartPr>
              <p14:xfrm>
                <a:off x="9027357" y="1233165"/>
                <a:ext cx="96480" cy="46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ED30984-BCA9-4660-927A-A2BFB2125C9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23037" y="1228845"/>
                  <a:ext cx="105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6DBFAA2-F156-4064-8526-D8E886A06077}"/>
                    </a:ext>
                  </a:extLst>
                </p14:cNvPr>
                <p14:cNvContentPartPr/>
                <p14:nvPr/>
              </p14:nvContentPartPr>
              <p14:xfrm>
                <a:off x="9197277" y="1162965"/>
                <a:ext cx="7200" cy="100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6DBFAA2-F156-4064-8526-D8E886A060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92957" y="1158645"/>
                  <a:ext cx="15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D04FE15-0DC0-4ABA-9B06-D0F35F651DBB}"/>
                    </a:ext>
                  </a:extLst>
                </p14:cNvPr>
                <p14:cNvContentPartPr/>
                <p14:nvPr/>
              </p14:nvContentPartPr>
              <p14:xfrm>
                <a:off x="9141477" y="1189245"/>
                <a:ext cx="133200" cy="17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D04FE15-0DC0-4ABA-9B06-D0F35F651D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37157" y="1184925"/>
                  <a:ext cx="141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9881BA0-C923-4340-B3FF-0EAE9D8A5E70}"/>
                    </a:ext>
                  </a:extLst>
                </p14:cNvPr>
                <p14:cNvContentPartPr/>
                <p14:nvPr/>
              </p14:nvContentPartPr>
              <p14:xfrm>
                <a:off x="9290877" y="1122285"/>
                <a:ext cx="114480" cy="106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9881BA0-C923-4340-B3FF-0EAE9D8A5E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6557" y="1117965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1B4CA18-D253-4000-BEFF-9AFF2A710895}"/>
                    </a:ext>
                  </a:extLst>
                </p14:cNvPr>
                <p14:cNvContentPartPr/>
                <p14:nvPr/>
              </p14:nvContentPartPr>
              <p14:xfrm>
                <a:off x="9381957" y="1186365"/>
                <a:ext cx="104760" cy="93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1B4CA18-D253-4000-BEFF-9AFF2A7108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77637" y="1182045"/>
                  <a:ext cx="113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4185B8D-D3A1-4125-9E31-65FD5B5C36F6}"/>
                    </a:ext>
                  </a:extLst>
                </p14:cNvPr>
                <p14:cNvContentPartPr/>
                <p14:nvPr/>
              </p14:nvContentPartPr>
              <p14:xfrm>
                <a:off x="9534597" y="1179885"/>
                <a:ext cx="20880" cy="3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4185B8D-D3A1-4125-9E31-65FD5B5C36F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0277" y="1175565"/>
                  <a:ext cx="29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B0DF744-3635-4448-A73C-EB58BD31B3E7}"/>
                    </a:ext>
                  </a:extLst>
                </p14:cNvPr>
                <p14:cNvContentPartPr/>
                <p14:nvPr/>
              </p14:nvContentPartPr>
              <p14:xfrm>
                <a:off x="9577077" y="1130205"/>
                <a:ext cx="136440" cy="160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B0DF744-3635-4448-A73C-EB58BD31B3E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72757" y="1125885"/>
                  <a:ext cx="145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9EB5A8B-BF88-46D4-8D3B-7CCB90CEA078}"/>
                    </a:ext>
                  </a:extLst>
                </p14:cNvPr>
                <p14:cNvContentPartPr/>
                <p14:nvPr/>
              </p14:nvContentPartPr>
              <p14:xfrm>
                <a:off x="9813597" y="1161165"/>
                <a:ext cx="31680" cy="113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9EB5A8B-BF88-46D4-8D3B-7CCB90CEA0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09277" y="1156845"/>
                  <a:ext cx="40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5E2F62D-EB08-43AC-9D7D-EB0625512CC1}"/>
                    </a:ext>
                  </a:extLst>
                </p14:cNvPr>
                <p14:cNvContentPartPr/>
                <p14:nvPr/>
              </p14:nvContentPartPr>
              <p14:xfrm>
                <a:off x="9773637" y="1200045"/>
                <a:ext cx="124560" cy="9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5E2F62D-EB08-43AC-9D7D-EB0625512CC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69317" y="1195725"/>
                  <a:ext cx="133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744F350-5EDD-413B-883B-B71DD9832560}"/>
                    </a:ext>
                  </a:extLst>
                </p14:cNvPr>
                <p14:cNvContentPartPr/>
                <p14:nvPr/>
              </p14:nvContentPartPr>
              <p14:xfrm>
                <a:off x="10018437" y="1163325"/>
                <a:ext cx="26280" cy="116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744F350-5EDD-413B-883B-B71DD983256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14117" y="1159005"/>
                  <a:ext cx="3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2E51A0A-74CE-4FC0-865E-B8744AE7B09C}"/>
                    </a:ext>
                  </a:extLst>
                </p14:cNvPr>
                <p14:cNvContentPartPr/>
                <p14:nvPr/>
              </p14:nvContentPartPr>
              <p14:xfrm>
                <a:off x="9950037" y="1229925"/>
                <a:ext cx="170640" cy="50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2E51A0A-74CE-4FC0-865E-B8744AE7B09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45717" y="1225605"/>
                  <a:ext cx="179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5AC364C-8DEE-4766-A51E-D549C03E5DB6}"/>
                    </a:ext>
                  </a:extLst>
                </p14:cNvPr>
                <p14:cNvContentPartPr/>
                <p14:nvPr/>
              </p14:nvContentPartPr>
              <p14:xfrm>
                <a:off x="9957597" y="1146765"/>
                <a:ext cx="269640" cy="1227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5AC364C-8DEE-4766-A51E-D549C03E5D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53277" y="1142445"/>
                  <a:ext cx="278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9D2946E-7664-45FA-8895-272E844D227F}"/>
                    </a:ext>
                  </a:extLst>
                </p14:cNvPr>
                <p14:cNvContentPartPr/>
                <p14:nvPr/>
              </p14:nvContentPartPr>
              <p14:xfrm>
                <a:off x="10150197" y="1211565"/>
                <a:ext cx="109800" cy="4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9D2946E-7664-45FA-8895-272E844D22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45877" y="1207245"/>
                  <a:ext cx="118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4043E1B-1004-4393-B4D9-42F6215AB795}"/>
                    </a:ext>
                  </a:extLst>
                </p14:cNvPr>
                <p14:cNvContentPartPr/>
                <p14:nvPr/>
              </p14:nvContentPartPr>
              <p14:xfrm>
                <a:off x="10302837" y="1164765"/>
                <a:ext cx="126360" cy="127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4043E1B-1004-4393-B4D9-42F6215AB7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98517" y="1160445"/>
                  <a:ext cx="135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3C3BAF7-E91F-447D-898D-8532B406A064}"/>
                    </a:ext>
                  </a:extLst>
                </p14:cNvPr>
                <p14:cNvContentPartPr/>
                <p14:nvPr/>
              </p14:nvContentPartPr>
              <p14:xfrm>
                <a:off x="10478517" y="1200045"/>
                <a:ext cx="92520" cy="95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3C3BAF7-E91F-447D-898D-8532B406A06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74197" y="1195725"/>
                  <a:ext cx="101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B6F76E8-4B82-45D0-9BA0-E339837E5C4A}"/>
                    </a:ext>
                  </a:extLst>
                </p14:cNvPr>
                <p14:cNvContentPartPr/>
                <p14:nvPr/>
              </p14:nvContentPartPr>
              <p14:xfrm>
                <a:off x="10671117" y="1166925"/>
                <a:ext cx="93600" cy="87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B6F76E8-4B82-45D0-9BA0-E339837E5C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66797" y="1162605"/>
                  <a:ext cx="102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24BB2AF-240E-4B7E-B054-19549C10408C}"/>
                    </a:ext>
                  </a:extLst>
                </p14:cNvPr>
                <p14:cNvContentPartPr/>
                <p14:nvPr/>
              </p14:nvContentPartPr>
              <p14:xfrm>
                <a:off x="10743837" y="1172685"/>
                <a:ext cx="16560" cy="111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24BB2AF-240E-4B7E-B054-19549C1040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39517" y="1168365"/>
                  <a:ext cx="2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9DC1DD3-636B-4F99-A812-43875A32E0E1}"/>
                    </a:ext>
                  </a:extLst>
                </p14:cNvPr>
                <p14:cNvContentPartPr/>
                <p14:nvPr/>
              </p14:nvContentPartPr>
              <p14:xfrm>
                <a:off x="10644477" y="1254405"/>
                <a:ext cx="147240" cy="11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9DC1DD3-636B-4F99-A812-43875A32E0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640157" y="1250085"/>
                  <a:ext cx="155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F92FD1D-F105-4E15-B1BA-92236C85CE57}"/>
                    </a:ext>
                  </a:extLst>
                </p14:cNvPr>
                <p14:cNvContentPartPr/>
                <p14:nvPr/>
              </p14:nvContentPartPr>
              <p14:xfrm>
                <a:off x="10812597" y="1140285"/>
                <a:ext cx="168120" cy="151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F92FD1D-F105-4E15-B1BA-92236C85CE5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08277" y="1135965"/>
                  <a:ext cx="17676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1A2F4FCE-A8CF-43BF-A6AD-2B7213A5BB1C}"/>
                  </a:ext>
                </a:extLst>
              </p14:cNvPr>
              <p14:cNvContentPartPr/>
              <p14:nvPr/>
            </p14:nvContentPartPr>
            <p14:xfrm>
              <a:off x="4863957" y="3015885"/>
              <a:ext cx="359640" cy="1292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1A2F4FCE-A8CF-43BF-A6AD-2B7213A5BB1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859637" y="3011565"/>
                <a:ext cx="36828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693BD03F-CEBE-4651-9EA4-907FFF6D3B3E}"/>
              </a:ext>
            </a:extLst>
          </p:cNvPr>
          <p:cNvGrpSpPr/>
          <p:nvPr/>
        </p:nvGrpSpPr>
        <p:grpSpPr>
          <a:xfrm>
            <a:off x="5025237" y="3095085"/>
            <a:ext cx="40680" cy="716040"/>
            <a:chOff x="5025237" y="3095085"/>
            <a:chExt cx="40680" cy="71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E157BE3-D153-4963-B16D-55206F980235}"/>
                    </a:ext>
                  </a:extLst>
                </p14:cNvPr>
                <p14:cNvContentPartPr/>
                <p14:nvPr/>
              </p14:nvContentPartPr>
              <p14:xfrm>
                <a:off x="5027757" y="3095085"/>
                <a:ext cx="12960" cy="215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E157BE3-D153-4963-B16D-55206F9802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23437" y="3090765"/>
                  <a:ext cx="21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13243E-540E-46AF-AA00-97A3EAAC4135}"/>
                    </a:ext>
                  </a:extLst>
                </p14:cNvPr>
                <p14:cNvContentPartPr/>
                <p14:nvPr/>
              </p14:nvContentPartPr>
              <p14:xfrm>
                <a:off x="5045757" y="3400725"/>
                <a:ext cx="19440" cy="322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13243E-540E-46AF-AA00-97A3EAAC413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41437" y="3396405"/>
                  <a:ext cx="280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E1A0DF1-9881-4F45-A8A7-D7AC11CE8E86}"/>
                    </a:ext>
                  </a:extLst>
                </p14:cNvPr>
                <p14:cNvContentPartPr/>
                <p14:nvPr/>
              </p14:nvContentPartPr>
              <p14:xfrm>
                <a:off x="5052957" y="3738405"/>
                <a:ext cx="12960" cy="727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E1A0DF1-9881-4F45-A8A7-D7AC11CE8E8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48637" y="3734085"/>
                  <a:ext cx="21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D410FE2-2920-4163-AE1C-ECE424E77B82}"/>
                    </a:ext>
                  </a:extLst>
                </p14:cNvPr>
                <p14:cNvContentPartPr/>
                <p14:nvPr/>
              </p14:nvContentPartPr>
              <p14:xfrm>
                <a:off x="5025237" y="3119925"/>
                <a:ext cx="29520" cy="6429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D410FE2-2920-4163-AE1C-ECE424E77B8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20917" y="3115605"/>
                  <a:ext cx="38160" cy="65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FB7BE42-778F-4D9C-82D7-3AC2543BB49D}"/>
                  </a:ext>
                </a:extLst>
              </p14:cNvPr>
              <p14:cNvContentPartPr/>
              <p14:nvPr/>
            </p14:nvContentPartPr>
            <p14:xfrm>
              <a:off x="5022357" y="3063765"/>
              <a:ext cx="774360" cy="313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FB7BE42-778F-4D9C-82D7-3AC2543BB49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018037" y="3059445"/>
                <a:ext cx="7830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A9769488-685F-4221-B246-D50AE626C8EE}"/>
              </a:ext>
            </a:extLst>
          </p:cNvPr>
          <p:cNvGrpSpPr/>
          <p:nvPr/>
        </p:nvGrpSpPr>
        <p:grpSpPr>
          <a:xfrm>
            <a:off x="5751717" y="2182125"/>
            <a:ext cx="920520" cy="1734120"/>
            <a:chOff x="5751717" y="2182125"/>
            <a:chExt cx="920520" cy="173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C4E5A1C-7085-49F9-B735-D33B77C8A222}"/>
                    </a:ext>
                  </a:extLst>
                </p14:cNvPr>
                <p14:cNvContentPartPr/>
                <p14:nvPr/>
              </p14:nvContentPartPr>
              <p14:xfrm>
                <a:off x="5751717" y="2687205"/>
                <a:ext cx="27720" cy="395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C4E5A1C-7085-49F9-B735-D33B77C8A22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47397" y="2682885"/>
                  <a:ext cx="36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7C237CE-32E5-4098-9BA4-C75132FB6E2E}"/>
                    </a:ext>
                  </a:extLst>
                </p14:cNvPr>
                <p14:cNvContentPartPr/>
                <p14:nvPr/>
              </p14:nvContentPartPr>
              <p14:xfrm>
                <a:off x="5798157" y="2569125"/>
                <a:ext cx="411480" cy="63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7C237CE-32E5-4098-9BA4-C75132FB6E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93837" y="2564805"/>
                  <a:ext cx="420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F60879F-98CE-4855-8770-C0670866D038}"/>
                    </a:ext>
                  </a:extLst>
                </p14:cNvPr>
                <p14:cNvContentPartPr/>
                <p14:nvPr/>
              </p14:nvContentPartPr>
              <p14:xfrm>
                <a:off x="6183357" y="2452125"/>
                <a:ext cx="25200" cy="158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F60879F-98CE-4855-8770-C0670866D0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79037" y="2447805"/>
                  <a:ext cx="33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B3DDDD9-B0E2-496F-A55D-D9B15CD827E3}"/>
                    </a:ext>
                  </a:extLst>
                </p14:cNvPr>
                <p14:cNvContentPartPr/>
                <p14:nvPr/>
              </p14:nvContentPartPr>
              <p14:xfrm>
                <a:off x="6216837" y="2396685"/>
                <a:ext cx="176400" cy="27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B3DDDD9-B0E2-496F-A55D-D9B15CD827E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12517" y="2392365"/>
                  <a:ext cx="185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48DB4E8-2299-4501-8AB3-A7C43F6A6EAE}"/>
                    </a:ext>
                  </a:extLst>
                </p14:cNvPr>
                <p14:cNvContentPartPr/>
                <p14:nvPr/>
              </p14:nvContentPartPr>
              <p14:xfrm>
                <a:off x="6389997" y="2298765"/>
                <a:ext cx="30600" cy="111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48DB4E8-2299-4501-8AB3-A7C43F6A6EA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85677" y="2294445"/>
                  <a:ext cx="39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A53184E-E8AA-4709-B3A2-612F11E02412}"/>
                    </a:ext>
                  </a:extLst>
                </p14:cNvPr>
                <p14:cNvContentPartPr/>
                <p14:nvPr/>
              </p14:nvContentPartPr>
              <p14:xfrm>
                <a:off x="6404037" y="2289405"/>
                <a:ext cx="96840" cy="14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A53184E-E8AA-4709-B3A2-612F11E0241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99717" y="2285085"/>
                  <a:ext cx="105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BF0650A-1561-483D-89D9-8CE38A2F4A4C}"/>
                    </a:ext>
                  </a:extLst>
                </p14:cNvPr>
                <p14:cNvContentPartPr/>
                <p14:nvPr/>
              </p14:nvContentPartPr>
              <p14:xfrm>
                <a:off x="6561717" y="2213805"/>
                <a:ext cx="360" cy="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BF0650A-1561-483D-89D9-8CE38A2F4A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57397" y="2209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5EEC5D-52B4-4947-A48F-CBCD8F7C498D}"/>
                    </a:ext>
                  </a:extLst>
                </p14:cNvPr>
                <p14:cNvContentPartPr/>
                <p14:nvPr/>
              </p14:nvContentPartPr>
              <p14:xfrm>
                <a:off x="6542997" y="2182125"/>
                <a:ext cx="102240" cy="55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5EEC5D-52B4-4947-A48F-CBCD8F7C498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38677" y="2177805"/>
                  <a:ext cx="110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D3400C4-4222-4D9A-9E2D-EFB341B3E0B3}"/>
                    </a:ext>
                  </a:extLst>
                </p14:cNvPr>
                <p14:cNvContentPartPr/>
                <p14:nvPr/>
              </p14:nvContentPartPr>
              <p14:xfrm>
                <a:off x="6587997" y="2220645"/>
                <a:ext cx="31680" cy="237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D3400C4-4222-4D9A-9E2D-EFB341B3E0B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83677" y="2216325"/>
                  <a:ext cx="4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07EACE4-0E65-4990-A199-70B6D2304BFB}"/>
                    </a:ext>
                  </a:extLst>
                </p14:cNvPr>
                <p14:cNvContentPartPr/>
                <p14:nvPr/>
              </p14:nvContentPartPr>
              <p14:xfrm>
                <a:off x="6608157" y="2611245"/>
                <a:ext cx="46080" cy="423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07EACE4-0E65-4990-A199-70B6D2304B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03837" y="2606925"/>
                  <a:ext cx="547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9F78025-6642-490E-8F3D-22C58C29FFF6}"/>
                    </a:ext>
                  </a:extLst>
                </p14:cNvPr>
                <p14:cNvContentPartPr/>
                <p14:nvPr/>
              </p14:nvContentPartPr>
              <p14:xfrm>
                <a:off x="6627597" y="3141165"/>
                <a:ext cx="44640" cy="775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9F78025-6642-490E-8F3D-22C58C29FFF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23277" y="3136845"/>
                  <a:ext cx="53280" cy="78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83FC3EFD-1E00-495E-BF96-78498D87D116}"/>
                  </a:ext>
                </a:extLst>
              </p14:cNvPr>
              <p14:cNvContentPartPr/>
              <p14:nvPr/>
            </p14:nvContentPartPr>
            <p14:xfrm>
              <a:off x="6704997" y="4192005"/>
              <a:ext cx="77760" cy="13759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3FC3EFD-1E00-495E-BF96-78498D87D11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700677" y="4187685"/>
                <a:ext cx="86400" cy="138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FFAEAE1C-FCC3-4BDB-87A9-946B9EFBDB41}"/>
              </a:ext>
            </a:extLst>
          </p:cNvPr>
          <p:cNvGrpSpPr/>
          <p:nvPr/>
        </p:nvGrpSpPr>
        <p:grpSpPr>
          <a:xfrm>
            <a:off x="5430237" y="5640645"/>
            <a:ext cx="1693440" cy="417960"/>
            <a:chOff x="5430237" y="5640645"/>
            <a:chExt cx="169344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34DCC99-36A3-47E6-9E50-914A4ACFBAA6}"/>
                    </a:ext>
                  </a:extLst>
                </p14:cNvPr>
                <p14:cNvContentPartPr/>
                <p14:nvPr/>
              </p14:nvContentPartPr>
              <p14:xfrm>
                <a:off x="6713997" y="5640645"/>
                <a:ext cx="409680" cy="383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34DCC99-36A3-47E6-9E50-914A4ACFBAA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09677" y="5636325"/>
                  <a:ext cx="418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455B79B-7C1A-4781-B929-014A9F671A94}"/>
                    </a:ext>
                  </a:extLst>
                </p14:cNvPr>
                <p14:cNvContentPartPr/>
                <p14:nvPr/>
              </p14:nvContentPartPr>
              <p14:xfrm>
                <a:off x="5430237" y="5846565"/>
                <a:ext cx="886320" cy="60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455B79B-7C1A-4781-B929-014A9F671A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425917" y="5842245"/>
                  <a:ext cx="894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9995632-EC44-4E81-8B21-80A4051DFD51}"/>
                    </a:ext>
                  </a:extLst>
                </p14:cNvPr>
                <p14:cNvContentPartPr/>
                <p14:nvPr/>
              </p14:nvContentPartPr>
              <p14:xfrm>
                <a:off x="6124317" y="5759085"/>
                <a:ext cx="360360" cy="299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9995632-EC44-4E81-8B21-80A4051DFD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19997" y="5754765"/>
                  <a:ext cx="36900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1BE48635-B6ED-4B55-89A5-74BF889F561C}"/>
              </a:ext>
            </a:extLst>
          </p:cNvPr>
          <p:cNvGrpSpPr/>
          <p:nvPr/>
        </p:nvGrpSpPr>
        <p:grpSpPr>
          <a:xfrm>
            <a:off x="5219997" y="6083085"/>
            <a:ext cx="3009960" cy="673200"/>
            <a:chOff x="5219997" y="6083085"/>
            <a:chExt cx="300996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5CB6A6-4DB0-4F6C-9241-23C100E519B7}"/>
                    </a:ext>
                  </a:extLst>
                </p14:cNvPr>
                <p14:cNvContentPartPr/>
                <p14:nvPr/>
              </p14:nvContentPartPr>
              <p14:xfrm>
                <a:off x="5579277" y="6083085"/>
                <a:ext cx="144360" cy="132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5CB6A6-4DB0-4F6C-9241-23C100E519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74957" y="6078765"/>
                  <a:ext cx="153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1D34A0C-AF71-4398-B1E0-45A3AF36BCC4}"/>
                    </a:ext>
                  </a:extLst>
                </p14:cNvPr>
                <p14:cNvContentPartPr/>
                <p14:nvPr/>
              </p14:nvContentPartPr>
              <p14:xfrm>
                <a:off x="5681877" y="6085245"/>
                <a:ext cx="23040" cy="171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1D34A0C-AF71-4398-B1E0-45A3AF36BCC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77557" y="6080925"/>
                  <a:ext cx="3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AB6D2FE-DFEE-4710-91DC-03499B838BE3}"/>
                    </a:ext>
                  </a:extLst>
                </p14:cNvPr>
                <p14:cNvContentPartPr/>
                <p14:nvPr/>
              </p14:nvContentPartPr>
              <p14:xfrm>
                <a:off x="5552277" y="6132405"/>
                <a:ext cx="377280" cy="84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AB6D2FE-DFEE-4710-91DC-03499B838BE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547957" y="6128085"/>
                  <a:ext cx="385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F13B8E6-38DE-4B30-8D86-689CB5E5A5FA}"/>
                    </a:ext>
                  </a:extLst>
                </p14:cNvPr>
                <p14:cNvContentPartPr/>
                <p14:nvPr/>
              </p14:nvContentPartPr>
              <p14:xfrm>
                <a:off x="5811837" y="6124125"/>
                <a:ext cx="125280" cy="198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F13B8E6-38DE-4B30-8D86-689CB5E5A5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807517" y="6119805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267ECE6-EF71-49A6-8631-EFB8F62F4A36}"/>
                    </a:ext>
                  </a:extLst>
                </p14:cNvPr>
                <p14:cNvContentPartPr/>
                <p14:nvPr/>
              </p14:nvContentPartPr>
              <p14:xfrm>
                <a:off x="5219997" y="6407445"/>
                <a:ext cx="225360" cy="88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267ECE6-EF71-49A6-8631-EFB8F62F4A3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15677" y="6403125"/>
                  <a:ext cx="234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8311573-7E65-4E11-B548-80E6C6059118}"/>
                    </a:ext>
                  </a:extLst>
                </p14:cNvPr>
                <p14:cNvContentPartPr/>
                <p14:nvPr/>
              </p14:nvContentPartPr>
              <p14:xfrm>
                <a:off x="5420157" y="6332925"/>
                <a:ext cx="360" cy="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8311573-7E65-4E11-B548-80E6C60591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15837" y="6328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DF6F8F0-793A-413C-AE51-91EB96952162}"/>
                    </a:ext>
                  </a:extLst>
                </p14:cNvPr>
                <p14:cNvContentPartPr/>
                <p14:nvPr/>
              </p14:nvContentPartPr>
              <p14:xfrm>
                <a:off x="5517357" y="6418965"/>
                <a:ext cx="101520" cy="86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DF6F8F0-793A-413C-AE51-91EB969521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13037" y="6414645"/>
                  <a:ext cx="110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9462E56-B88C-4596-9435-B6C0E200D611}"/>
                    </a:ext>
                  </a:extLst>
                </p14:cNvPr>
                <p14:cNvContentPartPr/>
                <p14:nvPr/>
              </p14:nvContentPartPr>
              <p14:xfrm>
                <a:off x="5646237" y="6404925"/>
                <a:ext cx="180000" cy="82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9462E56-B88C-4596-9435-B6C0E200D61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41917" y="6400605"/>
                  <a:ext cx="188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364BB53-70E9-485E-94BE-500607A2F7EE}"/>
                    </a:ext>
                  </a:extLst>
                </p14:cNvPr>
                <p14:cNvContentPartPr/>
                <p14:nvPr/>
              </p14:nvContentPartPr>
              <p14:xfrm>
                <a:off x="5819757" y="6406365"/>
                <a:ext cx="142200" cy="67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364BB53-70E9-485E-94BE-500607A2F7E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15437" y="6402045"/>
                  <a:ext cx="15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93A486D-F5BA-4B06-931B-B2EF8F43D879}"/>
                    </a:ext>
                  </a:extLst>
                </p14:cNvPr>
                <p14:cNvContentPartPr/>
                <p14:nvPr/>
              </p14:nvContentPartPr>
              <p14:xfrm>
                <a:off x="5958717" y="6399165"/>
                <a:ext cx="74160" cy="100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93A486D-F5BA-4B06-931B-B2EF8F43D8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54397" y="6394845"/>
                  <a:ext cx="82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DEDCF1F-5DF1-48FC-96B4-C17DD1B1CEAD}"/>
                    </a:ext>
                  </a:extLst>
                </p14:cNvPr>
                <p14:cNvContentPartPr/>
                <p14:nvPr/>
              </p14:nvContentPartPr>
              <p14:xfrm>
                <a:off x="6084717" y="6395205"/>
                <a:ext cx="94680" cy="66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DEDCF1F-5DF1-48FC-96B4-C17DD1B1CE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397" y="6390885"/>
                  <a:ext cx="103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6459CE9-D83C-46B1-BBD8-DA9F432486F6}"/>
                    </a:ext>
                  </a:extLst>
                </p14:cNvPr>
                <p14:cNvContentPartPr/>
                <p14:nvPr/>
              </p14:nvContentPartPr>
              <p14:xfrm>
                <a:off x="6321237" y="6302685"/>
                <a:ext cx="192240" cy="223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6459CE9-D83C-46B1-BBD8-DA9F432486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16917" y="6298365"/>
                  <a:ext cx="200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8517A4F-84F9-43F0-9D78-F1CC648F8E69}"/>
                    </a:ext>
                  </a:extLst>
                </p14:cNvPr>
                <p14:cNvContentPartPr/>
                <p14:nvPr/>
              </p14:nvContentPartPr>
              <p14:xfrm>
                <a:off x="6647397" y="6349845"/>
                <a:ext cx="190080" cy="46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8517A4F-84F9-43F0-9D78-F1CC648F8E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43077" y="6345525"/>
                  <a:ext cx="198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8A80126-1774-4DBE-93EC-F137C78382A6}"/>
                    </a:ext>
                  </a:extLst>
                </p14:cNvPr>
                <p14:cNvContentPartPr/>
                <p14:nvPr/>
              </p14:nvContentPartPr>
              <p14:xfrm>
                <a:off x="6853317" y="6295125"/>
                <a:ext cx="178920" cy="104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8A80126-1774-4DBE-93EC-F137C78382A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48997" y="6290805"/>
                  <a:ext cx="187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5B81807-10F0-4DBF-9C27-A848C7644EE6}"/>
                    </a:ext>
                  </a:extLst>
                </p14:cNvPr>
                <p14:cNvContentPartPr/>
                <p14:nvPr/>
              </p14:nvContentPartPr>
              <p14:xfrm>
                <a:off x="7005957" y="6326085"/>
                <a:ext cx="477360" cy="64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5B81807-10F0-4DBF-9C27-A848C7644EE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01637" y="6321765"/>
                  <a:ext cx="486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E6EDC02-B546-4897-9923-CABE98CDB70D}"/>
                    </a:ext>
                  </a:extLst>
                </p14:cNvPr>
                <p14:cNvContentPartPr/>
                <p14:nvPr/>
              </p14:nvContentPartPr>
              <p14:xfrm>
                <a:off x="7642077" y="6207645"/>
                <a:ext cx="230040" cy="261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E6EDC02-B546-4897-9923-CABE98CDB7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37757" y="6203325"/>
                  <a:ext cx="238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D218116-CD42-4F79-946A-1A7DEDE9EC04}"/>
                    </a:ext>
                  </a:extLst>
                </p14:cNvPr>
                <p14:cNvContentPartPr/>
                <p14:nvPr/>
              </p14:nvContentPartPr>
              <p14:xfrm>
                <a:off x="7857357" y="6322125"/>
                <a:ext cx="372600" cy="47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D218116-CD42-4F79-946A-1A7DEDE9EC0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53037" y="6317805"/>
                  <a:ext cx="38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C2A439E-BD09-4A56-ACB7-88129DCB3FA0}"/>
                    </a:ext>
                  </a:extLst>
                </p14:cNvPr>
                <p14:cNvContentPartPr/>
                <p14:nvPr/>
              </p14:nvContentPartPr>
              <p14:xfrm>
                <a:off x="5900397" y="6643605"/>
                <a:ext cx="130320" cy="10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C2A439E-BD09-4A56-ACB7-88129DCB3FA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96077" y="6639285"/>
                  <a:ext cx="138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3D27EE8-BC7C-4230-ABE7-DD16EF900150}"/>
                    </a:ext>
                  </a:extLst>
                </p14:cNvPr>
                <p14:cNvContentPartPr/>
                <p14:nvPr/>
              </p14:nvContentPartPr>
              <p14:xfrm>
                <a:off x="6053757" y="6697605"/>
                <a:ext cx="92160" cy="47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3D27EE8-BC7C-4230-ABE7-DD16EF90015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9437" y="6693285"/>
                  <a:ext cx="100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8DCA464-1676-4FBA-9674-CA7B24C1FA67}"/>
                    </a:ext>
                  </a:extLst>
                </p14:cNvPr>
                <p14:cNvContentPartPr/>
                <p14:nvPr/>
              </p14:nvContentPartPr>
              <p14:xfrm>
                <a:off x="6287757" y="6653325"/>
                <a:ext cx="186120" cy="16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8DCA464-1676-4FBA-9674-CA7B24C1FA6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83437" y="6649005"/>
                  <a:ext cx="194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705735E-9A68-49F5-B5D2-D645B5536A5F}"/>
                    </a:ext>
                  </a:extLst>
                </p14:cNvPr>
                <p14:cNvContentPartPr/>
                <p14:nvPr/>
              </p14:nvContentPartPr>
              <p14:xfrm>
                <a:off x="6474597" y="6604365"/>
                <a:ext cx="93600" cy="110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705735E-9A68-49F5-B5D2-D645B5536A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70277" y="6600045"/>
                  <a:ext cx="102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6509530-C83E-4220-9586-B1EADE84A28A}"/>
                    </a:ext>
                  </a:extLst>
                </p14:cNvPr>
                <p14:cNvContentPartPr/>
                <p14:nvPr/>
              </p14:nvContentPartPr>
              <p14:xfrm>
                <a:off x="6729117" y="6584925"/>
                <a:ext cx="165960" cy="100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6509530-C83E-4220-9586-B1EADE84A28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24797" y="6580605"/>
                  <a:ext cx="174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FCA54E6-F121-48EF-916F-132617349806}"/>
                    </a:ext>
                  </a:extLst>
                </p14:cNvPr>
                <p14:cNvContentPartPr/>
                <p14:nvPr/>
              </p14:nvContentPartPr>
              <p14:xfrm>
                <a:off x="6881037" y="6628485"/>
                <a:ext cx="125640" cy="127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FCA54E6-F121-48EF-916F-13261734980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76717" y="6624165"/>
                  <a:ext cx="134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8C6FF81E-E9AD-47F6-A88E-24E342C136D1}"/>
              </a:ext>
            </a:extLst>
          </p:cNvPr>
          <p:cNvGrpSpPr/>
          <p:nvPr/>
        </p:nvGrpSpPr>
        <p:grpSpPr>
          <a:xfrm>
            <a:off x="10167117" y="739605"/>
            <a:ext cx="1175400" cy="282240"/>
            <a:chOff x="10167117" y="739605"/>
            <a:chExt cx="117540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FD2A68-9C25-4307-9E82-DA0CA4B8A0EB}"/>
                    </a:ext>
                  </a:extLst>
                </p14:cNvPr>
                <p14:cNvContentPartPr/>
                <p14:nvPr/>
              </p14:nvContentPartPr>
              <p14:xfrm>
                <a:off x="10216077" y="764445"/>
                <a:ext cx="6480" cy="127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FD2A68-9C25-4307-9E82-DA0CA4B8A0E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11757" y="760125"/>
                  <a:ext cx="15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AC6EC20-E542-4028-8C12-05D069387C95}"/>
                    </a:ext>
                  </a:extLst>
                </p14:cNvPr>
                <p14:cNvContentPartPr/>
                <p14:nvPr/>
              </p14:nvContentPartPr>
              <p14:xfrm>
                <a:off x="10167117" y="817005"/>
                <a:ext cx="133200" cy="5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AC6EC20-E542-4028-8C12-05D069387C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62797" y="812685"/>
                  <a:ext cx="141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66A076-4D2D-4C6B-A74D-9B957712D8EE}"/>
                    </a:ext>
                  </a:extLst>
                </p14:cNvPr>
                <p14:cNvContentPartPr/>
                <p14:nvPr/>
              </p14:nvContentPartPr>
              <p14:xfrm>
                <a:off x="10436397" y="753285"/>
                <a:ext cx="118440" cy="136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66A076-4D2D-4C6B-A74D-9B957712D8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32077" y="748965"/>
                  <a:ext cx="127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5821B08-7D06-45F6-9EF1-B8CAE8081F23}"/>
                    </a:ext>
                  </a:extLst>
                </p14:cNvPr>
                <p14:cNvContentPartPr/>
                <p14:nvPr/>
              </p14:nvContentPartPr>
              <p14:xfrm>
                <a:off x="10413717" y="739605"/>
                <a:ext cx="158760" cy="176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5821B08-7D06-45F6-9EF1-B8CAE8081F2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09397" y="735285"/>
                  <a:ext cx="167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13CAC59-F7A1-4CC8-BA3C-6A424DA38883}"/>
                    </a:ext>
                  </a:extLst>
                </p14:cNvPr>
                <p14:cNvContentPartPr/>
                <p14:nvPr/>
              </p14:nvContentPartPr>
              <p14:xfrm>
                <a:off x="10641597" y="750045"/>
                <a:ext cx="190440" cy="163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13CAC59-F7A1-4CC8-BA3C-6A424DA388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637277" y="745725"/>
                  <a:ext cx="199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EF36E93-D578-41AB-A9A3-2E50D34952C5}"/>
                    </a:ext>
                  </a:extLst>
                </p14:cNvPr>
                <p14:cNvContentPartPr/>
                <p14:nvPr/>
              </p14:nvContentPartPr>
              <p14:xfrm>
                <a:off x="10928157" y="798285"/>
                <a:ext cx="195480" cy="100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EF36E93-D578-41AB-A9A3-2E50D34952C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23837" y="793965"/>
                  <a:ext cx="20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0B38ACD-8B64-432E-AF3B-8732339FEFCE}"/>
                    </a:ext>
                  </a:extLst>
                </p14:cNvPr>
                <p14:cNvContentPartPr/>
                <p14:nvPr/>
              </p14:nvContentPartPr>
              <p14:xfrm>
                <a:off x="11203557" y="809805"/>
                <a:ext cx="138960" cy="8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0B38ACD-8B64-432E-AF3B-8732339FEFC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199237" y="805485"/>
                  <a:ext cx="147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2C1D505-2929-48B3-90A9-D5727B308DC8}"/>
                    </a:ext>
                  </a:extLst>
                </p14:cNvPr>
                <p14:cNvContentPartPr/>
                <p14:nvPr/>
              </p14:nvContentPartPr>
              <p14:xfrm>
                <a:off x="10418757" y="965325"/>
                <a:ext cx="411480" cy="56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2C1D505-2929-48B3-90A9-D5727B308D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14437" y="961005"/>
                  <a:ext cx="42012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BF4AD59-5EBC-4F6A-A78D-0EC59543EE3D}"/>
                  </a:ext>
                </a:extLst>
              </p14:cNvPr>
              <p14:cNvContentPartPr/>
              <p14:nvPr/>
            </p14:nvContentPartPr>
            <p14:xfrm>
              <a:off x="2680197" y="4009485"/>
              <a:ext cx="483120" cy="9950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BF4AD59-5EBC-4F6A-A78D-0EC59543EE3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675877" y="4005165"/>
                <a:ext cx="49176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D747BC5B-6CF0-4851-B5DD-19E78452BBB8}"/>
                  </a:ext>
                </a:extLst>
              </p14:cNvPr>
              <p14:cNvContentPartPr/>
              <p14:nvPr/>
            </p14:nvContentPartPr>
            <p14:xfrm>
              <a:off x="8754477" y="2824725"/>
              <a:ext cx="428040" cy="6973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D747BC5B-6CF0-4851-B5DD-19E78452BBB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750157" y="2820405"/>
                <a:ext cx="4366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DE431E8-6C61-483E-A55C-C4E2FC700874}"/>
                  </a:ext>
                </a:extLst>
              </p14:cNvPr>
              <p14:cNvContentPartPr/>
              <p14:nvPr/>
            </p14:nvContentPartPr>
            <p14:xfrm>
              <a:off x="7326357" y="2897085"/>
              <a:ext cx="1451520" cy="7264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DE431E8-6C61-483E-A55C-C4E2FC70087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322037" y="2892765"/>
                <a:ext cx="1460160" cy="73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77A74580-E450-4BEA-916A-7F71181E27EB}"/>
              </a:ext>
            </a:extLst>
          </p:cNvPr>
          <p:cNvGrpSpPr/>
          <p:nvPr/>
        </p:nvGrpSpPr>
        <p:grpSpPr>
          <a:xfrm>
            <a:off x="8456037" y="2399925"/>
            <a:ext cx="3749040" cy="567000"/>
            <a:chOff x="8456037" y="2399925"/>
            <a:chExt cx="374904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0CE037B-061C-4E18-B94F-1E6FDB317C87}"/>
                    </a:ext>
                  </a:extLst>
                </p14:cNvPr>
                <p14:cNvContentPartPr/>
                <p14:nvPr/>
              </p14:nvContentPartPr>
              <p14:xfrm>
                <a:off x="8546397" y="2718165"/>
                <a:ext cx="426600" cy="178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0CE037B-061C-4E18-B94F-1E6FDB317C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42077" y="2713845"/>
                  <a:ext cx="435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BC7C5C8-82E3-4B75-B0BA-51107D38FA42}"/>
                    </a:ext>
                  </a:extLst>
                </p14:cNvPr>
                <p14:cNvContentPartPr/>
                <p14:nvPr/>
              </p14:nvContentPartPr>
              <p14:xfrm>
                <a:off x="8456037" y="2722845"/>
                <a:ext cx="336240" cy="244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BC7C5C8-82E3-4B75-B0BA-51107D38FA4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51717" y="2718525"/>
                  <a:ext cx="344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728BFFF-94B5-48FB-8670-61B97F167E82}"/>
                    </a:ext>
                  </a:extLst>
                </p14:cNvPr>
                <p14:cNvContentPartPr/>
                <p14:nvPr/>
              </p14:nvContentPartPr>
              <p14:xfrm>
                <a:off x="9140757" y="2626365"/>
                <a:ext cx="102600" cy="232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728BFFF-94B5-48FB-8670-61B97F167E8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36437" y="2622045"/>
                  <a:ext cx="111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DAAEF48-DDD1-4C0B-9810-318FFFC19296}"/>
                    </a:ext>
                  </a:extLst>
                </p14:cNvPr>
                <p14:cNvContentPartPr/>
                <p14:nvPr/>
              </p14:nvContentPartPr>
              <p14:xfrm>
                <a:off x="9269277" y="2630685"/>
                <a:ext cx="101880" cy="93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DAAEF48-DDD1-4C0B-9810-318FFFC1929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64957" y="2626365"/>
                  <a:ext cx="110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D5FC2D5-BBED-4E33-A784-E53CB69BBB50}"/>
                    </a:ext>
                  </a:extLst>
                </p14:cNvPr>
                <p14:cNvContentPartPr/>
                <p14:nvPr/>
              </p14:nvContentPartPr>
              <p14:xfrm>
                <a:off x="9374757" y="2584965"/>
                <a:ext cx="420480" cy="1328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D5FC2D5-BBED-4E33-A784-E53CB69BBB5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70437" y="2580645"/>
                  <a:ext cx="429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E1405E7-D519-42BC-BDC6-49D754ABEC2D}"/>
                    </a:ext>
                  </a:extLst>
                </p14:cNvPr>
                <p14:cNvContentPartPr/>
                <p14:nvPr/>
              </p14:nvContentPartPr>
              <p14:xfrm>
                <a:off x="9832317" y="2583885"/>
                <a:ext cx="187920" cy="70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E1405E7-D519-42BC-BDC6-49D754ABEC2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27997" y="2579565"/>
                  <a:ext cx="19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1AB6B3B-E70D-4AE9-953E-B857243F9EC3}"/>
                    </a:ext>
                  </a:extLst>
                </p14:cNvPr>
                <p14:cNvContentPartPr/>
                <p14:nvPr/>
              </p14:nvContentPartPr>
              <p14:xfrm>
                <a:off x="10070277" y="2507565"/>
                <a:ext cx="243360" cy="158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1AB6B3B-E70D-4AE9-953E-B857243F9EC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65957" y="2503245"/>
                  <a:ext cx="252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C2BD8E8-0AF2-4D78-BCCF-6820EE711A3D}"/>
                    </a:ext>
                  </a:extLst>
                </p14:cNvPr>
                <p14:cNvContentPartPr/>
                <p14:nvPr/>
              </p14:nvContentPartPr>
              <p14:xfrm>
                <a:off x="10442517" y="2578125"/>
                <a:ext cx="186120" cy="80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C2BD8E8-0AF2-4D78-BCCF-6820EE711A3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38197" y="2573805"/>
                  <a:ext cx="19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83240A2-A00D-4CCA-B6BB-27149EEC6540}"/>
                    </a:ext>
                  </a:extLst>
                </p14:cNvPr>
                <p14:cNvContentPartPr/>
                <p14:nvPr/>
              </p14:nvContentPartPr>
              <p14:xfrm>
                <a:off x="10741317" y="2433405"/>
                <a:ext cx="160200" cy="273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83240A2-A00D-4CCA-B6BB-27149EEC65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736997" y="2429085"/>
                  <a:ext cx="168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348B7F5-D753-4330-94C4-4AC140D4A12F}"/>
                    </a:ext>
                  </a:extLst>
                </p14:cNvPr>
                <p14:cNvContentPartPr/>
                <p14:nvPr/>
              </p14:nvContentPartPr>
              <p14:xfrm>
                <a:off x="10927077" y="2502885"/>
                <a:ext cx="7920" cy="26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348B7F5-D753-4330-94C4-4AC140D4A12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22757" y="2498565"/>
                  <a:ext cx="16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0451A4-ECC1-492D-B7E2-137B38F5FC75}"/>
                    </a:ext>
                  </a:extLst>
                </p14:cNvPr>
                <p14:cNvContentPartPr/>
                <p14:nvPr/>
              </p14:nvContentPartPr>
              <p14:xfrm>
                <a:off x="10933917" y="2559405"/>
                <a:ext cx="116640" cy="60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0451A4-ECC1-492D-B7E2-137B38F5FC7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29597" y="2555085"/>
                  <a:ext cx="125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DBB4275-9699-438C-BD9D-F450CB7E1138}"/>
                    </a:ext>
                  </a:extLst>
                </p14:cNvPr>
                <p14:cNvContentPartPr/>
                <p14:nvPr/>
              </p14:nvContentPartPr>
              <p14:xfrm>
                <a:off x="11040477" y="2537445"/>
                <a:ext cx="86760" cy="93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DBB4275-9699-438C-BD9D-F450CB7E113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36157" y="2533125"/>
                  <a:ext cx="9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4FF0051-E73F-41D3-8B27-30E9EF90AE17}"/>
                    </a:ext>
                  </a:extLst>
                </p14:cNvPr>
                <p14:cNvContentPartPr/>
                <p14:nvPr/>
              </p14:nvContentPartPr>
              <p14:xfrm>
                <a:off x="11128317" y="2547165"/>
                <a:ext cx="81360" cy="79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4FF0051-E73F-41D3-8B27-30E9EF90AE1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123997" y="2542845"/>
                  <a:ext cx="90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33B8EBB-FE1B-4C83-84AF-6032F60209F5}"/>
                    </a:ext>
                  </a:extLst>
                </p14:cNvPr>
                <p14:cNvContentPartPr/>
                <p14:nvPr/>
              </p14:nvContentPartPr>
              <p14:xfrm>
                <a:off x="10900797" y="2525565"/>
                <a:ext cx="115560" cy="1414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33B8EBB-FE1B-4C83-84AF-6032F60209F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96477" y="2521245"/>
                  <a:ext cx="124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9E37BDC-181F-4C11-9A84-0DD2697A8EF2}"/>
                    </a:ext>
                  </a:extLst>
                </p14:cNvPr>
                <p14:cNvContentPartPr/>
                <p14:nvPr/>
              </p14:nvContentPartPr>
              <p14:xfrm>
                <a:off x="11014557" y="2537445"/>
                <a:ext cx="95400" cy="69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9E37BDC-181F-4C11-9A84-0DD2697A8EF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10237" y="2533125"/>
                  <a:ext cx="104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DAEB5C-DDB8-46DF-86CA-F864150A7264}"/>
                    </a:ext>
                  </a:extLst>
                </p14:cNvPr>
                <p14:cNvContentPartPr/>
                <p14:nvPr/>
              </p14:nvContentPartPr>
              <p14:xfrm>
                <a:off x="11192397" y="2454645"/>
                <a:ext cx="69120" cy="1684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DAEB5C-DDB8-46DF-86CA-F864150A726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88077" y="2450325"/>
                  <a:ext cx="77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0972AFB-3D88-42DE-A125-8F8719B0FB17}"/>
                    </a:ext>
                  </a:extLst>
                </p14:cNvPr>
                <p14:cNvContentPartPr/>
                <p14:nvPr/>
              </p14:nvContentPartPr>
              <p14:xfrm>
                <a:off x="11332437" y="2427645"/>
                <a:ext cx="456840" cy="169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0972AFB-3D88-42DE-A125-8F8719B0FB1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28117" y="2423325"/>
                  <a:ext cx="465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76DB665-5DA5-4DF6-88D1-06FC6135C977}"/>
                    </a:ext>
                  </a:extLst>
                </p14:cNvPr>
                <p14:cNvContentPartPr/>
                <p14:nvPr/>
              </p14:nvContentPartPr>
              <p14:xfrm>
                <a:off x="11818797" y="2435925"/>
                <a:ext cx="7200" cy="21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76DB665-5DA5-4DF6-88D1-06FC6135C97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814477" y="2431605"/>
                  <a:ext cx="15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9AFD6D3-7836-40D5-8B95-DEF1A3B1BBF7}"/>
                    </a:ext>
                  </a:extLst>
                </p14:cNvPr>
                <p14:cNvContentPartPr/>
                <p14:nvPr/>
              </p14:nvContentPartPr>
              <p14:xfrm>
                <a:off x="11744637" y="2488125"/>
                <a:ext cx="134280" cy="194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9AFD6D3-7836-40D5-8B95-DEF1A3B1BBF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740317" y="2483805"/>
                  <a:ext cx="142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2AE7FF3-7B70-4A5C-87C3-E285C4AA99C7}"/>
                    </a:ext>
                  </a:extLst>
                </p14:cNvPr>
                <p14:cNvContentPartPr/>
                <p14:nvPr/>
              </p14:nvContentPartPr>
              <p14:xfrm>
                <a:off x="11878197" y="2399925"/>
                <a:ext cx="50040" cy="158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2AE7FF3-7B70-4A5C-87C3-E285C4AA99C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873877" y="2395605"/>
                  <a:ext cx="58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ACAAA1-55EA-4863-9A8D-E9C647241583}"/>
                    </a:ext>
                  </a:extLst>
                </p14:cNvPr>
                <p14:cNvContentPartPr/>
                <p14:nvPr/>
              </p14:nvContentPartPr>
              <p14:xfrm>
                <a:off x="11897997" y="2509005"/>
                <a:ext cx="50400" cy="121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ACAAA1-55EA-4863-9A8D-E9C64724158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893677" y="2504685"/>
                  <a:ext cx="5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995413C-58FA-4251-AFFD-5691CF18707F}"/>
                    </a:ext>
                  </a:extLst>
                </p14:cNvPr>
                <p14:cNvContentPartPr/>
                <p14:nvPr/>
              </p14:nvContentPartPr>
              <p14:xfrm>
                <a:off x="11966037" y="2497125"/>
                <a:ext cx="239040" cy="82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995413C-58FA-4251-AFFD-5691CF18707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961717" y="2492805"/>
                  <a:ext cx="2476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C7D9B5EE-93C3-409F-A6F3-80BBF55490ED}"/>
              </a:ext>
            </a:extLst>
          </p:cNvPr>
          <p:cNvGrpSpPr/>
          <p:nvPr/>
        </p:nvGrpSpPr>
        <p:grpSpPr>
          <a:xfrm>
            <a:off x="9207590" y="2863965"/>
            <a:ext cx="1024920" cy="561960"/>
            <a:chOff x="9207590" y="2863965"/>
            <a:chExt cx="102492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DD0D440-BC6E-4CA6-AA61-71E00A1977CA}"/>
                    </a:ext>
                  </a:extLst>
                </p14:cNvPr>
                <p14:cNvContentPartPr/>
                <p14:nvPr/>
              </p14:nvContentPartPr>
              <p14:xfrm>
                <a:off x="9371390" y="3021645"/>
                <a:ext cx="205560" cy="121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DD0D440-BC6E-4CA6-AA61-71E00A1977C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367070" y="3017325"/>
                  <a:ext cx="21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DA60D7B-4ABF-450C-87FD-B8828FBA167C}"/>
                    </a:ext>
                  </a:extLst>
                </p14:cNvPr>
                <p14:cNvContentPartPr/>
                <p14:nvPr/>
              </p14:nvContentPartPr>
              <p14:xfrm>
                <a:off x="9471110" y="3095085"/>
                <a:ext cx="245520" cy="1414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DA60D7B-4ABF-450C-87FD-B8828FBA167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66790" y="3090765"/>
                  <a:ext cx="254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746BE82-CD7E-489E-B7B8-00F3A0248EBD}"/>
                    </a:ext>
                  </a:extLst>
                </p14:cNvPr>
                <p14:cNvContentPartPr/>
                <p14:nvPr/>
              </p14:nvContentPartPr>
              <p14:xfrm>
                <a:off x="9828590" y="3009405"/>
                <a:ext cx="192600" cy="255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746BE82-CD7E-489E-B7B8-00F3A0248E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24270" y="3005085"/>
                  <a:ext cx="201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F5D6F25-6FB6-45AA-8CD6-2E444AF7B6F2}"/>
                    </a:ext>
                  </a:extLst>
                </p14:cNvPr>
                <p14:cNvContentPartPr/>
                <p14:nvPr/>
              </p14:nvContentPartPr>
              <p14:xfrm>
                <a:off x="9691430" y="2868285"/>
                <a:ext cx="541080" cy="557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F5D6F25-6FB6-45AA-8CD6-2E444AF7B6F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87110" y="2863965"/>
                  <a:ext cx="5497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5DF0031-9FAA-42F4-A8D9-309780461F7D}"/>
                    </a:ext>
                  </a:extLst>
                </p14:cNvPr>
                <p14:cNvContentPartPr/>
                <p14:nvPr/>
              </p14:nvContentPartPr>
              <p14:xfrm>
                <a:off x="9207590" y="2863965"/>
                <a:ext cx="461880" cy="3625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5DF0031-9FAA-42F4-A8D9-309780461F7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03270" y="2859645"/>
                  <a:ext cx="470520" cy="37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8C1989B2-1942-44DE-B088-5942795B440A}"/>
                  </a:ext>
                </a:extLst>
              </p14:cNvPr>
              <p14:cNvContentPartPr/>
              <p14:nvPr/>
            </p14:nvContentPartPr>
            <p14:xfrm>
              <a:off x="10334030" y="996645"/>
              <a:ext cx="462240" cy="867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8C1989B2-1942-44DE-B088-5942795B440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329710" y="992325"/>
                <a:ext cx="47088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8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Multiplier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effect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11464444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External increase of demand, increase of government expenditure of </a:t>
            </a:r>
            <a:r>
              <a:rPr lang="de-DE" sz="2000" dirty="0">
                <a:solidFill>
                  <a:srgbClr val="000000"/>
                </a:solidFill>
              </a:rPr>
              <a:t>∆G = </a:t>
            </a:r>
            <a:r>
              <a:rPr lang="de-DE" sz="2000">
                <a:solidFill>
                  <a:srgbClr val="000000"/>
                </a:solidFill>
              </a:rPr>
              <a:t>5 and marginal propensity to consum of 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</a:t>
            </a:r>
            <a:r>
              <a:rPr lang="de-DE" sz="2000">
                <a:solidFill>
                  <a:srgbClr val="000000"/>
                </a:solidFill>
              </a:rPr>
              <a:t>0,9: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 additional government consumption ∆G increases directly income Y bei ∆Y</a:t>
            </a:r>
            <a:r>
              <a:rPr lang="de-DE" sz="2000" baseline="-25000">
                <a:solidFill>
                  <a:srgbClr val="000000"/>
                </a:solidFill>
              </a:rPr>
              <a:t>1</a:t>
            </a:r>
            <a:r>
              <a:rPr lang="de-DE" sz="2000">
                <a:solidFill>
                  <a:srgbClr val="000000"/>
                </a:solidFill>
              </a:rPr>
              <a:t>= ∆G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→</a:t>
            </a: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EE2706-02DF-473E-8F28-2979B2073C46}"/>
                  </a:ext>
                </a:extLst>
              </p14:cNvPr>
              <p14:cNvContentPartPr/>
              <p14:nvPr/>
            </p14:nvContentPartPr>
            <p14:xfrm>
              <a:off x="7153197" y="932565"/>
              <a:ext cx="865080" cy="48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EE2706-02DF-473E-8F28-2979B2073C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8877" y="928245"/>
                <a:ext cx="873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9E88680-CA85-4724-BF19-EF7AB6BEC2A2}"/>
                  </a:ext>
                </a:extLst>
              </p14:cNvPr>
              <p14:cNvContentPartPr/>
              <p14:nvPr/>
            </p14:nvContentPartPr>
            <p14:xfrm>
              <a:off x="1943997" y="1233165"/>
              <a:ext cx="897120" cy="116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9E88680-CA85-4724-BF19-EF7AB6BEC2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9677" y="1228845"/>
                <a:ext cx="905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7301390-2A72-4E30-8368-401F41038352}"/>
                  </a:ext>
                </a:extLst>
              </p14:cNvPr>
              <p14:cNvContentPartPr/>
              <p14:nvPr/>
            </p14:nvContentPartPr>
            <p14:xfrm>
              <a:off x="2005557" y="1288245"/>
              <a:ext cx="717480" cy="70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7301390-2A72-4E30-8368-401F410383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1237" y="1283925"/>
                <a:ext cx="72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DB8E4FE-ECF6-414D-9846-C8B57C839A01}"/>
                  </a:ext>
                </a:extLst>
              </p14:cNvPr>
              <p14:cNvContentPartPr/>
              <p14:nvPr/>
            </p14:nvContentPartPr>
            <p14:xfrm>
              <a:off x="7873197" y="1830405"/>
              <a:ext cx="1122120" cy="57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DB8E4FE-ECF6-414D-9846-C8B57C839A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8877" y="1826085"/>
                <a:ext cx="1130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29AD2B6-AD92-49EE-B654-C71D7D93F9CE}"/>
                  </a:ext>
                </a:extLst>
              </p14:cNvPr>
              <p14:cNvContentPartPr/>
              <p14:nvPr/>
            </p14:nvContentPartPr>
            <p14:xfrm>
              <a:off x="7770957" y="1456005"/>
              <a:ext cx="657000" cy="502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29AD2B6-AD92-49EE-B654-C71D7D93F9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66637" y="1451685"/>
                <a:ext cx="66564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D637D0A-9490-4F0C-B318-976868F69477}"/>
                  </a:ext>
                </a:extLst>
              </p14:cNvPr>
              <p14:cNvContentPartPr/>
              <p14:nvPr/>
            </p14:nvContentPartPr>
            <p14:xfrm>
              <a:off x="8496717" y="1812405"/>
              <a:ext cx="378360" cy="63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D637D0A-9490-4F0C-B318-976868F694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92397" y="1808085"/>
                <a:ext cx="387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8989" name="Freihand 168988">
                <a:extLst>
                  <a:ext uri="{FF2B5EF4-FFF2-40B4-BE49-F238E27FC236}">
                    <a16:creationId xmlns:a16="http://schemas.microsoft.com/office/drawing/2014/main" id="{6D1997B1-B4B8-4512-9C70-AF2948B295D2}"/>
                  </a:ext>
                </a:extLst>
              </p14:cNvPr>
              <p14:cNvContentPartPr/>
              <p14:nvPr/>
            </p14:nvContentPartPr>
            <p14:xfrm>
              <a:off x="1956957" y="1265205"/>
              <a:ext cx="718560" cy="72000"/>
            </p14:xfrm>
          </p:contentPart>
        </mc:Choice>
        <mc:Fallback>
          <p:pic>
            <p:nvPicPr>
              <p:cNvPr id="168989" name="Freihand 168988">
                <a:extLst>
                  <a:ext uri="{FF2B5EF4-FFF2-40B4-BE49-F238E27FC236}">
                    <a16:creationId xmlns:a16="http://schemas.microsoft.com/office/drawing/2014/main" id="{6D1997B1-B4B8-4512-9C70-AF2948B295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2637" y="1260885"/>
                <a:ext cx="7272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67" name="Gruppieren 169066">
            <a:extLst>
              <a:ext uri="{FF2B5EF4-FFF2-40B4-BE49-F238E27FC236}">
                <a16:creationId xmlns:a16="http://schemas.microsoft.com/office/drawing/2014/main" id="{B299E0DB-9E35-44D0-B74C-48910F2B209A}"/>
              </a:ext>
            </a:extLst>
          </p:cNvPr>
          <p:cNvGrpSpPr/>
          <p:nvPr/>
        </p:nvGrpSpPr>
        <p:grpSpPr>
          <a:xfrm>
            <a:off x="609837" y="2046405"/>
            <a:ext cx="11546280" cy="600120"/>
            <a:chOff x="609837" y="2046405"/>
            <a:chExt cx="1154628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A5F2FCF-FBA8-4FD5-9E5A-9CEA8566FE66}"/>
                    </a:ext>
                  </a:extLst>
                </p14:cNvPr>
                <p14:cNvContentPartPr/>
                <p14:nvPr/>
              </p14:nvContentPartPr>
              <p14:xfrm>
                <a:off x="628917" y="2232885"/>
                <a:ext cx="208800" cy="69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A5F2FCF-FBA8-4FD5-9E5A-9CEA8566FE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4597" y="2228565"/>
                  <a:ext cx="217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97B6E17-BC2E-493C-B921-5585B14AAAAC}"/>
                    </a:ext>
                  </a:extLst>
                </p14:cNvPr>
                <p14:cNvContentPartPr/>
                <p14:nvPr/>
              </p14:nvContentPartPr>
              <p14:xfrm>
                <a:off x="836277" y="2182125"/>
                <a:ext cx="171720" cy="106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97B6E17-BC2E-493C-B921-5585B14AAA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1957" y="2177805"/>
                  <a:ext cx="180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802A0E-835E-47F0-A832-5C157FCF1A5C}"/>
                    </a:ext>
                  </a:extLst>
                </p14:cNvPr>
                <p14:cNvContentPartPr/>
                <p14:nvPr/>
              </p14:nvContentPartPr>
              <p14:xfrm>
                <a:off x="1043277" y="2213445"/>
                <a:ext cx="119520" cy="65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802A0E-835E-47F0-A832-5C157FCF1A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8957" y="2209125"/>
                  <a:ext cx="128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D5D7AA1-1903-4528-BB72-85AFA93B95F8}"/>
                    </a:ext>
                  </a:extLst>
                </p14:cNvPr>
                <p14:cNvContentPartPr/>
                <p14:nvPr/>
              </p14:nvContentPartPr>
              <p14:xfrm>
                <a:off x="1181517" y="2218485"/>
                <a:ext cx="88200" cy="53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D5D7AA1-1903-4528-BB72-85AFA93B95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7197" y="2214165"/>
                  <a:ext cx="96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93864D-03BD-41B3-920B-7C97E1EC3DD7}"/>
                    </a:ext>
                  </a:extLst>
                </p14:cNvPr>
                <p14:cNvContentPartPr/>
                <p14:nvPr/>
              </p14:nvContentPartPr>
              <p14:xfrm>
                <a:off x="1290597" y="2211285"/>
                <a:ext cx="64800" cy="68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93864D-03BD-41B3-920B-7C97E1EC3D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86277" y="2206965"/>
                  <a:ext cx="7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DEA016-E1DA-4168-86D6-9F0403B4B3CB}"/>
                    </a:ext>
                  </a:extLst>
                </p14:cNvPr>
                <p14:cNvContentPartPr/>
                <p14:nvPr/>
              </p14:nvContentPartPr>
              <p14:xfrm>
                <a:off x="1406517" y="2216325"/>
                <a:ext cx="83880" cy="50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DEA016-E1DA-4168-86D6-9F0403B4B3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02197" y="2212005"/>
                  <a:ext cx="92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44C59C-EF54-4DE9-AE80-DB5A18148560}"/>
                    </a:ext>
                  </a:extLst>
                </p14:cNvPr>
                <p14:cNvContentPartPr/>
                <p14:nvPr/>
              </p14:nvContentPartPr>
              <p14:xfrm>
                <a:off x="1686237" y="2153685"/>
                <a:ext cx="165240" cy="229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44C59C-EF54-4DE9-AE80-DB5A181485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81917" y="2149365"/>
                  <a:ext cx="173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E4A5A26-AE09-4C0C-8D0F-0803ED68541E}"/>
                    </a:ext>
                  </a:extLst>
                </p14:cNvPr>
                <p14:cNvContentPartPr/>
                <p14:nvPr/>
              </p14:nvContentPartPr>
              <p14:xfrm>
                <a:off x="2078997" y="2190045"/>
                <a:ext cx="166320" cy="40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E4A5A26-AE09-4C0C-8D0F-0803ED6854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74677" y="2185725"/>
                  <a:ext cx="174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B8137B0-E42C-413A-8A2A-809E2E38A93C}"/>
                    </a:ext>
                  </a:extLst>
                </p14:cNvPr>
                <p14:cNvContentPartPr/>
                <p14:nvPr/>
              </p14:nvContentPartPr>
              <p14:xfrm>
                <a:off x="2231637" y="2143605"/>
                <a:ext cx="18360" cy="7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B8137B0-E42C-413A-8A2A-809E2E38A9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27317" y="2139285"/>
                  <a:ext cx="2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3BFF1A-AD04-49A3-8360-1B53BF692A01}"/>
                    </a:ext>
                  </a:extLst>
                </p14:cNvPr>
                <p14:cNvContentPartPr/>
                <p14:nvPr/>
              </p14:nvContentPartPr>
              <p14:xfrm>
                <a:off x="2303637" y="2179965"/>
                <a:ext cx="73080" cy="47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3BFF1A-AD04-49A3-8360-1B53BF692A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99317" y="2175645"/>
                  <a:ext cx="81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C9C7E0-34D1-4414-9EEB-22744E14C31D}"/>
                    </a:ext>
                  </a:extLst>
                </p14:cNvPr>
                <p14:cNvContentPartPr/>
                <p14:nvPr/>
              </p14:nvContentPartPr>
              <p14:xfrm>
                <a:off x="2396517" y="2200845"/>
                <a:ext cx="375120" cy="32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C9C7E0-34D1-4414-9EEB-22744E14C3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2197" y="2196525"/>
                  <a:ext cx="383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9005" name="Freihand 169004">
                  <a:extLst>
                    <a:ext uri="{FF2B5EF4-FFF2-40B4-BE49-F238E27FC236}">
                      <a16:creationId xmlns:a16="http://schemas.microsoft.com/office/drawing/2014/main" id="{A55FABB0-FC9D-450A-8D49-5EEFBC97ACD6}"/>
                    </a:ext>
                  </a:extLst>
                </p14:cNvPr>
                <p14:cNvContentPartPr/>
                <p14:nvPr/>
              </p14:nvContentPartPr>
              <p14:xfrm>
                <a:off x="609837" y="2458245"/>
                <a:ext cx="102240" cy="168480"/>
              </p14:xfrm>
            </p:contentPart>
          </mc:Choice>
          <mc:Fallback>
            <p:pic>
              <p:nvPicPr>
                <p:cNvPr id="169005" name="Freihand 169004">
                  <a:extLst>
                    <a:ext uri="{FF2B5EF4-FFF2-40B4-BE49-F238E27FC236}">
                      <a16:creationId xmlns:a16="http://schemas.microsoft.com/office/drawing/2014/main" id="{A55FABB0-FC9D-450A-8D49-5EEFBC97AC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5517" y="2453925"/>
                  <a:ext cx="11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81764552-56A2-407C-835C-9D23ACFA3C4A}"/>
                    </a:ext>
                  </a:extLst>
                </p14:cNvPr>
                <p14:cNvContentPartPr/>
                <p14:nvPr/>
              </p14:nvContentPartPr>
              <p14:xfrm>
                <a:off x="746637" y="2458605"/>
                <a:ext cx="218520" cy="133920"/>
              </p14:xfrm>
            </p:contentPart>
          </mc:Choice>
          <mc:Fallback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81764552-56A2-407C-835C-9D23ACFA3C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2317" y="2454285"/>
                  <a:ext cx="227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C67B08EC-2D8D-437C-BD02-4DBE79EDA26F}"/>
                    </a:ext>
                  </a:extLst>
                </p14:cNvPr>
                <p14:cNvContentPartPr/>
                <p14:nvPr/>
              </p14:nvContentPartPr>
              <p14:xfrm>
                <a:off x="1100877" y="2489925"/>
                <a:ext cx="98640" cy="7632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C67B08EC-2D8D-437C-BD02-4DBE79EDA2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6557" y="2485605"/>
                  <a:ext cx="107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CBE15F90-CE54-4230-9746-02F8DA686504}"/>
                    </a:ext>
                  </a:extLst>
                </p14:cNvPr>
                <p14:cNvContentPartPr/>
                <p14:nvPr/>
              </p14:nvContentPartPr>
              <p14:xfrm>
                <a:off x="1228317" y="2502885"/>
                <a:ext cx="167400" cy="50040"/>
              </p14:xfrm>
            </p:contentPart>
          </mc:Choice>
          <mc:Fallback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CBE15F90-CE54-4230-9746-02F8DA6865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23997" y="2498565"/>
                  <a:ext cx="176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90D53658-56C1-450E-BB1A-2327E3491F44}"/>
                    </a:ext>
                  </a:extLst>
                </p14:cNvPr>
                <p14:cNvContentPartPr/>
                <p14:nvPr/>
              </p14:nvContentPartPr>
              <p14:xfrm>
                <a:off x="1420917" y="2489205"/>
                <a:ext cx="76680" cy="73800"/>
              </p14:xfrm>
            </p:contentPart>
          </mc:Choice>
          <mc:Fallback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90D53658-56C1-450E-BB1A-2327E3491F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16597" y="2484885"/>
                  <a:ext cx="85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82A09C27-2A3C-4683-A1F2-2E587D2BB9EC}"/>
                    </a:ext>
                  </a:extLst>
                </p14:cNvPr>
                <p14:cNvContentPartPr/>
                <p14:nvPr/>
              </p14:nvContentPartPr>
              <p14:xfrm>
                <a:off x="1531077" y="2494605"/>
                <a:ext cx="250200" cy="42840"/>
              </p14:xfrm>
            </p:contentPart>
          </mc:Choice>
          <mc:Fallback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82A09C27-2A3C-4683-A1F2-2E587D2BB9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26757" y="2490285"/>
                  <a:ext cx="258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FE6E322C-E429-45C2-877D-C75F309D3BC1}"/>
                    </a:ext>
                  </a:extLst>
                </p14:cNvPr>
                <p14:cNvContentPartPr/>
                <p14:nvPr/>
              </p14:nvContentPartPr>
              <p14:xfrm>
                <a:off x="1768317" y="2482365"/>
                <a:ext cx="112680" cy="154440"/>
              </p14:xfrm>
            </p:contentPart>
          </mc:Choice>
          <mc:Fallback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FE6E322C-E429-45C2-877D-C75F309D3B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63997" y="2478045"/>
                  <a:ext cx="121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8A6ED8AD-A5B5-4FAB-8CC0-C77B0B4D8FE6}"/>
                    </a:ext>
                  </a:extLst>
                </p14:cNvPr>
                <p14:cNvContentPartPr/>
                <p14:nvPr/>
              </p14:nvContentPartPr>
              <p14:xfrm>
                <a:off x="1919877" y="2386605"/>
                <a:ext cx="119160" cy="134640"/>
              </p14:xfrm>
            </p:contentPart>
          </mc:Choice>
          <mc:Fallback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8A6ED8AD-A5B5-4FAB-8CC0-C77B0B4D8F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15557" y="2382285"/>
                  <a:ext cx="127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0EFCFFDF-CC58-432D-91DB-2E3422ABA60B}"/>
                    </a:ext>
                  </a:extLst>
                </p14:cNvPr>
                <p14:cNvContentPartPr/>
                <p14:nvPr/>
              </p14:nvContentPartPr>
              <p14:xfrm>
                <a:off x="2049837" y="2406045"/>
                <a:ext cx="20160" cy="49680"/>
              </p14:xfrm>
            </p:contentPart>
          </mc:Choice>
          <mc:Fallback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0EFCFFDF-CC58-432D-91DB-2E3422ABA6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45517" y="2401725"/>
                  <a:ext cx="28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DABC9641-0B83-4422-AA83-44761A829B56}"/>
                    </a:ext>
                  </a:extLst>
                </p14:cNvPr>
                <p14:cNvContentPartPr/>
                <p14:nvPr/>
              </p14:nvContentPartPr>
              <p14:xfrm>
                <a:off x="2083317" y="2462565"/>
                <a:ext cx="104400" cy="4608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DABC9641-0B83-4422-AA83-44761A829B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78997" y="2458245"/>
                  <a:ext cx="113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43CB5580-DDE9-4D97-AF28-4D884529F495}"/>
                    </a:ext>
                  </a:extLst>
                </p14:cNvPr>
                <p14:cNvContentPartPr/>
                <p14:nvPr/>
              </p14:nvContentPartPr>
              <p14:xfrm>
                <a:off x="2356557" y="2491365"/>
                <a:ext cx="32760" cy="77400"/>
              </p14:xfrm>
            </p:contentPart>
          </mc:Choice>
          <mc:Fallback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43CB5580-DDE9-4D97-AF28-4D884529F4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52237" y="2487045"/>
                  <a:ext cx="41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977E39B0-99F9-4BA7-B3B0-DD93F5A3E1F3}"/>
                    </a:ext>
                  </a:extLst>
                </p14:cNvPr>
                <p14:cNvContentPartPr/>
                <p14:nvPr/>
              </p14:nvContentPartPr>
              <p14:xfrm>
                <a:off x="2391837" y="2419725"/>
                <a:ext cx="21600" cy="5760"/>
              </p14:xfrm>
            </p:contentPart>
          </mc:Choice>
          <mc:Fallback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977E39B0-99F9-4BA7-B3B0-DD93F5A3E1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87517" y="2415405"/>
                  <a:ext cx="30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032BC8E5-7C4C-4F24-96BE-097D50D0C5CA}"/>
                    </a:ext>
                  </a:extLst>
                </p14:cNvPr>
                <p14:cNvContentPartPr/>
                <p14:nvPr/>
              </p14:nvContentPartPr>
              <p14:xfrm>
                <a:off x="2446917" y="2465445"/>
                <a:ext cx="93240" cy="86400"/>
              </p14:xfrm>
            </p:contentPart>
          </mc:Choice>
          <mc:Fallback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032BC8E5-7C4C-4F24-96BE-097D50D0C5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42597" y="2461125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19905B63-D299-4D89-9B23-9A713250DEB2}"/>
                    </a:ext>
                  </a:extLst>
                </p14:cNvPr>
                <p14:cNvContentPartPr/>
                <p14:nvPr/>
              </p14:nvContentPartPr>
              <p14:xfrm>
                <a:off x="2707557" y="2492085"/>
                <a:ext cx="119880" cy="63360"/>
              </p14:xfrm>
            </p:contentPart>
          </mc:Choice>
          <mc:Fallback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19905B63-D299-4D89-9B23-9A713250DE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03237" y="2487765"/>
                  <a:ext cx="12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F565D8-A020-449E-A793-F1B5F45716E2}"/>
                    </a:ext>
                  </a:extLst>
                </p14:cNvPr>
                <p14:cNvContentPartPr/>
                <p14:nvPr/>
              </p14:nvContentPartPr>
              <p14:xfrm>
                <a:off x="5946837" y="2116245"/>
                <a:ext cx="115200" cy="132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F565D8-A020-449E-A793-F1B5F45716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42517" y="2111925"/>
                  <a:ext cx="123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6C69879-3ED6-4B3F-9A45-110EC25ADFAF}"/>
                    </a:ext>
                  </a:extLst>
                </p14:cNvPr>
                <p14:cNvContentPartPr/>
                <p14:nvPr/>
              </p14:nvContentPartPr>
              <p14:xfrm>
                <a:off x="6002277" y="2205885"/>
                <a:ext cx="61560" cy="36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6C69879-3ED6-4B3F-9A45-110EC25ADF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97957" y="2201565"/>
                  <a:ext cx="70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377A32A-3DFF-4AF1-9966-01F4B9E3DA66}"/>
                    </a:ext>
                  </a:extLst>
                </p14:cNvPr>
                <p14:cNvContentPartPr/>
                <p14:nvPr/>
              </p14:nvContentPartPr>
              <p14:xfrm>
                <a:off x="6071757" y="2185005"/>
                <a:ext cx="227160" cy="158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377A32A-3DFF-4AF1-9966-01F4B9E3DA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67437" y="2180685"/>
                  <a:ext cx="235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9F43C6A-2F56-45A3-9E39-C84C1DF06F3F}"/>
                    </a:ext>
                  </a:extLst>
                </p14:cNvPr>
                <p14:cNvContentPartPr/>
                <p14:nvPr/>
              </p14:nvContentPartPr>
              <p14:xfrm>
                <a:off x="6347157" y="2180325"/>
                <a:ext cx="54000" cy="59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9F43C6A-2F56-45A3-9E39-C84C1DF06F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42837" y="2176005"/>
                  <a:ext cx="62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83B7BED-9FC7-4F92-B96F-046D675A5D85}"/>
                    </a:ext>
                  </a:extLst>
                </p14:cNvPr>
                <p14:cNvContentPartPr/>
                <p14:nvPr/>
              </p14:nvContentPartPr>
              <p14:xfrm>
                <a:off x="6415197" y="2137845"/>
                <a:ext cx="38880" cy="101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83B7BED-9FC7-4F92-B96F-046D675A5D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10877" y="2133525"/>
                  <a:ext cx="47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23D7C95-996D-44C3-887E-5F2B637ECDC7}"/>
                    </a:ext>
                  </a:extLst>
                </p14:cNvPr>
                <p14:cNvContentPartPr/>
                <p14:nvPr/>
              </p14:nvContentPartPr>
              <p14:xfrm>
                <a:off x="6448677" y="2195445"/>
                <a:ext cx="148320" cy="51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23D7C95-996D-44C3-887E-5F2B637ECD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44357" y="2191125"/>
                  <a:ext cx="15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66442AF-A38A-4E2F-B92A-5AF479C69934}"/>
                    </a:ext>
                  </a:extLst>
                </p14:cNvPr>
                <p14:cNvContentPartPr/>
                <p14:nvPr/>
              </p14:nvContentPartPr>
              <p14:xfrm>
                <a:off x="6748197" y="2204085"/>
                <a:ext cx="90720" cy="73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66442AF-A38A-4E2F-B92A-5AF479C699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43877" y="2199765"/>
                  <a:ext cx="99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681C69-CC25-4FA8-BA6F-A995002BAE18}"/>
                    </a:ext>
                  </a:extLst>
                </p14:cNvPr>
                <p14:cNvContentPartPr/>
                <p14:nvPr/>
              </p14:nvContentPartPr>
              <p14:xfrm>
                <a:off x="6860157" y="2215245"/>
                <a:ext cx="161640" cy="41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681C69-CC25-4FA8-BA6F-A995002BAE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55837" y="2210925"/>
                  <a:ext cx="170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4F87DEB-270D-465F-8175-F0F42AD7F9E4}"/>
                    </a:ext>
                  </a:extLst>
                </p14:cNvPr>
                <p14:cNvContentPartPr/>
                <p14:nvPr/>
              </p14:nvContentPartPr>
              <p14:xfrm>
                <a:off x="7044477" y="2208765"/>
                <a:ext cx="58320" cy="61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4F87DEB-270D-465F-8175-F0F42AD7F9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40157" y="2204445"/>
                  <a:ext cx="66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FEDA5A7-A044-4DCC-A58B-71FAD5CFEF4F}"/>
                    </a:ext>
                  </a:extLst>
                </p14:cNvPr>
                <p14:cNvContentPartPr/>
                <p14:nvPr/>
              </p14:nvContentPartPr>
              <p14:xfrm>
                <a:off x="7141677" y="2220645"/>
                <a:ext cx="234360" cy="33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FEDA5A7-A044-4DCC-A58B-71FAD5CFEF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37357" y="2216325"/>
                  <a:ext cx="243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A41B88-85B0-4B44-992B-FC9A91B85457}"/>
                    </a:ext>
                  </a:extLst>
                </p14:cNvPr>
                <p14:cNvContentPartPr/>
                <p14:nvPr/>
              </p14:nvContentPartPr>
              <p14:xfrm>
                <a:off x="7327077" y="2224605"/>
                <a:ext cx="123480" cy="158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A41B88-85B0-4B44-992B-FC9A91B854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22757" y="2220285"/>
                  <a:ext cx="132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7A8E0B5-3F65-46FF-B244-FFBD444CB097}"/>
                    </a:ext>
                  </a:extLst>
                </p14:cNvPr>
                <p14:cNvContentPartPr/>
                <p14:nvPr/>
              </p14:nvContentPartPr>
              <p14:xfrm>
                <a:off x="7484037" y="2148285"/>
                <a:ext cx="130320" cy="116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7A8E0B5-3F65-46FF-B244-FFBD444CB0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79717" y="2143965"/>
                  <a:ext cx="138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0B005E3-5CCE-44EF-A28C-FB7D6F89245A}"/>
                    </a:ext>
                  </a:extLst>
                </p14:cNvPr>
                <p14:cNvContentPartPr/>
                <p14:nvPr/>
              </p14:nvContentPartPr>
              <p14:xfrm>
                <a:off x="7624797" y="2153325"/>
                <a:ext cx="23400" cy="36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0B005E3-5CCE-44EF-A28C-FB7D6F8924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20477" y="2149005"/>
                  <a:ext cx="3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98543D-D7D9-4B7F-B7E2-C6A21B5B41A3}"/>
                    </a:ext>
                  </a:extLst>
                </p14:cNvPr>
                <p14:cNvContentPartPr/>
                <p14:nvPr/>
              </p14:nvContentPartPr>
              <p14:xfrm>
                <a:off x="7630917" y="2206965"/>
                <a:ext cx="145440" cy="59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98543D-D7D9-4B7F-B7E2-C6A21B5B41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26597" y="2202645"/>
                  <a:ext cx="154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DFC278F-DBE9-4CC8-BB9C-3CF4000D51CD}"/>
                    </a:ext>
                  </a:extLst>
                </p14:cNvPr>
                <p14:cNvContentPartPr/>
                <p14:nvPr/>
              </p14:nvContentPartPr>
              <p14:xfrm>
                <a:off x="7868517" y="2149005"/>
                <a:ext cx="118440" cy="158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DFC278F-DBE9-4CC8-BB9C-3CF4000D51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64197" y="2144685"/>
                  <a:ext cx="12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80E34C-22F9-48BF-BB99-6039E3D93FCB}"/>
                    </a:ext>
                  </a:extLst>
                </p14:cNvPr>
                <p14:cNvContentPartPr/>
                <p14:nvPr/>
              </p14:nvContentPartPr>
              <p14:xfrm>
                <a:off x="7971837" y="2237205"/>
                <a:ext cx="93600" cy="193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80E34C-22F9-48BF-BB99-6039E3D93F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67517" y="2232885"/>
                  <a:ext cx="102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ECF308D-514F-442E-B540-39AC0B9DB203}"/>
                    </a:ext>
                  </a:extLst>
                </p14:cNvPr>
                <p14:cNvContentPartPr/>
                <p14:nvPr/>
              </p14:nvContentPartPr>
              <p14:xfrm>
                <a:off x="8073357" y="2221725"/>
                <a:ext cx="132840" cy="233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ECF308D-514F-442E-B540-39AC0B9DB2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69037" y="2217405"/>
                  <a:ext cx="141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EA9FB2-967A-47D8-BE59-5199ACF87952}"/>
                    </a:ext>
                  </a:extLst>
                </p14:cNvPr>
                <p14:cNvContentPartPr/>
                <p14:nvPr/>
              </p14:nvContentPartPr>
              <p14:xfrm>
                <a:off x="8198637" y="2229645"/>
                <a:ext cx="117720" cy="56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EA9FB2-967A-47D8-BE59-5199ACF879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94317" y="2225325"/>
                  <a:ext cx="126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94EC9BD-7F0E-48D8-AADA-51C18E9C790F}"/>
                    </a:ext>
                  </a:extLst>
                </p14:cNvPr>
                <p14:cNvContentPartPr/>
                <p14:nvPr/>
              </p14:nvContentPartPr>
              <p14:xfrm>
                <a:off x="8346597" y="2114085"/>
                <a:ext cx="127800" cy="184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94EC9BD-7F0E-48D8-AADA-51C18E9C79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42277" y="2109765"/>
                  <a:ext cx="136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C9C693-4C2D-441F-AB1C-04B082D7018C}"/>
                    </a:ext>
                  </a:extLst>
                </p14:cNvPr>
                <p14:cNvContentPartPr/>
                <p14:nvPr/>
              </p14:nvContentPartPr>
              <p14:xfrm>
                <a:off x="8511837" y="2205165"/>
                <a:ext cx="98280" cy="69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C9C693-4C2D-441F-AB1C-04B082D701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07517" y="2200845"/>
                  <a:ext cx="106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BE46E0-E392-4A18-813B-7A7616F886D2}"/>
                    </a:ext>
                  </a:extLst>
                </p14:cNvPr>
                <p14:cNvContentPartPr/>
                <p14:nvPr/>
              </p14:nvContentPartPr>
              <p14:xfrm>
                <a:off x="8594637" y="2197605"/>
                <a:ext cx="83520" cy="92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BE46E0-E392-4A18-813B-7A7616F886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90317" y="2193285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4A24F7EE-55EF-4D31-8878-BAB3474070BC}"/>
                    </a:ext>
                  </a:extLst>
                </p14:cNvPr>
                <p14:cNvContentPartPr/>
                <p14:nvPr/>
              </p14:nvContentPartPr>
              <p14:xfrm>
                <a:off x="8711277" y="2142165"/>
                <a:ext cx="37080" cy="134640"/>
              </p14:xfrm>
            </p:contentPart>
          </mc:Choice>
          <mc:Fallback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4A24F7EE-55EF-4D31-8878-BAB3474070B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06957" y="2137845"/>
                  <a:ext cx="4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0CAABDD2-A2CF-46AB-BC76-787A7A08A126}"/>
                    </a:ext>
                  </a:extLst>
                </p14:cNvPr>
                <p14:cNvContentPartPr/>
                <p14:nvPr/>
              </p14:nvContentPartPr>
              <p14:xfrm>
                <a:off x="8776437" y="2194725"/>
                <a:ext cx="65880" cy="92160"/>
              </p14:xfrm>
            </p:contentPart>
          </mc:Choice>
          <mc:Fallback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0CAABDD2-A2CF-46AB-BC76-787A7A08A1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72117" y="2190405"/>
                  <a:ext cx="74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E9C3E0E9-0185-40BC-B9BA-10EC2C2EBBAB}"/>
                    </a:ext>
                  </a:extLst>
                </p14:cNvPr>
                <p14:cNvContentPartPr/>
                <p14:nvPr/>
              </p14:nvContentPartPr>
              <p14:xfrm>
                <a:off x="9005757" y="2134605"/>
                <a:ext cx="230400" cy="169200"/>
              </p14:xfrm>
            </p:contentPart>
          </mc:Choice>
          <mc:Fallback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E9C3E0E9-0185-40BC-B9BA-10EC2C2EBB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01437" y="2130285"/>
                  <a:ext cx="239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AC2195C3-15C6-4ABF-AF8D-1410D5FED890}"/>
                    </a:ext>
                  </a:extLst>
                </p14:cNvPr>
                <p14:cNvContentPartPr/>
                <p14:nvPr/>
              </p14:nvContentPartPr>
              <p14:xfrm>
                <a:off x="9253437" y="2201565"/>
                <a:ext cx="98640" cy="72720"/>
              </p14:xfrm>
            </p:contentPart>
          </mc:Choice>
          <mc:Fallback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AC2195C3-15C6-4ABF-AF8D-1410D5FED8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49117" y="2197245"/>
                  <a:ext cx="10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49935D12-654B-49B4-8D56-CC1D012C0B35}"/>
                    </a:ext>
                  </a:extLst>
                </p14:cNvPr>
                <p14:cNvContentPartPr/>
                <p14:nvPr/>
              </p14:nvContentPartPr>
              <p14:xfrm>
                <a:off x="9365757" y="2206245"/>
                <a:ext cx="88920" cy="71280"/>
              </p14:xfrm>
            </p:contentPart>
          </mc:Choice>
          <mc:Fallback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49935D12-654B-49B4-8D56-CC1D012C0B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61437" y="2201925"/>
                  <a:ext cx="9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133D3CB9-67A5-4341-AB3C-E82748BF5480}"/>
                    </a:ext>
                  </a:extLst>
                </p14:cNvPr>
                <p14:cNvContentPartPr/>
                <p14:nvPr/>
              </p14:nvContentPartPr>
              <p14:xfrm>
                <a:off x="9587877" y="2177445"/>
                <a:ext cx="104760" cy="92880"/>
              </p14:xfrm>
            </p:contentPart>
          </mc:Choice>
          <mc:Fallback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133D3CB9-67A5-4341-AB3C-E82748BF548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83557" y="2173125"/>
                  <a:ext cx="113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9D38A47B-62A3-42BA-808E-68F5BECD8AC4}"/>
                    </a:ext>
                  </a:extLst>
                </p14:cNvPr>
                <p14:cNvContentPartPr/>
                <p14:nvPr/>
              </p14:nvContentPartPr>
              <p14:xfrm>
                <a:off x="9709197" y="2190765"/>
                <a:ext cx="128160" cy="81360"/>
              </p14:xfrm>
            </p:contentPart>
          </mc:Choice>
          <mc:Fallback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9D38A47B-62A3-42BA-808E-68F5BECD8A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04877" y="2186445"/>
                  <a:ext cx="136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6DF6F0BA-0968-43B8-A57F-302999345190}"/>
                    </a:ext>
                  </a:extLst>
                </p14:cNvPr>
                <p14:cNvContentPartPr/>
                <p14:nvPr/>
              </p14:nvContentPartPr>
              <p14:xfrm>
                <a:off x="9861837" y="2166285"/>
                <a:ext cx="70560" cy="107640"/>
              </p14:xfrm>
            </p:contentPart>
          </mc:Choice>
          <mc:Fallback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6DF6F0BA-0968-43B8-A57F-3029993451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57517" y="2161965"/>
                  <a:ext cx="79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03C52C52-CF72-4A19-8390-388AF600E62C}"/>
                    </a:ext>
                  </a:extLst>
                </p14:cNvPr>
                <p14:cNvContentPartPr/>
                <p14:nvPr/>
              </p14:nvContentPartPr>
              <p14:xfrm>
                <a:off x="9932397" y="2187885"/>
                <a:ext cx="178920" cy="61920"/>
              </p14:xfrm>
            </p:contentPart>
          </mc:Choice>
          <mc:Fallback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03C52C52-CF72-4A19-8390-388AF600E6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28077" y="2183565"/>
                  <a:ext cx="187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9B69037B-4CBA-4DDD-BA58-D1E01067E844}"/>
                    </a:ext>
                  </a:extLst>
                </p14:cNvPr>
                <p14:cNvContentPartPr/>
                <p14:nvPr/>
              </p14:nvContentPartPr>
              <p14:xfrm>
                <a:off x="10070277" y="2159445"/>
                <a:ext cx="150840" cy="205920"/>
              </p14:xfrm>
            </p:contentPart>
          </mc:Choice>
          <mc:Fallback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9B69037B-4CBA-4DDD-BA58-D1E01067E8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5957" y="2155125"/>
                  <a:ext cx="159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18FA4738-3FAB-41B6-B1CD-71A936D4067D}"/>
                    </a:ext>
                  </a:extLst>
                </p14:cNvPr>
                <p14:cNvContentPartPr/>
                <p14:nvPr/>
              </p14:nvContentPartPr>
              <p14:xfrm>
                <a:off x="10239837" y="2069805"/>
                <a:ext cx="115560" cy="151200"/>
              </p14:xfrm>
            </p:contentPart>
          </mc:Choice>
          <mc:Fallback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18FA4738-3FAB-41B6-B1CD-71A936D406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35517" y="2065485"/>
                  <a:ext cx="124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F9E69CBA-2CB9-43B6-BF23-F49C864E18B8}"/>
                    </a:ext>
                  </a:extLst>
                </p14:cNvPr>
                <p14:cNvContentPartPr/>
                <p14:nvPr/>
              </p14:nvContentPartPr>
              <p14:xfrm>
                <a:off x="10383477" y="2083485"/>
                <a:ext cx="10440" cy="25920"/>
              </p14:xfrm>
            </p:contentPart>
          </mc:Choice>
          <mc:Fallback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F9E69CBA-2CB9-43B6-BF23-F49C864E18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79157" y="2079165"/>
                  <a:ext cx="19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1899F55E-19D5-4C0F-B5F1-4F0B128C414C}"/>
                    </a:ext>
                  </a:extLst>
                </p14:cNvPr>
                <p14:cNvContentPartPr/>
                <p14:nvPr/>
              </p14:nvContentPartPr>
              <p14:xfrm>
                <a:off x="10361157" y="2136045"/>
                <a:ext cx="141120" cy="72360"/>
              </p14:xfrm>
            </p:contentPart>
          </mc:Choice>
          <mc:Fallback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1899F55E-19D5-4C0F-B5F1-4F0B128C414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56837" y="2131725"/>
                  <a:ext cx="149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CE4ABD09-07CC-487D-8C3E-51C45320CCEA}"/>
                    </a:ext>
                  </a:extLst>
                </p14:cNvPr>
                <p14:cNvContentPartPr/>
                <p14:nvPr/>
              </p14:nvContentPartPr>
              <p14:xfrm>
                <a:off x="10615317" y="2133885"/>
                <a:ext cx="120240" cy="89280"/>
              </p14:xfrm>
            </p:contentPart>
          </mc:Choice>
          <mc:Fallback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CE4ABD09-07CC-487D-8C3E-51C45320CC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10997" y="2129565"/>
                  <a:ext cx="12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132D8870-0FA7-411C-AF82-32BF2CA1BED7}"/>
                    </a:ext>
                  </a:extLst>
                </p14:cNvPr>
                <p14:cNvContentPartPr/>
                <p14:nvPr/>
              </p14:nvContentPartPr>
              <p14:xfrm>
                <a:off x="10761837" y="2078085"/>
                <a:ext cx="88920" cy="144360"/>
              </p14:xfrm>
            </p:contentPart>
          </mc:Choice>
          <mc:Fallback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132D8870-0FA7-411C-AF82-32BF2CA1BE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57157" y="2073765"/>
                  <a:ext cx="97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19D920FF-0864-44B0-91D3-3AFD7E4BC8B3}"/>
                    </a:ext>
                  </a:extLst>
                </p14:cNvPr>
                <p14:cNvContentPartPr/>
                <p14:nvPr/>
              </p14:nvContentPartPr>
              <p14:xfrm>
                <a:off x="10828797" y="2142885"/>
                <a:ext cx="97560" cy="153720"/>
              </p14:xfrm>
            </p:contentPart>
          </mc:Choice>
          <mc:Fallback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19D920FF-0864-44B0-91D3-3AFD7E4BC8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24477" y="2138565"/>
                  <a:ext cx="106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8980" name="Freihand 168979">
                  <a:extLst>
                    <a:ext uri="{FF2B5EF4-FFF2-40B4-BE49-F238E27FC236}">
                      <a16:creationId xmlns:a16="http://schemas.microsoft.com/office/drawing/2014/main" id="{41663BD8-066A-478C-9D5F-A9329FB31EB1}"/>
                    </a:ext>
                  </a:extLst>
                </p14:cNvPr>
                <p14:cNvContentPartPr/>
                <p14:nvPr/>
              </p14:nvContentPartPr>
              <p14:xfrm>
                <a:off x="10842837" y="2046405"/>
                <a:ext cx="145080" cy="266400"/>
              </p14:xfrm>
            </p:contentPart>
          </mc:Choice>
          <mc:Fallback>
            <p:pic>
              <p:nvPicPr>
                <p:cNvPr id="168980" name="Freihand 168979">
                  <a:extLst>
                    <a:ext uri="{FF2B5EF4-FFF2-40B4-BE49-F238E27FC236}">
                      <a16:creationId xmlns:a16="http://schemas.microsoft.com/office/drawing/2014/main" id="{41663BD8-066A-478C-9D5F-A9329FB31E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38517" y="2042085"/>
                  <a:ext cx="153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EC1A2C15-6FE1-49F8-BCFF-A090B2A491E8}"/>
                    </a:ext>
                  </a:extLst>
                </p14:cNvPr>
                <p14:cNvContentPartPr/>
                <p14:nvPr/>
              </p14:nvContentPartPr>
              <p14:xfrm>
                <a:off x="10550157" y="2161245"/>
                <a:ext cx="360" cy="360"/>
              </p14:xfrm>
            </p:contentPart>
          </mc:Choice>
          <mc:Fallback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EC1A2C15-6FE1-49F8-BCFF-A090B2A491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45837" y="2156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D8677756-A18D-4A6E-AD27-75B8C1A553FD}"/>
                    </a:ext>
                  </a:extLst>
                </p14:cNvPr>
                <p14:cNvContentPartPr/>
                <p14:nvPr/>
              </p14:nvContentPartPr>
              <p14:xfrm>
                <a:off x="10472037" y="2097885"/>
                <a:ext cx="83160" cy="123840"/>
              </p14:xfrm>
            </p:contentPart>
          </mc:Choice>
          <mc:Fallback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D8677756-A18D-4A6E-AD27-75B8C1A553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67717" y="2093565"/>
                  <a:ext cx="91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2833053F-C8B4-4F4C-B669-83E57E6D9DF8}"/>
                    </a:ext>
                  </a:extLst>
                </p14:cNvPr>
                <p14:cNvContentPartPr/>
                <p14:nvPr/>
              </p14:nvContentPartPr>
              <p14:xfrm>
                <a:off x="10534677" y="2122005"/>
                <a:ext cx="12240" cy="132120"/>
              </p14:xfrm>
            </p:contentPart>
          </mc:Choice>
          <mc:Fallback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2833053F-C8B4-4F4C-B669-83E57E6D9D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30357" y="2117685"/>
                  <a:ext cx="20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8985" name="Freihand 168984">
                  <a:extLst>
                    <a:ext uri="{FF2B5EF4-FFF2-40B4-BE49-F238E27FC236}">
                      <a16:creationId xmlns:a16="http://schemas.microsoft.com/office/drawing/2014/main" id="{4E0301EE-6EA1-4C14-9343-464D46EA798F}"/>
                    </a:ext>
                  </a:extLst>
                </p14:cNvPr>
                <p14:cNvContentPartPr/>
                <p14:nvPr/>
              </p14:nvContentPartPr>
              <p14:xfrm>
                <a:off x="10467357" y="2233965"/>
                <a:ext cx="90000" cy="9720"/>
              </p14:xfrm>
            </p:contentPart>
          </mc:Choice>
          <mc:Fallback>
            <p:pic>
              <p:nvPicPr>
                <p:cNvPr id="168985" name="Freihand 168984">
                  <a:extLst>
                    <a:ext uri="{FF2B5EF4-FFF2-40B4-BE49-F238E27FC236}">
                      <a16:creationId xmlns:a16="http://schemas.microsoft.com/office/drawing/2014/main" id="{4E0301EE-6EA1-4C14-9343-464D46EA798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63037" y="2229645"/>
                  <a:ext cx="98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4C309A56-BF48-475F-9D38-797EAF954457}"/>
                    </a:ext>
                  </a:extLst>
                </p14:cNvPr>
                <p14:cNvContentPartPr/>
                <p14:nvPr/>
              </p14:nvContentPartPr>
              <p14:xfrm>
                <a:off x="10861557" y="2199405"/>
                <a:ext cx="56160" cy="102240"/>
              </p14:xfrm>
            </p:contentPart>
          </mc:Choice>
          <mc:Fallback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4C309A56-BF48-475F-9D38-797EAF9544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57237" y="2195085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8990" name="Freihand 168989">
                  <a:extLst>
                    <a:ext uri="{FF2B5EF4-FFF2-40B4-BE49-F238E27FC236}">
                      <a16:creationId xmlns:a16="http://schemas.microsoft.com/office/drawing/2014/main" id="{D78AE22B-CC96-4D38-B899-FF81715F72BD}"/>
                    </a:ext>
                  </a:extLst>
                </p14:cNvPr>
                <p14:cNvContentPartPr/>
                <p14:nvPr/>
              </p14:nvContentPartPr>
              <p14:xfrm>
                <a:off x="11068917" y="2138565"/>
                <a:ext cx="109800" cy="10080"/>
              </p14:xfrm>
            </p:contentPart>
          </mc:Choice>
          <mc:Fallback>
            <p:pic>
              <p:nvPicPr>
                <p:cNvPr id="168990" name="Freihand 168989">
                  <a:extLst>
                    <a:ext uri="{FF2B5EF4-FFF2-40B4-BE49-F238E27FC236}">
                      <a16:creationId xmlns:a16="http://schemas.microsoft.com/office/drawing/2014/main" id="{D78AE22B-CC96-4D38-B899-FF81715F72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64597" y="2134245"/>
                  <a:ext cx="118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8991" name="Freihand 168990">
                  <a:extLst>
                    <a:ext uri="{FF2B5EF4-FFF2-40B4-BE49-F238E27FC236}">
                      <a16:creationId xmlns:a16="http://schemas.microsoft.com/office/drawing/2014/main" id="{5D66552E-189B-4F5B-96D4-7A83EF7B16E1}"/>
                    </a:ext>
                  </a:extLst>
                </p14:cNvPr>
                <p14:cNvContentPartPr/>
                <p14:nvPr/>
              </p14:nvContentPartPr>
              <p14:xfrm>
                <a:off x="11055597" y="2180325"/>
                <a:ext cx="145440" cy="15480"/>
              </p14:xfrm>
            </p:contentPart>
          </mc:Choice>
          <mc:Fallback>
            <p:pic>
              <p:nvPicPr>
                <p:cNvPr id="168991" name="Freihand 168990">
                  <a:extLst>
                    <a:ext uri="{FF2B5EF4-FFF2-40B4-BE49-F238E27FC236}">
                      <a16:creationId xmlns:a16="http://schemas.microsoft.com/office/drawing/2014/main" id="{5D66552E-189B-4F5B-96D4-7A83EF7B16E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51277" y="2176005"/>
                  <a:ext cx="154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2444564B-3AC0-4D7C-B241-D4E50397581C}"/>
                    </a:ext>
                  </a:extLst>
                </p14:cNvPr>
                <p14:cNvContentPartPr/>
                <p14:nvPr/>
              </p14:nvContentPartPr>
              <p14:xfrm>
                <a:off x="11259357" y="2071605"/>
                <a:ext cx="101520" cy="119520"/>
              </p14:xfrm>
            </p:contentPart>
          </mc:Choice>
          <mc:Fallback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2444564B-3AC0-4D7C-B241-D4E50397581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55037" y="2067285"/>
                  <a:ext cx="110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56190960-60E7-4335-9310-B61525ABE4E7}"/>
                    </a:ext>
                  </a:extLst>
                </p14:cNvPr>
                <p14:cNvContentPartPr/>
                <p14:nvPr/>
              </p14:nvContentPartPr>
              <p14:xfrm>
                <a:off x="11373477" y="2184285"/>
                <a:ext cx="32040" cy="79920"/>
              </p14:xfrm>
            </p:contentPart>
          </mc:Choice>
          <mc:Fallback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56190960-60E7-4335-9310-B61525ABE4E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69157" y="2179965"/>
                  <a:ext cx="40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5646696D-2BE1-4830-96D0-EDD9673767BA}"/>
                    </a:ext>
                  </a:extLst>
                </p14:cNvPr>
                <p14:cNvContentPartPr/>
                <p14:nvPr/>
              </p14:nvContentPartPr>
              <p14:xfrm>
                <a:off x="11429997" y="2088525"/>
                <a:ext cx="79560" cy="114840"/>
              </p14:xfrm>
            </p:contentPart>
          </mc:Choice>
          <mc:Fallback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5646696D-2BE1-4830-96D0-EDD9673767B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25677" y="2084205"/>
                  <a:ext cx="88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37F6C5C0-8BDA-4794-BB9C-54083908DD2F}"/>
                    </a:ext>
                  </a:extLst>
                </p14:cNvPr>
                <p14:cNvContentPartPr/>
                <p14:nvPr/>
              </p14:nvContentPartPr>
              <p14:xfrm>
                <a:off x="11565717" y="2142165"/>
                <a:ext cx="1080" cy="16560"/>
              </p14:xfrm>
            </p:contentPart>
          </mc:Choice>
          <mc:Fallback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37F6C5C0-8BDA-4794-BB9C-54083908DD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61397" y="2137845"/>
                  <a:ext cx="9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F80D0A69-9FBD-4D39-AD08-42A080082230}"/>
                    </a:ext>
                  </a:extLst>
                </p14:cNvPr>
                <p14:cNvContentPartPr/>
                <p14:nvPr/>
              </p14:nvContentPartPr>
              <p14:xfrm>
                <a:off x="11586957" y="2082045"/>
                <a:ext cx="118080" cy="113040"/>
              </p14:xfrm>
            </p:contentPart>
          </mc:Choice>
          <mc:Fallback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F80D0A69-9FBD-4D39-AD08-42A0800822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82637" y="2077725"/>
                  <a:ext cx="126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6F4A7666-74E2-418A-9282-514886A036C3}"/>
                    </a:ext>
                  </a:extLst>
                </p14:cNvPr>
                <p14:cNvContentPartPr/>
                <p14:nvPr/>
              </p14:nvContentPartPr>
              <p14:xfrm>
                <a:off x="11743197" y="2139285"/>
                <a:ext cx="108000" cy="8280"/>
              </p14:xfrm>
            </p:contentPart>
          </mc:Choice>
          <mc:Fallback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6F4A7666-74E2-418A-9282-514886A036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738877" y="2134965"/>
                  <a:ext cx="11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A0AF17C4-3275-45C2-B03F-C2BCB43D677C}"/>
                    </a:ext>
                  </a:extLst>
                </p14:cNvPr>
                <p14:cNvContentPartPr/>
                <p14:nvPr/>
              </p14:nvContentPartPr>
              <p14:xfrm>
                <a:off x="11726277" y="2184645"/>
                <a:ext cx="105480" cy="11880"/>
              </p14:xfrm>
            </p:contentPart>
          </mc:Choice>
          <mc:Fallback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A0AF17C4-3275-45C2-B03F-C2BCB43D677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21957" y="2180325"/>
                  <a:ext cx="114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E473BBCC-1086-4D14-B6F6-DE26CC736C4E}"/>
                    </a:ext>
                  </a:extLst>
                </p14:cNvPr>
                <p14:cNvContentPartPr/>
                <p14:nvPr/>
              </p14:nvContentPartPr>
              <p14:xfrm>
                <a:off x="11880717" y="2082045"/>
                <a:ext cx="67320" cy="111960"/>
              </p14:xfrm>
            </p:contentPart>
          </mc:Choice>
          <mc:Fallback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E473BBCC-1086-4D14-B6F6-DE26CC736C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876397" y="2077725"/>
                  <a:ext cx="75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8A247946-227C-4B28-B228-D8B16144CD08}"/>
                    </a:ext>
                  </a:extLst>
                </p14:cNvPr>
                <p14:cNvContentPartPr/>
                <p14:nvPr/>
              </p14:nvContentPartPr>
              <p14:xfrm>
                <a:off x="11927877" y="2153325"/>
                <a:ext cx="12240" cy="103320"/>
              </p14:xfrm>
            </p:contentPart>
          </mc:Choice>
          <mc:Fallback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8A247946-227C-4B28-B228-D8B16144CD0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923557" y="2149005"/>
                  <a:ext cx="20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6D42C1EF-3AE6-4D93-A654-A8D83C1FA196}"/>
                    </a:ext>
                  </a:extLst>
                </p14:cNvPr>
                <p14:cNvContentPartPr/>
                <p14:nvPr/>
              </p14:nvContentPartPr>
              <p14:xfrm>
                <a:off x="11946957" y="2208765"/>
                <a:ext cx="32040" cy="75960"/>
              </p14:xfrm>
            </p:contentPart>
          </mc:Choice>
          <mc:Fallback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6D42C1EF-3AE6-4D93-A654-A8D83C1FA1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942637" y="2204445"/>
                  <a:ext cx="4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81B7AAB5-9EF5-4474-9181-01304B46E5FA}"/>
                    </a:ext>
                  </a:extLst>
                </p14:cNvPr>
                <p14:cNvContentPartPr/>
                <p14:nvPr/>
              </p14:nvContentPartPr>
              <p14:xfrm>
                <a:off x="11990157" y="2103285"/>
                <a:ext cx="165960" cy="135000"/>
              </p14:xfrm>
            </p:contentPart>
          </mc:Choice>
          <mc:Fallback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81B7AAB5-9EF5-4474-9181-01304B46E5F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985837" y="2098965"/>
                  <a:ext cx="174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14E5FA-D9FA-4599-B653-5BB27D4195CD}"/>
                    </a:ext>
                  </a:extLst>
                </p14:cNvPr>
                <p14:cNvContentPartPr/>
                <p14:nvPr/>
              </p14:nvContentPartPr>
              <p14:xfrm>
                <a:off x="3026517" y="2137485"/>
                <a:ext cx="96840" cy="97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14E5FA-D9FA-4599-B653-5BB27D4195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22197" y="2133165"/>
                  <a:ext cx="10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03DC84-B1EF-4CE8-89FF-22576678B52A}"/>
                    </a:ext>
                  </a:extLst>
                </p14:cNvPr>
                <p14:cNvContentPartPr/>
                <p14:nvPr/>
              </p14:nvContentPartPr>
              <p14:xfrm>
                <a:off x="3020037" y="2140365"/>
                <a:ext cx="132120" cy="115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03DC84-B1EF-4CE8-89FF-22576678B5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15717" y="2136045"/>
                  <a:ext cx="140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5A240E0-1EE3-420D-A0ED-5B1612765017}"/>
                    </a:ext>
                  </a:extLst>
                </p14:cNvPr>
                <p14:cNvContentPartPr/>
                <p14:nvPr/>
              </p14:nvContentPartPr>
              <p14:xfrm>
                <a:off x="3220557" y="2180685"/>
                <a:ext cx="100080" cy="122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5A240E0-1EE3-420D-A0ED-5B16127650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16237" y="2176365"/>
                  <a:ext cx="108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1EFC87-2569-4E1F-BA4A-AFBCCE9678AD}"/>
                    </a:ext>
                  </a:extLst>
                </p14:cNvPr>
                <p14:cNvContentPartPr/>
                <p14:nvPr/>
              </p14:nvContentPartPr>
              <p14:xfrm>
                <a:off x="3317757" y="2213085"/>
                <a:ext cx="101520" cy="98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1EFC87-2569-4E1F-BA4A-AFBCCE9678A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13437" y="2208765"/>
                  <a:ext cx="110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4E2411F-B604-4646-96BA-EDC339B1C900}"/>
                    </a:ext>
                  </a:extLst>
                </p14:cNvPr>
                <p14:cNvContentPartPr/>
                <p14:nvPr/>
              </p14:nvContentPartPr>
              <p14:xfrm>
                <a:off x="3646437" y="2184285"/>
                <a:ext cx="164880" cy="61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4E2411F-B604-4646-96BA-EDC339B1C9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42117" y="2179965"/>
                  <a:ext cx="17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04D593-F7D4-420D-B3B1-ED69E1BCF345}"/>
                    </a:ext>
                  </a:extLst>
                </p14:cNvPr>
                <p14:cNvContentPartPr/>
                <p14:nvPr/>
              </p14:nvContentPartPr>
              <p14:xfrm>
                <a:off x="3796917" y="2123445"/>
                <a:ext cx="360" cy="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04D593-F7D4-420D-B3B1-ED69E1BCF3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92597" y="2119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EF86E2E-025C-4E1B-B928-211572CCCA0E}"/>
                    </a:ext>
                  </a:extLst>
                </p14:cNvPr>
                <p14:cNvContentPartPr/>
                <p14:nvPr/>
              </p14:nvContentPartPr>
              <p14:xfrm>
                <a:off x="3884757" y="2187525"/>
                <a:ext cx="84960" cy="56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EF86E2E-025C-4E1B-B928-211572CCCA0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80437" y="2183205"/>
                  <a:ext cx="93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9A445FF-61AE-47EF-975D-2C352ED59848}"/>
                    </a:ext>
                  </a:extLst>
                </p14:cNvPr>
                <p14:cNvContentPartPr/>
                <p14:nvPr/>
              </p14:nvContentPartPr>
              <p14:xfrm>
                <a:off x="3988797" y="2176005"/>
                <a:ext cx="140760" cy="70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9A445FF-61AE-47EF-975D-2C352ED598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84477" y="2171685"/>
                  <a:ext cx="149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96CB046-E4CC-425D-9C0A-975B3BAF56E5}"/>
                    </a:ext>
                  </a:extLst>
                </p14:cNvPr>
                <p14:cNvContentPartPr/>
                <p14:nvPr/>
              </p14:nvContentPartPr>
              <p14:xfrm>
                <a:off x="4129557" y="2185365"/>
                <a:ext cx="78120" cy="58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96CB046-E4CC-425D-9C0A-975B3BAF56E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25237" y="2181045"/>
                  <a:ext cx="86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ED8AB5-EBD9-4AAE-B14F-58C21CB4D82E}"/>
                    </a:ext>
                  </a:extLst>
                </p14:cNvPr>
                <p14:cNvContentPartPr/>
                <p14:nvPr/>
              </p14:nvContentPartPr>
              <p14:xfrm>
                <a:off x="4206597" y="2185005"/>
                <a:ext cx="65880" cy="63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ED8AB5-EBD9-4AAE-B14F-58C21CB4D8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02277" y="2180685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5F0BD3E-387E-44F6-AA83-6582F78E3A36}"/>
                    </a:ext>
                  </a:extLst>
                </p14:cNvPr>
                <p14:cNvContentPartPr/>
                <p14:nvPr/>
              </p14:nvContentPartPr>
              <p14:xfrm>
                <a:off x="4312797" y="2188965"/>
                <a:ext cx="137160" cy="66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5F0BD3E-387E-44F6-AA83-6582F78E3A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08477" y="2184645"/>
                  <a:ext cx="14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F36B517-B1FC-4A4D-9E0E-5B0E6725B068}"/>
                    </a:ext>
                  </a:extLst>
                </p14:cNvPr>
                <p14:cNvContentPartPr/>
                <p14:nvPr/>
              </p14:nvContentPartPr>
              <p14:xfrm>
                <a:off x="4477677" y="2205165"/>
                <a:ext cx="73800" cy="60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F36B517-B1FC-4A4D-9E0E-5B0E6725B0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73357" y="2200845"/>
                  <a:ext cx="82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B70E0E-38D6-43E3-8BE8-F408CCD7B17E}"/>
                    </a:ext>
                  </a:extLst>
                </p14:cNvPr>
                <p14:cNvContentPartPr/>
                <p14:nvPr/>
              </p14:nvContentPartPr>
              <p14:xfrm>
                <a:off x="4673877" y="2151165"/>
                <a:ext cx="259200" cy="89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B70E0E-38D6-43E3-8BE8-F408CCD7B1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69557" y="2146845"/>
                  <a:ext cx="267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617F2FC-9C42-4EE0-9200-F6CD18B018BD}"/>
                    </a:ext>
                  </a:extLst>
                </p14:cNvPr>
                <p14:cNvContentPartPr/>
                <p14:nvPr/>
              </p14:nvContentPartPr>
              <p14:xfrm>
                <a:off x="4965117" y="2180685"/>
                <a:ext cx="80280" cy="61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617F2FC-9C42-4EE0-9200-F6CD18B018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60797" y="2176365"/>
                  <a:ext cx="88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C51B1CD-2CEE-42F8-A37C-0F162D7B3001}"/>
                    </a:ext>
                  </a:extLst>
                </p14:cNvPr>
                <p14:cNvContentPartPr/>
                <p14:nvPr/>
              </p14:nvContentPartPr>
              <p14:xfrm>
                <a:off x="5219997" y="2129925"/>
                <a:ext cx="147960" cy="111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C51B1CD-2CEE-42F8-A37C-0F162D7B30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15677" y="2125605"/>
                  <a:ext cx="156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B7AD25A-5FB1-4C08-8D24-ABE11981566D}"/>
                    </a:ext>
                  </a:extLst>
                </p14:cNvPr>
                <p14:cNvContentPartPr/>
                <p14:nvPr/>
              </p14:nvContentPartPr>
              <p14:xfrm>
                <a:off x="5539317" y="2123805"/>
                <a:ext cx="194760" cy="121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B7AD25A-5FB1-4C08-8D24-ABE1198156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34997" y="2119485"/>
                  <a:ext cx="203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9021" name="Freihand 169020">
                  <a:extLst>
                    <a:ext uri="{FF2B5EF4-FFF2-40B4-BE49-F238E27FC236}">
                      <a16:creationId xmlns:a16="http://schemas.microsoft.com/office/drawing/2014/main" id="{EBAC50A3-5304-4B91-AAA6-D1FD483BEA52}"/>
                    </a:ext>
                  </a:extLst>
                </p14:cNvPr>
                <p14:cNvContentPartPr/>
                <p14:nvPr/>
              </p14:nvContentPartPr>
              <p14:xfrm>
                <a:off x="3013557" y="2475525"/>
                <a:ext cx="114120" cy="171000"/>
              </p14:xfrm>
            </p:contentPart>
          </mc:Choice>
          <mc:Fallback>
            <p:pic>
              <p:nvPicPr>
                <p:cNvPr id="169021" name="Freihand 169020">
                  <a:extLst>
                    <a:ext uri="{FF2B5EF4-FFF2-40B4-BE49-F238E27FC236}">
                      <a16:creationId xmlns:a16="http://schemas.microsoft.com/office/drawing/2014/main" id="{EBAC50A3-5304-4B91-AAA6-D1FD483BEA5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09237" y="2471205"/>
                  <a:ext cx="122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8688F3F3-2AE0-4468-B27C-1A0232E46CC7}"/>
                    </a:ext>
                  </a:extLst>
                </p14:cNvPr>
                <p14:cNvContentPartPr/>
                <p14:nvPr/>
              </p14:nvContentPartPr>
              <p14:xfrm>
                <a:off x="3143877" y="2391285"/>
                <a:ext cx="220680" cy="138600"/>
              </p14:xfrm>
            </p:contentPart>
          </mc:Choice>
          <mc:Fallback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8688F3F3-2AE0-4468-B27C-1A0232E46CC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39557" y="2386965"/>
                  <a:ext cx="229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4F07A267-00E1-4CDF-88B2-813B867D09AB}"/>
                    </a:ext>
                  </a:extLst>
                </p14:cNvPr>
                <p14:cNvContentPartPr/>
                <p14:nvPr/>
              </p14:nvContentPartPr>
              <p14:xfrm>
                <a:off x="3425037" y="2412885"/>
                <a:ext cx="162360" cy="215640"/>
              </p14:xfrm>
            </p:contentPart>
          </mc:Choice>
          <mc:Fallback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4F07A267-00E1-4CDF-88B2-813B867D09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20717" y="2408565"/>
                  <a:ext cx="171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450EFE6D-2CE4-4BB1-BD65-AC40A88C432C}"/>
                    </a:ext>
                  </a:extLst>
                </p14:cNvPr>
                <p14:cNvContentPartPr/>
                <p14:nvPr/>
              </p14:nvContentPartPr>
              <p14:xfrm>
                <a:off x="3785037" y="2407125"/>
                <a:ext cx="77760" cy="115560"/>
              </p14:xfrm>
            </p:contentPart>
          </mc:Choice>
          <mc:Fallback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450EFE6D-2CE4-4BB1-BD65-AC40A88C432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80717" y="2402805"/>
                  <a:ext cx="86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C625DD68-C564-46D6-9DAF-6D70A7FC37DB}"/>
                    </a:ext>
                  </a:extLst>
                </p14:cNvPr>
                <p14:cNvContentPartPr/>
                <p14:nvPr/>
              </p14:nvContentPartPr>
              <p14:xfrm>
                <a:off x="3876477" y="2404605"/>
                <a:ext cx="149760" cy="122760"/>
              </p14:xfrm>
            </p:contentPart>
          </mc:Choice>
          <mc:Fallback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C625DD68-C564-46D6-9DAF-6D70A7FC37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72157" y="2400285"/>
                  <a:ext cx="158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77CB00ED-6760-4031-9767-2A0942563FBB}"/>
                    </a:ext>
                  </a:extLst>
                </p14:cNvPr>
                <p14:cNvContentPartPr/>
                <p14:nvPr/>
              </p14:nvContentPartPr>
              <p14:xfrm>
                <a:off x="4066197" y="2465085"/>
                <a:ext cx="109800" cy="56520"/>
              </p14:xfrm>
            </p:contentPart>
          </mc:Choice>
          <mc:Fallback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77CB00ED-6760-4031-9767-2A0942563FB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61877" y="2460765"/>
                  <a:ext cx="11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EA9BDD67-008D-4294-9DDD-E7D59D1155BF}"/>
                    </a:ext>
                  </a:extLst>
                </p14:cNvPr>
                <p14:cNvContentPartPr/>
                <p14:nvPr/>
              </p14:nvContentPartPr>
              <p14:xfrm>
                <a:off x="4213077" y="2381205"/>
                <a:ext cx="26640" cy="132120"/>
              </p14:xfrm>
            </p:contentPart>
          </mc:Choice>
          <mc:Fallback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EA9BDD67-008D-4294-9DDD-E7D59D1155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08757" y="2376885"/>
                  <a:ext cx="35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94309DCB-4206-45A3-9EE1-5F7E9D84A66C}"/>
                    </a:ext>
                  </a:extLst>
                </p14:cNvPr>
                <p14:cNvContentPartPr/>
                <p14:nvPr/>
              </p14:nvContentPartPr>
              <p14:xfrm>
                <a:off x="4425837" y="2408205"/>
                <a:ext cx="101160" cy="105840"/>
              </p14:xfrm>
            </p:contentPart>
          </mc:Choice>
          <mc:Fallback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94309DCB-4206-45A3-9EE1-5F7E9D84A6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21517" y="2403885"/>
                  <a:ext cx="109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286B356D-FD77-40C9-847E-90696E731BFD}"/>
                    </a:ext>
                  </a:extLst>
                </p14:cNvPr>
                <p14:cNvContentPartPr/>
                <p14:nvPr/>
              </p14:nvContentPartPr>
              <p14:xfrm>
                <a:off x="4531317" y="2447445"/>
                <a:ext cx="323640" cy="5364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286B356D-FD77-40C9-847E-90696E731BF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26997" y="2443125"/>
                  <a:ext cx="33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0624A475-E205-4334-8C05-B49E138F470E}"/>
                    </a:ext>
                  </a:extLst>
                </p14:cNvPr>
                <p14:cNvContentPartPr/>
                <p14:nvPr/>
              </p14:nvContentPartPr>
              <p14:xfrm>
                <a:off x="4871157" y="2457165"/>
                <a:ext cx="198360" cy="44280"/>
              </p14:xfrm>
            </p:contentPart>
          </mc:Choice>
          <mc:Fallback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0624A475-E205-4334-8C05-B49E138F470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66837" y="2452845"/>
                  <a:ext cx="207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6E389893-F689-47E9-B80D-D10CAB9B893A}"/>
                    </a:ext>
                  </a:extLst>
                </p14:cNvPr>
                <p14:cNvContentPartPr/>
                <p14:nvPr/>
              </p14:nvContentPartPr>
              <p14:xfrm>
                <a:off x="5122437" y="2417565"/>
                <a:ext cx="130680" cy="88560"/>
              </p14:xfrm>
            </p:contentPart>
          </mc:Choice>
          <mc:Fallback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6E389893-F689-47E9-B80D-D10CAB9B89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18117" y="2413245"/>
                  <a:ext cx="139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CAD69B2A-96E4-4457-85A5-6D9612470C50}"/>
                    </a:ext>
                  </a:extLst>
                </p14:cNvPr>
                <p14:cNvContentPartPr/>
                <p14:nvPr/>
              </p14:nvContentPartPr>
              <p14:xfrm>
                <a:off x="5429157" y="2449965"/>
                <a:ext cx="222120" cy="51840"/>
              </p14:xfrm>
            </p:contentPart>
          </mc:Choice>
          <mc:Fallback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CAD69B2A-96E4-4457-85A5-6D9612470C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24837" y="2445645"/>
                  <a:ext cx="230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028F30BC-ED0E-4171-B144-52153D2BC2A3}"/>
                    </a:ext>
                  </a:extLst>
                </p14:cNvPr>
                <p14:cNvContentPartPr/>
                <p14:nvPr/>
              </p14:nvContentPartPr>
              <p14:xfrm>
                <a:off x="5659197" y="2411805"/>
                <a:ext cx="146520" cy="6660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028F30BC-ED0E-4171-B144-52153D2BC2A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54877" y="2407485"/>
                  <a:ext cx="155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5591BE6C-1F02-4417-A824-6E03BDD52C99}"/>
                    </a:ext>
                  </a:extLst>
                </p14:cNvPr>
                <p14:cNvContentPartPr/>
                <p14:nvPr/>
              </p14:nvContentPartPr>
              <p14:xfrm>
                <a:off x="5932797" y="2388765"/>
                <a:ext cx="192240" cy="118440"/>
              </p14:xfrm>
            </p:contentPart>
          </mc:Choice>
          <mc:Fallback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5591BE6C-1F02-4417-A824-6E03BDD52C9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28477" y="2384445"/>
                  <a:ext cx="200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6ABF283C-0159-4DE7-80C6-F8997612334C}"/>
                    </a:ext>
                  </a:extLst>
                </p14:cNvPr>
                <p14:cNvContentPartPr/>
                <p14:nvPr/>
              </p14:nvContentPartPr>
              <p14:xfrm>
                <a:off x="6139437" y="2380845"/>
                <a:ext cx="42840" cy="127800"/>
              </p14:xfrm>
            </p:contentPart>
          </mc:Choice>
          <mc:Fallback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6ABF283C-0159-4DE7-80C6-F899761233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35117" y="2376525"/>
                  <a:ext cx="51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F8FEEE8B-8BC8-44DA-8F01-21CC184B3D3F}"/>
                    </a:ext>
                  </a:extLst>
                </p14:cNvPr>
                <p14:cNvContentPartPr/>
                <p14:nvPr/>
              </p14:nvContentPartPr>
              <p14:xfrm>
                <a:off x="6214677" y="2450325"/>
                <a:ext cx="64440" cy="44280"/>
              </p14:xfrm>
            </p:contentPart>
          </mc:Choice>
          <mc:Fallback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F8FEEE8B-8BC8-44DA-8F01-21CC184B3D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10357" y="2446005"/>
                  <a:ext cx="73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5C82C6A5-64B6-4817-8B0B-A30A87C82390}"/>
                    </a:ext>
                  </a:extLst>
                </p14:cNvPr>
                <p14:cNvContentPartPr/>
                <p14:nvPr/>
              </p14:nvContentPartPr>
              <p14:xfrm>
                <a:off x="6336717" y="2374005"/>
                <a:ext cx="14400" cy="119160"/>
              </p14:xfrm>
            </p:contentPart>
          </mc:Choice>
          <mc:Fallback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5C82C6A5-64B6-4817-8B0B-A30A87C8239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32397" y="2369685"/>
                  <a:ext cx="2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55A50C55-2BD1-4A15-BD23-27C63C7E41E5}"/>
                    </a:ext>
                  </a:extLst>
                </p14:cNvPr>
                <p14:cNvContentPartPr/>
                <p14:nvPr/>
              </p14:nvContentPartPr>
              <p14:xfrm>
                <a:off x="6451557" y="2398485"/>
                <a:ext cx="123120" cy="97560"/>
              </p14:xfrm>
            </p:contentPart>
          </mc:Choice>
          <mc:Fallback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55A50C55-2BD1-4A15-BD23-27C63C7E41E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47237" y="2394165"/>
                  <a:ext cx="13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43EEEFA5-8041-4B13-A5DE-598E1A3A2BD0}"/>
                    </a:ext>
                  </a:extLst>
                </p14:cNvPr>
                <p14:cNvContentPartPr/>
                <p14:nvPr/>
              </p14:nvContentPartPr>
              <p14:xfrm>
                <a:off x="6587277" y="2427645"/>
                <a:ext cx="335520" cy="73080"/>
              </p14:xfrm>
            </p:contentPart>
          </mc:Choice>
          <mc:Fallback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43EEEFA5-8041-4B13-A5DE-598E1A3A2BD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82957" y="2423325"/>
                  <a:ext cx="344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491F4FBC-C77A-44DC-9D24-42A7B3286FEA}"/>
                    </a:ext>
                  </a:extLst>
                </p14:cNvPr>
                <p14:cNvContentPartPr/>
                <p14:nvPr/>
              </p14:nvContentPartPr>
              <p14:xfrm>
                <a:off x="6955557" y="2453925"/>
                <a:ext cx="181800" cy="63720"/>
              </p14:xfrm>
            </p:contentPart>
          </mc:Choice>
          <mc:Fallback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491F4FBC-C77A-44DC-9D24-42A7B3286F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51237" y="2449605"/>
                  <a:ext cx="19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BF87857C-6254-4B65-AC10-A6A381C1A0E2}"/>
                    </a:ext>
                  </a:extLst>
                </p14:cNvPr>
                <p14:cNvContentPartPr/>
                <p14:nvPr/>
              </p14:nvContentPartPr>
              <p14:xfrm>
                <a:off x="7180917" y="2437005"/>
                <a:ext cx="136800" cy="91440"/>
              </p14:xfrm>
            </p:contentPart>
          </mc:Choice>
          <mc:Fallback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BF87857C-6254-4B65-AC10-A6A381C1A0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76597" y="2432685"/>
                  <a:ext cx="145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A7845018-7660-4860-A833-2F4DF8E8F279}"/>
                    </a:ext>
                  </a:extLst>
                </p14:cNvPr>
                <p14:cNvContentPartPr/>
                <p14:nvPr/>
              </p14:nvContentPartPr>
              <p14:xfrm>
                <a:off x="7496997" y="2468685"/>
                <a:ext cx="164160" cy="63720"/>
              </p14:xfrm>
            </p:contentPart>
          </mc:Choice>
          <mc:Fallback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A7845018-7660-4860-A833-2F4DF8E8F2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92677" y="2464365"/>
                  <a:ext cx="172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FE5A0787-3870-4CFC-8337-0D0C351A50B7}"/>
                    </a:ext>
                  </a:extLst>
                </p14:cNvPr>
                <p14:cNvContentPartPr/>
                <p14:nvPr/>
              </p14:nvContentPartPr>
              <p14:xfrm>
                <a:off x="7706877" y="2469045"/>
                <a:ext cx="93240" cy="66600"/>
              </p14:xfrm>
            </p:contentPart>
          </mc:Choice>
          <mc:Fallback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FE5A0787-3870-4CFC-8337-0D0C351A50B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02557" y="2464725"/>
                  <a:ext cx="101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53FCC520-CCE4-4D96-A95D-35D9024D899B}"/>
                    </a:ext>
                  </a:extLst>
                </p14:cNvPr>
                <p14:cNvContentPartPr/>
                <p14:nvPr/>
              </p14:nvContentPartPr>
              <p14:xfrm>
                <a:off x="7794717" y="2460045"/>
                <a:ext cx="97200" cy="7452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53FCC520-CCE4-4D96-A95D-35D9024D899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90397" y="2455725"/>
                  <a:ext cx="105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CF1BFBC4-29FD-4F6B-B2C4-6603E763BA40}"/>
                    </a:ext>
                  </a:extLst>
                </p14:cNvPr>
                <p14:cNvContentPartPr/>
                <p14:nvPr/>
              </p14:nvContentPartPr>
              <p14:xfrm>
                <a:off x="7904877" y="2398485"/>
                <a:ext cx="127440" cy="131040"/>
              </p14:xfrm>
            </p:contentPart>
          </mc:Choice>
          <mc:Fallback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CF1BFBC4-29FD-4F6B-B2C4-6603E763BA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00557" y="2394165"/>
                  <a:ext cx="136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38C9F829-C777-404A-8A14-9F057E888987}"/>
                    </a:ext>
                  </a:extLst>
                </p14:cNvPr>
                <p14:cNvContentPartPr/>
                <p14:nvPr/>
              </p14:nvContentPartPr>
              <p14:xfrm>
                <a:off x="8143917" y="2387325"/>
                <a:ext cx="34920" cy="15192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38C9F829-C777-404A-8A14-9F057E88898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39597" y="2383005"/>
                  <a:ext cx="4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A306CC58-7DF4-464A-B4DD-54C408887754}"/>
                    </a:ext>
                  </a:extLst>
                </p14:cNvPr>
                <p14:cNvContentPartPr/>
                <p14:nvPr/>
              </p14:nvContentPartPr>
              <p14:xfrm>
                <a:off x="8123757" y="2473725"/>
                <a:ext cx="99360" cy="612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A306CC58-7DF4-464A-B4DD-54C4088877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19437" y="2469405"/>
                  <a:ext cx="108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6CEF4842-D06D-47B1-ABCC-7C4CBD66AA8B}"/>
                    </a:ext>
                  </a:extLst>
                </p14:cNvPr>
                <p14:cNvContentPartPr/>
                <p14:nvPr/>
              </p14:nvContentPartPr>
              <p14:xfrm>
                <a:off x="8208357" y="2405325"/>
                <a:ext cx="219240" cy="125640"/>
              </p14:xfrm>
            </p:contentPart>
          </mc:Choice>
          <mc:Fallback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6CEF4842-D06D-47B1-ABCC-7C4CBD66AA8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04037" y="2401005"/>
                  <a:ext cx="227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9D0B35E2-BEE1-4E96-9F38-D20486289824}"/>
                    </a:ext>
                  </a:extLst>
                </p14:cNvPr>
                <p14:cNvContentPartPr/>
                <p14:nvPr/>
              </p14:nvContentPartPr>
              <p14:xfrm>
                <a:off x="8426517" y="2410725"/>
                <a:ext cx="213840" cy="11664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9D0B35E2-BEE1-4E96-9F38-D2048628982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22197" y="2406405"/>
                  <a:ext cx="22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2DC41020-6191-4EB0-8C1C-8B878207A295}"/>
                    </a:ext>
                  </a:extLst>
                </p14:cNvPr>
                <p14:cNvContentPartPr/>
                <p14:nvPr/>
              </p14:nvContentPartPr>
              <p14:xfrm>
                <a:off x="8801997" y="2465805"/>
                <a:ext cx="146880" cy="177480"/>
              </p14:xfrm>
            </p:contentPart>
          </mc:Choice>
          <mc:Fallback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2DC41020-6191-4EB0-8C1C-8B878207A2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97677" y="2461485"/>
                  <a:ext cx="155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FC440F22-EEAB-446C-B40F-0083B9F11889}"/>
                    </a:ext>
                  </a:extLst>
                </p14:cNvPr>
                <p14:cNvContentPartPr/>
                <p14:nvPr/>
              </p14:nvContentPartPr>
              <p14:xfrm>
                <a:off x="8951757" y="2482365"/>
                <a:ext cx="58680" cy="72000"/>
              </p14:xfrm>
            </p:contentPart>
          </mc:Choice>
          <mc:Fallback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FC440F22-EEAB-446C-B40F-0083B9F118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47437" y="2478045"/>
                  <a:ext cx="67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CE29938E-D406-4EFB-A21D-6A216B9D6116}"/>
                    </a:ext>
                  </a:extLst>
                </p14:cNvPr>
                <p14:cNvContentPartPr/>
                <p14:nvPr/>
              </p14:nvContentPartPr>
              <p14:xfrm>
                <a:off x="9046077" y="2475165"/>
                <a:ext cx="53280" cy="56880"/>
              </p14:xfrm>
            </p:contentPart>
          </mc:Choice>
          <mc:Fallback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CE29938E-D406-4EFB-A21D-6A216B9D61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41757" y="2470845"/>
                  <a:ext cx="61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1EA12055-1870-4789-8A08-BA937844FE25}"/>
                    </a:ext>
                  </a:extLst>
                </p14:cNvPr>
                <p14:cNvContentPartPr/>
                <p14:nvPr/>
              </p14:nvContentPartPr>
              <p14:xfrm>
                <a:off x="9146517" y="2432325"/>
                <a:ext cx="259920" cy="9756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1EA12055-1870-4789-8A08-BA937844FE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42197" y="2428005"/>
                  <a:ext cx="268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C689FB99-6687-431E-8AF5-F16D5C506D5E}"/>
                    </a:ext>
                  </a:extLst>
                </p14:cNvPr>
                <p14:cNvContentPartPr/>
                <p14:nvPr/>
              </p14:nvContentPartPr>
              <p14:xfrm>
                <a:off x="9400317" y="2481645"/>
                <a:ext cx="100800" cy="41760"/>
              </p14:xfrm>
            </p:contentPart>
          </mc:Choice>
          <mc:Fallback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C689FB99-6687-431E-8AF5-F16D5C506D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95997" y="2477325"/>
                  <a:ext cx="109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3AB60B25-1D43-49F6-97A7-7CD26BD156C1}"/>
                    </a:ext>
                  </a:extLst>
                </p14:cNvPr>
                <p14:cNvContentPartPr/>
                <p14:nvPr/>
              </p14:nvContentPartPr>
              <p14:xfrm>
                <a:off x="9512637" y="2399565"/>
                <a:ext cx="160560" cy="12456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3AB60B25-1D43-49F6-97A7-7CD26BD156C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08317" y="2395245"/>
                  <a:ext cx="169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EEFE1DCF-FB1F-4EAB-923C-94820F617FBB}"/>
                    </a:ext>
                  </a:extLst>
                </p14:cNvPr>
                <p14:cNvContentPartPr/>
                <p14:nvPr/>
              </p14:nvContentPartPr>
              <p14:xfrm>
                <a:off x="9674637" y="2409285"/>
                <a:ext cx="7560" cy="46440"/>
              </p14:xfrm>
            </p:contentPart>
          </mc:Choice>
          <mc:Fallback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EEFE1DCF-FB1F-4EAB-923C-94820F617FB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70317" y="2404965"/>
                  <a:ext cx="16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7D75DD76-BD35-4B6A-913C-634F4A503C28}"/>
                    </a:ext>
                  </a:extLst>
                </p14:cNvPr>
                <p14:cNvContentPartPr/>
                <p14:nvPr/>
              </p14:nvContentPartPr>
              <p14:xfrm>
                <a:off x="9730797" y="2464005"/>
                <a:ext cx="138960" cy="51840"/>
              </p14:xfrm>
            </p:contentPart>
          </mc:Choice>
          <mc:Fallback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7D75DD76-BD35-4B6A-913C-634F4A503C2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26477" y="2459685"/>
                  <a:ext cx="147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063" name="Freihand 169062">
                  <a:extLst>
                    <a:ext uri="{FF2B5EF4-FFF2-40B4-BE49-F238E27FC236}">
                      <a16:creationId xmlns:a16="http://schemas.microsoft.com/office/drawing/2014/main" id="{40090A1C-E5B4-47B2-A673-82B003B429B0}"/>
                    </a:ext>
                  </a:extLst>
                </p14:cNvPr>
                <p14:cNvContentPartPr/>
                <p14:nvPr/>
              </p14:nvContentPartPr>
              <p14:xfrm>
                <a:off x="7340757" y="2467965"/>
                <a:ext cx="96120" cy="110160"/>
              </p14:xfrm>
            </p:contentPart>
          </mc:Choice>
          <mc:Fallback>
            <p:pic>
              <p:nvPicPr>
                <p:cNvPr id="169063" name="Freihand 169062">
                  <a:extLst>
                    <a:ext uri="{FF2B5EF4-FFF2-40B4-BE49-F238E27FC236}">
                      <a16:creationId xmlns:a16="http://schemas.microsoft.com/office/drawing/2014/main" id="{40090A1C-E5B4-47B2-A673-82B003B429B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36437" y="2463645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064" name="Freihand 169063">
                  <a:extLst>
                    <a:ext uri="{FF2B5EF4-FFF2-40B4-BE49-F238E27FC236}">
                      <a16:creationId xmlns:a16="http://schemas.microsoft.com/office/drawing/2014/main" id="{661B0C37-B8A0-4005-9485-1FAB220BB958}"/>
                    </a:ext>
                  </a:extLst>
                </p14:cNvPr>
                <p14:cNvContentPartPr/>
                <p14:nvPr/>
              </p14:nvContentPartPr>
              <p14:xfrm>
                <a:off x="7439037" y="2374365"/>
                <a:ext cx="35640" cy="131040"/>
              </p14:xfrm>
            </p:contentPart>
          </mc:Choice>
          <mc:Fallback>
            <p:pic>
              <p:nvPicPr>
                <p:cNvPr id="169064" name="Freihand 169063">
                  <a:extLst>
                    <a:ext uri="{FF2B5EF4-FFF2-40B4-BE49-F238E27FC236}">
                      <a16:creationId xmlns:a16="http://schemas.microsoft.com/office/drawing/2014/main" id="{661B0C37-B8A0-4005-9485-1FAB220BB95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34717" y="2370045"/>
                  <a:ext cx="44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065" name="Freihand 169064">
                  <a:extLst>
                    <a:ext uri="{FF2B5EF4-FFF2-40B4-BE49-F238E27FC236}">
                      <a16:creationId xmlns:a16="http://schemas.microsoft.com/office/drawing/2014/main" id="{041E83C9-1685-402D-949F-3A13A17CF088}"/>
                    </a:ext>
                  </a:extLst>
                </p14:cNvPr>
                <p14:cNvContentPartPr/>
                <p14:nvPr/>
              </p14:nvContentPartPr>
              <p14:xfrm>
                <a:off x="7409877" y="2378325"/>
                <a:ext cx="124920" cy="81000"/>
              </p14:xfrm>
            </p:contentPart>
          </mc:Choice>
          <mc:Fallback>
            <p:pic>
              <p:nvPicPr>
                <p:cNvPr id="169065" name="Freihand 169064">
                  <a:extLst>
                    <a:ext uri="{FF2B5EF4-FFF2-40B4-BE49-F238E27FC236}">
                      <a16:creationId xmlns:a16="http://schemas.microsoft.com/office/drawing/2014/main" id="{041E83C9-1685-402D-949F-3A13A17CF0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05557" y="2374005"/>
                  <a:ext cx="133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CAC07192-548F-4844-B7D7-2BDDD14BB126}"/>
                    </a:ext>
                  </a:extLst>
                </p14:cNvPr>
                <p14:cNvContentPartPr/>
                <p14:nvPr/>
              </p14:nvContentPartPr>
              <p14:xfrm>
                <a:off x="10045797" y="2458245"/>
                <a:ext cx="133560" cy="182880"/>
              </p14:xfrm>
            </p:contentPart>
          </mc:Choice>
          <mc:Fallback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CAC07192-548F-4844-B7D7-2BDDD14BB1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41477" y="2453925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71" name="Gruppieren 169070">
            <a:extLst>
              <a:ext uri="{FF2B5EF4-FFF2-40B4-BE49-F238E27FC236}">
                <a16:creationId xmlns:a16="http://schemas.microsoft.com/office/drawing/2014/main" id="{9BAA9E67-F32F-48DF-B36B-15A56416D2B8}"/>
              </a:ext>
            </a:extLst>
          </p:cNvPr>
          <p:cNvGrpSpPr/>
          <p:nvPr/>
        </p:nvGrpSpPr>
        <p:grpSpPr>
          <a:xfrm>
            <a:off x="10319397" y="2423685"/>
            <a:ext cx="255240" cy="146880"/>
            <a:chOff x="10319397" y="2423685"/>
            <a:chExt cx="25524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E618BA23-5C29-42F8-A768-48B9CBD0CE7F}"/>
                    </a:ext>
                  </a:extLst>
                </p14:cNvPr>
                <p14:cNvContentPartPr/>
                <p14:nvPr/>
              </p14:nvContentPartPr>
              <p14:xfrm>
                <a:off x="10319757" y="2456805"/>
                <a:ext cx="129240" cy="12960"/>
              </p14:xfrm>
            </p:contentPart>
          </mc:Choice>
          <mc:Fallback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E618BA23-5C29-42F8-A768-48B9CBD0CE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15437" y="2452485"/>
                  <a:ext cx="137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069" name="Freihand 169068">
                  <a:extLst>
                    <a:ext uri="{FF2B5EF4-FFF2-40B4-BE49-F238E27FC236}">
                      <a16:creationId xmlns:a16="http://schemas.microsoft.com/office/drawing/2014/main" id="{4D30749D-D5FB-40B4-A126-58F063BD7D28}"/>
                    </a:ext>
                  </a:extLst>
                </p14:cNvPr>
                <p14:cNvContentPartPr/>
                <p14:nvPr/>
              </p14:nvContentPartPr>
              <p14:xfrm>
                <a:off x="10319397" y="2503245"/>
                <a:ext cx="131400" cy="7200"/>
              </p14:xfrm>
            </p:contentPart>
          </mc:Choice>
          <mc:Fallback>
            <p:pic>
              <p:nvPicPr>
                <p:cNvPr id="169069" name="Freihand 169068">
                  <a:extLst>
                    <a:ext uri="{FF2B5EF4-FFF2-40B4-BE49-F238E27FC236}">
                      <a16:creationId xmlns:a16="http://schemas.microsoft.com/office/drawing/2014/main" id="{4D30749D-D5FB-40B4-A126-58F063BD7D2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15077" y="2498925"/>
                  <a:ext cx="140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B03D2FF3-4CC9-4DBD-9F3B-7C05057549DD}"/>
                    </a:ext>
                  </a:extLst>
                </p14:cNvPr>
                <p14:cNvContentPartPr/>
                <p14:nvPr/>
              </p14:nvContentPartPr>
              <p14:xfrm>
                <a:off x="10424877" y="2423685"/>
                <a:ext cx="149760" cy="146880"/>
              </p14:xfrm>
            </p:contentPart>
          </mc:Choice>
          <mc:Fallback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B03D2FF3-4CC9-4DBD-9F3B-7C05057549D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20557" y="2419365"/>
                  <a:ext cx="158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84" name="Gruppieren 169083">
            <a:extLst>
              <a:ext uri="{FF2B5EF4-FFF2-40B4-BE49-F238E27FC236}">
                <a16:creationId xmlns:a16="http://schemas.microsoft.com/office/drawing/2014/main" id="{D9B781C6-61BB-4713-9CA0-23351E94D3E2}"/>
              </a:ext>
            </a:extLst>
          </p:cNvPr>
          <p:cNvGrpSpPr/>
          <p:nvPr/>
        </p:nvGrpSpPr>
        <p:grpSpPr>
          <a:xfrm>
            <a:off x="10694517" y="2392005"/>
            <a:ext cx="985320" cy="226440"/>
            <a:chOff x="10694517" y="2392005"/>
            <a:chExt cx="9853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BCBC616F-9570-4323-9E44-A06F90B209B0}"/>
                    </a:ext>
                  </a:extLst>
                </p14:cNvPr>
                <p14:cNvContentPartPr/>
                <p14:nvPr/>
              </p14:nvContentPartPr>
              <p14:xfrm>
                <a:off x="10725477" y="2419725"/>
                <a:ext cx="100080" cy="98280"/>
              </p14:xfrm>
            </p:contentPart>
          </mc:Choice>
          <mc:Fallback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BCBC616F-9570-4323-9E44-A06F90B209B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21157" y="2415405"/>
                  <a:ext cx="10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E75C741B-93AD-486F-8CD2-CE8A7E41387E}"/>
                    </a:ext>
                  </a:extLst>
                </p14:cNvPr>
                <p14:cNvContentPartPr/>
                <p14:nvPr/>
              </p14:nvContentPartPr>
              <p14:xfrm>
                <a:off x="10816557" y="2418285"/>
                <a:ext cx="16560" cy="113040"/>
              </p14:xfrm>
            </p:contentPart>
          </mc:Choice>
          <mc:Fallback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E75C741B-93AD-486F-8CD2-CE8A7E41387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12237" y="2413965"/>
                  <a:ext cx="25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6F6C1777-6CC2-4641-B01B-4B2F8542DA5E}"/>
                    </a:ext>
                  </a:extLst>
                </p14:cNvPr>
                <p14:cNvContentPartPr/>
                <p14:nvPr/>
              </p14:nvContentPartPr>
              <p14:xfrm>
                <a:off x="10694517" y="2530605"/>
                <a:ext cx="149400" cy="10080"/>
              </p14:xfrm>
            </p:contentPart>
          </mc:Choice>
          <mc:Fallback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6F6C1777-6CC2-4641-B01B-4B2F8542DA5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690197" y="2526285"/>
                  <a:ext cx="158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B36CEFF8-38F3-4001-B0F1-286ADAA5D496}"/>
                    </a:ext>
                  </a:extLst>
                </p14:cNvPr>
                <p14:cNvContentPartPr/>
                <p14:nvPr/>
              </p14:nvContentPartPr>
              <p14:xfrm>
                <a:off x="10884597" y="2467245"/>
                <a:ext cx="95040" cy="132480"/>
              </p14:xfrm>
            </p:contentPart>
          </mc:Choice>
          <mc:Fallback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B36CEFF8-38F3-4001-B0F1-286ADAA5D4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80277" y="2462925"/>
                  <a:ext cx="103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9076" name="Freihand 169075">
                  <a:extLst>
                    <a:ext uri="{FF2B5EF4-FFF2-40B4-BE49-F238E27FC236}">
                      <a16:creationId xmlns:a16="http://schemas.microsoft.com/office/drawing/2014/main" id="{69C7C566-423D-43ED-8897-855F5B0E7F78}"/>
                    </a:ext>
                  </a:extLst>
                </p14:cNvPr>
                <p14:cNvContentPartPr/>
                <p14:nvPr/>
              </p14:nvContentPartPr>
              <p14:xfrm>
                <a:off x="10963437" y="2533125"/>
                <a:ext cx="104760" cy="85320"/>
              </p14:xfrm>
            </p:contentPart>
          </mc:Choice>
          <mc:Fallback>
            <p:pic>
              <p:nvPicPr>
                <p:cNvPr id="169076" name="Freihand 169075">
                  <a:extLst>
                    <a:ext uri="{FF2B5EF4-FFF2-40B4-BE49-F238E27FC236}">
                      <a16:creationId xmlns:a16="http://schemas.microsoft.com/office/drawing/2014/main" id="{69C7C566-423D-43ED-8897-855F5B0E7F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59117" y="2528805"/>
                  <a:ext cx="11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D77E14C6-21E4-422C-8D7D-470C9E1F8405}"/>
                    </a:ext>
                  </a:extLst>
                </p14:cNvPr>
                <p14:cNvContentPartPr/>
                <p14:nvPr/>
              </p14:nvContentPartPr>
              <p14:xfrm>
                <a:off x="11118237" y="2461845"/>
                <a:ext cx="128520" cy="9720"/>
              </p14:xfrm>
            </p:contentPart>
          </mc:Choice>
          <mc:Fallback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D77E14C6-21E4-422C-8D7D-470C9E1F840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13917" y="2457525"/>
                  <a:ext cx="137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2515D479-EBD4-4670-AD51-C06E46C9A3E3}"/>
                    </a:ext>
                  </a:extLst>
                </p14:cNvPr>
                <p14:cNvContentPartPr/>
                <p14:nvPr/>
              </p14:nvContentPartPr>
              <p14:xfrm>
                <a:off x="11118237" y="2509725"/>
                <a:ext cx="145080" cy="2520"/>
              </p14:xfrm>
            </p:contentPart>
          </mc:Choice>
          <mc:Fallback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2515D479-EBD4-4670-AD51-C06E46C9A3E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13917" y="2505405"/>
                  <a:ext cx="153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9080" name="Freihand 169079">
                  <a:extLst>
                    <a:ext uri="{FF2B5EF4-FFF2-40B4-BE49-F238E27FC236}">
                      <a16:creationId xmlns:a16="http://schemas.microsoft.com/office/drawing/2014/main" id="{A3D7C233-1097-4352-826F-6AF8F20F3E01}"/>
                    </a:ext>
                  </a:extLst>
                </p14:cNvPr>
                <p14:cNvContentPartPr/>
                <p14:nvPr/>
              </p14:nvContentPartPr>
              <p14:xfrm>
                <a:off x="11347197" y="2392005"/>
                <a:ext cx="101520" cy="97920"/>
              </p14:xfrm>
            </p:contentPart>
          </mc:Choice>
          <mc:Fallback>
            <p:pic>
              <p:nvPicPr>
                <p:cNvPr id="169080" name="Freihand 169079">
                  <a:extLst>
                    <a:ext uri="{FF2B5EF4-FFF2-40B4-BE49-F238E27FC236}">
                      <a16:creationId xmlns:a16="http://schemas.microsoft.com/office/drawing/2014/main" id="{A3D7C233-1097-4352-826F-6AF8F20F3E0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42877" y="2387685"/>
                  <a:ext cx="110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9081" name="Freihand 169080">
                  <a:extLst>
                    <a:ext uri="{FF2B5EF4-FFF2-40B4-BE49-F238E27FC236}">
                      <a16:creationId xmlns:a16="http://schemas.microsoft.com/office/drawing/2014/main" id="{FBB84DA7-A392-4579-BD20-B0563E51915F}"/>
                    </a:ext>
                  </a:extLst>
                </p14:cNvPr>
                <p14:cNvContentPartPr/>
                <p14:nvPr/>
              </p14:nvContentPartPr>
              <p14:xfrm>
                <a:off x="11416317" y="2459685"/>
                <a:ext cx="79200" cy="138600"/>
              </p14:xfrm>
            </p:contentPart>
          </mc:Choice>
          <mc:Fallback>
            <p:pic>
              <p:nvPicPr>
                <p:cNvPr id="169081" name="Freihand 169080">
                  <a:extLst>
                    <a:ext uri="{FF2B5EF4-FFF2-40B4-BE49-F238E27FC236}">
                      <a16:creationId xmlns:a16="http://schemas.microsoft.com/office/drawing/2014/main" id="{FBB84DA7-A392-4579-BD20-B0563E5191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11997" y="2455365"/>
                  <a:ext cx="87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A0DEAC61-CDF3-4AA6-8FE1-0D7CF18EBCCA}"/>
                    </a:ext>
                  </a:extLst>
                </p14:cNvPr>
                <p14:cNvContentPartPr/>
                <p14:nvPr/>
              </p14:nvContentPartPr>
              <p14:xfrm>
                <a:off x="11504517" y="2422965"/>
                <a:ext cx="120960" cy="106560"/>
              </p14:xfrm>
            </p:contentPart>
          </mc:Choice>
          <mc:Fallback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A0DEAC61-CDF3-4AA6-8FE1-0D7CF18EBCC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00197" y="2418645"/>
                  <a:ext cx="12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D7F52EB2-8F86-44B1-A243-0F2A1D2532F9}"/>
                    </a:ext>
                  </a:extLst>
                </p14:cNvPr>
                <p14:cNvContentPartPr/>
                <p14:nvPr/>
              </p14:nvContentPartPr>
              <p14:xfrm>
                <a:off x="11565717" y="2406045"/>
                <a:ext cx="114120" cy="13320"/>
              </p14:xfrm>
            </p:contentPart>
          </mc:Choice>
          <mc:Fallback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D7F52EB2-8F86-44B1-A243-0F2A1D2532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61397" y="2401725"/>
                  <a:ext cx="1227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087" name="Gruppieren 169086">
            <a:extLst>
              <a:ext uri="{FF2B5EF4-FFF2-40B4-BE49-F238E27FC236}">
                <a16:creationId xmlns:a16="http://schemas.microsoft.com/office/drawing/2014/main" id="{F7424E8E-745D-4FDF-AA0C-4DCD7D9A2BC6}"/>
              </a:ext>
            </a:extLst>
          </p:cNvPr>
          <p:cNvGrpSpPr/>
          <p:nvPr/>
        </p:nvGrpSpPr>
        <p:grpSpPr>
          <a:xfrm>
            <a:off x="274317" y="2912205"/>
            <a:ext cx="325080" cy="307080"/>
            <a:chOff x="274317" y="2912205"/>
            <a:chExt cx="3250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994FDA82-36D9-4B06-9B30-B42383747561}"/>
                    </a:ext>
                  </a:extLst>
                </p14:cNvPr>
                <p14:cNvContentPartPr/>
                <p14:nvPr/>
              </p14:nvContentPartPr>
              <p14:xfrm>
                <a:off x="274317" y="3032085"/>
                <a:ext cx="191520" cy="20160"/>
              </p14:xfrm>
            </p:contentPart>
          </mc:Choice>
          <mc:Fallback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994FDA82-36D9-4B06-9B30-B4238374756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9997" y="3027765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9053D7D0-AA2F-4394-B56C-4402B012CD65}"/>
                    </a:ext>
                  </a:extLst>
                </p14:cNvPr>
                <p14:cNvContentPartPr/>
                <p14:nvPr/>
              </p14:nvContentPartPr>
              <p14:xfrm>
                <a:off x="379437" y="2912205"/>
                <a:ext cx="219960" cy="307080"/>
              </p14:xfrm>
            </p:contentPart>
          </mc:Choice>
          <mc:Fallback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9053D7D0-AA2F-4394-B56C-4402B012CD6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5117" y="2907885"/>
                  <a:ext cx="22860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25" name="Gruppieren 169124">
            <a:extLst>
              <a:ext uri="{FF2B5EF4-FFF2-40B4-BE49-F238E27FC236}">
                <a16:creationId xmlns:a16="http://schemas.microsoft.com/office/drawing/2014/main" id="{C3034EC3-EA8A-49DF-8153-82A836AB9239}"/>
              </a:ext>
            </a:extLst>
          </p:cNvPr>
          <p:cNvGrpSpPr/>
          <p:nvPr/>
        </p:nvGrpSpPr>
        <p:grpSpPr>
          <a:xfrm>
            <a:off x="765357" y="2776125"/>
            <a:ext cx="3520440" cy="357840"/>
            <a:chOff x="765357" y="2776125"/>
            <a:chExt cx="352044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8C15041A-D7C1-49B0-AC3C-35C7CA038BAA}"/>
                    </a:ext>
                  </a:extLst>
                </p14:cNvPr>
                <p14:cNvContentPartPr/>
                <p14:nvPr/>
              </p14:nvContentPartPr>
              <p14:xfrm>
                <a:off x="839877" y="2909685"/>
                <a:ext cx="14760" cy="143280"/>
              </p14:xfrm>
            </p:contentPart>
          </mc:Choice>
          <mc:Fallback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8C15041A-D7C1-49B0-AC3C-35C7CA038BA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5557" y="2905365"/>
                  <a:ext cx="23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AB13E338-DF8E-4A88-A4CE-5026D4DC70D7}"/>
                    </a:ext>
                  </a:extLst>
                </p14:cNvPr>
                <p14:cNvContentPartPr/>
                <p14:nvPr/>
              </p14:nvContentPartPr>
              <p14:xfrm>
                <a:off x="772197" y="3008685"/>
                <a:ext cx="120240" cy="38160"/>
              </p14:xfrm>
            </p:contentPart>
          </mc:Choice>
          <mc:Fallback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AB13E338-DF8E-4A88-A4CE-5026D4DC70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7877" y="3004365"/>
                  <a:ext cx="12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9090" name="Freihand 169089">
                  <a:extLst>
                    <a:ext uri="{FF2B5EF4-FFF2-40B4-BE49-F238E27FC236}">
                      <a16:creationId xmlns:a16="http://schemas.microsoft.com/office/drawing/2014/main" id="{F8465E6F-8465-4F11-A71E-EB03DFA24114}"/>
                    </a:ext>
                  </a:extLst>
                </p14:cNvPr>
                <p14:cNvContentPartPr/>
                <p14:nvPr/>
              </p14:nvContentPartPr>
              <p14:xfrm>
                <a:off x="765357" y="2887725"/>
                <a:ext cx="259560" cy="127080"/>
              </p14:xfrm>
            </p:contentPart>
          </mc:Choice>
          <mc:Fallback>
            <p:pic>
              <p:nvPicPr>
                <p:cNvPr id="169090" name="Freihand 169089">
                  <a:extLst>
                    <a:ext uri="{FF2B5EF4-FFF2-40B4-BE49-F238E27FC236}">
                      <a16:creationId xmlns:a16="http://schemas.microsoft.com/office/drawing/2014/main" id="{F8465E6F-8465-4F11-A71E-EB03DFA241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1037" y="2883405"/>
                  <a:ext cx="26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4CEC55F5-42E6-4542-8BDB-024F86709F87}"/>
                    </a:ext>
                  </a:extLst>
                </p14:cNvPr>
                <p14:cNvContentPartPr/>
                <p14:nvPr/>
              </p14:nvContentPartPr>
              <p14:xfrm>
                <a:off x="1097637" y="2943525"/>
                <a:ext cx="81360" cy="70560"/>
              </p14:xfrm>
            </p:contentPart>
          </mc:Choice>
          <mc:Fallback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4CEC55F5-42E6-4542-8BDB-024F86709F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3317" y="2939205"/>
                  <a:ext cx="90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41978594-EEFD-468F-9703-6A0543727189}"/>
                    </a:ext>
                  </a:extLst>
                </p14:cNvPr>
                <p14:cNvContentPartPr/>
                <p14:nvPr/>
              </p14:nvContentPartPr>
              <p14:xfrm>
                <a:off x="1227957" y="2956125"/>
                <a:ext cx="210600" cy="57240"/>
              </p14:xfrm>
            </p:contentPart>
          </mc:Choice>
          <mc:Fallback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41978594-EEFD-468F-9703-6A054372718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223637" y="2951805"/>
                  <a:ext cx="219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0A1A559D-3BB2-4E67-9BF9-9AAF6219A44F}"/>
                    </a:ext>
                  </a:extLst>
                </p14:cNvPr>
                <p14:cNvContentPartPr/>
                <p14:nvPr/>
              </p14:nvContentPartPr>
              <p14:xfrm>
                <a:off x="1498317" y="2946045"/>
                <a:ext cx="81720" cy="75600"/>
              </p14:xfrm>
            </p:contentPart>
          </mc:Choice>
          <mc:Fallback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0A1A559D-3BB2-4E67-9BF9-9AAF6219A4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93997" y="2941725"/>
                  <a:ext cx="90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5BBF6B0E-D3DC-4E62-B3E1-879DB601201D}"/>
                    </a:ext>
                  </a:extLst>
                </p14:cNvPr>
                <p14:cNvContentPartPr/>
                <p14:nvPr/>
              </p14:nvContentPartPr>
              <p14:xfrm>
                <a:off x="1713597" y="2855685"/>
                <a:ext cx="136800" cy="142920"/>
              </p14:xfrm>
            </p:contentPart>
          </mc:Choice>
          <mc:Fallback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5BBF6B0E-D3DC-4E62-B3E1-879DB60120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09277" y="2851365"/>
                  <a:ext cx="145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7F6A6B3B-A765-47E3-B888-66F90ED1FD4D}"/>
                    </a:ext>
                  </a:extLst>
                </p14:cNvPr>
                <p14:cNvContentPartPr/>
                <p14:nvPr/>
              </p14:nvContentPartPr>
              <p14:xfrm>
                <a:off x="1862637" y="2929485"/>
                <a:ext cx="124920" cy="72360"/>
              </p14:xfrm>
            </p:contentPart>
          </mc:Choice>
          <mc:Fallback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7F6A6B3B-A765-47E3-B888-66F90ED1FD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58317" y="2925165"/>
                  <a:ext cx="133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74062883-3DCD-4E78-A38A-1B2B93F69B9F}"/>
                    </a:ext>
                  </a:extLst>
                </p14:cNvPr>
                <p14:cNvContentPartPr/>
                <p14:nvPr/>
              </p14:nvContentPartPr>
              <p14:xfrm>
                <a:off x="1984677" y="2908965"/>
                <a:ext cx="85680" cy="83880"/>
              </p14:xfrm>
            </p:contentPart>
          </mc:Choice>
          <mc:Fallback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74062883-3DCD-4E78-A38A-1B2B93F69B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80357" y="2904645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5478F609-CB69-44D7-BB3D-F251079BDCB7}"/>
                    </a:ext>
                  </a:extLst>
                </p14:cNvPr>
                <p14:cNvContentPartPr/>
                <p14:nvPr/>
              </p14:nvContentPartPr>
              <p14:xfrm>
                <a:off x="2243877" y="2911125"/>
                <a:ext cx="144000" cy="87840"/>
              </p14:xfrm>
            </p:contentPart>
          </mc:Choice>
          <mc:Fallback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5478F609-CB69-44D7-BB3D-F251079BDCB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39557" y="2906805"/>
                  <a:ext cx="15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002CC155-853E-4847-9C50-9DF4B5BE00E4}"/>
                    </a:ext>
                  </a:extLst>
                </p14:cNvPr>
                <p14:cNvContentPartPr/>
                <p14:nvPr/>
              </p14:nvContentPartPr>
              <p14:xfrm>
                <a:off x="2363757" y="2862525"/>
                <a:ext cx="33840" cy="972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002CC155-853E-4847-9C50-9DF4B5BE00E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59437" y="2858205"/>
                  <a:ext cx="42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2C31C0E3-F8F9-4DAB-94A8-A02000461DA4}"/>
                    </a:ext>
                  </a:extLst>
                </p14:cNvPr>
                <p14:cNvContentPartPr/>
                <p14:nvPr/>
              </p14:nvContentPartPr>
              <p14:xfrm>
                <a:off x="2464197" y="2912205"/>
                <a:ext cx="107280" cy="70560"/>
              </p14:xfrm>
            </p:contentPart>
          </mc:Choice>
          <mc:Fallback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2C31C0E3-F8F9-4DAB-94A8-A02000461D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59877" y="2907885"/>
                  <a:ext cx="115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FADC74B8-CE40-447E-92C4-15FB9FE229F2}"/>
                    </a:ext>
                  </a:extLst>
                </p14:cNvPr>
                <p14:cNvContentPartPr/>
                <p14:nvPr/>
              </p14:nvContentPartPr>
              <p14:xfrm>
                <a:off x="2617557" y="2912565"/>
                <a:ext cx="138960" cy="79920"/>
              </p14:xfrm>
            </p:contentPart>
          </mc:Choice>
          <mc:Fallback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FADC74B8-CE40-447E-92C4-15FB9FE229F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13237" y="2908245"/>
                  <a:ext cx="14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CB9D1B9A-5603-487C-9C01-A0BC2A78AD31}"/>
                    </a:ext>
                  </a:extLst>
                </p14:cNvPr>
                <p14:cNvContentPartPr/>
                <p14:nvPr/>
              </p14:nvContentPartPr>
              <p14:xfrm>
                <a:off x="2774877" y="2908965"/>
                <a:ext cx="101160" cy="6696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CB9D1B9A-5603-487C-9C01-A0BC2A78AD3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70557" y="2904645"/>
                  <a:ext cx="109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EF0B617C-524C-4226-95BB-50EE41FD1A2A}"/>
                    </a:ext>
                  </a:extLst>
                </p14:cNvPr>
                <p14:cNvContentPartPr/>
                <p14:nvPr/>
              </p14:nvContentPartPr>
              <p14:xfrm>
                <a:off x="2893677" y="2890965"/>
                <a:ext cx="59400" cy="81720"/>
              </p14:xfrm>
            </p:contentPart>
          </mc:Choice>
          <mc:Fallback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EF0B617C-524C-4226-95BB-50EE41FD1A2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89357" y="2886645"/>
                  <a:ext cx="68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F0AB3927-1204-4051-A8D8-68D8D649CA23}"/>
                    </a:ext>
                  </a:extLst>
                </p14:cNvPr>
                <p14:cNvContentPartPr/>
                <p14:nvPr/>
              </p14:nvContentPartPr>
              <p14:xfrm>
                <a:off x="2988717" y="2903205"/>
                <a:ext cx="81000" cy="46080"/>
              </p14:xfrm>
            </p:contentPart>
          </mc:Choice>
          <mc:Fallback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F0AB3927-1204-4051-A8D8-68D8D649CA2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84397" y="2898885"/>
                  <a:ext cx="8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C3DC4F35-693C-487C-B43E-ED54E7365296}"/>
                    </a:ext>
                  </a:extLst>
                </p14:cNvPr>
                <p14:cNvContentPartPr/>
                <p14:nvPr/>
              </p14:nvContentPartPr>
              <p14:xfrm>
                <a:off x="3092757" y="2853885"/>
                <a:ext cx="142560" cy="10800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C3DC4F35-693C-487C-B43E-ED54E736529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8437" y="2849565"/>
                  <a:ext cx="151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FA5372B0-36E6-44CB-A1E9-47FA90C7F8B3}"/>
                    </a:ext>
                  </a:extLst>
                </p14:cNvPr>
                <p14:cNvContentPartPr/>
                <p14:nvPr/>
              </p14:nvContentPartPr>
              <p14:xfrm>
                <a:off x="3399837" y="2811765"/>
                <a:ext cx="95400" cy="137160"/>
              </p14:xfrm>
            </p:contentPart>
          </mc:Choice>
          <mc:Fallback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FA5372B0-36E6-44CB-A1E9-47FA90C7F8B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95517" y="2807445"/>
                  <a:ext cx="104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5EDD7494-28B0-4AC4-8339-D5538C66191F}"/>
                    </a:ext>
                  </a:extLst>
                </p14:cNvPr>
                <p14:cNvContentPartPr/>
                <p14:nvPr/>
              </p14:nvContentPartPr>
              <p14:xfrm>
                <a:off x="3538077" y="2892045"/>
                <a:ext cx="110880" cy="24192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5EDD7494-28B0-4AC4-8339-D5538C66191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33757" y="2887725"/>
                  <a:ext cx="119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37174A35-C4C0-4C7C-8530-E3D70C56F840}"/>
                    </a:ext>
                  </a:extLst>
                </p14:cNvPr>
                <p14:cNvContentPartPr/>
                <p14:nvPr/>
              </p14:nvContentPartPr>
              <p14:xfrm>
                <a:off x="3905637" y="2786205"/>
                <a:ext cx="87480" cy="160200"/>
              </p14:xfrm>
            </p:contentPart>
          </mc:Choice>
          <mc:Fallback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37174A35-C4C0-4C7C-8530-E3D70C56F84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01317" y="2781885"/>
                  <a:ext cx="96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C98D5F43-7C61-4A12-9E5B-D23AEFD4DA78}"/>
                    </a:ext>
                  </a:extLst>
                </p14:cNvPr>
                <p14:cNvContentPartPr/>
                <p14:nvPr/>
              </p14:nvContentPartPr>
              <p14:xfrm>
                <a:off x="4016877" y="2899605"/>
                <a:ext cx="38160" cy="83160"/>
              </p14:xfrm>
            </p:contentPart>
          </mc:Choice>
          <mc:Fallback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C98D5F43-7C61-4A12-9E5B-D23AEFD4DA7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12557" y="2895285"/>
                  <a:ext cx="46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9109" name="Freihand 169108">
                  <a:extLst>
                    <a:ext uri="{FF2B5EF4-FFF2-40B4-BE49-F238E27FC236}">
                      <a16:creationId xmlns:a16="http://schemas.microsoft.com/office/drawing/2014/main" id="{41BF8727-18B4-4195-B1A4-B0513BB55C1E}"/>
                    </a:ext>
                  </a:extLst>
                </p14:cNvPr>
                <p14:cNvContentPartPr/>
                <p14:nvPr/>
              </p14:nvContentPartPr>
              <p14:xfrm>
                <a:off x="4149357" y="2776125"/>
                <a:ext cx="136440" cy="147600"/>
              </p14:xfrm>
            </p:contentPart>
          </mc:Choice>
          <mc:Fallback>
            <p:pic>
              <p:nvPicPr>
                <p:cNvPr id="169109" name="Freihand 169108">
                  <a:extLst>
                    <a:ext uri="{FF2B5EF4-FFF2-40B4-BE49-F238E27FC236}">
                      <a16:creationId xmlns:a16="http://schemas.microsoft.com/office/drawing/2014/main" id="{41BF8727-18B4-4195-B1A4-B0513BB55C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45037" y="2771805"/>
                  <a:ext cx="145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2BD31806-923C-4EA5-ACE0-DDC760F74468}"/>
                    </a:ext>
                  </a:extLst>
                </p14:cNvPr>
                <p14:cNvContentPartPr/>
                <p14:nvPr/>
              </p14:nvContentPartPr>
              <p14:xfrm>
                <a:off x="3727077" y="2823645"/>
                <a:ext cx="360" cy="36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2BD31806-923C-4EA5-ACE0-DDC760F7446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22757" y="2819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CD50A2F7-0FA5-4BF8-890F-A8F9DAD48EA7}"/>
                    </a:ext>
                  </a:extLst>
                </p14:cNvPr>
                <p14:cNvContentPartPr/>
                <p14:nvPr/>
              </p14:nvContentPartPr>
              <p14:xfrm>
                <a:off x="3659397" y="2817165"/>
                <a:ext cx="68040" cy="100440"/>
              </p14:xfrm>
            </p:contentPart>
          </mc:Choice>
          <mc:Fallback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CD50A2F7-0FA5-4BF8-890F-A8F9DAD48EA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55077" y="2812845"/>
                  <a:ext cx="76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A48DE53C-B7BE-47F0-B110-2497ABA720B0}"/>
                    </a:ext>
                  </a:extLst>
                </p14:cNvPr>
                <p14:cNvContentPartPr/>
                <p14:nvPr/>
              </p14:nvContentPartPr>
              <p14:xfrm>
                <a:off x="3703317" y="2822925"/>
                <a:ext cx="17280" cy="103320"/>
              </p14:xfrm>
            </p:contentPart>
          </mc:Choice>
          <mc:Fallback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A48DE53C-B7BE-47F0-B110-2497ABA720B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98997" y="2818605"/>
                  <a:ext cx="2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D8715F90-4D7A-4EC7-BED7-18672D368F05}"/>
                    </a:ext>
                  </a:extLst>
                </p14:cNvPr>
                <p14:cNvContentPartPr/>
                <p14:nvPr/>
              </p14:nvContentPartPr>
              <p14:xfrm>
                <a:off x="3658317" y="2916885"/>
                <a:ext cx="64800" cy="7560"/>
              </p14:xfrm>
            </p:contentPart>
          </mc:Choice>
          <mc:Fallback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D8715F90-4D7A-4EC7-BED7-18672D368F0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53997" y="2912565"/>
                  <a:ext cx="73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E324D059-9B19-4A95-ADB2-0C1E277B4D85}"/>
                    </a:ext>
                  </a:extLst>
                </p14:cNvPr>
                <p14:cNvContentPartPr/>
                <p14:nvPr/>
              </p14:nvContentPartPr>
              <p14:xfrm>
                <a:off x="3727077" y="2856045"/>
                <a:ext cx="54000" cy="12456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E324D059-9B19-4A95-ADB2-0C1E277B4D8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722757" y="2851725"/>
                  <a:ext cx="62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2384626D-ACE7-4DA6-9AE2-1C19176A06E9}"/>
                    </a:ext>
                  </a:extLst>
                </p14:cNvPr>
                <p14:cNvContentPartPr/>
                <p14:nvPr/>
              </p14:nvContentPartPr>
              <p14:xfrm>
                <a:off x="3736797" y="2942445"/>
                <a:ext cx="67320" cy="6480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2384626D-ACE7-4DA6-9AE2-1C19176A06E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32477" y="2938125"/>
                  <a:ext cx="75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C6E4135F-3FCD-4631-85E0-CA2207BB8674}"/>
                    </a:ext>
                  </a:extLst>
                </p14:cNvPr>
                <p14:cNvContentPartPr/>
                <p14:nvPr/>
              </p14:nvContentPartPr>
              <p14:xfrm>
                <a:off x="3815637" y="2874405"/>
                <a:ext cx="45360" cy="3960"/>
              </p14:xfrm>
            </p:contentPart>
          </mc:Choice>
          <mc:Fallback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C6E4135F-3FCD-4631-85E0-CA2207BB867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11317" y="2870085"/>
                  <a:ext cx="54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4E83B40F-2B54-4FB6-8EA9-69D77F48652E}"/>
                    </a:ext>
                  </a:extLst>
                </p14:cNvPr>
                <p14:cNvContentPartPr/>
                <p14:nvPr/>
              </p14:nvContentPartPr>
              <p14:xfrm>
                <a:off x="3818517" y="2895645"/>
                <a:ext cx="48960" cy="10800"/>
              </p14:xfrm>
            </p:contentPart>
          </mc:Choice>
          <mc:Fallback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4E83B40F-2B54-4FB6-8EA9-69D77F48652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814197" y="2891325"/>
                  <a:ext cx="576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31" name="Gruppieren 169130">
            <a:extLst>
              <a:ext uri="{FF2B5EF4-FFF2-40B4-BE49-F238E27FC236}">
                <a16:creationId xmlns:a16="http://schemas.microsoft.com/office/drawing/2014/main" id="{14E9BECB-C886-4C02-B40E-CA534D3CCC74}"/>
              </a:ext>
            </a:extLst>
          </p:cNvPr>
          <p:cNvGrpSpPr/>
          <p:nvPr/>
        </p:nvGrpSpPr>
        <p:grpSpPr>
          <a:xfrm>
            <a:off x="4408557" y="2811765"/>
            <a:ext cx="695880" cy="249120"/>
            <a:chOff x="4408557" y="2811765"/>
            <a:chExt cx="6958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DFAA1E89-E88B-48C3-843E-16F9C3416986}"/>
                    </a:ext>
                  </a:extLst>
                </p14:cNvPr>
                <p14:cNvContentPartPr/>
                <p14:nvPr/>
              </p14:nvContentPartPr>
              <p14:xfrm>
                <a:off x="4408557" y="2925885"/>
                <a:ext cx="6480" cy="8316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DFAA1E89-E88B-48C3-843E-16F9C341698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04237" y="2921565"/>
                  <a:ext cx="15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84A35B54-1F26-4866-B21D-990BDC12B803}"/>
                    </a:ext>
                  </a:extLst>
                </p14:cNvPr>
                <p14:cNvContentPartPr/>
                <p14:nvPr/>
              </p14:nvContentPartPr>
              <p14:xfrm>
                <a:off x="4535997" y="2859285"/>
                <a:ext cx="126720" cy="66240"/>
              </p14:xfrm>
            </p:contentPart>
          </mc:Choice>
          <mc:Fallback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84A35B54-1F26-4866-B21D-990BDC12B80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31677" y="2854965"/>
                  <a:ext cx="135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B5DA4A5E-3681-416C-A0E2-F0E39DEE11C7}"/>
                    </a:ext>
                  </a:extLst>
                </p14:cNvPr>
                <p14:cNvContentPartPr/>
                <p14:nvPr/>
              </p14:nvContentPartPr>
              <p14:xfrm>
                <a:off x="4636797" y="2860365"/>
                <a:ext cx="92520" cy="200520"/>
              </p14:xfrm>
            </p:contentPart>
          </mc:Choice>
          <mc:Fallback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B5DA4A5E-3681-416C-A0E2-F0E39DEE11C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32477" y="2856045"/>
                  <a:ext cx="101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FE53F125-9B84-4C10-B43E-33865EF2954F}"/>
                    </a:ext>
                  </a:extLst>
                </p14:cNvPr>
                <p14:cNvContentPartPr/>
                <p14:nvPr/>
              </p14:nvContentPartPr>
              <p14:xfrm>
                <a:off x="4772877" y="2878725"/>
                <a:ext cx="324360" cy="4572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FE53F125-9B84-4C10-B43E-33865EF2954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68557" y="2874405"/>
                  <a:ext cx="333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12400AE7-35AE-40D9-8436-615EB199AD96}"/>
                    </a:ext>
                  </a:extLst>
                </p14:cNvPr>
                <p14:cNvContentPartPr/>
                <p14:nvPr/>
              </p14:nvContentPartPr>
              <p14:xfrm>
                <a:off x="5104077" y="2811765"/>
                <a:ext cx="360" cy="360"/>
              </p14:xfrm>
            </p:contentPart>
          </mc:Choice>
          <mc:Fallback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12400AE7-35AE-40D9-8436-615EB199AD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99757" y="2807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46" name="Gruppieren 169145">
            <a:extLst>
              <a:ext uri="{FF2B5EF4-FFF2-40B4-BE49-F238E27FC236}">
                <a16:creationId xmlns:a16="http://schemas.microsoft.com/office/drawing/2014/main" id="{77A95667-181C-435A-B283-7F13CF2BC436}"/>
              </a:ext>
            </a:extLst>
          </p:cNvPr>
          <p:cNvGrpSpPr/>
          <p:nvPr/>
        </p:nvGrpSpPr>
        <p:grpSpPr>
          <a:xfrm>
            <a:off x="5296317" y="2744085"/>
            <a:ext cx="1561680" cy="160560"/>
            <a:chOff x="5296317" y="2744085"/>
            <a:chExt cx="156168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404A979E-7802-4D4A-A99B-987A73B28A4D}"/>
                    </a:ext>
                  </a:extLst>
                </p14:cNvPr>
                <p14:cNvContentPartPr/>
                <p14:nvPr/>
              </p14:nvContentPartPr>
              <p14:xfrm>
                <a:off x="5296317" y="2760645"/>
                <a:ext cx="221400" cy="144000"/>
              </p14:xfrm>
            </p:contentPart>
          </mc:Choice>
          <mc:Fallback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404A979E-7802-4D4A-A99B-987A73B28A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291997" y="2756325"/>
                  <a:ext cx="230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81DD3BB3-4D3D-483A-955C-2FBF25653AB7}"/>
                    </a:ext>
                  </a:extLst>
                </p14:cNvPr>
                <p14:cNvContentPartPr/>
                <p14:nvPr/>
              </p14:nvContentPartPr>
              <p14:xfrm>
                <a:off x="5492877" y="2744085"/>
                <a:ext cx="28440" cy="34200"/>
              </p14:xfrm>
            </p:contentPart>
          </mc:Choice>
          <mc:Fallback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81DD3BB3-4D3D-483A-955C-2FBF25653AB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488557" y="2739765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6E74452C-9C10-4778-B2CE-A10084BF22B9}"/>
                    </a:ext>
                  </a:extLst>
                </p14:cNvPr>
                <p14:cNvContentPartPr/>
                <p14:nvPr/>
              </p14:nvContentPartPr>
              <p14:xfrm>
                <a:off x="5547237" y="2807445"/>
                <a:ext cx="52560" cy="8172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6E74452C-9C10-4778-B2CE-A10084BF22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42917" y="2803125"/>
                  <a:ext cx="6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21D1B3D2-0448-484D-9EBD-6B7A37721E39}"/>
                    </a:ext>
                  </a:extLst>
                </p14:cNvPr>
                <p14:cNvContentPartPr/>
                <p14:nvPr/>
              </p14:nvContentPartPr>
              <p14:xfrm>
                <a:off x="5575677" y="2751645"/>
                <a:ext cx="42120" cy="2124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21D1B3D2-0448-484D-9EBD-6B7A37721E3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71357" y="2747325"/>
                  <a:ext cx="50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24400865-4A66-4C72-A5BE-F75F62893C3F}"/>
                    </a:ext>
                  </a:extLst>
                </p14:cNvPr>
                <p14:cNvContentPartPr/>
                <p14:nvPr/>
              </p14:nvContentPartPr>
              <p14:xfrm>
                <a:off x="5623917" y="2795925"/>
                <a:ext cx="73800" cy="88920"/>
              </p14:xfrm>
            </p:contentPart>
          </mc:Choice>
          <mc:Fallback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24400865-4A66-4C72-A5BE-F75F62893C3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19597" y="2791605"/>
                  <a:ext cx="82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EEB2AE7C-7725-44E2-AF32-56E95817B770}"/>
                    </a:ext>
                  </a:extLst>
                </p14:cNvPr>
                <p14:cNvContentPartPr/>
                <p14:nvPr/>
              </p14:nvContentPartPr>
              <p14:xfrm>
                <a:off x="5835237" y="2793045"/>
                <a:ext cx="221400" cy="88920"/>
              </p14:xfrm>
            </p:contentPart>
          </mc:Choice>
          <mc:Fallback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EEB2AE7C-7725-44E2-AF32-56E95817B77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830917" y="2788725"/>
                  <a:ext cx="230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11FE89EA-0C80-40D8-9175-2AF0B62CE6CC}"/>
                    </a:ext>
                  </a:extLst>
                </p14:cNvPr>
                <p14:cNvContentPartPr/>
                <p14:nvPr/>
              </p14:nvContentPartPr>
              <p14:xfrm>
                <a:off x="6043317" y="2768925"/>
                <a:ext cx="26280" cy="10080"/>
              </p14:xfrm>
            </p:contentPart>
          </mc:Choice>
          <mc:Fallback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11FE89EA-0C80-40D8-9175-2AF0B62CE6C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38997" y="2764605"/>
                  <a:ext cx="34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4FEE1DAD-D6F9-4024-8D17-1794522E0A93}"/>
                    </a:ext>
                  </a:extLst>
                </p14:cNvPr>
                <p14:cNvContentPartPr/>
                <p14:nvPr/>
              </p14:nvContentPartPr>
              <p14:xfrm>
                <a:off x="6074277" y="2807085"/>
                <a:ext cx="149040" cy="68040"/>
              </p14:xfrm>
            </p:contentPart>
          </mc:Choice>
          <mc:Fallback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4FEE1DAD-D6F9-4024-8D17-1794522E0A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69957" y="2802765"/>
                  <a:ext cx="157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A38269E1-2D4F-46D0-975E-21DFA9EA556D}"/>
                    </a:ext>
                  </a:extLst>
                </p14:cNvPr>
                <p14:cNvContentPartPr/>
                <p14:nvPr/>
              </p14:nvContentPartPr>
              <p14:xfrm>
                <a:off x="6208917" y="2794485"/>
                <a:ext cx="168840" cy="79200"/>
              </p14:xfrm>
            </p:contentPart>
          </mc:Choice>
          <mc:Fallback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A38269E1-2D4F-46D0-975E-21DFA9EA556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04597" y="2790165"/>
                  <a:ext cx="17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69142" name="Freihand 169141">
                  <a:extLst>
                    <a:ext uri="{FF2B5EF4-FFF2-40B4-BE49-F238E27FC236}">
                      <a16:creationId xmlns:a16="http://schemas.microsoft.com/office/drawing/2014/main" id="{6565D64E-FDC6-473B-B0EB-85C60CCAF3E1}"/>
                    </a:ext>
                  </a:extLst>
                </p14:cNvPr>
                <p14:cNvContentPartPr/>
                <p14:nvPr/>
              </p14:nvContentPartPr>
              <p14:xfrm>
                <a:off x="6414117" y="2805645"/>
                <a:ext cx="123840" cy="79560"/>
              </p14:xfrm>
            </p:contentPart>
          </mc:Choice>
          <mc:Fallback>
            <p:pic>
              <p:nvPicPr>
                <p:cNvPr id="169142" name="Freihand 169141">
                  <a:extLst>
                    <a:ext uri="{FF2B5EF4-FFF2-40B4-BE49-F238E27FC236}">
                      <a16:creationId xmlns:a16="http://schemas.microsoft.com/office/drawing/2014/main" id="{6565D64E-FDC6-473B-B0EB-85C60CCAF3E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409797" y="2801325"/>
                  <a:ext cx="132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2E009D21-CE29-430E-BC39-FF0F2DE256B5}"/>
                    </a:ext>
                  </a:extLst>
                </p14:cNvPr>
                <p14:cNvContentPartPr/>
                <p14:nvPr/>
              </p14:nvContentPartPr>
              <p14:xfrm>
                <a:off x="6554877" y="2800605"/>
                <a:ext cx="74160" cy="88920"/>
              </p14:xfrm>
            </p:contentPart>
          </mc:Choice>
          <mc:Fallback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2E009D21-CE29-430E-BC39-FF0F2DE256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50557" y="2796285"/>
                  <a:ext cx="82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1274D582-2A52-4A47-869B-E20645A8BA91}"/>
                    </a:ext>
                  </a:extLst>
                </p14:cNvPr>
                <p14:cNvContentPartPr/>
                <p14:nvPr/>
              </p14:nvContentPartPr>
              <p14:xfrm>
                <a:off x="6666477" y="2803485"/>
                <a:ext cx="76680" cy="68760"/>
              </p14:xfrm>
            </p:contentPart>
          </mc:Choice>
          <mc:Fallback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1274D582-2A52-4A47-869B-E20645A8BA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62157" y="2799165"/>
                  <a:ext cx="85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984F226B-FB56-4E3A-82D8-C7FD8AC24C88}"/>
                    </a:ext>
                  </a:extLst>
                </p14:cNvPr>
                <p14:cNvContentPartPr/>
                <p14:nvPr/>
              </p14:nvContentPartPr>
              <p14:xfrm>
                <a:off x="6770877" y="2789445"/>
                <a:ext cx="87120" cy="91800"/>
              </p14:xfrm>
            </p:contentPart>
          </mc:Choice>
          <mc:Fallback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984F226B-FB56-4E3A-82D8-C7FD8AC24C8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66557" y="2785125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78" name="Gruppieren 169177">
            <a:extLst>
              <a:ext uri="{FF2B5EF4-FFF2-40B4-BE49-F238E27FC236}">
                <a16:creationId xmlns:a16="http://schemas.microsoft.com/office/drawing/2014/main" id="{8EFAD926-2701-4ECF-95A0-3A08521641C3}"/>
              </a:ext>
            </a:extLst>
          </p:cNvPr>
          <p:cNvGrpSpPr/>
          <p:nvPr/>
        </p:nvGrpSpPr>
        <p:grpSpPr>
          <a:xfrm>
            <a:off x="7032237" y="2700525"/>
            <a:ext cx="3624120" cy="335160"/>
            <a:chOff x="7032237" y="2700525"/>
            <a:chExt cx="36241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AE89B08B-C0E6-42A9-8CBE-8BE43C9D4CF2}"/>
                    </a:ext>
                  </a:extLst>
                </p14:cNvPr>
                <p14:cNvContentPartPr/>
                <p14:nvPr/>
              </p14:nvContentPartPr>
              <p14:xfrm>
                <a:off x="7032237" y="2821125"/>
                <a:ext cx="129240" cy="6516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AE89B08B-C0E6-42A9-8CBE-8BE43C9D4CF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27917" y="2816805"/>
                  <a:ext cx="137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BA0B10F2-82D1-4BC2-83A9-29F33D0FDBA3}"/>
                    </a:ext>
                  </a:extLst>
                </p14:cNvPr>
                <p14:cNvContentPartPr/>
                <p14:nvPr/>
              </p14:nvContentPartPr>
              <p14:xfrm>
                <a:off x="7166877" y="2819325"/>
                <a:ext cx="275760" cy="6372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BA0B10F2-82D1-4BC2-83A9-29F33D0FDB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62557" y="2815005"/>
                  <a:ext cx="28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3C9F17C2-B227-4A0E-BDB4-74F2F6A3D2B4}"/>
                    </a:ext>
                  </a:extLst>
                </p14:cNvPr>
                <p14:cNvContentPartPr/>
                <p14:nvPr/>
              </p14:nvContentPartPr>
              <p14:xfrm>
                <a:off x="7498077" y="2787285"/>
                <a:ext cx="76320" cy="8748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3C9F17C2-B227-4A0E-BDB4-74F2F6A3D2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93757" y="2782965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A537628C-6B8C-4898-BF82-F43915855162}"/>
                    </a:ext>
                  </a:extLst>
                </p14:cNvPr>
                <p14:cNvContentPartPr/>
                <p14:nvPr/>
              </p14:nvContentPartPr>
              <p14:xfrm>
                <a:off x="7640997" y="2818245"/>
                <a:ext cx="244080" cy="64440"/>
              </p14:xfrm>
            </p:contentPart>
          </mc:Choice>
          <mc:Fallback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A537628C-6B8C-4898-BF82-F439158551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36677" y="2813925"/>
                  <a:ext cx="252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2B202D3E-333B-4B47-9A72-C61B83E6C4B7}"/>
                    </a:ext>
                  </a:extLst>
                </p14:cNvPr>
                <p14:cNvContentPartPr/>
                <p14:nvPr/>
              </p14:nvContentPartPr>
              <p14:xfrm>
                <a:off x="7843677" y="2830485"/>
                <a:ext cx="150840" cy="20016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2B202D3E-333B-4B47-9A72-C61B83E6C4B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39357" y="2825805"/>
                  <a:ext cx="159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7F485B2D-5C4C-4EEA-AEEA-7DFC1A07CD5D}"/>
                    </a:ext>
                  </a:extLst>
                </p14:cNvPr>
                <p14:cNvContentPartPr/>
                <p14:nvPr/>
              </p14:nvContentPartPr>
              <p14:xfrm>
                <a:off x="8058957" y="2729325"/>
                <a:ext cx="127080" cy="16128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7F485B2D-5C4C-4EEA-AEEA-7DFC1A07CD5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54637" y="2725005"/>
                  <a:ext cx="135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80C7C612-5A77-495F-98F8-83F1FB32DDBC}"/>
                    </a:ext>
                  </a:extLst>
                </p14:cNvPr>
                <p14:cNvContentPartPr/>
                <p14:nvPr/>
              </p14:nvContentPartPr>
              <p14:xfrm>
                <a:off x="8183877" y="2748765"/>
                <a:ext cx="30600" cy="59760"/>
              </p14:xfrm>
            </p:contentPart>
          </mc:Choice>
          <mc:Fallback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80C7C612-5A77-495F-98F8-83F1FB32DDB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79557" y="2744445"/>
                  <a:ext cx="39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878D31F5-A324-4971-B9F1-420A81A86EEC}"/>
                    </a:ext>
                  </a:extLst>
                </p14:cNvPr>
                <p14:cNvContentPartPr/>
                <p14:nvPr/>
              </p14:nvContentPartPr>
              <p14:xfrm>
                <a:off x="8226717" y="2813205"/>
                <a:ext cx="177840" cy="5724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878D31F5-A324-4971-B9F1-420A81A86EE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22397" y="2808885"/>
                  <a:ext cx="186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FA6BCCF3-56AF-4F58-A998-DB33BC40BE31}"/>
                    </a:ext>
                  </a:extLst>
                </p14:cNvPr>
                <p14:cNvContentPartPr/>
                <p14:nvPr/>
              </p14:nvContentPartPr>
              <p14:xfrm>
                <a:off x="8543877" y="2721405"/>
                <a:ext cx="97560" cy="16596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FA6BCCF3-56AF-4F58-A998-DB33BC40BE3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39557" y="2717085"/>
                  <a:ext cx="106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CD3EB9F2-3C2B-4B07-8698-593846010088}"/>
                    </a:ext>
                  </a:extLst>
                </p14:cNvPr>
                <p14:cNvContentPartPr/>
                <p14:nvPr/>
              </p14:nvContentPartPr>
              <p14:xfrm>
                <a:off x="8627037" y="2813565"/>
                <a:ext cx="108720" cy="22212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CD3EB9F2-3C2B-4B07-8698-59384601008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22717" y="2809245"/>
                  <a:ext cx="117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F195F598-8EA8-4668-85CB-30DFC9BA2F8E}"/>
                    </a:ext>
                  </a:extLst>
                </p14:cNvPr>
                <p14:cNvContentPartPr/>
                <p14:nvPr/>
              </p14:nvContentPartPr>
              <p14:xfrm>
                <a:off x="8926917" y="2763885"/>
                <a:ext cx="125280" cy="112320"/>
              </p14:xfrm>
            </p:contentPart>
          </mc:Choice>
          <mc:Fallback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F195F598-8EA8-4668-85CB-30DFC9BA2F8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22597" y="2759565"/>
                  <a:ext cx="133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4C9EF28D-8E8D-4382-83FB-781B132F1096}"/>
                    </a:ext>
                  </a:extLst>
                </p14:cNvPr>
                <p14:cNvContentPartPr/>
                <p14:nvPr/>
              </p14:nvContentPartPr>
              <p14:xfrm>
                <a:off x="9094677" y="2700525"/>
                <a:ext cx="102240" cy="171720"/>
              </p14:xfrm>
            </p:contentPart>
          </mc:Choice>
          <mc:Fallback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4C9EF28D-8E8D-4382-83FB-781B132F109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90357" y="2696205"/>
                  <a:ext cx="110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D38B52E1-24BE-4C42-88D5-7F5869B37718}"/>
                    </a:ext>
                  </a:extLst>
                </p14:cNvPr>
                <p14:cNvContentPartPr/>
                <p14:nvPr/>
              </p14:nvContentPartPr>
              <p14:xfrm>
                <a:off x="9246597" y="2777925"/>
                <a:ext cx="106920" cy="176040"/>
              </p14:xfrm>
            </p:contentPart>
          </mc:Choice>
          <mc:Fallback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D38B52E1-24BE-4C42-88D5-7F5869B3771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242277" y="2773605"/>
                  <a:ext cx="11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A0354B95-BA50-4484-A1AC-C6F0A1B50309}"/>
                    </a:ext>
                  </a:extLst>
                </p14:cNvPr>
                <p14:cNvContentPartPr/>
                <p14:nvPr/>
              </p14:nvContentPartPr>
              <p14:xfrm>
                <a:off x="9321837" y="2872605"/>
                <a:ext cx="141120" cy="86400"/>
              </p14:xfrm>
            </p:contentPart>
          </mc:Choice>
          <mc:Fallback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A0354B95-BA50-4484-A1AC-C6F0A1B503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17517" y="2868285"/>
                  <a:ext cx="149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41B014BF-2722-485E-98AC-29419FA279E9}"/>
                    </a:ext>
                  </a:extLst>
                </p14:cNvPr>
                <p14:cNvContentPartPr/>
                <p14:nvPr/>
              </p14:nvContentPartPr>
              <p14:xfrm>
                <a:off x="9401037" y="2753445"/>
                <a:ext cx="122040" cy="242640"/>
              </p14:xfrm>
            </p:contentPart>
          </mc:Choice>
          <mc:Fallback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41B014BF-2722-485E-98AC-29419FA279E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96717" y="2749125"/>
                  <a:ext cx="130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3F97F479-51A9-45F2-8C29-B2C10287B2D3}"/>
                    </a:ext>
                  </a:extLst>
                </p14:cNvPr>
                <p14:cNvContentPartPr/>
                <p14:nvPr/>
              </p14:nvContentPartPr>
              <p14:xfrm>
                <a:off x="9625677" y="2842365"/>
                <a:ext cx="154800" cy="936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3F97F479-51A9-45F2-8C29-B2C10287B2D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21357" y="2838045"/>
                  <a:ext cx="16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EEFB9C67-1BBA-4DAE-8269-7C80B66DF996}"/>
                    </a:ext>
                  </a:extLst>
                </p14:cNvPr>
                <p14:cNvContentPartPr/>
                <p14:nvPr/>
              </p14:nvContentPartPr>
              <p14:xfrm>
                <a:off x="9645477" y="2881245"/>
                <a:ext cx="149040" cy="10080"/>
              </p14:xfrm>
            </p:contentPart>
          </mc:Choice>
          <mc:Fallback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EEFB9C67-1BBA-4DAE-8269-7C80B66DF99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641157" y="2876925"/>
                  <a:ext cx="157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D3353D99-CFE9-4C2A-896A-5F58E79D63C0}"/>
                    </a:ext>
                  </a:extLst>
                </p14:cNvPr>
                <p14:cNvContentPartPr/>
                <p14:nvPr/>
              </p14:nvContentPartPr>
              <p14:xfrm>
                <a:off x="8763477" y="2763885"/>
                <a:ext cx="91080" cy="113760"/>
              </p14:xfrm>
            </p:contentPart>
          </mc:Choice>
          <mc:Fallback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D3353D99-CFE9-4C2A-896A-5F58E79D63C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759157" y="2759565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0E1A60D7-217C-445E-B998-C83307D7DE9C}"/>
                    </a:ext>
                  </a:extLst>
                </p14:cNvPr>
                <p14:cNvContentPartPr/>
                <p14:nvPr/>
              </p14:nvContentPartPr>
              <p14:xfrm>
                <a:off x="8745117" y="2760645"/>
                <a:ext cx="117000" cy="169560"/>
              </p14:xfrm>
            </p:contentPart>
          </mc:Choice>
          <mc:Fallback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0E1A60D7-217C-445E-B998-C83307D7DE9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740797" y="2756325"/>
                  <a:ext cx="125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91CBA402-5A63-4283-85D2-D3BFEA2B8D16}"/>
                    </a:ext>
                  </a:extLst>
                </p14:cNvPr>
                <p14:cNvContentPartPr/>
                <p14:nvPr/>
              </p14:nvContentPartPr>
              <p14:xfrm>
                <a:off x="9904677" y="2788725"/>
                <a:ext cx="101880" cy="9828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91CBA402-5A63-4283-85D2-D3BFEA2B8D1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00357" y="2784405"/>
                  <a:ext cx="11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859A09E6-B78F-47F3-9B19-814D6FD69815}"/>
                    </a:ext>
                  </a:extLst>
                </p14:cNvPr>
                <p14:cNvContentPartPr/>
                <p14:nvPr/>
              </p14:nvContentPartPr>
              <p14:xfrm>
                <a:off x="10017717" y="2867925"/>
                <a:ext cx="36000" cy="97200"/>
              </p14:xfrm>
            </p:contentPart>
          </mc:Choice>
          <mc:Fallback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859A09E6-B78F-47F3-9B19-814D6FD6981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13397" y="2863605"/>
                  <a:ext cx="44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F951AA24-25EB-4E62-BB2C-A395EB6E9DCB}"/>
                    </a:ext>
                  </a:extLst>
                </p14:cNvPr>
                <p14:cNvContentPartPr/>
                <p14:nvPr/>
              </p14:nvContentPartPr>
              <p14:xfrm>
                <a:off x="10096557" y="2771085"/>
                <a:ext cx="79560" cy="141480"/>
              </p14:xfrm>
            </p:contentPart>
          </mc:Choice>
          <mc:Fallback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F951AA24-25EB-4E62-BB2C-A395EB6E9DC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92237" y="2766765"/>
                  <a:ext cx="88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0970571E-034A-4BB9-8F79-F4832C7A5EFA}"/>
                    </a:ext>
                  </a:extLst>
                </p14:cNvPr>
                <p14:cNvContentPartPr/>
                <p14:nvPr/>
              </p14:nvContentPartPr>
              <p14:xfrm>
                <a:off x="10282317" y="2851365"/>
                <a:ext cx="8280" cy="180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0970571E-034A-4BB9-8F79-F4832C7A5EF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7997" y="2847045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53411576-4C0A-4520-B3BC-5C9A2988B0B5}"/>
                    </a:ext>
                  </a:extLst>
                </p14:cNvPr>
                <p14:cNvContentPartPr/>
                <p14:nvPr/>
              </p14:nvContentPartPr>
              <p14:xfrm>
                <a:off x="10365477" y="2753085"/>
                <a:ext cx="64080" cy="145440"/>
              </p14:xfrm>
            </p:contentPart>
          </mc:Choice>
          <mc:Fallback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53411576-4C0A-4520-B3BC-5C9A2988B0B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61157" y="2748765"/>
                  <a:ext cx="7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2559C718-1C67-46AB-9811-1D5DF6306871}"/>
                    </a:ext>
                  </a:extLst>
                </p14:cNvPr>
                <p14:cNvContentPartPr/>
                <p14:nvPr/>
              </p14:nvContentPartPr>
              <p14:xfrm>
                <a:off x="10445757" y="2867205"/>
                <a:ext cx="26280" cy="5580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2559C718-1C67-46AB-9811-1D5DF630687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441437" y="2862885"/>
                  <a:ext cx="34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716A4881-35AA-4F83-AC67-C0650276F63F}"/>
                    </a:ext>
                  </a:extLst>
                </p14:cNvPr>
                <p14:cNvContentPartPr/>
                <p14:nvPr/>
              </p14:nvContentPartPr>
              <p14:xfrm>
                <a:off x="10497237" y="2765325"/>
                <a:ext cx="90720" cy="129960"/>
              </p14:xfrm>
            </p:contentPart>
          </mc:Choice>
          <mc:Fallback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716A4881-35AA-4F83-AC67-C0650276F63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492917" y="2761005"/>
                  <a:ext cx="99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D4574B57-3811-4C18-83F7-1BE407A9DB28}"/>
                    </a:ext>
                  </a:extLst>
                </p14:cNvPr>
                <p14:cNvContentPartPr/>
                <p14:nvPr/>
              </p14:nvContentPartPr>
              <p14:xfrm>
                <a:off x="10555557" y="2754885"/>
                <a:ext cx="100800" cy="7920"/>
              </p14:xfrm>
            </p:contentPart>
          </mc:Choice>
          <mc:Fallback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D4574B57-3811-4C18-83F7-1BE407A9DB2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551237" y="2750565"/>
                  <a:ext cx="10944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83" name="Gruppieren 169182">
            <a:extLst>
              <a:ext uri="{FF2B5EF4-FFF2-40B4-BE49-F238E27FC236}">
                <a16:creationId xmlns:a16="http://schemas.microsoft.com/office/drawing/2014/main" id="{7F06C4FE-7746-4378-8C59-6F5B7DF11AA9}"/>
              </a:ext>
            </a:extLst>
          </p:cNvPr>
          <p:cNvGrpSpPr/>
          <p:nvPr/>
        </p:nvGrpSpPr>
        <p:grpSpPr>
          <a:xfrm>
            <a:off x="10761117" y="2745165"/>
            <a:ext cx="700560" cy="207720"/>
            <a:chOff x="10761117" y="2745165"/>
            <a:chExt cx="70056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41C7E222-3FB8-46A3-B83F-CD0791783AA5}"/>
                    </a:ext>
                  </a:extLst>
                </p14:cNvPr>
                <p14:cNvContentPartPr/>
                <p14:nvPr/>
              </p14:nvContentPartPr>
              <p14:xfrm>
                <a:off x="10761117" y="2832285"/>
                <a:ext cx="141120" cy="5040"/>
              </p14:xfrm>
            </p:contentPart>
          </mc:Choice>
          <mc:Fallback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41C7E222-3FB8-46A3-B83F-CD0791783AA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756797" y="2827965"/>
                  <a:ext cx="149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3977F43F-BB90-4993-BE7E-4A2ECCAC36F6}"/>
                    </a:ext>
                  </a:extLst>
                </p14:cNvPr>
                <p14:cNvContentPartPr/>
                <p14:nvPr/>
              </p14:nvContentPartPr>
              <p14:xfrm>
                <a:off x="10767597" y="2745165"/>
                <a:ext cx="522720" cy="20772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3977F43F-BB90-4993-BE7E-4A2ECCAC36F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63277" y="2740845"/>
                  <a:ext cx="531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C50066EE-8FF8-42F5-8CEE-E30ACF2425A5}"/>
                    </a:ext>
                  </a:extLst>
                </p14:cNvPr>
                <p14:cNvContentPartPr/>
                <p14:nvPr/>
              </p14:nvContentPartPr>
              <p14:xfrm>
                <a:off x="11298597" y="2791245"/>
                <a:ext cx="109800" cy="10296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C50066EE-8FF8-42F5-8CEE-E30ACF2425A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94277" y="2786925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87EB3314-E8E6-4E78-911E-08E14C6460BF}"/>
                    </a:ext>
                  </a:extLst>
                </p14:cNvPr>
                <p14:cNvContentPartPr/>
                <p14:nvPr/>
              </p14:nvContentPartPr>
              <p14:xfrm>
                <a:off x="11332077" y="2759925"/>
                <a:ext cx="129600" cy="6480"/>
              </p14:xfrm>
            </p:contentPart>
          </mc:Choice>
          <mc:Fallback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87EB3314-E8E6-4E78-911E-08E14C6460B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327757" y="2755605"/>
                  <a:ext cx="13824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24" name="Gruppieren 169223">
            <a:extLst>
              <a:ext uri="{FF2B5EF4-FFF2-40B4-BE49-F238E27FC236}">
                <a16:creationId xmlns:a16="http://schemas.microsoft.com/office/drawing/2014/main" id="{46A3C875-70C5-4A18-A614-C11C7C6F58C7}"/>
              </a:ext>
            </a:extLst>
          </p:cNvPr>
          <p:cNvGrpSpPr/>
          <p:nvPr/>
        </p:nvGrpSpPr>
        <p:grpSpPr>
          <a:xfrm>
            <a:off x="782637" y="3221805"/>
            <a:ext cx="1468800" cy="231840"/>
            <a:chOff x="782637" y="3221805"/>
            <a:chExt cx="14688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D529814D-83ED-4B11-B2D1-377C931AF0F2}"/>
                    </a:ext>
                  </a:extLst>
                </p14:cNvPr>
                <p14:cNvContentPartPr/>
                <p14:nvPr/>
              </p14:nvContentPartPr>
              <p14:xfrm>
                <a:off x="782637" y="3323325"/>
                <a:ext cx="200520" cy="30240"/>
              </p14:xfrm>
            </p:contentPart>
          </mc:Choice>
          <mc:Fallback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D529814D-83ED-4B11-B2D1-377C931AF0F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8317" y="3319005"/>
                  <a:ext cx="20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CBD2F077-EEE3-42A1-AB36-BC63A6D51CC7}"/>
                    </a:ext>
                  </a:extLst>
                </p14:cNvPr>
                <p14:cNvContentPartPr/>
                <p14:nvPr/>
              </p14:nvContentPartPr>
              <p14:xfrm>
                <a:off x="939597" y="3258525"/>
                <a:ext cx="171720" cy="195120"/>
              </p14:xfrm>
            </p:contentPart>
          </mc:Choice>
          <mc:Fallback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CBD2F077-EEE3-42A1-AB36-BC63A6D51CC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35277" y="3254205"/>
                  <a:ext cx="180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8DBB3667-CC61-475B-98A8-DE2C0AC54764}"/>
                    </a:ext>
                  </a:extLst>
                </p14:cNvPr>
                <p14:cNvContentPartPr/>
                <p14:nvPr/>
              </p14:nvContentPartPr>
              <p14:xfrm>
                <a:off x="1253877" y="3297765"/>
                <a:ext cx="250200" cy="64080"/>
              </p14:xfrm>
            </p:contentPart>
          </mc:Choice>
          <mc:Fallback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8DBB3667-CC61-475B-98A8-DE2C0AC5476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249557" y="3293445"/>
                  <a:ext cx="258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26ECD30E-C69A-4B2A-AF51-3CC4B92884E9}"/>
                    </a:ext>
                  </a:extLst>
                </p14:cNvPr>
                <p14:cNvContentPartPr/>
                <p14:nvPr/>
              </p14:nvContentPartPr>
              <p14:xfrm>
                <a:off x="1502637" y="3221805"/>
                <a:ext cx="38160" cy="1800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26ECD30E-C69A-4B2A-AF51-3CC4B92884E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98317" y="3217485"/>
                  <a:ext cx="4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A6EB11E7-B179-406D-A843-61EE9C57C3EE}"/>
                    </a:ext>
                  </a:extLst>
                </p14:cNvPr>
                <p14:cNvContentPartPr/>
                <p14:nvPr/>
              </p14:nvContentPartPr>
              <p14:xfrm>
                <a:off x="1570677" y="3261405"/>
                <a:ext cx="100080" cy="81720"/>
              </p14:xfrm>
            </p:contentPart>
          </mc:Choice>
          <mc:Fallback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A6EB11E7-B179-406D-A843-61EE9C57C3E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566357" y="3257085"/>
                  <a:ext cx="10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ADE99A8F-554C-4AE2-A284-8ED0352771A2}"/>
                    </a:ext>
                  </a:extLst>
                </p14:cNvPr>
                <p14:cNvContentPartPr/>
                <p14:nvPr/>
              </p14:nvContentPartPr>
              <p14:xfrm>
                <a:off x="1704957" y="3257445"/>
                <a:ext cx="185040" cy="9864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ADE99A8F-554C-4AE2-A284-8ED0352771A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00637" y="3253125"/>
                  <a:ext cx="193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C4D81524-3F62-44D4-8973-31FFD6DB2CC5}"/>
                    </a:ext>
                  </a:extLst>
                </p14:cNvPr>
                <p14:cNvContentPartPr/>
                <p14:nvPr/>
              </p14:nvContentPartPr>
              <p14:xfrm>
                <a:off x="1889997" y="3265005"/>
                <a:ext cx="118440" cy="48240"/>
              </p14:xfrm>
            </p:contentPart>
          </mc:Choice>
          <mc:Fallback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C4D81524-3F62-44D4-8973-31FFD6DB2CC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885677" y="3260685"/>
                  <a:ext cx="127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ECBA1BCE-71A2-4066-82A1-8431C1EEA4C6}"/>
                    </a:ext>
                  </a:extLst>
                </p14:cNvPr>
                <p14:cNvContentPartPr/>
                <p14:nvPr/>
              </p14:nvContentPartPr>
              <p14:xfrm>
                <a:off x="2045157" y="3232245"/>
                <a:ext cx="68040" cy="91080"/>
              </p14:xfrm>
            </p:contentPart>
          </mc:Choice>
          <mc:Fallback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ECBA1BCE-71A2-4066-82A1-8431C1EEA4C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40837" y="3227925"/>
                  <a:ext cx="76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7EA314F7-CAB7-4B79-8F54-462184739341}"/>
                    </a:ext>
                  </a:extLst>
                </p14:cNvPr>
                <p14:cNvContentPartPr/>
                <p14:nvPr/>
              </p14:nvContentPartPr>
              <p14:xfrm>
                <a:off x="2122917" y="3241245"/>
                <a:ext cx="128520" cy="80640"/>
              </p14:xfrm>
            </p:contentPart>
          </mc:Choice>
          <mc:Fallback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7EA314F7-CAB7-4B79-8F54-4621847393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118597" y="3236925"/>
                  <a:ext cx="1371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169194" name="Freihand 169193">
                <a:extLst>
                  <a:ext uri="{FF2B5EF4-FFF2-40B4-BE49-F238E27FC236}">
                    <a16:creationId xmlns:a16="http://schemas.microsoft.com/office/drawing/2014/main" id="{29071F1B-0DF6-439E-A124-46CD842F9DE2}"/>
                  </a:ext>
                </a:extLst>
              </p14:cNvPr>
              <p14:cNvContentPartPr/>
              <p14:nvPr/>
            </p14:nvContentPartPr>
            <p14:xfrm>
              <a:off x="2465277" y="3206325"/>
              <a:ext cx="204480" cy="209160"/>
            </p14:xfrm>
          </p:contentPart>
        </mc:Choice>
        <mc:Fallback>
          <p:pic>
            <p:nvPicPr>
              <p:cNvPr id="169194" name="Freihand 169193">
                <a:extLst>
                  <a:ext uri="{FF2B5EF4-FFF2-40B4-BE49-F238E27FC236}">
                    <a16:creationId xmlns:a16="http://schemas.microsoft.com/office/drawing/2014/main" id="{29071F1B-0DF6-439E-A124-46CD842F9DE2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460957" y="3202005"/>
                <a:ext cx="2131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23" name="Gruppieren 169222">
            <a:extLst>
              <a:ext uri="{FF2B5EF4-FFF2-40B4-BE49-F238E27FC236}">
                <a16:creationId xmlns:a16="http://schemas.microsoft.com/office/drawing/2014/main" id="{4387FC40-45A6-44AF-8C9E-F33C3AB8308E}"/>
              </a:ext>
            </a:extLst>
          </p:cNvPr>
          <p:cNvGrpSpPr/>
          <p:nvPr/>
        </p:nvGrpSpPr>
        <p:grpSpPr>
          <a:xfrm>
            <a:off x="2876757" y="3137925"/>
            <a:ext cx="1494000" cy="174600"/>
            <a:chOff x="2876757" y="3137925"/>
            <a:chExt cx="149400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C49E216A-83A6-4DE7-AD2F-EDFC5CA9E993}"/>
                    </a:ext>
                  </a:extLst>
                </p14:cNvPr>
                <p14:cNvContentPartPr/>
                <p14:nvPr/>
              </p14:nvContentPartPr>
              <p14:xfrm>
                <a:off x="2876757" y="3154125"/>
                <a:ext cx="119160" cy="128160"/>
              </p14:xfrm>
            </p:contentPart>
          </mc:Choice>
          <mc:Fallback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C49E216A-83A6-4DE7-AD2F-EDFC5CA9E99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72437" y="3149805"/>
                  <a:ext cx="127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480B357C-6EA9-49F0-B5EB-82AFBBE1D194}"/>
                    </a:ext>
                  </a:extLst>
                </p14:cNvPr>
                <p14:cNvContentPartPr/>
                <p14:nvPr/>
              </p14:nvContentPartPr>
              <p14:xfrm>
                <a:off x="2965677" y="3141885"/>
                <a:ext cx="213480" cy="143640"/>
              </p14:xfrm>
            </p:contentPart>
          </mc:Choice>
          <mc:Fallback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480B357C-6EA9-49F0-B5EB-82AFBBE1D19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61357" y="3137565"/>
                  <a:ext cx="22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2AD596CB-FD7A-40D1-938A-20268323A766}"/>
                    </a:ext>
                  </a:extLst>
                </p14:cNvPr>
                <p14:cNvContentPartPr/>
                <p14:nvPr/>
              </p14:nvContentPartPr>
              <p14:xfrm>
                <a:off x="3189597" y="3203085"/>
                <a:ext cx="141120" cy="55080"/>
              </p14:xfrm>
            </p:contentPart>
          </mc:Choice>
          <mc:Fallback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2AD596CB-FD7A-40D1-938A-20268323A76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185277" y="3198765"/>
                  <a:ext cx="149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B13D11BC-6427-4C10-906C-A9D8AE850176}"/>
                    </a:ext>
                  </a:extLst>
                </p14:cNvPr>
                <p14:cNvContentPartPr/>
                <p14:nvPr/>
              </p14:nvContentPartPr>
              <p14:xfrm>
                <a:off x="3341517" y="3137925"/>
                <a:ext cx="40320" cy="113400"/>
              </p14:xfrm>
            </p:contentPart>
          </mc:Choice>
          <mc:Fallback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B13D11BC-6427-4C10-906C-A9D8AE85017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37197" y="3133605"/>
                  <a:ext cx="48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D89955FF-CB05-4F82-8A5D-CB49C3FB8EAC}"/>
                    </a:ext>
                  </a:extLst>
                </p14:cNvPr>
                <p14:cNvContentPartPr/>
                <p14:nvPr/>
              </p14:nvContentPartPr>
              <p14:xfrm>
                <a:off x="3461397" y="3172125"/>
                <a:ext cx="151920" cy="111600"/>
              </p14:xfrm>
            </p:contentPart>
          </mc:Choice>
          <mc:Fallback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D89955FF-CB05-4F82-8A5D-CB49C3FB8EA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457077" y="3167805"/>
                  <a:ext cx="16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8E27B02B-ED02-49EC-9C39-B5DDE3D1D03C}"/>
                    </a:ext>
                  </a:extLst>
                </p14:cNvPr>
                <p14:cNvContentPartPr/>
                <p14:nvPr/>
              </p14:nvContentPartPr>
              <p14:xfrm>
                <a:off x="3619797" y="3223245"/>
                <a:ext cx="340560" cy="66240"/>
              </p14:xfrm>
            </p:contentPart>
          </mc:Choice>
          <mc:Fallback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8E27B02B-ED02-49EC-9C39-B5DDE3D1D03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615477" y="3218925"/>
                  <a:ext cx="349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73C6F9A9-0154-4793-B881-A3A2BE63182B}"/>
                    </a:ext>
                  </a:extLst>
                </p14:cNvPr>
                <p14:cNvContentPartPr/>
                <p14:nvPr/>
              </p14:nvContentPartPr>
              <p14:xfrm>
                <a:off x="4007517" y="3253485"/>
                <a:ext cx="171000" cy="59040"/>
              </p14:xfrm>
            </p:contentPart>
          </mc:Choice>
          <mc:Fallback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73C6F9A9-0154-4793-B881-A3A2BE63182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03197" y="3249165"/>
                  <a:ext cx="17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6A842C8A-142B-4906-A801-EDB26CFB7C0F}"/>
                    </a:ext>
                  </a:extLst>
                </p14:cNvPr>
                <p14:cNvContentPartPr/>
                <p14:nvPr/>
              </p14:nvContentPartPr>
              <p14:xfrm>
                <a:off x="4226757" y="3216765"/>
                <a:ext cx="144000" cy="73800"/>
              </p14:xfrm>
            </p:contentPart>
          </mc:Choice>
          <mc:Fallback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6A842C8A-142B-4906-A801-EDB26CFB7C0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222437" y="3212445"/>
                  <a:ext cx="1526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22" name="Gruppieren 169221">
            <a:extLst>
              <a:ext uri="{FF2B5EF4-FFF2-40B4-BE49-F238E27FC236}">
                <a16:creationId xmlns:a16="http://schemas.microsoft.com/office/drawing/2014/main" id="{9FA4F6D3-8E25-4E5C-A143-5503C978B3EA}"/>
              </a:ext>
            </a:extLst>
          </p:cNvPr>
          <p:cNvGrpSpPr/>
          <p:nvPr/>
        </p:nvGrpSpPr>
        <p:grpSpPr>
          <a:xfrm>
            <a:off x="4616277" y="3163485"/>
            <a:ext cx="276480" cy="257760"/>
            <a:chOff x="4616277" y="3163485"/>
            <a:chExt cx="2764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355CBB70-200C-4FA1-B0D0-03E1F3E40CFB}"/>
                    </a:ext>
                  </a:extLst>
                </p14:cNvPr>
                <p14:cNvContentPartPr/>
                <p14:nvPr/>
              </p14:nvContentPartPr>
              <p14:xfrm>
                <a:off x="4616277" y="3238725"/>
                <a:ext cx="131400" cy="182520"/>
              </p14:xfrm>
            </p:contentPart>
          </mc:Choice>
          <mc:Fallback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355CBB70-200C-4FA1-B0D0-03E1F3E40CF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611957" y="3234405"/>
                  <a:ext cx="140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684895F3-BE2C-4BC4-92B1-81C61404F097}"/>
                    </a:ext>
                  </a:extLst>
                </p14:cNvPr>
                <p14:cNvContentPartPr/>
                <p14:nvPr/>
              </p14:nvContentPartPr>
              <p14:xfrm>
                <a:off x="4797717" y="3163485"/>
                <a:ext cx="36360" cy="11268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684895F3-BE2C-4BC4-92B1-81C61404F09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793397" y="3159165"/>
                  <a:ext cx="45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DF44A3FC-89DB-4B3F-9C3E-ED79D29D058D}"/>
                    </a:ext>
                  </a:extLst>
                </p14:cNvPr>
                <p14:cNvContentPartPr/>
                <p14:nvPr/>
              </p14:nvContentPartPr>
              <p14:xfrm>
                <a:off x="4753797" y="3172845"/>
                <a:ext cx="138960" cy="117360"/>
              </p14:xfrm>
            </p:contentPart>
          </mc:Choice>
          <mc:Fallback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DF44A3FC-89DB-4B3F-9C3E-ED79D29D058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749477" y="3168525"/>
                  <a:ext cx="1476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169206" name="Freihand 169205">
                <a:extLst>
                  <a:ext uri="{FF2B5EF4-FFF2-40B4-BE49-F238E27FC236}">
                    <a16:creationId xmlns:a16="http://schemas.microsoft.com/office/drawing/2014/main" id="{A79BEEA6-A821-49E6-9278-EB0D70A9CB64}"/>
                  </a:ext>
                </a:extLst>
              </p14:cNvPr>
              <p14:cNvContentPartPr/>
              <p14:nvPr/>
            </p14:nvContentPartPr>
            <p14:xfrm>
              <a:off x="5096517" y="3226845"/>
              <a:ext cx="182880" cy="77400"/>
            </p14:xfrm>
          </p:contentPart>
        </mc:Choice>
        <mc:Fallback>
          <p:pic>
            <p:nvPicPr>
              <p:cNvPr id="169206" name="Freihand 169205">
                <a:extLst>
                  <a:ext uri="{FF2B5EF4-FFF2-40B4-BE49-F238E27FC236}">
                    <a16:creationId xmlns:a16="http://schemas.microsoft.com/office/drawing/2014/main" id="{A79BEEA6-A821-49E6-9278-EB0D70A9CB64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5092197" y="3222525"/>
                <a:ext cx="191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169207" name="Freihand 169206">
                <a:extLst>
                  <a:ext uri="{FF2B5EF4-FFF2-40B4-BE49-F238E27FC236}">
                    <a16:creationId xmlns:a16="http://schemas.microsoft.com/office/drawing/2014/main" id="{8A4B47F3-C308-43A0-9265-41FEE85D6B21}"/>
                  </a:ext>
                </a:extLst>
              </p14:cNvPr>
              <p14:cNvContentPartPr/>
              <p14:nvPr/>
            </p14:nvContentPartPr>
            <p14:xfrm>
              <a:off x="5355717" y="3217125"/>
              <a:ext cx="110880" cy="78840"/>
            </p14:xfrm>
          </p:contentPart>
        </mc:Choice>
        <mc:Fallback>
          <p:pic>
            <p:nvPicPr>
              <p:cNvPr id="169207" name="Freihand 169206">
                <a:extLst>
                  <a:ext uri="{FF2B5EF4-FFF2-40B4-BE49-F238E27FC236}">
                    <a16:creationId xmlns:a16="http://schemas.microsoft.com/office/drawing/2014/main" id="{8A4B47F3-C308-43A0-9265-41FEE85D6B21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5351397" y="3212805"/>
                <a:ext cx="119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169208" name="Freihand 169207">
                <a:extLst>
                  <a:ext uri="{FF2B5EF4-FFF2-40B4-BE49-F238E27FC236}">
                    <a16:creationId xmlns:a16="http://schemas.microsoft.com/office/drawing/2014/main" id="{50155865-D967-435C-BD79-CBEE868EBEF5}"/>
                  </a:ext>
                </a:extLst>
              </p14:cNvPr>
              <p14:cNvContentPartPr/>
              <p14:nvPr/>
            </p14:nvContentPartPr>
            <p14:xfrm>
              <a:off x="5483517" y="3213165"/>
              <a:ext cx="76320" cy="85320"/>
            </p14:xfrm>
          </p:contentPart>
        </mc:Choice>
        <mc:Fallback>
          <p:pic>
            <p:nvPicPr>
              <p:cNvPr id="169208" name="Freihand 169207">
                <a:extLst>
                  <a:ext uri="{FF2B5EF4-FFF2-40B4-BE49-F238E27FC236}">
                    <a16:creationId xmlns:a16="http://schemas.microsoft.com/office/drawing/2014/main" id="{50155865-D967-435C-BD79-CBEE868EBEF5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5479197" y="3208845"/>
                <a:ext cx="84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169209" name="Freihand 169208">
                <a:extLst>
                  <a:ext uri="{FF2B5EF4-FFF2-40B4-BE49-F238E27FC236}">
                    <a16:creationId xmlns:a16="http://schemas.microsoft.com/office/drawing/2014/main" id="{E33554E8-B86E-4F53-9A84-F972E176CF27}"/>
                  </a:ext>
                </a:extLst>
              </p14:cNvPr>
              <p14:cNvContentPartPr/>
              <p14:nvPr/>
            </p14:nvContentPartPr>
            <p14:xfrm>
              <a:off x="5601957" y="3149085"/>
              <a:ext cx="311400" cy="128160"/>
            </p14:xfrm>
          </p:contentPart>
        </mc:Choice>
        <mc:Fallback>
          <p:pic>
            <p:nvPicPr>
              <p:cNvPr id="169209" name="Freihand 169208">
                <a:extLst>
                  <a:ext uri="{FF2B5EF4-FFF2-40B4-BE49-F238E27FC236}">
                    <a16:creationId xmlns:a16="http://schemas.microsoft.com/office/drawing/2014/main" id="{E33554E8-B86E-4F53-9A84-F972E176CF27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597637" y="3144765"/>
                <a:ext cx="3200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169210" name="Freihand 169209">
                <a:extLst>
                  <a:ext uri="{FF2B5EF4-FFF2-40B4-BE49-F238E27FC236}">
                    <a16:creationId xmlns:a16="http://schemas.microsoft.com/office/drawing/2014/main" id="{A3AF4D95-A9DB-4B53-9EEE-0D05C3469D55}"/>
                  </a:ext>
                </a:extLst>
              </p14:cNvPr>
              <p14:cNvContentPartPr/>
              <p14:nvPr/>
            </p14:nvContentPartPr>
            <p14:xfrm>
              <a:off x="5923797" y="3196245"/>
              <a:ext cx="17280" cy="28080"/>
            </p14:xfrm>
          </p:contentPart>
        </mc:Choice>
        <mc:Fallback>
          <p:pic>
            <p:nvPicPr>
              <p:cNvPr id="169210" name="Freihand 169209">
                <a:extLst>
                  <a:ext uri="{FF2B5EF4-FFF2-40B4-BE49-F238E27FC236}">
                    <a16:creationId xmlns:a16="http://schemas.microsoft.com/office/drawing/2014/main" id="{A3AF4D95-A9DB-4B53-9EEE-0D05C3469D55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919477" y="3191925"/>
                <a:ext cx="25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169211" name="Freihand 169210">
                <a:extLst>
                  <a:ext uri="{FF2B5EF4-FFF2-40B4-BE49-F238E27FC236}">
                    <a16:creationId xmlns:a16="http://schemas.microsoft.com/office/drawing/2014/main" id="{4C34D954-470D-4FDC-9AB9-D67F9C9DD4E7}"/>
                  </a:ext>
                </a:extLst>
              </p14:cNvPr>
              <p14:cNvContentPartPr/>
              <p14:nvPr/>
            </p14:nvContentPartPr>
            <p14:xfrm>
              <a:off x="5901477" y="3238005"/>
              <a:ext cx="92880" cy="223560"/>
            </p14:xfrm>
          </p:contentPart>
        </mc:Choice>
        <mc:Fallback>
          <p:pic>
            <p:nvPicPr>
              <p:cNvPr id="169211" name="Freihand 169210">
                <a:extLst>
                  <a:ext uri="{FF2B5EF4-FFF2-40B4-BE49-F238E27FC236}">
                    <a16:creationId xmlns:a16="http://schemas.microsoft.com/office/drawing/2014/main" id="{4C34D954-470D-4FDC-9AB9-D67F9C9DD4E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897157" y="3233685"/>
                <a:ext cx="10152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29" name="Gruppieren 169228">
            <a:extLst>
              <a:ext uri="{FF2B5EF4-FFF2-40B4-BE49-F238E27FC236}">
                <a16:creationId xmlns:a16="http://schemas.microsoft.com/office/drawing/2014/main" id="{987B8C8D-C5E5-48F2-A8A6-0159D8A8BD1F}"/>
              </a:ext>
            </a:extLst>
          </p:cNvPr>
          <p:cNvGrpSpPr/>
          <p:nvPr/>
        </p:nvGrpSpPr>
        <p:grpSpPr>
          <a:xfrm>
            <a:off x="6161757" y="3139365"/>
            <a:ext cx="2284560" cy="249120"/>
            <a:chOff x="6161757" y="3139365"/>
            <a:chExt cx="22845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4D8D1C3D-737C-415D-A649-C00FAA06FE99}"/>
                    </a:ext>
                  </a:extLst>
                </p14:cNvPr>
                <p14:cNvContentPartPr/>
                <p14:nvPr/>
              </p14:nvContentPartPr>
              <p14:xfrm>
                <a:off x="6206037" y="3172845"/>
                <a:ext cx="15120" cy="142200"/>
              </p14:xfrm>
            </p:contentPart>
          </mc:Choice>
          <mc:Fallback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4D8D1C3D-737C-415D-A649-C00FAA06FE9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01717" y="3168525"/>
                  <a:ext cx="23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568E01FD-20DC-4100-BB4C-F242B12F3701}"/>
                    </a:ext>
                  </a:extLst>
                </p14:cNvPr>
                <p14:cNvContentPartPr/>
                <p14:nvPr/>
              </p14:nvContentPartPr>
              <p14:xfrm>
                <a:off x="6161757" y="3243765"/>
                <a:ext cx="102600" cy="11520"/>
              </p14:xfrm>
            </p:contentPart>
          </mc:Choice>
          <mc:Fallback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568E01FD-20DC-4100-BB4C-F242B12F370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57437" y="3239445"/>
                  <a:ext cx="11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927BF10B-1536-4FC5-8CF3-D6081028BFCF}"/>
                    </a:ext>
                  </a:extLst>
                </p14:cNvPr>
                <p14:cNvContentPartPr/>
                <p14:nvPr/>
              </p14:nvContentPartPr>
              <p14:xfrm>
                <a:off x="6263277" y="3231885"/>
                <a:ext cx="135000" cy="55800"/>
              </p14:xfrm>
            </p:contentPart>
          </mc:Choice>
          <mc:Fallback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927BF10B-1536-4FC5-8CF3-D6081028BFC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258957" y="3227565"/>
                  <a:ext cx="143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7C76E6CB-8F39-48CE-9938-B365F4D6CAD8}"/>
                    </a:ext>
                  </a:extLst>
                </p14:cNvPr>
                <p14:cNvContentPartPr/>
                <p14:nvPr/>
              </p14:nvContentPartPr>
              <p14:xfrm>
                <a:off x="6414477" y="3146205"/>
                <a:ext cx="218880" cy="15804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7C76E6CB-8F39-48CE-9938-B365F4D6CAD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10157" y="3141885"/>
                  <a:ext cx="227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E4CA574A-BF1A-4FA7-A6F3-CB50FBB8E862}"/>
                    </a:ext>
                  </a:extLst>
                </p14:cNvPr>
                <p14:cNvContentPartPr/>
                <p14:nvPr/>
              </p14:nvContentPartPr>
              <p14:xfrm>
                <a:off x="6693117" y="3139365"/>
                <a:ext cx="41400" cy="14256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E4CA574A-BF1A-4FA7-A6F3-CB50FBB8E86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688797" y="3135045"/>
                  <a:ext cx="50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344469E4-B736-44CE-A1D1-EAF7BE75B283}"/>
                    </a:ext>
                  </a:extLst>
                </p14:cNvPr>
                <p14:cNvContentPartPr/>
                <p14:nvPr/>
              </p14:nvContentPartPr>
              <p14:xfrm>
                <a:off x="6786357" y="3198405"/>
                <a:ext cx="303480" cy="59760"/>
              </p14:xfrm>
            </p:contentPart>
          </mc:Choice>
          <mc:Fallback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344469E4-B736-44CE-A1D1-EAF7BE75B28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782037" y="3194085"/>
                  <a:ext cx="312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C0BE18F8-A4D8-48BA-B820-056A1081F477}"/>
                    </a:ext>
                  </a:extLst>
                </p14:cNvPr>
                <p14:cNvContentPartPr/>
                <p14:nvPr/>
              </p14:nvContentPartPr>
              <p14:xfrm>
                <a:off x="7109637" y="3152685"/>
                <a:ext cx="23400" cy="23400"/>
              </p14:xfrm>
            </p:contentPart>
          </mc:Choice>
          <mc:Fallback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C0BE18F8-A4D8-48BA-B820-056A1081F47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105317" y="3148365"/>
                  <a:ext cx="3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F9C28BF1-AD92-4EB6-B02C-56DF677AA88B}"/>
                    </a:ext>
                  </a:extLst>
                </p14:cNvPr>
                <p14:cNvContentPartPr/>
                <p14:nvPr/>
              </p14:nvContentPartPr>
              <p14:xfrm>
                <a:off x="7159677" y="3202725"/>
                <a:ext cx="96120" cy="5724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F9C28BF1-AD92-4EB6-B02C-56DF677AA88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55357" y="3198405"/>
                  <a:ext cx="104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61E9210D-ACD0-4473-8869-9863294DD574}"/>
                    </a:ext>
                  </a:extLst>
                </p14:cNvPr>
                <p14:cNvContentPartPr/>
                <p14:nvPr/>
              </p14:nvContentPartPr>
              <p14:xfrm>
                <a:off x="7338957" y="3211365"/>
                <a:ext cx="431280" cy="67680"/>
              </p14:xfrm>
            </p:contentPart>
          </mc:Choice>
          <mc:Fallback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61E9210D-ACD0-4473-8869-9863294DD57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334637" y="3207045"/>
                  <a:ext cx="439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2E504BAB-FA32-473A-8E0E-83F9A274E868}"/>
                    </a:ext>
                  </a:extLst>
                </p14:cNvPr>
                <p14:cNvContentPartPr/>
                <p14:nvPr/>
              </p14:nvContentPartPr>
              <p14:xfrm>
                <a:off x="7899837" y="3178965"/>
                <a:ext cx="120600" cy="74880"/>
              </p14:xfrm>
            </p:contentPart>
          </mc:Choice>
          <mc:Fallback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2E504BAB-FA32-473A-8E0E-83F9A274E86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95517" y="3174645"/>
                  <a:ext cx="129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FFA578E8-E5A7-4DC8-828B-E5211B364F90}"/>
                    </a:ext>
                  </a:extLst>
                </p14:cNvPr>
                <p14:cNvContentPartPr/>
                <p14:nvPr/>
              </p14:nvContentPartPr>
              <p14:xfrm>
                <a:off x="7963557" y="3195165"/>
                <a:ext cx="60840" cy="19332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FFA578E8-E5A7-4DC8-828B-E5211B364F9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959237" y="3190845"/>
                  <a:ext cx="69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245F1D4F-C6EB-4A4C-87C3-6774549102B0}"/>
                    </a:ext>
                  </a:extLst>
                </p14:cNvPr>
                <p14:cNvContentPartPr/>
                <p14:nvPr/>
              </p14:nvContentPartPr>
              <p14:xfrm>
                <a:off x="8174877" y="3249165"/>
                <a:ext cx="181800" cy="1116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245F1D4F-C6EB-4A4C-87C3-6774549102B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70557" y="3244845"/>
                  <a:ext cx="190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96F1DB25-FAD1-4D2E-9292-035A17E2FBD1}"/>
                    </a:ext>
                  </a:extLst>
                </p14:cNvPr>
                <p14:cNvContentPartPr/>
                <p14:nvPr/>
              </p14:nvContentPartPr>
              <p14:xfrm>
                <a:off x="8306277" y="3195885"/>
                <a:ext cx="140040" cy="126360"/>
              </p14:xfrm>
            </p:contentPart>
          </mc:Choice>
          <mc:Fallback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96F1DB25-FAD1-4D2E-9292-035A17E2FB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01957" y="3191565"/>
                  <a:ext cx="1486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35" name="Gruppieren 169234">
            <a:extLst>
              <a:ext uri="{FF2B5EF4-FFF2-40B4-BE49-F238E27FC236}">
                <a16:creationId xmlns:a16="http://schemas.microsoft.com/office/drawing/2014/main" id="{CF68CCAC-DB3E-44CB-81AA-B7989A01B914}"/>
              </a:ext>
            </a:extLst>
          </p:cNvPr>
          <p:cNvGrpSpPr/>
          <p:nvPr/>
        </p:nvGrpSpPr>
        <p:grpSpPr>
          <a:xfrm>
            <a:off x="8695437" y="3153405"/>
            <a:ext cx="394560" cy="242640"/>
            <a:chOff x="8695437" y="3153405"/>
            <a:chExt cx="39456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0362BD41-FD5A-490F-917B-0FFC777EC3B7}"/>
                    </a:ext>
                  </a:extLst>
                </p14:cNvPr>
                <p14:cNvContentPartPr/>
                <p14:nvPr/>
              </p14:nvContentPartPr>
              <p14:xfrm>
                <a:off x="8701197" y="3164925"/>
                <a:ext cx="91800" cy="113040"/>
              </p14:xfrm>
            </p:contentPart>
          </mc:Choice>
          <mc:Fallback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0362BD41-FD5A-490F-917B-0FFC777EC3B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696877" y="3160605"/>
                  <a:ext cx="100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B32E968C-9D56-4E2E-894A-3B37BEBF3EF5}"/>
                    </a:ext>
                  </a:extLst>
                </p14:cNvPr>
                <p14:cNvContentPartPr/>
                <p14:nvPr/>
              </p14:nvContentPartPr>
              <p14:xfrm>
                <a:off x="8776077" y="3153405"/>
                <a:ext cx="13680" cy="14868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B32E968C-9D56-4E2E-894A-3B37BEBF3EF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771757" y="3149085"/>
                  <a:ext cx="22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77ADE9FF-E8BD-42BB-B33C-406E0E4A9BAD}"/>
                    </a:ext>
                  </a:extLst>
                </p14:cNvPr>
                <p14:cNvContentPartPr/>
                <p14:nvPr/>
              </p14:nvContentPartPr>
              <p14:xfrm>
                <a:off x="8695437" y="3212805"/>
                <a:ext cx="276120" cy="69840"/>
              </p14:xfrm>
            </p:contentPart>
          </mc:Choice>
          <mc:Fallback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77ADE9FF-E8BD-42BB-B33C-406E0E4A9BA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91117" y="3208485"/>
                  <a:ext cx="284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F4C3E2F5-3C71-4ED3-92C1-57D2952799FA}"/>
                    </a:ext>
                  </a:extLst>
                </p14:cNvPr>
                <p14:cNvContentPartPr/>
                <p14:nvPr/>
              </p14:nvContentPartPr>
              <p14:xfrm>
                <a:off x="8889477" y="3203085"/>
                <a:ext cx="101880" cy="185040"/>
              </p14:xfrm>
            </p:contentPart>
          </mc:Choice>
          <mc:Fallback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F4C3E2F5-3C71-4ED3-92C1-57D2952799F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885157" y="3198765"/>
                  <a:ext cx="110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4F8DED0A-C683-4FB7-A8B8-074DA4C8B984}"/>
                    </a:ext>
                  </a:extLst>
                </p14:cNvPr>
                <p14:cNvContentPartPr/>
                <p14:nvPr/>
              </p14:nvContentPartPr>
              <p14:xfrm>
                <a:off x="8985597" y="3278685"/>
                <a:ext cx="104400" cy="11736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4F8DED0A-C683-4FB7-A8B8-074DA4C8B98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981277" y="3274365"/>
                  <a:ext cx="1130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43" name="Gruppieren 169242">
            <a:extLst>
              <a:ext uri="{FF2B5EF4-FFF2-40B4-BE49-F238E27FC236}">
                <a16:creationId xmlns:a16="http://schemas.microsoft.com/office/drawing/2014/main" id="{52F912C8-5FB3-4E94-B602-0A5B4DB33764}"/>
              </a:ext>
            </a:extLst>
          </p:cNvPr>
          <p:cNvGrpSpPr/>
          <p:nvPr/>
        </p:nvGrpSpPr>
        <p:grpSpPr>
          <a:xfrm>
            <a:off x="9239397" y="3124965"/>
            <a:ext cx="892800" cy="232560"/>
            <a:chOff x="9239397" y="3124965"/>
            <a:chExt cx="89280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2FD9E05F-AB65-4FDA-AA0C-9913727C72DB}"/>
                    </a:ext>
                  </a:extLst>
                </p14:cNvPr>
                <p14:cNvContentPartPr/>
                <p14:nvPr/>
              </p14:nvContentPartPr>
              <p14:xfrm>
                <a:off x="9239397" y="3203085"/>
                <a:ext cx="177840" cy="25200"/>
              </p14:xfrm>
            </p:contentPart>
          </mc:Choice>
          <mc:Fallback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2FD9E05F-AB65-4FDA-AA0C-9913727C72D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235077" y="3198765"/>
                  <a:ext cx="186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28759DD9-05EC-4636-B651-76144535669C}"/>
                    </a:ext>
                  </a:extLst>
                </p14:cNvPr>
                <p14:cNvContentPartPr/>
                <p14:nvPr/>
              </p14:nvContentPartPr>
              <p14:xfrm>
                <a:off x="9272157" y="3250605"/>
                <a:ext cx="173520" cy="936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28759DD9-05EC-4636-B651-76144535669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67837" y="3246285"/>
                  <a:ext cx="18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D5E7A248-E2CA-4977-BFE4-E175204BA40B}"/>
                    </a:ext>
                  </a:extLst>
                </p14:cNvPr>
                <p14:cNvContentPartPr/>
                <p14:nvPr/>
              </p14:nvContentPartPr>
              <p14:xfrm>
                <a:off x="9539997" y="3124965"/>
                <a:ext cx="89640" cy="10368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D5E7A248-E2CA-4977-BFE4-E175204BA4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535677" y="3120645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89EDA101-687E-4A27-8966-F91242353953}"/>
                    </a:ext>
                  </a:extLst>
                </p14:cNvPr>
                <p14:cNvContentPartPr/>
                <p14:nvPr/>
              </p14:nvContentPartPr>
              <p14:xfrm>
                <a:off x="9599037" y="3171045"/>
                <a:ext cx="90000" cy="18648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89EDA101-687E-4A27-8966-F9124235395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594717" y="3166725"/>
                  <a:ext cx="9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75A05A00-D4A6-4A1E-978A-8D284A6F1187}"/>
                    </a:ext>
                  </a:extLst>
                </p14:cNvPr>
                <p14:cNvContentPartPr/>
                <p14:nvPr/>
              </p14:nvContentPartPr>
              <p14:xfrm>
                <a:off x="9765717" y="3146925"/>
                <a:ext cx="94320" cy="10764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75A05A00-D4A6-4A1E-978A-8D284A6F118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761397" y="3142605"/>
                  <a:ext cx="10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FDD4B23D-56FA-4506-B28F-84CC8DC01861}"/>
                    </a:ext>
                  </a:extLst>
                </p14:cNvPr>
                <p14:cNvContentPartPr/>
                <p14:nvPr/>
              </p14:nvContentPartPr>
              <p14:xfrm>
                <a:off x="9931317" y="3125685"/>
                <a:ext cx="122040" cy="14508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FDD4B23D-56FA-4506-B28F-84CC8DC0186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926997" y="3121365"/>
                  <a:ext cx="130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0E37E5B0-C91D-49BC-A051-E9C319AD35E6}"/>
                    </a:ext>
                  </a:extLst>
                </p14:cNvPr>
                <p14:cNvContentPartPr/>
                <p14:nvPr/>
              </p14:nvContentPartPr>
              <p14:xfrm>
                <a:off x="10000437" y="3124965"/>
                <a:ext cx="131760" cy="900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0E37E5B0-C91D-49BC-A051-E9C319AD35E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996117" y="3120645"/>
                  <a:ext cx="14040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169244" name="Freihand 169243">
                <a:extLst>
                  <a:ext uri="{FF2B5EF4-FFF2-40B4-BE49-F238E27FC236}">
                    <a16:creationId xmlns:a16="http://schemas.microsoft.com/office/drawing/2014/main" id="{7CF55DAF-99E7-43E2-A097-3F0C90B5A0BB}"/>
                  </a:ext>
                </a:extLst>
              </p14:cNvPr>
              <p14:cNvContentPartPr/>
              <p14:nvPr/>
            </p14:nvContentPartPr>
            <p14:xfrm>
              <a:off x="3539877" y="3420885"/>
              <a:ext cx="26640" cy="90360"/>
            </p14:xfrm>
          </p:contentPart>
        </mc:Choice>
        <mc:Fallback>
          <p:pic>
            <p:nvPicPr>
              <p:cNvPr id="169244" name="Freihand 169243">
                <a:extLst>
                  <a:ext uri="{FF2B5EF4-FFF2-40B4-BE49-F238E27FC236}">
                    <a16:creationId xmlns:a16="http://schemas.microsoft.com/office/drawing/2014/main" id="{7CF55DAF-99E7-43E2-A097-3F0C90B5A0BB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3535557" y="3416565"/>
                <a:ext cx="35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169450" name="Freihand 169449">
                <a:extLst>
                  <a:ext uri="{FF2B5EF4-FFF2-40B4-BE49-F238E27FC236}">
                    <a16:creationId xmlns:a16="http://schemas.microsoft.com/office/drawing/2014/main" id="{FE7D1EE5-DF44-4080-BC2A-9B5CD35DAAE3}"/>
                  </a:ext>
                </a:extLst>
              </p14:cNvPr>
              <p14:cNvContentPartPr/>
              <p14:nvPr/>
            </p14:nvContentPartPr>
            <p14:xfrm>
              <a:off x="8993517" y="1746165"/>
              <a:ext cx="759240" cy="205920"/>
            </p14:xfrm>
          </p:contentPart>
        </mc:Choice>
        <mc:Fallback>
          <p:pic>
            <p:nvPicPr>
              <p:cNvPr id="169450" name="Freihand 169449">
                <a:extLst>
                  <a:ext uri="{FF2B5EF4-FFF2-40B4-BE49-F238E27FC236}">
                    <a16:creationId xmlns:a16="http://schemas.microsoft.com/office/drawing/2014/main" id="{FE7D1EE5-DF44-4080-BC2A-9B5CD35DAAE3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989197" y="1741845"/>
                <a:ext cx="767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169505" name="Freihand 169504">
                <a:extLst>
                  <a:ext uri="{FF2B5EF4-FFF2-40B4-BE49-F238E27FC236}">
                    <a16:creationId xmlns:a16="http://schemas.microsoft.com/office/drawing/2014/main" id="{AFD66884-F156-4979-A049-AB0C681261B9}"/>
                  </a:ext>
                </a:extLst>
              </p14:cNvPr>
              <p14:cNvContentPartPr/>
              <p14:nvPr/>
            </p14:nvContentPartPr>
            <p14:xfrm>
              <a:off x="9029517" y="1733925"/>
              <a:ext cx="773280" cy="190080"/>
            </p14:xfrm>
          </p:contentPart>
        </mc:Choice>
        <mc:Fallback>
          <p:pic>
            <p:nvPicPr>
              <p:cNvPr id="169505" name="Freihand 169504">
                <a:extLst>
                  <a:ext uri="{FF2B5EF4-FFF2-40B4-BE49-F238E27FC236}">
                    <a16:creationId xmlns:a16="http://schemas.microsoft.com/office/drawing/2014/main" id="{AFD66884-F156-4979-A049-AB0C681261B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9025197" y="1729605"/>
                <a:ext cx="781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169507" name="Freihand 169506">
                <a:extLst>
                  <a:ext uri="{FF2B5EF4-FFF2-40B4-BE49-F238E27FC236}">
                    <a16:creationId xmlns:a16="http://schemas.microsoft.com/office/drawing/2014/main" id="{B091F434-A32B-4A08-B0C8-970A2B5D14BB}"/>
                  </a:ext>
                </a:extLst>
              </p14:cNvPr>
              <p14:cNvContentPartPr/>
              <p14:nvPr/>
            </p14:nvContentPartPr>
            <p14:xfrm>
              <a:off x="5721117" y="5845845"/>
              <a:ext cx="460800" cy="546840"/>
            </p14:xfrm>
          </p:contentPart>
        </mc:Choice>
        <mc:Fallback>
          <p:pic>
            <p:nvPicPr>
              <p:cNvPr id="169507" name="Freihand 169506">
                <a:extLst>
                  <a:ext uri="{FF2B5EF4-FFF2-40B4-BE49-F238E27FC236}">
                    <a16:creationId xmlns:a16="http://schemas.microsoft.com/office/drawing/2014/main" id="{B091F434-A32B-4A08-B0C8-970A2B5D14BB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5716797" y="5841525"/>
                <a:ext cx="46944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169509" name="Freihand 169508">
                <a:extLst>
                  <a:ext uri="{FF2B5EF4-FFF2-40B4-BE49-F238E27FC236}">
                    <a16:creationId xmlns:a16="http://schemas.microsoft.com/office/drawing/2014/main" id="{4525E9D3-4632-465E-99D4-257D06C3F029}"/>
                  </a:ext>
                </a:extLst>
              </p14:cNvPr>
              <p14:cNvContentPartPr/>
              <p14:nvPr/>
            </p14:nvContentPartPr>
            <p14:xfrm>
              <a:off x="5671437" y="5841525"/>
              <a:ext cx="464040" cy="506520"/>
            </p14:xfrm>
          </p:contentPart>
        </mc:Choice>
        <mc:Fallback>
          <p:pic>
            <p:nvPicPr>
              <p:cNvPr id="169509" name="Freihand 169508">
                <a:extLst>
                  <a:ext uri="{FF2B5EF4-FFF2-40B4-BE49-F238E27FC236}">
                    <a16:creationId xmlns:a16="http://schemas.microsoft.com/office/drawing/2014/main" id="{4525E9D3-4632-465E-99D4-257D06C3F029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5667117" y="5837205"/>
                <a:ext cx="472680" cy="51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512" name="Gruppieren 169511">
            <a:extLst>
              <a:ext uri="{FF2B5EF4-FFF2-40B4-BE49-F238E27FC236}">
                <a16:creationId xmlns:a16="http://schemas.microsoft.com/office/drawing/2014/main" id="{B52E3129-8508-4589-A785-76DF2DC3905B}"/>
              </a:ext>
            </a:extLst>
          </p:cNvPr>
          <p:cNvGrpSpPr/>
          <p:nvPr/>
        </p:nvGrpSpPr>
        <p:grpSpPr>
          <a:xfrm>
            <a:off x="272517" y="3653805"/>
            <a:ext cx="8304120" cy="2835000"/>
            <a:chOff x="272517" y="3653805"/>
            <a:chExt cx="8304120" cy="28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FBA18159-0800-446E-ACE6-4CDCC0394D71}"/>
                    </a:ext>
                  </a:extLst>
                </p14:cNvPr>
                <p14:cNvContentPartPr/>
                <p14:nvPr/>
              </p14:nvContentPartPr>
              <p14:xfrm>
                <a:off x="3559677" y="3653805"/>
                <a:ext cx="22680" cy="16128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FBA18159-0800-446E-ACE6-4CDCC0394D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555357" y="3649485"/>
                  <a:ext cx="31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2229F871-D117-4117-A189-D03D71EA8E9E}"/>
                    </a:ext>
                  </a:extLst>
                </p14:cNvPr>
                <p14:cNvContentPartPr/>
                <p14:nvPr/>
              </p14:nvContentPartPr>
              <p14:xfrm>
                <a:off x="3566157" y="3831285"/>
                <a:ext cx="15480" cy="22320"/>
              </p14:xfrm>
            </p:contentPart>
          </mc:Choice>
          <mc:Fallback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2229F871-D117-4117-A189-D03D71EA8E9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561837" y="3826965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DBBF824C-D62E-4F83-A719-3B309F846876}"/>
                    </a:ext>
                  </a:extLst>
                </p14:cNvPr>
                <p14:cNvContentPartPr/>
                <p14:nvPr/>
              </p14:nvContentPartPr>
              <p14:xfrm>
                <a:off x="272517" y="4107045"/>
                <a:ext cx="201240" cy="198360"/>
              </p14:xfrm>
            </p:contentPart>
          </mc:Choice>
          <mc:Fallback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DBBF824C-D62E-4F83-A719-3B309F84687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68197" y="4102725"/>
                  <a:ext cx="209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4F685C5F-0E30-4430-9C95-1176D537C948}"/>
                    </a:ext>
                  </a:extLst>
                </p14:cNvPr>
                <p14:cNvContentPartPr/>
                <p14:nvPr/>
              </p14:nvContentPartPr>
              <p14:xfrm>
                <a:off x="531357" y="4197405"/>
                <a:ext cx="311040" cy="93240"/>
              </p14:xfrm>
            </p:contentPart>
          </mc:Choice>
          <mc:Fallback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4F685C5F-0E30-4430-9C95-1176D537C94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27037" y="4193085"/>
                  <a:ext cx="31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76D84B0D-693C-4C2C-A22C-0DFFE5E31964}"/>
                    </a:ext>
                  </a:extLst>
                </p14:cNvPr>
                <p14:cNvContentPartPr/>
                <p14:nvPr/>
              </p14:nvContentPartPr>
              <p14:xfrm>
                <a:off x="855717" y="4202445"/>
                <a:ext cx="162360" cy="9180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76D84B0D-693C-4C2C-A22C-0DFFE5E3196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1397" y="4198125"/>
                  <a:ext cx="171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1A2D63EC-4A23-48A9-875C-85BB036C22A8}"/>
                    </a:ext>
                  </a:extLst>
                </p14:cNvPr>
                <p14:cNvContentPartPr/>
                <p14:nvPr/>
              </p14:nvContentPartPr>
              <p14:xfrm>
                <a:off x="1021677" y="4123245"/>
                <a:ext cx="134640" cy="148320"/>
              </p14:xfrm>
            </p:contentPart>
          </mc:Choice>
          <mc:Fallback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1A2D63EC-4A23-48A9-875C-85BB036C22A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17357" y="4118925"/>
                  <a:ext cx="143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69252" name="Freihand 169251">
                  <a:extLst>
                    <a:ext uri="{FF2B5EF4-FFF2-40B4-BE49-F238E27FC236}">
                      <a16:creationId xmlns:a16="http://schemas.microsoft.com/office/drawing/2014/main" id="{5FCD094C-7A59-44F8-88CE-D27768B255C3}"/>
                    </a:ext>
                  </a:extLst>
                </p14:cNvPr>
                <p14:cNvContentPartPr/>
                <p14:nvPr/>
              </p14:nvContentPartPr>
              <p14:xfrm>
                <a:off x="1343517" y="4189845"/>
                <a:ext cx="225360" cy="66240"/>
              </p14:xfrm>
            </p:contentPart>
          </mc:Choice>
          <mc:Fallback>
            <p:pic>
              <p:nvPicPr>
                <p:cNvPr id="169252" name="Freihand 169251">
                  <a:extLst>
                    <a:ext uri="{FF2B5EF4-FFF2-40B4-BE49-F238E27FC236}">
                      <a16:creationId xmlns:a16="http://schemas.microsoft.com/office/drawing/2014/main" id="{5FCD094C-7A59-44F8-88CE-D27768B255C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339197" y="4185525"/>
                  <a:ext cx="23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D3C92BC1-4F1A-4562-9E5A-FD599E8CEE5A}"/>
                    </a:ext>
                  </a:extLst>
                </p14:cNvPr>
                <p14:cNvContentPartPr/>
                <p14:nvPr/>
              </p14:nvContentPartPr>
              <p14:xfrm>
                <a:off x="1548357" y="4151685"/>
                <a:ext cx="191520" cy="10548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D3C92BC1-4F1A-4562-9E5A-FD599E8CEE5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44037" y="4147365"/>
                  <a:ext cx="200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132131C5-8454-4AC3-B5CD-B086A8E162CE}"/>
                    </a:ext>
                  </a:extLst>
                </p14:cNvPr>
                <p14:cNvContentPartPr/>
                <p14:nvPr/>
              </p14:nvContentPartPr>
              <p14:xfrm>
                <a:off x="1767597" y="4174725"/>
                <a:ext cx="178920" cy="107640"/>
              </p14:xfrm>
            </p:contentPart>
          </mc:Choice>
          <mc:Fallback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132131C5-8454-4AC3-B5CD-B086A8E162C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763277" y="4170405"/>
                  <a:ext cx="187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4613403A-0786-43C2-A280-499857F7BD58}"/>
                    </a:ext>
                  </a:extLst>
                </p14:cNvPr>
                <p14:cNvContentPartPr/>
                <p14:nvPr/>
              </p14:nvContentPartPr>
              <p14:xfrm>
                <a:off x="1970637" y="4196685"/>
                <a:ext cx="111960" cy="75240"/>
              </p14:xfrm>
            </p:contentPart>
          </mc:Choice>
          <mc:Fallback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4613403A-0786-43C2-A280-499857F7BD5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66317" y="4192365"/>
                  <a:ext cx="120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54CDCEED-A120-457C-BBFE-0B04DE485CE6}"/>
                    </a:ext>
                  </a:extLst>
                </p14:cNvPr>
                <p14:cNvContentPartPr/>
                <p14:nvPr/>
              </p14:nvContentPartPr>
              <p14:xfrm>
                <a:off x="2104197" y="4182645"/>
                <a:ext cx="75240" cy="91080"/>
              </p14:xfrm>
            </p:contentPart>
          </mc:Choice>
          <mc:Fallback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54CDCEED-A120-457C-BBFE-0B04DE485CE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099877" y="4178325"/>
                  <a:ext cx="8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5C417940-CA78-4BE0-94B7-67C470DA3EF2}"/>
                    </a:ext>
                  </a:extLst>
                </p14:cNvPr>
                <p14:cNvContentPartPr/>
                <p14:nvPr/>
              </p14:nvContentPartPr>
              <p14:xfrm>
                <a:off x="2223717" y="4183365"/>
                <a:ext cx="92520" cy="66600"/>
              </p14:xfrm>
            </p:contentPart>
          </mc:Choice>
          <mc:Fallback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5C417940-CA78-4BE0-94B7-67C470DA3EF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219397" y="4179045"/>
                  <a:ext cx="101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84C76E84-9EEA-4207-9E77-E67947572729}"/>
                    </a:ext>
                  </a:extLst>
                </p14:cNvPr>
                <p14:cNvContentPartPr/>
                <p14:nvPr/>
              </p14:nvContentPartPr>
              <p14:xfrm>
                <a:off x="2543397" y="4111005"/>
                <a:ext cx="306360" cy="27396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84C76E84-9EEA-4207-9E77-E6794757272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39077" y="4106685"/>
                  <a:ext cx="315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6F1C5036-4401-4823-BE6A-59DAC6390C63}"/>
                    </a:ext>
                  </a:extLst>
                </p14:cNvPr>
                <p14:cNvContentPartPr/>
                <p14:nvPr/>
              </p14:nvContentPartPr>
              <p14:xfrm>
                <a:off x="3050277" y="4084725"/>
                <a:ext cx="360" cy="360"/>
              </p14:xfrm>
            </p:contentPart>
          </mc:Choice>
          <mc:Fallback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6F1C5036-4401-4823-BE6A-59DAC6390C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45957" y="4080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BAD196E3-5B29-4F2A-82FB-FAE438EE3182}"/>
                    </a:ext>
                  </a:extLst>
                </p14:cNvPr>
                <p14:cNvContentPartPr/>
                <p14:nvPr/>
              </p14:nvContentPartPr>
              <p14:xfrm>
                <a:off x="3044517" y="4041165"/>
                <a:ext cx="18720" cy="202680"/>
              </p14:xfrm>
            </p:contentPart>
          </mc:Choice>
          <mc:Fallback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BAD196E3-5B29-4F2A-82FB-FAE438EE318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040197" y="4036845"/>
                  <a:ext cx="27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69261" name="Freihand 169260">
                  <a:extLst>
                    <a:ext uri="{FF2B5EF4-FFF2-40B4-BE49-F238E27FC236}">
                      <a16:creationId xmlns:a16="http://schemas.microsoft.com/office/drawing/2014/main" id="{DC9FE966-CCF6-40D5-93D8-364DBFD75430}"/>
                    </a:ext>
                  </a:extLst>
                </p14:cNvPr>
                <p14:cNvContentPartPr/>
                <p14:nvPr/>
              </p14:nvContentPartPr>
              <p14:xfrm>
                <a:off x="3005997" y="4132605"/>
                <a:ext cx="94320" cy="8280"/>
              </p14:xfrm>
            </p:contentPart>
          </mc:Choice>
          <mc:Fallback>
            <p:pic>
              <p:nvPicPr>
                <p:cNvPr id="169261" name="Freihand 169260">
                  <a:extLst>
                    <a:ext uri="{FF2B5EF4-FFF2-40B4-BE49-F238E27FC236}">
                      <a16:creationId xmlns:a16="http://schemas.microsoft.com/office/drawing/2014/main" id="{DC9FE966-CCF6-40D5-93D8-364DBFD7543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001677" y="4128285"/>
                  <a:ext cx="102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46A82D21-1FF2-4BEF-ADC1-F70BA6270188}"/>
                    </a:ext>
                  </a:extLst>
                </p14:cNvPr>
                <p14:cNvContentPartPr/>
                <p14:nvPr/>
              </p14:nvContentPartPr>
              <p14:xfrm>
                <a:off x="3124797" y="4116405"/>
                <a:ext cx="83880" cy="87840"/>
              </p14:xfrm>
            </p:contentPart>
          </mc:Choice>
          <mc:Fallback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46A82D21-1FF2-4BEF-ADC1-F70BA627018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120477" y="4112085"/>
                  <a:ext cx="92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C0899E6E-6E4C-4FB1-8471-8F1CAFE9CB66}"/>
                    </a:ext>
                  </a:extLst>
                </p14:cNvPr>
                <p14:cNvContentPartPr/>
                <p14:nvPr/>
              </p14:nvContentPartPr>
              <p14:xfrm>
                <a:off x="3247197" y="4011285"/>
                <a:ext cx="124920" cy="18972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C0899E6E-6E4C-4FB1-8471-8F1CAFE9CB6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242877" y="4006965"/>
                  <a:ext cx="133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4D80B503-A092-42AC-BA65-24A22807BCED}"/>
                    </a:ext>
                  </a:extLst>
                </p14:cNvPr>
                <p14:cNvContentPartPr/>
                <p14:nvPr/>
              </p14:nvContentPartPr>
              <p14:xfrm>
                <a:off x="3408117" y="4103085"/>
                <a:ext cx="104400" cy="60120"/>
              </p14:xfrm>
            </p:contentPart>
          </mc:Choice>
          <mc:Fallback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4D80B503-A092-42AC-BA65-24A22807BCE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403797" y="4098765"/>
                  <a:ext cx="11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B63BFEB6-CD0B-4045-BE31-7433A4AE70E4}"/>
                    </a:ext>
                  </a:extLst>
                </p14:cNvPr>
                <p14:cNvContentPartPr/>
                <p14:nvPr/>
              </p14:nvContentPartPr>
              <p14:xfrm>
                <a:off x="3619077" y="3964845"/>
                <a:ext cx="10800" cy="19404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B63BFEB6-CD0B-4045-BE31-7433A4AE70E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614757" y="3960525"/>
                  <a:ext cx="19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205F2C8B-92F4-4101-9CB8-C9209E93D9A6}"/>
                    </a:ext>
                  </a:extLst>
                </p14:cNvPr>
                <p14:cNvContentPartPr/>
                <p14:nvPr/>
              </p14:nvContentPartPr>
              <p14:xfrm>
                <a:off x="3776397" y="4062765"/>
                <a:ext cx="239040" cy="9756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205F2C8B-92F4-4101-9CB8-C9209E93D9A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72077" y="4058445"/>
                  <a:ext cx="247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34C6B291-B235-49E3-9C8A-E35B71BC4131}"/>
                    </a:ext>
                  </a:extLst>
                </p14:cNvPr>
                <p14:cNvContentPartPr/>
                <p14:nvPr/>
              </p14:nvContentPartPr>
              <p14:xfrm>
                <a:off x="4014717" y="4031085"/>
                <a:ext cx="65160" cy="13320"/>
              </p14:xfrm>
            </p:contentPart>
          </mc:Choice>
          <mc:Fallback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34C6B291-B235-49E3-9C8A-E35B71BC413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010397" y="4026765"/>
                  <a:ext cx="73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4BAC41D7-A49C-4E8D-A656-C42223B7079A}"/>
                    </a:ext>
                  </a:extLst>
                </p14:cNvPr>
                <p14:cNvContentPartPr/>
                <p14:nvPr/>
              </p14:nvContentPartPr>
              <p14:xfrm>
                <a:off x="4092837" y="4063125"/>
                <a:ext cx="108000" cy="7956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4BAC41D7-A49C-4E8D-A656-C42223B7079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088517" y="4058805"/>
                  <a:ext cx="11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E038B6E0-8A22-4E0E-AA68-2E5ADF844924}"/>
                    </a:ext>
                  </a:extLst>
                </p14:cNvPr>
                <p14:cNvContentPartPr/>
                <p14:nvPr/>
              </p14:nvContentPartPr>
              <p14:xfrm>
                <a:off x="4219197" y="4063125"/>
                <a:ext cx="506160" cy="8244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E038B6E0-8A22-4E0E-AA68-2E5ADF84492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214877" y="4058805"/>
                  <a:ext cx="514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3B626889-9533-4770-9D53-2ABAD4BCBFD4}"/>
                    </a:ext>
                  </a:extLst>
                </p14:cNvPr>
                <p14:cNvContentPartPr/>
                <p14:nvPr/>
              </p14:nvContentPartPr>
              <p14:xfrm>
                <a:off x="4927317" y="4078605"/>
                <a:ext cx="292680" cy="2592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3B626889-9533-4770-9D53-2ABAD4BCBFD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922997" y="4074285"/>
                  <a:ext cx="30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E2266848-5917-4F78-93DB-952E1AD6CB3E}"/>
                    </a:ext>
                  </a:extLst>
                </p14:cNvPr>
                <p14:cNvContentPartPr/>
                <p14:nvPr/>
              </p14:nvContentPartPr>
              <p14:xfrm>
                <a:off x="4998237" y="4113885"/>
                <a:ext cx="242640" cy="14040"/>
              </p14:xfrm>
            </p:contentPart>
          </mc:Choice>
          <mc:Fallback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E2266848-5917-4F78-93DB-952E1AD6CB3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993917" y="4109565"/>
                  <a:ext cx="251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859585F7-65BD-4DFF-A853-EEFEFA4671F2}"/>
                    </a:ext>
                  </a:extLst>
                </p14:cNvPr>
                <p14:cNvContentPartPr/>
                <p14:nvPr/>
              </p14:nvContentPartPr>
              <p14:xfrm>
                <a:off x="4939197" y="3872685"/>
                <a:ext cx="250560" cy="135360"/>
              </p14:xfrm>
            </p:contentPart>
          </mc:Choice>
          <mc:Fallback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859585F7-65BD-4DFF-A853-EEFEFA4671F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934877" y="3868365"/>
                  <a:ext cx="259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E16B5217-5431-4916-8456-13C0C8A28C82}"/>
                    </a:ext>
                  </a:extLst>
                </p14:cNvPr>
                <p14:cNvContentPartPr/>
                <p14:nvPr/>
              </p14:nvContentPartPr>
              <p14:xfrm>
                <a:off x="5405037" y="3920925"/>
                <a:ext cx="146880" cy="238680"/>
              </p14:xfrm>
            </p:contentPart>
          </mc:Choice>
          <mc:Fallback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E16B5217-5431-4916-8456-13C0C8A28C8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400717" y="3916605"/>
                  <a:ext cx="155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391D6708-F875-4A18-8C99-424BA047E69D}"/>
                    </a:ext>
                  </a:extLst>
                </p14:cNvPr>
                <p14:cNvContentPartPr/>
                <p14:nvPr/>
              </p14:nvContentPartPr>
              <p14:xfrm>
                <a:off x="5547957" y="4039365"/>
                <a:ext cx="392400" cy="8172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391D6708-F875-4A18-8C99-424BA047E69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543637" y="4035045"/>
                  <a:ext cx="401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42E4D171-167C-44BD-9912-EA241852CAAA}"/>
                    </a:ext>
                  </a:extLst>
                </p14:cNvPr>
                <p14:cNvContentPartPr/>
                <p14:nvPr/>
              </p14:nvContentPartPr>
              <p14:xfrm>
                <a:off x="6299277" y="3957285"/>
                <a:ext cx="133560" cy="137520"/>
              </p14:xfrm>
            </p:contentPart>
          </mc:Choice>
          <mc:Fallback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42E4D171-167C-44BD-9912-EA241852CAA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294957" y="3952965"/>
                  <a:ext cx="142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1D6EEB6F-EFCE-4DCF-872A-4A5DE8E5571D}"/>
                    </a:ext>
                  </a:extLst>
                </p14:cNvPr>
                <p14:cNvContentPartPr/>
                <p14:nvPr/>
              </p14:nvContentPartPr>
              <p14:xfrm>
                <a:off x="6393597" y="3938205"/>
                <a:ext cx="48600" cy="171360"/>
              </p14:xfrm>
            </p:contentPart>
          </mc:Choice>
          <mc:Fallback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1D6EEB6F-EFCE-4DCF-872A-4A5DE8E5571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389277" y="3933885"/>
                  <a:ext cx="57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BEABA390-5A5D-426B-A7E8-BFFB9ED2EE28}"/>
                    </a:ext>
                  </a:extLst>
                </p14:cNvPr>
                <p14:cNvContentPartPr/>
                <p14:nvPr/>
              </p14:nvContentPartPr>
              <p14:xfrm>
                <a:off x="6324117" y="4061685"/>
                <a:ext cx="160560" cy="2556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BEABA390-5A5D-426B-A7E8-BFFB9ED2EE2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319797" y="4057365"/>
                  <a:ext cx="169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EF15EC70-04D6-4EEC-AD52-51E914744047}"/>
                    </a:ext>
                  </a:extLst>
                </p14:cNvPr>
                <p14:cNvContentPartPr/>
                <p14:nvPr/>
              </p14:nvContentPartPr>
              <p14:xfrm>
                <a:off x="6501237" y="3993645"/>
                <a:ext cx="102240" cy="15084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EF15EC70-04D6-4EEC-AD52-51E91474404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96917" y="3989325"/>
                  <a:ext cx="110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9FA3F178-1568-4B7B-811D-6B96A46FFBB4}"/>
                    </a:ext>
                  </a:extLst>
                </p14:cNvPr>
                <p14:cNvContentPartPr/>
                <p14:nvPr/>
              </p14:nvContentPartPr>
              <p14:xfrm>
                <a:off x="6600957" y="3991845"/>
                <a:ext cx="223200" cy="157320"/>
              </p14:xfrm>
            </p:contentPart>
          </mc:Choice>
          <mc:Fallback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9FA3F178-1568-4B7B-811D-6B96A46FFBB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596637" y="3987525"/>
                  <a:ext cx="231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F61A022D-0684-48D3-BE23-678BDF76633E}"/>
                    </a:ext>
                  </a:extLst>
                </p14:cNvPr>
                <p14:cNvContentPartPr/>
                <p14:nvPr/>
              </p14:nvContentPartPr>
              <p14:xfrm>
                <a:off x="6785997" y="4021005"/>
                <a:ext cx="104400" cy="14400"/>
              </p14:xfrm>
            </p:contentPart>
          </mc:Choice>
          <mc:Fallback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F61A022D-0684-48D3-BE23-678BDF76633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781677" y="4016685"/>
                  <a:ext cx="11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96E8D070-2815-4DC0-BDF2-EFB889349039}"/>
                    </a:ext>
                  </a:extLst>
                </p14:cNvPr>
                <p14:cNvContentPartPr/>
                <p14:nvPr/>
              </p14:nvContentPartPr>
              <p14:xfrm>
                <a:off x="6952317" y="3949725"/>
                <a:ext cx="110520" cy="144360"/>
              </p14:xfrm>
            </p:contentPart>
          </mc:Choice>
          <mc:Fallback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96E8D070-2815-4DC0-BDF2-EFB88934903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947997" y="3945405"/>
                  <a:ext cx="119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9291" name="Freihand 169290">
                  <a:extLst>
                    <a:ext uri="{FF2B5EF4-FFF2-40B4-BE49-F238E27FC236}">
                      <a16:creationId xmlns:a16="http://schemas.microsoft.com/office/drawing/2014/main" id="{BD695193-6ADE-4FF6-87DB-7849088839F6}"/>
                    </a:ext>
                  </a:extLst>
                </p14:cNvPr>
                <p14:cNvContentPartPr/>
                <p14:nvPr/>
              </p14:nvContentPartPr>
              <p14:xfrm>
                <a:off x="7095597" y="3999765"/>
                <a:ext cx="98640" cy="141120"/>
              </p14:xfrm>
            </p:contentPart>
          </mc:Choice>
          <mc:Fallback>
            <p:pic>
              <p:nvPicPr>
                <p:cNvPr id="169291" name="Freihand 169290">
                  <a:extLst>
                    <a:ext uri="{FF2B5EF4-FFF2-40B4-BE49-F238E27FC236}">
                      <a16:creationId xmlns:a16="http://schemas.microsoft.com/office/drawing/2014/main" id="{BD695193-6ADE-4FF6-87DB-7849088839F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91277" y="3995445"/>
                  <a:ext cx="107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D3C8C6C9-8A10-4DDE-A2DC-0BACF5BBAF63}"/>
                    </a:ext>
                  </a:extLst>
                </p14:cNvPr>
                <p14:cNvContentPartPr/>
                <p14:nvPr/>
              </p14:nvContentPartPr>
              <p14:xfrm>
                <a:off x="7208637" y="4064565"/>
                <a:ext cx="68400" cy="8568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D3C8C6C9-8A10-4DDE-A2DC-0BACF5BBAF6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204317" y="4060245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4DEEA27E-E487-4196-B690-679C57114AA4}"/>
                    </a:ext>
                  </a:extLst>
                </p14:cNvPr>
                <p14:cNvContentPartPr/>
                <p14:nvPr/>
              </p14:nvContentPartPr>
              <p14:xfrm>
                <a:off x="7371357" y="4007685"/>
                <a:ext cx="99360" cy="10656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4DEEA27E-E487-4196-B690-679C57114AA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367037" y="4003365"/>
                  <a:ext cx="108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CC14FB7C-00B3-4EE4-9FAB-813A24678C33}"/>
                    </a:ext>
                  </a:extLst>
                </p14:cNvPr>
                <p14:cNvContentPartPr/>
                <p14:nvPr/>
              </p14:nvContentPartPr>
              <p14:xfrm>
                <a:off x="7789677" y="4114605"/>
                <a:ext cx="68760" cy="2268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CC14FB7C-00B3-4EE4-9FAB-813A24678C3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85357" y="4110285"/>
                  <a:ext cx="77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9295" name="Freihand 169294">
                  <a:extLst>
                    <a:ext uri="{FF2B5EF4-FFF2-40B4-BE49-F238E27FC236}">
                      <a16:creationId xmlns:a16="http://schemas.microsoft.com/office/drawing/2014/main" id="{220A78EA-149C-4EF6-9E0F-1D1A256A1C82}"/>
                    </a:ext>
                  </a:extLst>
                </p14:cNvPr>
                <p14:cNvContentPartPr/>
                <p14:nvPr/>
              </p14:nvContentPartPr>
              <p14:xfrm>
                <a:off x="8014677" y="4083645"/>
                <a:ext cx="267480" cy="15840"/>
              </p14:xfrm>
            </p:contentPart>
          </mc:Choice>
          <mc:Fallback>
            <p:pic>
              <p:nvPicPr>
                <p:cNvPr id="169295" name="Freihand 169294">
                  <a:extLst>
                    <a:ext uri="{FF2B5EF4-FFF2-40B4-BE49-F238E27FC236}">
                      <a16:creationId xmlns:a16="http://schemas.microsoft.com/office/drawing/2014/main" id="{220A78EA-149C-4EF6-9E0F-1D1A256A1C8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010357" y="4079325"/>
                  <a:ext cx="276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9296" name="Freihand 169295">
                  <a:extLst>
                    <a:ext uri="{FF2B5EF4-FFF2-40B4-BE49-F238E27FC236}">
                      <a16:creationId xmlns:a16="http://schemas.microsoft.com/office/drawing/2014/main" id="{5422BE76-C61D-48E1-A045-B1DE054DB161}"/>
                    </a:ext>
                  </a:extLst>
                </p14:cNvPr>
                <p14:cNvContentPartPr/>
                <p14:nvPr/>
              </p14:nvContentPartPr>
              <p14:xfrm>
                <a:off x="8350197" y="4095885"/>
                <a:ext cx="45360" cy="9000"/>
              </p14:xfrm>
            </p:contentPart>
          </mc:Choice>
          <mc:Fallback>
            <p:pic>
              <p:nvPicPr>
                <p:cNvPr id="169296" name="Freihand 169295">
                  <a:extLst>
                    <a:ext uri="{FF2B5EF4-FFF2-40B4-BE49-F238E27FC236}">
                      <a16:creationId xmlns:a16="http://schemas.microsoft.com/office/drawing/2014/main" id="{5422BE76-C61D-48E1-A045-B1DE054DB16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345877" y="4091565"/>
                  <a:ext cx="54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9C33BD4B-EC4D-424D-837D-346F33E9161A}"/>
                    </a:ext>
                  </a:extLst>
                </p14:cNvPr>
                <p14:cNvContentPartPr/>
                <p14:nvPr/>
              </p14:nvContentPartPr>
              <p14:xfrm>
                <a:off x="1020597" y="5643165"/>
                <a:ext cx="197280" cy="16920"/>
              </p14:xfrm>
            </p:contentPart>
          </mc:Choice>
          <mc:Fallback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9C33BD4B-EC4D-424D-837D-346F33E9161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16277" y="5638845"/>
                  <a:ext cx="20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C853A197-D879-4B57-BD1B-EF32F00DA218}"/>
                    </a:ext>
                  </a:extLst>
                </p14:cNvPr>
                <p14:cNvContentPartPr/>
                <p14:nvPr/>
              </p14:nvContentPartPr>
              <p14:xfrm>
                <a:off x="1056237" y="5724885"/>
                <a:ext cx="131760" cy="7200"/>
              </p14:xfrm>
            </p:contentPart>
          </mc:Choice>
          <mc:Fallback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C853A197-D879-4B57-BD1B-EF32F00DA21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51917" y="5720565"/>
                  <a:ext cx="140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69452" name="Freihand 169451">
                  <a:extLst>
                    <a:ext uri="{FF2B5EF4-FFF2-40B4-BE49-F238E27FC236}">
                      <a16:creationId xmlns:a16="http://schemas.microsoft.com/office/drawing/2014/main" id="{A02BD613-1D1E-4F14-A294-33F2AE924115}"/>
                    </a:ext>
                  </a:extLst>
                </p14:cNvPr>
                <p14:cNvContentPartPr/>
                <p14:nvPr/>
              </p14:nvContentPartPr>
              <p14:xfrm>
                <a:off x="6476397" y="6299805"/>
                <a:ext cx="746640" cy="94320"/>
              </p14:xfrm>
            </p:contentPart>
          </mc:Choice>
          <mc:Fallback>
            <p:pic>
              <p:nvPicPr>
                <p:cNvPr id="169452" name="Freihand 169451">
                  <a:extLst>
                    <a:ext uri="{FF2B5EF4-FFF2-40B4-BE49-F238E27FC236}">
                      <a16:creationId xmlns:a16="http://schemas.microsoft.com/office/drawing/2014/main" id="{A02BD613-1D1E-4F14-A294-33F2AE92411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472077" y="6295485"/>
                  <a:ext cx="755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69299" name="Freihand 169298">
                  <a:extLst>
                    <a:ext uri="{FF2B5EF4-FFF2-40B4-BE49-F238E27FC236}">
                      <a16:creationId xmlns:a16="http://schemas.microsoft.com/office/drawing/2014/main" id="{6EB506A3-3B45-4AB4-A68C-6612F435DED7}"/>
                    </a:ext>
                  </a:extLst>
                </p14:cNvPr>
                <p14:cNvContentPartPr/>
                <p14:nvPr/>
              </p14:nvContentPartPr>
              <p14:xfrm>
                <a:off x="410397" y="4669725"/>
                <a:ext cx="161280" cy="206640"/>
              </p14:xfrm>
            </p:contentPart>
          </mc:Choice>
          <mc:Fallback>
            <p:pic>
              <p:nvPicPr>
                <p:cNvPr id="169299" name="Freihand 169298">
                  <a:extLst>
                    <a:ext uri="{FF2B5EF4-FFF2-40B4-BE49-F238E27FC236}">
                      <a16:creationId xmlns:a16="http://schemas.microsoft.com/office/drawing/2014/main" id="{6EB506A3-3B45-4AB4-A68C-6612F435DED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06077" y="4665405"/>
                  <a:ext cx="169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82887E96-4E96-49CE-980F-C2A2BE1159C5}"/>
                    </a:ext>
                  </a:extLst>
                </p14:cNvPr>
                <p14:cNvContentPartPr/>
                <p14:nvPr/>
              </p14:nvContentPartPr>
              <p14:xfrm>
                <a:off x="546477" y="4685205"/>
                <a:ext cx="50040" cy="222120"/>
              </p14:xfrm>
            </p:contentPart>
          </mc:Choice>
          <mc:Fallback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82887E96-4E96-49CE-980F-C2A2BE1159C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42157" y="4680885"/>
                  <a:ext cx="58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B4281AEA-2EBE-4762-8E84-EFEB36C2EA23}"/>
                    </a:ext>
                  </a:extLst>
                </p14:cNvPr>
                <p14:cNvContentPartPr/>
                <p14:nvPr/>
              </p14:nvContentPartPr>
              <p14:xfrm>
                <a:off x="421197" y="4769085"/>
                <a:ext cx="390600" cy="121320"/>
              </p14:xfrm>
            </p:contentPart>
          </mc:Choice>
          <mc:Fallback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B4281AEA-2EBE-4762-8E84-EFEB36C2EA2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16877" y="4764765"/>
                  <a:ext cx="399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06BDAE83-1040-4FCD-A07C-5B221C248609}"/>
                    </a:ext>
                  </a:extLst>
                </p14:cNvPr>
                <p14:cNvContentPartPr/>
                <p14:nvPr/>
              </p14:nvContentPartPr>
              <p14:xfrm>
                <a:off x="717477" y="4766565"/>
                <a:ext cx="108360" cy="248040"/>
              </p14:xfrm>
            </p:contentPart>
          </mc:Choice>
          <mc:Fallback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06BDAE83-1040-4FCD-A07C-5B221C24860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13157" y="4762245"/>
                  <a:ext cx="117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AC1C998C-5579-456E-8C74-205BCC96F7C7}"/>
                    </a:ext>
                  </a:extLst>
                </p14:cNvPr>
                <p14:cNvContentPartPr/>
                <p14:nvPr/>
              </p14:nvContentPartPr>
              <p14:xfrm>
                <a:off x="993237" y="4792125"/>
                <a:ext cx="168840" cy="10080"/>
              </p14:xfrm>
            </p:contentPart>
          </mc:Choice>
          <mc:Fallback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AC1C998C-5579-456E-8C74-205BCC96F7C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88917" y="4787805"/>
                  <a:ext cx="177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932DB27D-E9E3-46B5-BE3C-077F6E21FCB3}"/>
                    </a:ext>
                  </a:extLst>
                </p14:cNvPr>
                <p14:cNvContentPartPr/>
                <p14:nvPr/>
              </p14:nvContentPartPr>
              <p14:xfrm>
                <a:off x="1026357" y="4838205"/>
                <a:ext cx="142200" cy="15480"/>
              </p14:xfrm>
            </p:contentPart>
          </mc:Choice>
          <mc:Fallback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932DB27D-E9E3-46B5-BE3C-077F6E21FCB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22037" y="4833885"/>
                  <a:ext cx="150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69324" name="Freihand 169323">
                  <a:extLst>
                    <a:ext uri="{FF2B5EF4-FFF2-40B4-BE49-F238E27FC236}">
                      <a16:creationId xmlns:a16="http://schemas.microsoft.com/office/drawing/2014/main" id="{D5E5B6B9-9DE6-4A30-9B1A-4757CFB37707}"/>
                    </a:ext>
                  </a:extLst>
                </p14:cNvPr>
                <p14:cNvContentPartPr/>
                <p14:nvPr/>
              </p14:nvContentPartPr>
              <p14:xfrm>
                <a:off x="999717" y="5162565"/>
                <a:ext cx="177120" cy="23400"/>
              </p14:xfrm>
            </p:contentPart>
          </mc:Choice>
          <mc:Fallback>
            <p:pic>
              <p:nvPicPr>
                <p:cNvPr id="169324" name="Freihand 169323">
                  <a:extLst>
                    <a:ext uri="{FF2B5EF4-FFF2-40B4-BE49-F238E27FC236}">
                      <a16:creationId xmlns:a16="http://schemas.microsoft.com/office/drawing/2014/main" id="{D5E5B6B9-9DE6-4A30-9B1A-4757CFB3770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95397" y="5158245"/>
                  <a:ext cx="185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69325" name="Freihand 169324">
                  <a:extLst>
                    <a:ext uri="{FF2B5EF4-FFF2-40B4-BE49-F238E27FC236}">
                      <a16:creationId xmlns:a16="http://schemas.microsoft.com/office/drawing/2014/main" id="{D4ECD152-6400-4494-8BE0-E7CA731B38FE}"/>
                    </a:ext>
                  </a:extLst>
                </p14:cNvPr>
                <p14:cNvContentPartPr/>
                <p14:nvPr/>
              </p14:nvContentPartPr>
              <p14:xfrm>
                <a:off x="1046157" y="5229885"/>
                <a:ext cx="158400" cy="8280"/>
              </p14:xfrm>
            </p:contentPart>
          </mc:Choice>
          <mc:Fallback>
            <p:pic>
              <p:nvPicPr>
                <p:cNvPr id="169325" name="Freihand 169324">
                  <a:extLst>
                    <a:ext uri="{FF2B5EF4-FFF2-40B4-BE49-F238E27FC236}">
                      <a16:creationId xmlns:a16="http://schemas.microsoft.com/office/drawing/2014/main" id="{D4ECD152-6400-4494-8BE0-E7CA731B38F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41837" y="5225565"/>
                  <a:ext cx="167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69454" name="Freihand 169453">
                  <a:extLst>
                    <a:ext uri="{FF2B5EF4-FFF2-40B4-BE49-F238E27FC236}">
                      <a16:creationId xmlns:a16="http://schemas.microsoft.com/office/drawing/2014/main" id="{AD3F1365-BABA-4633-9B0A-645E8AE47EDF}"/>
                    </a:ext>
                  </a:extLst>
                </p14:cNvPr>
                <p14:cNvContentPartPr/>
                <p14:nvPr/>
              </p14:nvContentPartPr>
              <p14:xfrm>
                <a:off x="300237" y="4975725"/>
                <a:ext cx="538200" cy="198000"/>
              </p14:xfrm>
            </p:contentPart>
          </mc:Choice>
          <mc:Fallback>
            <p:pic>
              <p:nvPicPr>
                <p:cNvPr id="169454" name="Freihand 169453">
                  <a:extLst>
                    <a:ext uri="{FF2B5EF4-FFF2-40B4-BE49-F238E27FC236}">
                      <a16:creationId xmlns:a16="http://schemas.microsoft.com/office/drawing/2014/main" id="{AD3F1365-BABA-4633-9B0A-645E8AE47ED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95917" y="4971405"/>
                  <a:ext cx="546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C6E04148-2807-476E-8440-E533969C77A8}"/>
                    </a:ext>
                  </a:extLst>
                </p14:cNvPr>
                <p14:cNvContentPartPr/>
                <p14:nvPr/>
              </p14:nvContentPartPr>
              <p14:xfrm>
                <a:off x="1404357" y="4700685"/>
                <a:ext cx="127080" cy="166320"/>
              </p14:xfrm>
            </p:contentPart>
          </mc:Choice>
          <mc:Fallback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C6E04148-2807-476E-8440-E533969C77A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400037" y="4696365"/>
                  <a:ext cx="13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124C608C-3AAE-4767-84BA-D273F824AEA9}"/>
                    </a:ext>
                  </a:extLst>
                </p14:cNvPr>
                <p14:cNvContentPartPr/>
                <p14:nvPr/>
              </p14:nvContentPartPr>
              <p14:xfrm>
                <a:off x="1441077" y="4689885"/>
                <a:ext cx="151560" cy="7200"/>
              </p14:xfrm>
            </p:contentPart>
          </mc:Choice>
          <mc:Fallback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124C608C-3AAE-4767-84BA-D273F824AEA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436757" y="4685565"/>
                  <a:ext cx="160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ADA05242-98F7-485B-AC25-AFB4819AE597}"/>
                    </a:ext>
                  </a:extLst>
                </p14:cNvPr>
                <p14:cNvContentPartPr/>
                <p14:nvPr/>
              </p14:nvContentPartPr>
              <p14:xfrm>
                <a:off x="1675797" y="4707165"/>
                <a:ext cx="109440" cy="117000"/>
              </p14:xfrm>
            </p:contentPart>
          </mc:Choice>
          <mc:Fallback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ADA05242-98F7-485B-AC25-AFB4819AE59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671477" y="4702845"/>
                  <a:ext cx="118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C91A8042-DE3A-4291-A036-C93EFDCD4AC3}"/>
                    </a:ext>
                  </a:extLst>
                </p14:cNvPr>
                <p14:cNvContentPartPr/>
                <p14:nvPr/>
              </p14:nvContentPartPr>
              <p14:xfrm>
                <a:off x="1941837" y="4680525"/>
                <a:ext cx="64080" cy="108360"/>
              </p14:xfrm>
            </p:contentPart>
          </mc:Choice>
          <mc:Fallback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C91A8042-DE3A-4291-A036-C93EFDCD4AC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937517" y="4676205"/>
                  <a:ext cx="7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1D152861-E85B-4CFA-88F0-4AD5BB07B24E}"/>
                    </a:ext>
                  </a:extLst>
                </p14:cNvPr>
                <p14:cNvContentPartPr/>
                <p14:nvPr/>
              </p14:nvContentPartPr>
              <p14:xfrm>
                <a:off x="1987917" y="4738125"/>
                <a:ext cx="84960" cy="162720"/>
              </p14:xfrm>
            </p:contentPart>
          </mc:Choice>
          <mc:Fallback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1D152861-E85B-4CFA-88F0-4AD5BB07B24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983597" y="4733805"/>
                  <a:ext cx="93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601B1B0F-FCFD-40F4-A4C3-00DF5098A23E}"/>
                    </a:ext>
                  </a:extLst>
                </p14:cNvPr>
                <p14:cNvContentPartPr/>
                <p14:nvPr/>
              </p14:nvContentPartPr>
              <p14:xfrm>
                <a:off x="2130117" y="4694565"/>
                <a:ext cx="80280" cy="137520"/>
              </p14:xfrm>
            </p:contentPart>
          </mc:Choice>
          <mc:Fallback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601B1B0F-FCFD-40F4-A4C3-00DF5098A23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125797" y="4690245"/>
                  <a:ext cx="88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25674FDC-5DD2-4C54-91E3-2DF2B13E8B59}"/>
                    </a:ext>
                  </a:extLst>
                </p14:cNvPr>
                <p14:cNvContentPartPr/>
                <p14:nvPr/>
              </p14:nvContentPartPr>
              <p14:xfrm>
                <a:off x="2146317" y="4678725"/>
                <a:ext cx="305640" cy="149400"/>
              </p14:xfrm>
            </p:contentPart>
          </mc:Choice>
          <mc:Fallback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25674FDC-5DD2-4C54-91E3-2DF2B13E8B5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141997" y="4674405"/>
                  <a:ext cx="314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DCD43203-AE28-4BF2-988E-74AD238447F9}"/>
                    </a:ext>
                  </a:extLst>
                </p14:cNvPr>
                <p14:cNvContentPartPr/>
                <p14:nvPr/>
              </p14:nvContentPartPr>
              <p14:xfrm>
                <a:off x="2383557" y="4739565"/>
                <a:ext cx="114480" cy="37800"/>
              </p14:xfrm>
            </p:contentPart>
          </mc:Choice>
          <mc:Fallback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DCD43203-AE28-4BF2-988E-74AD238447F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379237" y="4735245"/>
                  <a:ext cx="12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6F13B6B2-CB2D-4A21-8C33-4D1EFB705AA8}"/>
                    </a:ext>
                  </a:extLst>
                </p14:cNvPr>
                <p14:cNvContentPartPr/>
                <p14:nvPr/>
              </p14:nvContentPartPr>
              <p14:xfrm>
                <a:off x="2754357" y="4661445"/>
                <a:ext cx="75600" cy="108720"/>
              </p14:xfrm>
            </p:contentPart>
          </mc:Choice>
          <mc:Fallback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6F13B6B2-CB2D-4A21-8C33-4D1EFB705AA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750037" y="4657125"/>
                  <a:ext cx="84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8C81337A-AA69-4EAC-AE55-AD41EA3D3E51}"/>
                    </a:ext>
                  </a:extLst>
                </p14:cNvPr>
                <p14:cNvContentPartPr/>
                <p14:nvPr/>
              </p14:nvContentPartPr>
              <p14:xfrm>
                <a:off x="2809077" y="4692765"/>
                <a:ext cx="22320" cy="125280"/>
              </p14:xfrm>
            </p:contentPart>
          </mc:Choice>
          <mc:Fallback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8C81337A-AA69-4EAC-AE55-AD41EA3D3E5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804757" y="4688445"/>
                  <a:ext cx="30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5FB5F333-52AE-4ADF-AAE1-3B2013BF063D}"/>
                    </a:ext>
                  </a:extLst>
                </p14:cNvPr>
                <p14:cNvContentPartPr/>
                <p14:nvPr/>
              </p14:nvContentPartPr>
              <p14:xfrm>
                <a:off x="2899437" y="4756125"/>
                <a:ext cx="31320" cy="100800"/>
              </p14:xfrm>
            </p:contentPart>
          </mc:Choice>
          <mc:Fallback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5FB5F333-52AE-4ADF-AAE1-3B2013BF063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895117" y="4751805"/>
                  <a:ext cx="39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3AE1FE45-99E2-4CC3-971D-0A06D06A9F6F}"/>
                    </a:ext>
                  </a:extLst>
                </p14:cNvPr>
                <p14:cNvContentPartPr/>
                <p14:nvPr/>
              </p14:nvContentPartPr>
              <p14:xfrm>
                <a:off x="2990157" y="4684485"/>
                <a:ext cx="102960" cy="109080"/>
              </p14:xfrm>
            </p:contentPart>
          </mc:Choice>
          <mc:Fallback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3AE1FE45-99E2-4CC3-971D-0A06D06A9F6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985837" y="4680165"/>
                  <a:ext cx="11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3F0EDFAD-6419-434C-A2BA-C3AFDFFC323F}"/>
                    </a:ext>
                  </a:extLst>
                </p14:cNvPr>
                <p14:cNvContentPartPr/>
                <p14:nvPr/>
              </p14:nvContentPartPr>
              <p14:xfrm>
                <a:off x="3153237" y="4637325"/>
                <a:ext cx="136800" cy="165240"/>
              </p14:xfrm>
            </p:contentPart>
          </mc:Choice>
          <mc:Fallback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3F0EDFAD-6419-434C-A2BA-C3AFDFFC323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148917" y="4633005"/>
                  <a:ext cx="145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8B95194A-B3DC-4B72-A087-911EB73A1BF3}"/>
                    </a:ext>
                  </a:extLst>
                </p14:cNvPr>
                <p14:cNvContentPartPr/>
                <p14:nvPr/>
              </p14:nvContentPartPr>
              <p14:xfrm>
                <a:off x="3491277" y="4699605"/>
                <a:ext cx="9360" cy="100440"/>
              </p14:xfrm>
            </p:contentPart>
          </mc:Choice>
          <mc:Fallback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8B95194A-B3DC-4B72-A087-911EB73A1BF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486957" y="4695285"/>
                  <a:ext cx="1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69320" name="Freihand 169319">
                  <a:extLst>
                    <a:ext uri="{FF2B5EF4-FFF2-40B4-BE49-F238E27FC236}">
                      <a16:creationId xmlns:a16="http://schemas.microsoft.com/office/drawing/2014/main" id="{E9554353-1854-4852-825A-6EEF8A599083}"/>
                    </a:ext>
                  </a:extLst>
                </p14:cNvPr>
                <p14:cNvContentPartPr/>
                <p14:nvPr/>
              </p14:nvContentPartPr>
              <p14:xfrm>
                <a:off x="3423957" y="4733085"/>
                <a:ext cx="417960" cy="83160"/>
              </p14:xfrm>
            </p:contentPart>
          </mc:Choice>
          <mc:Fallback>
            <p:pic>
              <p:nvPicPr>
                <p:cNvPr id="169320" name="Freihand 169319">
                  <a:extLst>
                    <a:ext uri="{FF2B5EF4-FFF2-40B4-BE49-F238E27FC236}">
                      <a16:creationId xmlns:a16="http://schemas.microsoft.com/office/drawing/2014/main" id="{E9554353-1854-4852-825A-6EEF8A59908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419637" y="4728765"/>
                  <a:ext cx="42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69321" name="Freihand 169320">
                  <a:extLst>
                    <a:ext uri="{FF2B5EF4-FFF2-40B4-BE49-F238E27FC236}">
                      <a16:creationId xmlns:a16="http://schemas.microsoft.com/office/drawing/2014/main" id="{C471B8A9-DDF0-487D-9192-B39C5D9A1F62}"/>
                    </a:ext>
                  </a:extLst>
                </p14:cNvPr>
                <p14:cNvContentPartPr/>
                <p14:nvPr/>
              </p14:nvContentPartPr>
              <p14:xfrm>
                <a:off x="4010397" y="4769805"/>
                <a:ext cx="443880" cy="30240"/>
              </p14:xfrm>
            </p:contentPart>
          </mc:Choice>
          <mc:Fallback>
            <p:pic>
              <p:nvPicPr>
                <p:cNvPr id="169321" name="Freihand 169320">
                  <a:extLst>
                    <a:ext uri="{FF2B5EF4-FFF2-40B4-BE49-F238E27FC236}">
                      <a16:creationId xmlns:a16="http://schemas.microsoft.com/office/drawing/2014/main" id="{C471B8A9-DDF0-487D-9192-B39C5D9A1F6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006077" y="4765485"/>
                  <a:ext cx="452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0CED39D9-8D4D-4976-A47B-6E4D603A0596}"/>
                    </a:ext>
                  </a:extLst>
                </p14:cNvPr>
                <p14:cNvContentPartPr/>
                <p14:nvPr/>
              </p14:nvContentPartPr>
              <p14:xfrm>
                <a:off x="1398237" y="5093805"/>
                <a:ext cx="126720" cy="171720"/>
              </p14:xfrm>
            </p:contentPart>
          </mc:Choice>
          <mc:Fallback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0CED39D9-8D4D-4976-A47B-6E4D603A059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393917" y="5089485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632A676D-6496-4C48-A12D-03ED676CB3D9}"/>
                    </a:ext>
                  </a:extLst>
                </p14:cNvPr>
                <p14:cNvContentPartPr/>
                <p14:nvPr/>
              </p14:nvContentPartPr>
              <p14:xfrm>
                <a:off x="1420917" y="5094885"/>
                <a:ext cx="125280" cy="10440"/>
              </p14:xfrm>
            </p:contentPart>
          </mc:Choice>
          <mc:Fallback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632A676D-6496-4C48-A12D-03ED676CB3D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416597" y="5090565"/>
                  <a:ext cx="133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A5BEDA48-BE11-4701-B7FE-FB63F596F295}"/>
                    </a:ext>
                  </a:extLst>
                </p14:cNvPr>
                <p14:cNvContentPartPr/>
                <p14:nvPr/>
              </p14:nvContentPartPr>
              <p14:xfrm>
                <a:off x="1648077" y="5167965"/>
                <a:ext cx="42480" cy="9720"/>
              </p14:xfrm>
            </p:contentPart>
          </mc:Choice>
          <mc:Fallback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A5BEDA48-BE11-4701-B7FE-FB63F596F29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643757" y="5163645"/>
                  <a:ext cx="51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8DCB070E-FACF-4A42-A031-B9450E000379}"/>
                    </a:ext>
                  </a:extLst>
                </p14:cNvPr>
                <p14:cNvContentPartPr/>
                <p14:nvPr/>
              </p14:nvContentPartPr>
              <p14:xfrm>
                <a:off x="1766877" y="5121525"/>
                <a:ext cx="100440" cy="87120"/>
              </p14:xfrm>
            </p:contentPart>
          </mc:Choice>
          <mc:Fallback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8DCB070E-FACF-4A42-A031-B9450E00037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762557" y="5117205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A76C6433-B948-4F95-BFE1-201364108BB2}"/>
                    </a:ext>
                  </a:extLst>
                </p14:cNvPr>
                <p14:cNvContentPartPr/>
                <p14:nvPr/>
              </p14:nvContentPartPr>
              <p14:xfrm>
                <a:off x="1887837" y="5176965"/>
                <a:ext cx="20880" cy="100440"/>
              </p14:xfrm>
            </p:contentPart>
          </mc:Choice>
          <mc:Fallback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A76C6433-B948-4F95-BFE1-201364108BB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883517" y="5172645"/>
                  <a:ext cx="29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6E40064B-4E42-4802-98A4-B9CC60305B7B}"/>
                    </a:ext>
                  </a:extLst>
                </p14:cNvPr>
                <p14:cNvContentPartPr/>
                <p14:nvPr/>
              </p14:nvContentPartPr>
              <p14:xfrm>
                <a:off x="1987557" y="5110005"/>
                <a:ext cx="90720" cy="113760"/>
              </p14:xfrm>
            </p:contentPart>
          </mc:Choice>
          <mc:Fallback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6E40064B-4E42-4802-98A4-B9CC60305B7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983237" y="5105685"/>
                  <a:ext cx="99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6E2083F4-E1DB-48F1-ACEC-8D2CA8FDC45D}"/>
                    </a:ext>
                  </a:extLst>
                </p14:cNvPr>
                <p14:cNvContentPartPr/>
                <p14:nvPr/>
              </p14:nvContentPartPr>
              <p14:xfrm>
                <a:off x="2114277" y="5025045"/>
                <a:ext cx="100800" cy="54360"/>
              </p14:xfrm>
            </p:contentPart>
          </mc:Choice>
          <mc:Fallback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6E2083F4-E1DB-48F1-ACEC-8D2CA8FDC45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109957" y="5020725"/>
                  <a:ext cx="109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CC3E461D-1901-4253-B81C-35EFD614443F}"/>
                    </a:ext>
                  </a:extLst>
                </p14:cNvPr>
                <p14:cNvContentPartPr/>
                <p14:nvPr/>
              </p14:nvContentPartPr>
              <p14:xfrm>
                <a:off x="2423157" y="5098845"/>
                <a:ext cx="18360" cy="115560"/>
              </p14:xfrm>
            </p:contentPart>
          </mc:Choice>
          <mc:Fallback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CC3E461D-1901-4253-B81C-35EFD614443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418837" y="5094525"/>
                  <a:ext cx="2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D20EEA08-AAD9-4FE7-A43B-DDF2E74A10CB}"/>
                    </a:ext>
                  </a:extLst>
                </p14:cNvPr>
                <p14:cNvContentPartPr/>
                <p14:nvPr/>
              </p14:nvContentPartPr>
              <p14:xfrm>
                <a:off x="2359797" y="5145285"/>
                <a:ext cx="144360" cy="16920"/>
              </p14:xfrm>
            </p:contentPart>
          </mc:Choice>
          <mc:Fallback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D20EEA08-AAD9-4FE7-A43B-DDF2E74A10C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355477" y="5140965"/>
                  <a:ext cx="153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69338" name="Freihand 169337">
                  <a:extLst>
                    <a:ext uri="{FF2B5EF4-FFF2-40B4-BE49-F238E27FC236}">
                      <a16:creationId xmlns:a16="http://schemas.microsoft.com/office/drawing/2014/main" id="{019AF9DC-F5C5-4CC6-B20F-2E64700B5C82}"/>
                    </a:ext>
                  </a:extLst>
                </p14:cNvPr>
                <p14:cNvContentPartPr/>
                <p14:nvPr/>
              </p14:nvContentPartPr>
              <p14:xfrm>
                <a:off x="2713317" y="5057805"/>
                <a:ext cx="132120" cy="143280"/>
              </p14:xfrm>
            </p:contentPart>
          </mc:Choice>
          <mc:Fallback>
            <p:pic>
              <p:nvPicPr>
                <p:cNvPr id="169338" name="Freihand 169337">
                  <a:extLst>
                    <a:ext uri="{FF2B5EF4-FFF2-40B4-BE49-F238E27FC236}">
                      <a16:creationId xmlns:a16="http://schemas.microsoft.com/office/drawing/2014/main" id="{019AF9DC-F5C5-4CC6-B20F-2E64700B5C8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708997" y="5053485"/>
                  <a:ext cx="140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69339" name="Freihand 169338">
                  <a:extLst>
                    <a:ext uri="{FF2B5EF4-FFF2-40B4-BE49-F238E27FC236}">
                      <a16:creationId xmlns:a16="http://schemas.microsoft.com/office/drawing/2014/main" id="{1F4A7B8C-8354-464E-8EC5-AD1BF2A35C84}"/>
                    </a:ext>
                  </a:extLst>
                </p14:cNvPr>
                <p14:cNvContentPartPr/>
                <p14:nvPr/>
              </p14:nvContentPartPr>
              <p14:xfrm>
                <a:off x="2771997" y="5034765"/>
                <a:ext cx="117360" cy="13320"/>
              </p14:xfrm>
            </p:contentPart>
          </mc:Choice>
          <mc:Fallback>
            <p:pic>
              <p:nvPicPr>
                <p:cNvPr id="169339" name="Freihand 169338">
                  <a:extLst>
                    <a:ext uri="{FF2B5EF4-FFF2-40B4-BE49-F238E27FC236}">
                      <a16:creationId xmlns:a16="http://schemas.microsoft.com/office/drawing/2014/main" id="{1F4A7B8C-8354-464E-8EC5-AD1BF2A35C8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767677" y="5030445"/>
                  <a:ext cx="126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EC1E7129-ADFF-46D2-B1C2-939A705EF995}"/>
                    </a:ext>
                  </a:extLst>
                </p14:cNvPr>
                <p14:cNvContentPartPr/>
                <p14:nvPr/>
              </p14:nvContentPartPr>
              <p14:xfrm>
                <a:off x="2987637" y="5133405"/>
                <a:ext cx="25560" cy="13680"/>
              </p14:xfrm>
            </p:contentPart>
          </mc:Choice>
          <mc:Fallback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EC1E7129-ADFF-46D2-B1C2-939A705EF99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983317" y="5129085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69341" name="Freihand 169340">
                  <a:extLst>
                    <a:ext uri="{FF2B5EF4-FFF2-40B4-BE49-F238E27FC236}">
                      <a16:creationId xmlns:a16="http://schemas.microsoft.com/office/drawing/2014/main" id="{E71B39C4-26E2-4695-83F7-7057159F2D63}"/>
                    </a:ext>
                  </a:extLst>
                </p14:cNvPr>
                <p14:cNvContentPartPr/>
                <p14:nvPr/>
              </p14:nvContentPartPr>
              <p14:xfrm>
                <a:off x="3111477" y="5083365"/>
                <a:ext cx="111240" cy="114120"/>
              </p14:xfrm>
            </p:contentPart>
          </mc:Choice>
          <mc:Fallback>
            <p:pic>
              <p:nvPicPr>
                <p:cNvPr id="169341" name="Freihand 169340">
                  <a:extLst>
                    <a:ext uri="{FF2B5EF4-FFF2-40B4-BE49-F238E27FC236}">
                      <a16:creationId xmlns:a16="http://schemas.microsoft.com/office/drawing/2014/main" id="{E71B39C4-26E2-4695-83F7-7057159F2D6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107157" y="5079045"/>
                  <a:ext cx="119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69342" name="Freihand 169341">
                  <a:extLst>
                    <a:ext uri="{FF2B5EF4-FFF2-40B4-BE49-F238E27FC236}">
                      <a16:creationId xmlns:a16="http://schemas.microsoft.com/office/drawing/2014/main" id="{E176141F-EE50-42F0-9C17-3D7D12570C0E}"/>
                    </a:ext>
                  </a:extLst>
                </p14:cNvPr>
                <p14:cNvContentPartPr/>
                <p14:nvPr/>
              </p14:nvContentPartPr>
              <p14:xfrm>
                <a:off x="3259437" y="5169765"/>
                <a:ext cx="12600" cy="109080"/>
              </p14:xfrm>
            </p:contentPart>
          </mc:Choice>
          <mc:Fallback>
            <p:pic>
              <p:nvPicPr>
                <p:cNvPr id="169342" name="Freihand 169341">
                  <a:extLst>
                    <a:ext uri="{FF2B5EF4-FFF2-40B4-BE49-F238E27FC236}">
                      <a16:creationId xmlns:a16="http://schemas.microsoft.com/office/drawing/2014/main" id="{E176141F-EE50-42F0-9C17-3D7D12570C0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255117" y="5165445"/>
                  <a:ext cx="21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69343" name="Freihand 169342">
                  <a:extLst>
                    <a:ext uri="{FF2B5EF4-FFF2-40B4-BE49-F238E27FC236}">
                      <a16:creationId xmlns:a16="http://schemas.microsoft.com/office/drawing/2014/main" id="{B0A83322-481C-49B5-A9DE-DB9AC6F8B3A3}"/>
                    </a:ext>
                  </a:extLst>
                </p14:cNvPr>
                <p14:cNvContentPartPr/>
                <p14:nvPr/>
              </p14:nvContentPartPr>
              <p14:xfrm>
                <a:off x="3349797" y="5085885"/>
                <a:ext cx="85320" cy="120600"/>
              </p14:xfrm>
            </p:contentPart>
          </mc:Choice>
          <mc:Fallback>
            <p:pic>
              <p:nvPicPr>
                <p:cNvPr id="169343" name="Freihand 169342">
                  <a:extLst>
                    <a:ext uri="{FF2B5EF4-FFF2-40B4-BE49-F238E27FC236}">
                      <a16:creationId xmlns:a16="http://schemas.microsoft.com/office/drawing/2014/main" id="{B0A83322-481C-49B5-A9DE-DB9AC6F8B3A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345477" y="5081565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69344" name="Freihand 169343">
                  <a:extLst>
                    <a:ext uri="{FF2B5EF4-FFF2-40B4-BE49-F238E27FC236}">
                      <a16:creationId xmlns:a16="http://schemas.microsoft.com/office/drawing/2014/main" id="{B45A7A36-AA66-49D4-8E4B-EB34FC293856}"/>
                    </a:ext>
                  </a:extLst>
                </p14:cNvPr>
                <p14:cNvContentPartPr/>
                <p14:nvPr/>
              </p14:nvContentPartPr>
              <p14:xfrm>
                <a:off x="3455637" y="4970325"/>
                <a:ext cx="111960" cy="117000"/>
              </p14:xfrm>
            </p:contentPart>
          </mc:Choice>
          <mc:Fallback>
            <p:pic>
              <p:nvPicPr>
                <p:cNvPr id="169344" name="Freihand 169343">
                  <a:extLst>
                    <a:ext uri="{FF2B5EF4-FFF2-40B4-BE49-F238E27FC236}">
                      <a16:creationId xmlns:a16="http://schemas.microsoft.com/office/drawing/2014/main" id="{B45A7A36-AA66-49D4-8E4B-EB34FC29385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451317" y="4966005"/>
                  <a:ext cx="12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69346" name="Freihand 169345">
                  <a:extLst>
                    <a:ext uri="{FF2B5EF4-FFF2-40B4-BE49-F238E27FC236}">
                      <a16:creationId xmlns:a16="http://schemas.microsoft.com/office/drawing/2014/main" id="{929BD415-2151-4494-B0E2-907F7D8D6547}"/>
                    </a:ext>
                  </a:extLst>
                </p14:cNvPr>
                <p14:cNvContentPartPr/>
                <p14:nvPr/>
              </p14:nvContentPartPr>
              <p14:xfrm>
                <a:off x="3788277" y="5133765"/>
                <a:ext cx="23760" cy="104040"/>
              </p14:xfrm>
            </p:contentPart>
          </mc:Choice>
          <mc:Fallback>
            <p:pic>
              <p:nvPicPr>
                <p:cNvPr id="169346" name="Freihand 169345">
                  <a:extLst>
                    <a:ext uri="{FF2B5EF4-FFF2-40B4-BE49-F238E27FC236}">
                      <a16:creationId xmlns:a16="http://schemas.microsoft.com/office/drawing/2014/main" id="{929BD415-2151-4494-B0E2-907F7D8D6547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783957" y="5129445"/>
                  <a:ext cx="32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A35D8B61-91E4-4061-91A8-2EE6AC8ACE34}"/>
                    </a:ext>
                  </a:extLst>
                </p14:cNvPr>
                <p14:cNvContentPartPr/>
                <p14:nvPr/>
              </p14:nvContentPartPr>
              <p14:xfrm>
                <a:off x="3749757" y="5170845"/>
                <a:ext cx="115560" cy="11160"/>
              </p14:xfrm>
            </p:contentPart>
          </mc:Choice>
          <mc:Fallback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A35D8B61-91E4-4061-91A8-2EE6AC8ACE3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745437" y="5166525"/>
                  <a:ext cx="12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69348" name="Freihand 169347">
                  <a:extLst>
                    <a:ext uri="{FF2B5EF4-FFF2-40B4-BE49-F238E27FC236}">
                      <a16:creationId xmlns:a16="http://schemas.microsoft.com/office/drawing/2014/main" id="{36458A36-D789-4216-8233-5BE2754BA082}"/>
                    </a:ext>
                  </a:extLst>
                </p14:cNvPr>
                <p14:cNvContentPartPr/>
                <p14:nvPr/>
              </p14:nvContentPartPr>
              <p14:xfrm>
                <a:off x="3905277" y="5065365"/>
                <a:ext cx="157320" cy="168840"/>
              </p14:xfrm>
            </p:contentPart>
          </mc:Choice>
          <mc:Fallback>
            <p:pic>
              <p:nvPicPr>
                <p:cNvPr id="169348" name="Freihand 169347">
                  <a:extLst>
                    <a:ext uri="{FF2B5EF4-FFF2-40B4-BE49-F238E27FC236}">
                      <a16:creationId xmlns:a16="http://schemas.microsoft.com/office/drawing/2014/main" id="{36458A36-D789-4216-8233-5BE2754BA08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900957" y="5061045"/>
                  <a:ext cx="165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EE6710B1-65AB-484B-BF05-770FFD935583}"/>
                    </a:ext>
                  </a:extLst>
                </p14:cNvPr>
                <p14:cNvContentPartPr/>
                <p14:nvPr/>
              </p14:nvContentPartPr>
              <p14:xfrm>
                <a:off x="4138917" y="5170845"/>
                <a:ext cx="49680" cy="11880"/>
              </p14:xfrm>
            </p:contentPart>
          </mc:Choice>
          <mc:Fallback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EE6710B1-65AB-484B-BF05-770FFD93558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134597" y="5166525"/>
                  <a:ext cx="58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69351" name="Freihand 169350">
                  <a:extLst>
                    <a:ext uri="{FF2B5EF4-FFF2-40B4-BE49-F238E27FC236}">
                      <a16:creationId xmlns:a16="http://schemas.microsoft.com/office/drawing/2014/main" id="{A6F858FF-5E4A-4266-9EA0-C8371360BB71}"/>
                    </a:ext>
                  </a:extLst>
                </p14:cNvPr>
                <p14:cNvContentPartPr/>
                <p14:nvPr/>
              </p14:nvContentPartPr>
              <p14:xfrm>
                <a:off x="4259517" y="5095605"/>
                <a:ext cx="136440" cy="102600"/>
              </p14:xfrm>
            </p:contentPart>
          </mc:Choice>
          <mc:Fallback>
            <p:pic>
              <p:nvPicPr>
                <p:cNvPr id="169351" name="Freihand 169350">
                  <a:extLst>
                    <a:ext uri="{FF2B5EF4-FFF2-40B4-BE49-F238E27FC236}">
                      <a16:creationId xmlns:a16="http://schemas.microsoft.com/office/drawing/2014/main" id="{A6F858FF-5E4A-4266-9EA0-C8371360BB7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255197" y="5091285"/>
                  <a:ext cx="145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69352" name="Freihand 169351">
                  <a:extLst>
                    <a:ext uri="{FF2B5EF4-FFF2-40B4-BE49-F238E27FC236}">
                      <a16:creationId xmlns:a16="http://schemas.microsoft.com/office/drawing/2014/main" id="{157A6A7C-0C7E-4BF3-AF59-31AE60586B58}"/>
                    </a:ext>
                  </a:extLst>
                </p14:cNvPr>
                <p14:cNvContentPartPr/>
                <p14:nvPr/>
              </p14:nvContentPartPr>
              <p14:xfrm>
                <a:off x="4417197" y="5158605"/>
                <a:ext cx="30960" cy="99360"/>
              </p14:xfrm>
            </p:contentPart>
          </mc:Choice>
          <mc:Fallback>
            <p:pic>
              <p:nvPicPr>
                <p:cNvPr id="169352" name="Freihand 169351">
                  <a:extLst>
                    <a:ext uri="{FF2B5EF4-FFF2-40B4-BE49-F238E27FC236}">
                      <a16:creationId xmlns:a16="http://schemas.microsoft.com/office/drawing/2014/main" id="{157A6A7C-0C7E-4BF3-AF59-31AE60586B58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412877" y="5154285"/>
                  <a:ext cx="39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371CABB4-463C-437C-A8AF-F1F975FE4235}"/>
                    </a:ext>
                  </a:extLst>
                </p14:cNvPr>
                <p14:cNvContentPartPr/>
                <p14:nvPr/>
              </p14:nvContentPartPr>
              <p14:xfrm>
                <a:off x="4510797" y="5080845"/>
                <a:ext cx="95040" cy="128520"/>
              </p14:xfrm>
            </p:contentPart>
          </mc:Choice>
          <mc:Fallback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371CABB4-463C-437C-A8AF-F1F975FE423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506477" y="5076525"/>
                  <a:ext cx="103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72B7DE0C-25CB-4D11-B031-533B95611769}"/>
                    </a:ext>
                  </a:extLst>
                </p14:cNvPr>
                <p14:cNvContentPartPr/>
                <p14:nvPr/>
              </p14:nvContentPartPr>
              <p14:xfrm>
                <a:off x="4644717" y="4953765"/>
                <a:ext cx="226800" cy="109800"/>
              </p14:xfrm>
            </p:contentPart>
          </mc:Choice>
          <mc:Fallback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72B7DE0C-25CB-4D11-B031-533B95611769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640397" y="4949445"/>
                  <a:ext cx="235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630C4E22-E3CD-4334-8F43-F5DAAD88E58F}"/>
                    </a:ext>
                  </a:extLst>
                </p14:cNvPr>
                <p14:cNvContentPartPr/>
                <p14:nvPr/>
              </p14:nvContentPartPr>
              <p14:xfrm>
                <a:off x="4925517" y="5169045"/>
                <a:ext cx="11880" cy="50040"/>
              </p14:xfrm>
            </p:contentPart>
          </mc:Choice>
          <mc:Fallback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630C4E22-E3CD-4334-8F43-F5DAAD88E58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921197" y="5164725"/>
                  <a:ext cx="20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059D1B4C-116D-4EC9-AF3E-56F6C4362D0B}"/>
                    </a:ext>
                  </a:extLst>
                </p14:cNvPr>
                <p14:cNvContentPartPr/>
                <p14:nvPr/>
              </p14:nvContentPartPr>
              <p14:xfrm>
                <a:off x="4897077" y="5200365"/>
                <a:ext cx="80640" cy="20160"/>
              </p14:xfrm>
            </p:contentPart>
          </mc:Choice>
          <mc:Fallback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059D1B4C-116D-4EC9-AF3E-56F6C4362D0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892757" y="5196045"/>
                  <a:ext cx="89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69358" name="Freihand 169357">
                  <a:extLst>
                    <a:ext uri="{FF2B5EF4-FFF2-40B4-BE49-F238E27FC236}">
                      <a16:creationId xmlns:a16="http://schemas.microsoft.com/office/drawing/2014/main" id="{A68EAB45-17B5-4922-9176-41A18B0E91FE}"/>
                    </a:ext>
                  </a:extLst>
                </p14:cNvPr>
                <p14:cNvContentPartPr/>
                <p14:nvPr/>
              </p14:nvContentPartPr>
              <p14:xfrm>
                <a:off x="5046477" y="5187045"/>
                <a:ext cx="622440" cy="35280"/>
              </p14:xfrm>
            </p:contentPart>
          </mc:Choice>
          <mc:Fallback>
            <p:pic>
              <p:nvPicPr>
                <p:cNvPr id="169358" name="Freihand 169357">
                  <a:extLst>
                    <a:ext uri="{FF2B5EF4-FFF2-40B4-BE49-F238E27FC236}">
                      <a16:creationId xmlns:a16="http://schemas.microsoft.com/office/drawing/2014/main" id="{A68EAB45-17B5-4922-9176-41A18B0E91F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042157" y="5182725"/>
                  <a:ext cx="631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FF2FBCE4-61CC-4FE4-8AC5-CB3FB11DE367}"/>
                    </a:ext>
                  </a:extLst>
                </p14:cNvPr>
                <p14:cNvContentPartPr/>
                <p14:nvPr/>
              </p14:nvContentPartPr>
              <p14:xfrm>
                <a:off x="5721837" y="5193165"/>
                <a:ext cx="14040" cy="17280"/>
              </p14:xfrm>
            </p:contentPart>
          </mc:Choice>
          <mc:Fallback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FF2FBCE4-61CC-4FE4-8AC5-CB3FB11DE36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717517" y="5188845"/>
                  <a:ext cx="2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69361" name="Freihand 169360">
                  <a:extLst>
                    <a:ext uri="{FF2B5EF4-FFF2-40B4-BE49-F238E27FC236}">
                      <a16:creationId xmlns:a16="http://schemas.microsoft.com/office/drawing/2014/main" id="{B080F99A-D78E-4ABB-8EF5-4DEBEAA2B66E}"/>
                    </a:ext>
                  </a:extLst>
                </p14:cNvPr>
                <p14:cNvContentPartPr/>
                <p14:nvPr/>
              </p14:nvContentPartPr>
              <p14:xfrm>
                <a:off x="1391757" y="5325285"/>
                <a:ext cx="242280" cy="1440"/>
              </p14:xfrm>
            </p:contentPart>
          </mc:Choice>
          <mc:Fallback>
            <p:pic>
              <p:nvPicPr>
                <p:cNvPr id="169361" name="Freihand 169360">
                  <a:extLst>
                    <a:ext uri="{FF2B5EF4-FFF2-40B4-BE49-F238E27FC236}">
                      <a16:creationId xmlns:a16="http://schemas.microsoft.com/office/drawing/2014/main" id="{B080F99A-D78E-4ABB-8EF5-4DEBEAA2B66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387437" y="5320965"/>
                  <a:ext cx="2509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3B010D8C-67F9-487C-83B5-D1615BAAF09C}"/>
                    </a:ext>
                  </a:extLst>
                </p14:cNvPr>
                <p14:cNvContentPartPr/>
                <p14:nvPr/>
              </p14:nvContentPartPr>
              <p14:xfrm>
                <a:off x="2757957" y="5291445"/>
                <a:ext cx="128160" cy="6480"/>
              </p14:xfrm>
            </p:contentPart>
          </mc:Choice>
          <mc:Fallback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3B010D8C-67F9-487C-83B5-D1615BAAF09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53637" y="5287125"/>
                  <a:ext cx="136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8501CDA2-CEA0-49E2-9304-B94AF7E158D7}"/>
                    </a:ext>
                  </a:extLst>
                </p14:cNvPr>
                <p14:cNvContentPartPr/>
                <p14:nvPr/>
              </p14:nvContentPartPr>
              <p14:xfrm>
                <a:off x="3923277" y="5346525"/>
                <a:ext cx="117720" cy="33480"/>
              </p14:xfrm>
            </p:contentPart>
          </mc:Choice>
          <mc:Fallback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8501CDA2-CEA0-49E2-9304-B94AF7E158D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918957" y="5342205"/>
                  <a:ext cx="12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9F95FE02-6EA9-40F1-8FCD-340ED935C3BB}"/>
                    </a:ext>
                  </a:extLst>
                </p14:cNvPr>
                <p14:cNvContentPartPr/>
                <p14:nvPr/>
              </p14:nvContentPartPr>
              <p14:xfrm>
                <a:off x="1421277" y="5571885"/>
                <a:ext cx="129960" cy="146160"/>
              </p14:xfrm>
            </p:contentPart>
          </mc:Choice>
          <mc:Fallback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9F95FE02-6EA9-40F1-8FCD-340ED935C3B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416957" y="5567565"/>
                  <a:ext cx="138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75A983DD-93B3-4E1E-B664-7CEF5999D9B4}"/>
                    </a:ext>
                  </a:extLst>
                </p14:cNvPr>
                <p14:cNvContentPartPr/>
                <p14:nvPr/>
              </p14:nvContentPartPr>
              <p14:xfrm>
                <a:off x="1464837" y="5549205"/>
                <a:ext cx="114120" cy="26280"/>
              </p14:xfrm>
            </p:contentPart>
          </mc:Choice>
          <mc:Fallback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75A983DD-93B3-4E1E-B664-7CEF5999D9B4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460517" y="5544885"/>
                  <a:ext cx="12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69369" name="Freihand 169368">
                  <a:extLst>
                    <a:ext uri="{FF2B5EF4-FFF2-40B4-BE49-F238E27FC236}">
                      <a16:creationId xmlns:a16="http://schemas.microsoft.com/office/drawing/2014/main" id="{A7ECC574-3508-4841-BFB1-6298D016A031}"/>
                    </a:ext>
                  </a:extLst>
                </p14:cNvPr>
                <p14:cNvContentPartPr/>
                <p14:nvPr/>
              </p14:nvContentPartPr>
              <p14:xfrm>
                <a:off x="1684437" y="5499525"/>
                <a:ext cx="101520" cy="218160"/>
              </p14:xfrm>
            </p:contentPart>
          </mc:Choice>
          <mc:Fallback>
            <p:pic>
              <p:nvPicPr>
                <p:cNvPr id="169369" name="Freihand 169368">
                  <a:extLst>
                    <a:ext uri="{FF2B5EF4-FFF2-40B4-BE49-F238E27FC236}">
                      <a16:creationId xmlns:a16="http://schemas.microsoft.com/office/drawing/2014/main" id="{A7ECC574-3508-4841-BFB1-6298D016A031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680117" y="5495205"/>
                  <a:ext cx="110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69370" name="Freihand 169369">
                  <a:extLst>
                    <a:ext uri="{FF2B5EF4-FFF2-40B4-BE49-F238E27FC236}">
                      <a16:creationId xmlns:a16="http://schemas.microsoft.com/office/drawing/2014/main" id="{010D9720-2008-4D84-A027-73BC4A5B036B}"/>
                    </a:ext>
                  </a:extLst>
                </p14:cNvPr>
                <p14:cNvContentPartPr/>
                <p14:nvPr/>
              </p14:nvContentPartPr>
              <p14:xfrm>
                <a:off x="1907637" y="5554245"/>
                <a:ext cx="94320" cy="97560"/>
              </p14:xfrm>
            </p:contentPart>
          </mc:Choice>
          <mc:Fallback>
            <p:pic>
              <p:nvPicPr>
                <p:cNvPr id="169370" name="Freihand 169369">
                  <a:extLst>
                    <a:ext uri="{FF2B5EF4-FFF2-40B4-BE49-F238E27FC236}">
                      <a16:creationId xmlns:a16="http://schemas.microsoft.com/office/drawing/2014/main" id="{010D9720-2008-4D84-A027-73BC4A5B036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903317" y="5549925"/>
                  <a:ext cx="102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69371" name="Freihand 169370">
                  <a:extLst>
                    <a:ext uri="{FF2B5EF4-FFF2-40B4-BE49-F238E27FC236}">
                      <a16:creationId xmlns:a16="http://schemas.microsoft.com/office/drawing/2014/main" id="{6593B5FC-5BD9-4618-8073-D4A2E0A74E6E}"/>
                    </a:ext>
                  </a:extLst>
                </p14:cNvPr>
                <p14:cNvContentPartPr/>
                <p14:nvPr/>
              </p14:nvContentPartPr>
              <p14:xfrm>
                <a:off x="2042997" y="5648925"/>
                <a:ext cx="32760" cy="73800"/>
              </p14:xfrm>
            </p:contentPart>
          </mc:Choice>
          <mc:Fallback>
            <p:pic>
              <p:nvPicPr>
                <p:cNvPr id="169371" name="Freihand 169370">
                  <a:extLst>
                    <a:ext uri="{FF2B5EF4-FFF2-40B4-BE49-F238E27FC236}">
                      <a16:creationId xmlns:a16="http://schemas.microsoft.com/office/drawing/2014/main" id="{6593B5FC-5BD9-4618-8073-D4A2E0A74E6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038677" y="5644605"/>
                  <a:ext cx="41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69372" name="Freihand 169371">
                  <a:extLst>
                    <a:ext uri="{FF2B5EF4-FFF2-40B4-BE49-F238E27FC236}">
                      <a16:creationId xmlns:a16="http://schemas.microsoft.com/office/drawing/2014/main" id="{B26CD5BF-2DEA-44C3-BC2B-48B2D36EB399}"/>
                    </a:ext>
                  </a:extLst>
                </p14:cNvPr>
                <p14:cNvContentPartPr/>
                <p14:nvPr/>
              </p14:nvContentPartPr>
              <p14:xfrm>
                <a:off x="2150277" y="5541285"/>
                <a:ext cx="133560" cy="151920"/>
              </p14:xfrm>
            </p:contentPart>
          </mc:Choice>
          <mc:Fallback>
            <p:pic>
              <p:nvPicPr>
                <p:cNvPr id="169372" name="Freihand 169371">
                  <a:extLst>
                    <a:ext uri="{FF2B5EF4-FFF2-40B4-BE49-F238E27FC236}">
                      <a16:creationId xmlns:a16="http://schemas.microsoft.com/office/drawing/2014/main" id="{B26CD5BF-2DEA-44C3-BC2B-48B2D36EB39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145957" y="5536965"/>
                  <a:ext cx="142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69373" name="Freihand 169372">
                  <a:extLst>
                    <a:ext uri="{FF2B5EF4-FFF2-40B4-BE49-F238E27FC236}">
                      <a16:creationId xmlns:a16="http://schemas.microsoft.com/office/drawing/2014/main" id="{86BCD8A4-F868-4A0F-852C-2B27950B08B9}"/>
                    </a:ext>
                  </a:extLst>
                </p14:cNvPr>
                <p14:cNvContentPartPr/>
                <p14:nvPr/>
              </p14:nvContentPartPr>
              <p14:xfrm>
                <a:off x="2311917" y="5467845"/>
                <a:ext cx="63360" cy="51840"/>
              </p14:xfrm>
            </p:contentPart>
          </mc:Choice>
          <mc:Fallback>
            <p:pic>
              <p:nvPicPr>
                <p:cNvPr id="169373" name="Freihand 169372">
                  <a:extLst>
                    <a:ext uri="{FF2B5EF4-FFF2-40B4-BE49-F238E27FC236}">
                      <a16:creationId xmlns:a16="http://schemas.microsoft.com/office/drawing/2014/main" id="{86BCD8A4-F868-4A0F-852C-2B27950B08B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307597" y="5463525"/>
                  <a:ext cx="7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EBFE277B-5D95-4614-97F6-DD275E66AB94}"/>
                    </a:ext>
                  </a:extLst>
                </p14:cNvPr>
                <p14:cNvContentPartPr/>
                <p14:nvPr/>
              </p14:nvContentPartPr>
              <p14:xfrm>
                <a:off x="2498397" y="5557485"/>
                <a:ext cx="20160" cy="114840"/>
              </p14:xfrm>
            </p:contentPart>
          </mc:Choice>
          <mc:Fallback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EBFE277B-5D95-4614-97F6-DD275E66AB9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494077" y="5553165"/>
                  <a:ext cx="28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69375" name="Freihand 169374">
                  <a:extLst>
                    <a:ext uri="{FF2B5EF4-FFF2-40B4-BE49-F238E27FC236}">
                      <a16:creationId xmlns:a16="http://schemas.microsoft.com/office/drawing/2014/main" id="{B85EC83B-8090-42FD-950D-A2E1F5CD7EA9}"/>
                    </a:ext>
                  </a:extLst>
                </p14:cNvPr>
                <p14:cNvContentPartPr/>
                <p14:nvPr/>
              </p14:nvContentPartPr>
              <p14:xfrm>
                <a:off x="2434677" y="5602125"/>
                <a:ext cx="133200" cy="12240"/>
              </p14:xfrm>
            </p:contentPart>
          </mc:Choice>
          <mc:Fallback>
            <p:pic>
              <p:nvPicPr>
                <p:cNvPr id="169375" name="Freihand 169374">
                  <a:extLst>
                    <a:ext uri="{FF2B5EF4-FFF2-40B4-BE49-F238E27FC236}">
                      <a16:creationId xmlns:a16="http://schemas.microsoft.com/office/drawing/2014/main" id="{B85EC83B-8090-42FD-950D-A2E1F5CD7EA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430357" y="5597805"/>
                  <a:ext cx="141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05710E84-2499-4CEF-B638-00D93005AA69}"/>
                    </a:ext>
                  </a:extLst>
                </p14:cNvPr>
                <p14:cNvContentPartPr/>
                <p14:nvPr/>
              </p14:nvContentPartPr>
              <p14:xfrm>
                <a:off x="2753997" y="5530125"/>
                <a:ext cx="120240" cy="108360"/>
              </p14:xfrm>
            </p:contentPart>
          </mc:Choice>
          <mc:Fallback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05710E84-2499-4CEF-B638-00D93005AA6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749677" y="5525805"/>
                  <a:ext cx="128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9378" name="Freihand 169377">
                  <a:extLst>
                    <a:ext uri="{FF2B5EF4-FFF2-40B4-BE49-F238E27FC236}">
                      <a16:creationId xmlns:a16="http://schemas.microsoft.com/office/drawing/2014/main" id="{463FE2E1-5787-4BD4-BC9E-9CD05EFD5D70}"/>
                    </a:ext>
                  </a:extLst>
                </p14:cNvPr>
                <p14:cNvContentPartPr/>
                <p14:nvPr/>
              </p14:nvContentPartPr>
              <p14:xfrm>
                <a:off x="2890797" y="5647845"/>
                <a:ext cx="22320" cy="64440"/>
              </p14:xfrm>
            </p:contentPart>
          </mc:Choice>
          <mc:Fallback>
            <p:pic>
              <p:nvPicPr>
                <p:cNvPr id="169378" name="Freihand 169377">
                  <a:extLst>
                    <a:ext uri="{FF2B5EF4-FFF2-40B4-BE49-F238E27FC236}">
                      <a16:creationId xmlns:a16="http://schemas.microsoft.com/office/drawing/2014/main" id="{463FE2E1-5787-4BD4-BC9E-9CD05EFD5D7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886477" y="5643525"/>
                  <a:ext cx="30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69379" name="Freihand 169378">
                  <a:extLst>
                    <a:ext uri="{FF2B5EF4-FFF2-40B4-BE49-F238E27FC236}">
                      <a16:creationId xmlns:a16="http://schemas.microsoft.com/office/drawing/2014/main" id="{8C80E301-3A9F-4F4B-837F-9B79D9B4154E}"/>
                    </a:ext>
                  </a:extLst>
                </p14:cNvPr>
                <p14:cNvContentPartPr/>
                <p14:nvPr/>
              </p14:nvContentPartPr>
              <p14:xfrm>
                <a:off x="2994117" y="5516445"/>
                <a:ext cx="82800" cy="147240"/>
              </p14:xfrm>
            </p:contentPart>
          </mc:Choice>
          <mc:Fallback>
            <p:pic>
              <p:nvPicPr>
                <p:cNvPr id="169379" name="Freihand 169378">
                  <a:extLst>
                    <a:ext uri="{FF2B5EF4-FFF2-40B4-BE49-F238E27FC236}">
                      <a16:creationId xmlns:a16="http://schemas.microsoft.com/office/drawing/2014/main" id="{8C80E301-3A9F-4F4B-837F-9B79D9B4154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2989797" y="5512125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69380" name="Freihand 169379">
                  <a:extLst>
                    <a:ext uri="{FF2B5EF4-FFF2-40B4-BE49-F238E27FC236}">
                      <a16:creationId xmlns:a16="http://schemas.microsoft.com/office/drawing/2014/main" id="{566DD8BD-7F38-42C4-808B-FEF04CDC2DE8}"/>
                    </a:ext>
                  </a:extLst>
                </p14:cNvPr>
                <p14:cNvContentPartPr/>
                <p14:nvPr/>
              </p14:nvContentPartPr>
              <p14:xfrm>
                <a:off x="3138117" y="5443365"/>
                <a:ext cx="96840" cy="97560"/>
              </p14:xfrm>
            </p:contentPart>
          </mc:Choice>
          <mc:Fallback>
            <p:pic>
              <p:nvPicPr>
                <p:cNvPr id="169380" name="Freihand 169379">
                  <a:extLst>
                    <a:ext uri="{FF2B5EF4-FFF2-40B4-BE49-F238E27FC236}">
                      <a16:creationId xmlns:a16="http://schemas.microsoft.com/office/drawing/2014/main" id="{566DD8BD-7F38-42C4-808B-FEF04CDC2DE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133797" y="5439045"/>
                  <a:ext cx="10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9381" name="Freihand 169380">
                  <a:extLst>
                    <a:ext uri="{FF2B5EF4-FFF2-40B4-BE49-F238E27FC236}">
                      <a16:creationId xmlns:a16="http://schemas.microsoft.com/office/drawing/2014/main" id="{2712D5F1-48CF-4E5C-B29D-657DD3CE0047}"/>
                    </a:ext>
                  </a:extLst>
                </p14:cNvPr>
                <p14:cNvContentPartPr/>
                <p14:nvPr/>
              </p14:nvContentPartPr>
              <p14:xfrm>
                <a:off x="3396597" y="5561085"/>
                <a:ext cx="14400" cy="117720"/>
              </p14:xfrm>
            </p:contentPart>
          </mc:Choice>
          <mc:Fallback>
            <p:pic>
              <p:nvPicPr>
                <p:cNvPr id="169381" name="Freihand 169380">
                  <a:extLst>
                    <a:ext uri="{FF2B5EF4-FFF2-40B4-BE49-F238E27FC236}">
                      <a16:creationId xmlns:a16="http://schemas.microsoft.com/office/drawing/2014/main" id="{2712D5F1-48CF-4E5C-B29D-657DD3CE004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392277" y="5556765"/>
                  <a:ext cx="2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9382" name="Freihand 169381">
                  <a:extLst>
                    <a:ext uri="{FF2B5EF4-FFF2-40B4-BE49-F238E27FC236}">
                      <a16:creationId xmlns:a16="http://schemas.microsoft.com/office/drawing/2014/main" id="{5871269E-2D6C-437B-964C-1BDEE5F14F88}"/>
                    </a:ext>
                  </a:extLst>
                </p14:cNvPr>
                <p14:cNvContentPartPr/>
                <p14:nvPr/>
              </p14:nvContentPartPr>
              <p14:xfrm>
                <a:off x="3342957" y="5614725"/>
                <a:ext cx="147240" cy="2880"/>
              </p14:xfrm>
            </p:contentPart>
          </mc:Choice>
          <mc:Fallback>
            <p:pic>
              <p:nvPicPr>
                <p:cNvPr id="169382" name="Freihand 169381">
                  <a:extLst>
                    <a:ext uri="{FF2B5EF4-FFF2-40B4-BE49-F238E27FC236}">
                      <a16:creationId xmlns:a16="http://schemas.microsoft.com/office/drawing/2014/main" id="{5871269E-2D6C-437B-964C-1BDEE5F14F8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38637" y="5610405"/>
                  <a:ext cx="155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69383" name="Freihand 169382">
                  <a:extLst>
                    <a:ext uri="{FF2B5EF4-FFF2-40B4-BE49-F238E27FC236}">
                      <a16:creationId xmlns:a16="http://schemas.microsoft.com/office/drawing/2014/main" id="{89745082-12F2-4815-9E87-5F92D01E70D3}"/>
                    </a:ext>
                  </a:extLst>
                </p14:cNvPr>
                <p14:cNvContentPartPr/>
                <p14:nvPr/>
              </p14:nvContentPartPr>
              <p14:xfrm>
                <a:off x="3623757" y="5563605"/>
                <a:ext cx="115200" cy="93240"/>
              </p14:xfrm>
            </p:contentPart>
          </mc:Choice>
          <mc:Fallback>
            <p:pic>
              <p:nvPicPr>
                <p:cNvPr id="169383" name="Freihand 169382">
                  <a:extLst>
                    <a:ext uri="{FF2B5EF4-FFF2-40B4-BE49-F238E27FC236}">
                      <a16:creationId xmlns:a16="http://schemas.microsoft.com/office/drawing/2014/main" id="{89745082-12F2-4815-9E87-5F92D01E70D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619437" y="5559285"/>
                  <a:ext cx="123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69384" name="Freihand 169383">
                  <a:extLst>
                    <a:ext uri="{FF2B5EF4-FFF2-40B4-BE49-F238E27FC236}">
                      <a16:creationId xmlns:a16="http://schemas.microsoft.com/office/drawing/2014/main" id="{19AC3E6E-2BCB-449B-ACCF-51C4EE14EE3E}"/>
                    </a:ext>
                  </a:extLst>
                </p14:cNvPr>
                <p14:cNvContentPartPr/>
                <p14:nvPr/>
              </p14:nvContentPartPr>
              <p14:xfrm>
                <a:off x="3777837" y="5653245"/>
                <a:ext cx="22680" cy="89640"/>
              </p14:xfrm>
            </p:contentPart>
          </mc:Choice>
          <mc:Fallback>
            <p:pic>
              <p:nvPicPr>
                <p:cNvPr id="169384" name="Freihand 169383">
                  <a:extLst>
                    <a:ext uri="{FF2B5EF4-FFF2-40B4-BE49-F238E27FC236}">
                      <a16:creationId xmlns:a16="http://schemas.microsoft.com/office/drawing/2014/main" id="{19AC3E6E-2BCB-449B-ACCF-51C4EE14EE3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773517" y="5648925"/>
                  <a:ext cx="3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69385" name="Freihand 169384">
                  <a:extLst>
                    <a:ext uri="{FF2B5EF4-FFF2-40B4-BE49-F238E27FC236}">
                      <a16:creationId xmlns:a16="http://schemas.microsoft.com/office/drawing/2014/main" id="{A976903C-1820-49FC-85F8-75D7DB78608A}"/>
                    </a:ext>
                  </a:extLst>
                </p14:cNvPr>
                <p14:cNvContentPartPr/>
                <p14:nvPr/>
              </p14:nvContentPartPr>
              <p14:xfrm>
                <a:off x="3862437" y="5548125"/>
                <a:ext cx="101880" cy="116640"/>
              </p14:xfrm>
            </p:contentPart>
          </mc:Choice>
          <mc:Fallback>
            <p:pic>
              <p:nvPicPr>
                <p:cNvPr id="169385" name="Freihand 169384">
                  <a:extLst>
                    <a:ext uri="{FF2B5EF4-FFF2-40B4-BE49-F238E27FC236}">
                      <a16:creationId xmlns:a16="http://schemas.microsoft.com/office/drawing/2014/main" id="{A976903C-1820-49FC-85F8-75D7DB78608A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858117" y="5543805"/>
                  <a:ext cx="110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69386" name="Freihand 169385">
                  <a:extLst>
                    <a:ext uri="{FF2B5EF4-FFF2-40B4-BE49-F238E27FC236}">
                      <a16:creationId xmlns:a16="http://schemas.microsoft.com/office/drawing/2014/main" id="{891428D1-1EF5-4961-8410-1892BA5AB013}"/>
                    </a:ext>
                  </a:extLst>
                </p14:cNvPr>
                <p14:cNvContentPartPr/>
                <p14:nvPr/>
              </p14:nvContentPartPr>
              <p14:xfrm>
                <a:off x="4004637" y="5466405"/>
                <a:ext cx="103680" cy="78840"/>
              </p14:xfrm>
            </p:contentPart>
          </mc:Choice>
          <mc:Fallback>
            <p:pic>
              <p:nvPicPr>
                <p:cNvPr id="169386" name="Freihand 169385">
                  <a:extLst>
                    <a:ext uri="{FF2B5EF4-FFF2-40B4-BE49-F238E27FC236}">
                      <a16:creationId xmlns:a16="http://schemas.microsoft.com/office/drawing/2014/main" id="{891428D1-1EF5-4961-8410-1892BA5AB01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4000317" y="5462085"/>
                  <a:ext cx="112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69387" name="Freihand 169386">
                  <a:extLst>
                    <a:ext uri="{FF2B5EF4-FFF2-40B4-BE49-F238E27FC236}">
                      <a16:creationId xmlns:a16="http://schemas.microsoft.com/office/drawing/2014/main" id="{EC14B737-2F7D-4CCC-A5DB-1AD1F9C703A4}"/>
                    </a:ext>
                  </a:extLst>
                </p14:cNvPr>
                <p14:cNvContentPartPr/>
                <p14:nvPr/>
              </p14:nvContentPartPr>
              <p14:xfrm>
                <a:off x="4314957" y="5561805"/>
                <a:ext cx="24480" cy="105120"/>
              </p14:xfrm>
            </p:contentPart>
          </mc:Choice>
          <mc:Fallback>
            <p:pic>
              <p:nvPicPr>
                <p:cNvPr id="169387" name="Freihand 169386">
                  <a:extLst>
                    <a:ext uri="{FF2B5EF4-FFF2-40B4-BE49-F238E27FC236}">
                      <a16:creationId xmlns:a16="http://schemas.microsoft.com/office/drawing/2014/main" id="{EC14B737-2F7D-4CCC-A5DB-1AD1F9C703A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4310637" y="5557485"/>
                  <a:ext cx="3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69388" name="Freihand 169387">
                  <a:extLst>
                    <a:ext uri="{FF2B5EF4-FFF2-40B4-BE49-F238E27FC236}">
                      <a16:creationId xmlns:a16="http://schemas.microsoft.com/office/drawing/2014/main" id="{E7639A07-A1DF-4B05-95D0-8D667EF0EB55}"/>
                    </a:ext>
                  </a:extLst>
                </p14:cNvPr>
                <p14:cNvContentPartPr/>
                <p14:nvPr/>
              </p14:nvContentPartPr>
              <p14:xfrm>
                <a:off x="4269957" y="5630565"/>
                <a:ext cx="141120" cy="11520"/>
              </p14:xfrm>
            </p:contentPart>
          </mc:Choice>
          <mc:Fallback>
            <p:pic>
              <p:nvPicPr>
                <p:cNvPr id="169388" name="Freihand 169387">
                  <a:extLst>
                    <a:ext uri="{FF2B5EF4-FFF2-40B4-BE49-F238E27FC236}">
                      <a16:creationId xmlns:a16="http://schemas.microsoft.com/office/drawing/2014/main" id="{E7639A07-A1DF-4B05-95D0-8D667EF0EB55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265637" y="5626245"/>
                  <a:ext cx="14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1807879F-7D26-494E-89D7-C25F8A370BAE}"/>
                    </a:ext>
                  </a:extLst>
                </p14:cNvPr>
                <p14:cNvContentPartPr/>
                <p14:nvPr/>
              </p14:nvContentPartPr>
              <p14:xfrm>
                <a:off x="4578117" y="5660445"/>
                <a:ext cx="375120" cy="28800"/>
              </p14:xfrm>
            </p:contentPart>
          </mc:Choice>
          <mc:Fallback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1807879F-7D26-494E-89D7-C25F8A370BA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573797" y="5656125"/>
                  <a:ext cx="38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081E7880-4E1E-456B-9EF1-AEAC408A1191}"/>
                    </a:ext>
                  </a:extLst>
                </p14:cNvPr>
                <p14:cNvContentPartPr/>
                <p14:nvPr/>
              </p14:nvContentPartPr>
              <p14:xfrm>
                <a:off x="5224677" y="5461005"/>
                <a:ext cx="153360" cy="258480"/>
              </p14:xfrm>
            </p:contentPart>
          </mc:Choice>
          <mc:Fallback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081E7880-4E1E-456B-9EF1-AEAC408A119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220357" y="5456685"/>
                  <a:ext cx="162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69392" name="Freihand 169391">
                  <a:extLst>
                    <a:ext uri="{FF2B5EF4-FFF2-40B4-BE49-F238E27FC236}">
                      <a16:creationId xmlns:a16="http://schemas.microsoft.com/office/drawing/2014/main" id="{BC231A4F-545A-45B1-B826-8AEF29C2717C}"/>
                    </a:ext>
                  </a:extLst>
                </p14:cNvPr>
                <p14:cNvContentPartPr/>
                <p14:nvPr/>
              </p14:nvContentPartPr>
              <p14:xfrm>
                <a:off x="1862997" y="5782485"/>
                <a:ext cx="1867320" cy="107640"/>
              </p14:xfrm>
            </p:contentPart>
          </mc:Choice>
          <mc:Fallback>
            <p:pic>
              <p:nvPicPr>
                <p:cNvPr id="169392" name="Freihand 169391">
                  <a:extLst>
                    <a:ext uri="{FF2B5EF4-FFF2-40B4-BE49-F238E27FC236}">
                      <a16:creationId xmlns:a16="http://schemas.microsoft.com/office/drawing/2014/main" id="{BC231A4F-545A-45B1-B826-8AEF29C2717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858677" y="5778165"/>
                  <a:ext cx="1875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C864615E-FF03-43D1-AF11-6F3C43567590}"/>
                    </a:ext>
                  </a:extLst>
                </p14:cNvPr>
                <p14:cNvContentPartPr/>
                <p14:nvPr/>
              </p14:nvContentPartPr>
              <p14:xfrm>
                <a:off x="3730317" y="5751885"/>
                <a:ext cx="1569960" cy="134640"/>
              </p14:xfrm>
            </p:contentPart>
          </mc:Choice>
          <mc:Fallback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C864615E-FF03-43D1-AF11-6F3C4356759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725997" y="5747565"/>
                  <a:ext cx="1578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2C313680-0425-423E-A14C-4CBF164E861E}"/>
                    </a:ext>
                  </a:extLst>
                </p14:cNvPr>
                <p14:cNvContentPartPr/>
                <p14:nvPr/>
              </p14:nvContentPartPr>
              <p14:xfrm>
                <a:off x="3175917" y="5919285"/>
                <a:ext cx="85680" cy="181080"/>
              </p14:xfrm>
            </p:contentPart>
          </mc:Choice>
          <mc:Fallback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2C313680-0425-423E-A14C-4CBF164E861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171597" y="5914965"/>
                  <a:ext cx="94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69396" name="Freihand 169395">
                  <a:extLst>
                    <a:ext uri="{FF2B5EF4-FFF2-40B4-BE49-F238E27FC236}">
                      <a16:creationId xmlns:a16="http://schemas.microsoft.com/office/drawing/2014/main" id="{8CE7A63F-EE9E-47DF-9DF4-A7AE1453B9BB}"/>
                    </a:ext>
                  </a:extLst>
                </p14:cNvPr>
                <p14:cNvContentPartPr/>
                <p14:nvPr/>
              </p14:nvContentPartPr>
              <p14:xfrm>
                <a:off x="3319917" y="5904525"/>
                <a:ext cx="67680" cy="82800"/>
              </p14:xfrm>
            </p:contentPart>
          </mc:Choice>
          <mc:Fallback>
            <p:pic>
              <p:nvPicPr>
                <p:cNvPr id="169396" name="Freihand 169395">
                  <a:extLst>
                    <a:ext uri="{FF2B5EF4-FFF2-40B4-BE49-F238E27FC236}">
                      <a16:creationId xmlns:a16="http://schemas.microsoft.com/office/drawing/2014/main" id="{8CE7A63F-EE9E-47DF-9DF4-A7AE1453B9B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315597" y="5900205"/>
                  <a:ext cx="76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E8A57FDA-922F-495D-A388-075803FBB880}"/>
                    </a:ext>
                  </a:extLst>
                </p14:cNvPr>
                <p14:cNvContentPartPr/>
                <p14:nvPr/>
              </p14:nvContentPartPr>
              <p14:xfrm>
                <a:off x="3424317" y="5922165"/>
                <a:ext cx="323640" cy="56880"/>
              </p14:xfrm>
            </p:contentPart>
          </mc:Choice>
          <mc:Fallback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E8A57FDA-922F-495D-A388-075803FBB88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419997" y="5917845"/>
                  <a:ext cx="332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69399" name="Freihand 169398">
                  <a:extLst>
                    <a:ext uri="{FF2B5EF4-FFF2-40B4-BE49-F238E27FC236}">
                      <a16:creationId xmlns:a16="http://schemas.microsoft.com/office/drawing/2014/main" id="{B7BB2C26-DCFB-405D-A8D3-733C7BA2C35C}"/>
                    </a:ext>
                  </a:extLst>
                </p14:cNvPr>
                <p14:cNvContentPartPr/>
                <p14:nvPr/>
              </p14:nvContentPartPr>
              <p14:xfrm>
                <a:off x="3796917" y="5914965"/>
                <a:ext cx="58680" cy="69840"/>
              </p14:xfrm>
            </p:contentPart>
          </mc:Choice>
          <mc:Fallback>
            <p:pic>
              <p:nvPicPr>
                <p:cNvPr id="169399" name="Freihand 169398">
                  <a:extLst>
                    <a:ext uri="{FF2B5EF4-FFF2-40B4-BE49-F238E27FC236}">
                      <a16:creationId xmlns:a16="http://schemas.microsoft.com/office/drawing/2014/main" id="{B7BB2C26-DCFB-405D-A8D3-733C7BA2C35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792597" y="5910645"/>
                  <a:ext cx="67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69400" name="Freihand 169399">
                  <a:extLst>
                    <a:ext uri="{FF2B5EF4-FFF2-40B4-BE49-F238E27FC236}">
                      <a16:creationId xmlns:a16="http://schemas.microsoft.com/office/drawing/2014/main" id="{01082D46-95CA-4FB4-B8DA-8F3E2B186013}"/>
                    </a:ext>
                  </a:extLst>
                </p14:cNvPr>
                <p14:cNvContentPartPr/>
                <p14:nvPr/>
              </p14:nvContentPartPr>
              <p14:xfrm>
                <a:off x="3909957" y="5851245"/>
                <a:ext cx="174240" cy="131040"/>
              </p14:xfrm>
            </p:contentPart>
          </mc:Choice>
          <mc:Fallback>
            <p:pic>
              <p:nvPicPr>
                <p:cNvPr id="169400" name="Freihand 169399">
                  <a:extLst>
                    <a:ext uri="{FF2B5EF4-FFF2-40B4-BE49-F238E27FC236}">
                      <a16:creationId xmlns:a16="http://schemas.microsoft.com/office/drawing/2014/main" id="{01082D46-95CA-4FB4-B8DA-8F3E2B18601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3905637" y="5846925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69401" name="Freihand 169400">
                  <a:extLst>
                    <a:ext uri="{FF2B5EF4-FFF2-40B4-BE49-F238E27FC236}">
                      <a16:creationId xmlns:a16="http://schemas.microsoft.com/office/drawing/2014/main" id="{34463A30-D97C-45D8-AA59-C5825145DFAE}"/>
                    </a:ext>
                  </a:extLst>
                </p14:cNvPr>
                <p14:cNvContentPartPr/>
                <p14:nvPr/>
              </p14:nvContentPartPr>
              <p14:xfrm>
                <a:off x="4117317" y="5900925"/>
                <a:ext cx="94680" cy="61560"/>
              </p14:xfrm>
            </p:contentPart>
          </mc:Choice>
          <mc:Fallback>
            <p:pic>
              <p:nvPicPr>
                <p:cNvPr id="169401" name="Freihand 169400">
                  <a:extLst>
                    <a:ext uri="{FF2B5EF4-FFF2-40B4-BE49-F238E27FC236}">
                      <a16:creationId xmlns:a16="http://schemas.microsoft.com/office/drawing/2014/main" id="{34463A30-D97C-45D8-AA59-C5825145DFA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112997" y="5896605"/>
                  <a:ext cx="103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69402" name="Freihand 169401">
                  <a:extLst>
                    <a:ext uri="{FF2B5EF4-FFF2-40B4-BE49-F238E27FC236}">
                      <a16:creationId xmlns:a16="http://schemas.microsoft.com/office/drawing/2014/main" id="{73FAD977-4390-412D-A401-E8573F972D4D}"/>
                    </a:ext>
                  </a:extLst>
                </p14:cNvPr>
                <p14:cNvContentPartPr/>
                <p14:nvPr/>
              </p14:nvContentPartPr>
              <p14:xfrm>
                <a:off x="3903477" y="5855565"/>
                <a:ext cx="121680" cy="29160"/>
              </p14:xfrm>
            </p:contentPart>
          </mc:Choice>
          <mc:Fallback>
            <p:pic>
              <p:nvPicPr>
                <p:cNvPr id="169402" name="Freihand 169401">
                  <a:extLst>
                    <a:ext uri="{FF2B5EF4-FFF2-40B4-BE49-F238E27FC236}">
                      <a16:creationId xmlns:a16="http://schemas.microsoft.com/office/drawing/2014/main" id="{73FAD977-4390-412D-A401-E8573F972D4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899157" y="5851245"/>
                  <a:ext cx="130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69403" name="Freihand 169402">
                  <a:extLst>
                    <a:ext uri="{FF2B5EF4-FFF2-40B4-BE49-F238E27FC236}">
                      <a16:creationId xmlns:a16="http://schemas.microsoft.com/office/drawing/2014/main" id="{0115234D-F639-47FC-8958-0F528212487E}"/>
                    </a:ext>
                  </a:extLst>
                </p14:cNvPr>
                <p14:cNvContentPartPr/>
                <p14:nvPr/>
              </p14:nvContentPartPr>
              <p14:xfrm>
                <a:off x="4341237" y="5876445"/>
                <a:ext cx="60840" cy="86040"/>
              </p14:xfrm>
            </p:contentPart>
          </mc:Choice>
          <mc:Fallback>
            <p:pic>
              <p:nvPicPr>
                <p:cNvPr id="169403" name="Freihand 169402">
                  <a:extLst>
                    <a:ext uri="{FF2B5EF4-FFF2-40B4-BE49-F238E27FC236}">
                      <a16:creationId xmlns:a16="http://schemas.microsoft.com/office/drawing/2014/main" id="{0115234D-F639-47FC-8958-0F528212487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336917" y="5872125"/>
                  <a:ext cx="69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69404" name="Freihand 169403">
                  <a:extLst>
                    <a:ext uri="{FF2B5EF4-FFF2-40B4-BE49-F238E27FC236}">
                      <a16:creationId xmlns:a16="http://schemas.microsoft.com/office/drawing/2014/main" id="{AFB289FF-56F4-480F-95AE-6D589FF9665C}"/>
                    </a:ext>
                  </a:extLst>
                </p14:cNvPr>
                <p14:cNvContentPartPr/>
                <p14:nvPr/>
              </p14:nvContentPartPr>
              <p14:xfrm>
                <a:off x="4439517" y="5898045"/>
                <a:ext cx="200160" cy="58680"/>
              </p14:xfrm>
            </p:contentPart>
          </mc:Choice>
          <mc:Fallback>
            <p:pic>
              <p:nvPicPr>
                <p:cNvPr id="169404" name="Freihand 169403">
                  <a:extLst>
                    <a:ext uri="{FF2B5EF4-FFF2-40B4-BE49-F238E27FC236}">
                      <a16:creationId xmlns:a16="http://schemas.microsoft.com/office/drawing/2014/main" id="{AFB289FF-56F4-480F-95AE-6D589FF9665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4435197" y="5893725"/>
                  <a:ext cx="208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69405" name="Freihand 169404">
                  <a:extLst>
                    <a:ext uri="{FF2B5EF4-FFF2-40B4-BE49-F238E27FC236}">
                      <a16:creationId xmlns:a16="http://schemas.microsoft.com/office/drawing/2014/main" id="{837C8F99-731B-4F0E-90EC-5A4CFFB55CAF}"/>
                    </a:ext>
                  </a:extLst>
                </p14:cNvPr>
                <p14:cNvContentPartPr/>
                <p14:nvPr/>
              </p14:nvContentPartPr>
              <p14:xfrm>
                <a:off x="4649037" y="5851245"/>
                <a:ext cx="11880" cy="27000"/>
              </p14:xfrm>
            </p:contentPart>
          </mc:Choice>
          <mc:Fallback>
            <p:pic>
              <p:nvPicPr>
                <p:cNvPr id="169405" name="Freihand 169404">
                  <a:extLst>
                    <a:ext uri="{FF2B5EF4-FFF2-40B4-BE49-F238E27FC236}">
                      <a16:creationId xmlns:a16="http://schemas.microsoft.com/office/drawing/2014/main" id="{837C8F99-731B-4F0E-90EC-5A4CFFB55CAF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4644717" y="5846925"/>
                  <a:ext cx="20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69406" name="Freihand 169405">
                  <a:extLst>
                    <a:ext uri="{FF2B5EF4-FFF2-40B4-BE49-F238E27FC236}">
                      <a16:creationId xmlns:a16="http://schemas.microsoft.com/office/drawing/2014/main" id="{586A1419-3D3D-4442-B94F-F94CD7446C23}"/>
                    </a:ext>
                  </a:extLst>
                </p14:cNvPr>
                <p14:cNvContentPartPr/>
                <p14:nvPr/>
              </p14:nvContentPartPr>
              <p14:xfrm>
                <a:off x="4697637" y="5881485"/>
                <a:ext cx="92160" cy="60480"/>
              </p14:xfrm>
            </p:contentPart>
          </mc:Choice>
          <mc:Fallback>
            <p:pic>
              <p:nvPicPr>
                <p:cNvPr id="169406" name="Freihand 169405">
                  <a:extLst>
                    <a:ext uri="{FF2B5EF4-FFF2-40B4-BE49-F238E27FC236}">
                      <a16:creationId xmlns:a16="http://schemas.microsoft.com/office/drawing/2014/main" id="{586A1419-3D3D-4442-B94F-F94CD7446C23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693317" y="5877165"/>
                  <a:ext cx="100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69407" name="Freihand 169406">
                  <a:extLst>
                    <a:ext uri="{FF2B5EF4-FFF2-40B4-BE49-F238E27FC236}">
                      <a16:creationId xmlns:a16="http://schemas.microsoft.com/office/drawing/2014/main" id="{1A7A571B-3D1F-4EF4-9147-A7FAA04FD254}"/>
                    </a:ext>
                  </a:extLst>
                </p14:cNvPr>
                <p14:cNvContentPartPr/>
                <p14:nvPr/>
              </p14:nvContentPartPr>
              <p14:xfrm>
                <a:off x="4788717" y="5880765"/>
                <a:ext cx="82800" cy="84600"/>
              </p14:xfrm>
            </p:contentPart>
          </mc:Choice>
          <mc:Fallback>
            <p:pic>
              <p:nvPicPr>
                <p:cNvPr id="169407" name="Freihand 169406">
                  <a:extLst>
                    <a:ext uri="{FF2B5EF4-FFF2-40B4-BE49-F238E27FC236}">
                      <a16:creationId xmlns:a16="http://schemas.microsoft.com/office/drawing/2014/main" id="{1A7A571B-3D1F-4EF4-9147-A7FAA04FD25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784397" y="5876445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69411" name="Freihand 169410">
                  <a:extLst>
                    <a:ext uri="{FF2B5EF4-FFF2-40B4-BE49-F238E27FC236}">
                      <a16:creationId xmlns:a16="http://schemas.microsoft.com/office/drawing/2014/main" id="{AEACA65B-42C0-42F4-BBB1-2476E8E79B91}"/>
                    </a:ext>
                  </a:extLst>
                </p14:cNvPr>
                <p14:cNvContentPartPr/>
                <p14:nvPr/>
              </p14:nvContentPartPr>
              <p14:xfrm>
                <a:off x="2063157" y="6321405"/>
                <a:ext cx="203040" cy="12960"/>
              </p14:xfrm>
            </p:contentPart>
          </mc:Choice>
          <mc:Fallback>
            <p:pic>
              <p:nvPicPr>
                <p:cNvPr id="169411" name="Freihand 169410">
                  <a:extLst>
                    <a:ext uri="{FF2B5EF4-FFF2-40B4-BE49-F238E27FC236}">
                      <a16:creationId xmlns:a16="http://schemas.microsoft.com/office/drawing/2014/main" id="{AEACA65B-42C0-42F4-BBB1-2476E8E79B9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058837" y="6317085"/>
                  <a:ext cx="211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69412" name="Freihand 169411">
                  <a:extLst>
                    <a:ext uri="{FF2B5EF4-FFF2-40B4-BE49-F238E27FC236}">
                      <a16:creationId xmlns:a16="http://schemas.microsoft.com/office/drawing/2014/main" id="{9D4DBD4D-C0E4-4317-AA2A-811E6768AA9A}"/>
                    </a:ext>
                  </a:extLst>
                </p14:cNvPr>
                <p14:cNvContentPartPr/>
                <p14:nvPr/>
              </p14:nvContentPartPr>
              <p14:xfrm>
                <a:off x="2097717" y="6375405"/>
                <a:ext cx="194400" cy="14400"/>
              </p14:xfrm>
            </p:contentPart>
          </mc:Choice>
          <mc:Fallback>
            <p:pic>
              <p:nvPicPr>
                <p:cNvPr id="169412" name="Freihand 169411">
                  <a:extLst>
                    <a:ext uri="{FF2B5EF4-FFF2-40B4-BE49-F238E27FC236}">
                      <a16:creationId xmlns:a16="http://schemas.microsoft.com/office/drawing/2014/main" id="{9D4DBD4D-C0E4-4317-AA2A-811E6768AA9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093397" y="6371085"/>
                  <a:ext cx="20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69409" name="Freihand 169408">
                  <a:extLst>
                    <a:ext uri="{FF2B5EF4-FFF2-40B4-BE49-F238E27FC236}">
                      <a16:creationId xmlns:a16="http://schemas.microsoft.com/office/drawing/2014/main" id="{FF3B9FE5-2826-4D83-AC72-01215EA0E3B5}"/>
                    </a:ext>
                  </a:extLst>
                </p14:cNvPr>
                <p14:cNvContentPartPr/>
                <p14:nvPr/>
              </p14:nvContentPartPr>
              <p14:xfrm>
                <a:off x="2887197" y="6077685"/>
                <a:ext cx="136080" cy="133560"/>
              </p14:xfrm>
            </p:contentPart>
          </mc:Choice>
          <mc:Fallback>
            <p:pic>
              <p:nvPicPr>
                <p:cNvPr id="169409" name="Freihand 169408">
                  <a:extLst>
                    <a:ext uri="{FF2B5EF4-FFF2-40B4-BE49-F238E27FC236}">
                      <a16:creationId xmlns:a16="http://schemas.microsoft.com/office/drawing/2014/main" id="{FF3B9FE5-2826-4D83-AC72-01215EA0E3B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882877" y="6073365"/>
                  <a:ext cx="144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69410" name="Freihand 169409">
                  <a:extLst>
                    <a:ext uri="{FF2B5EF4-FFF2-40B4-BE49-F238E27FC236}">
                      <a16:creationId xmlns:a16="http://schemas.microsoft.com/office/drawing/2014/main" id="{8A919F4A-A3A9-4420-A3EC-54F23CF86CB2}"/>
                    </a:ext>
                  </a:extLst>
                </p14:cNvPr>
                <p14:cNvContentPartPr/>
                <p14:nvPr/>
              </p14:nvContentPartPr>
              <p14:xfrm>
                <a:off x="2653197" y="6217005"/>
                <a:ext cx="673200" cy="81360"/>
              </p14:xfrm>
            </p:contentPart>
          </mc:Choice>
          <mc:Fallback>
            <p:pic>
              <p:nvPicPr>
                <p:cNvPr id="169410" name="Freihand 169409">
                  <a:extLst>
                    <a:ext uri="{FF2B5EF4-FFF2-40B4-BE49-F238E27FC236}">
                      <a16:creationId xmlns:a16="http://schemas.microsoft.com/office/drawing/2014/main" id="{8A919F4A-A3A9-4420-A3EC-54F23CF86CB2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648877" y="6212685"/>
                  <a:ext cx="681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97F69F35-157B-47BA-AD80-B2BEC5B79986}"/>
                    </a:ext>
                  </a:extLst>
                </p14:cNvPr>
                <p14:cNvContentPartPr/>
                <p14:nvPr/>
              </p14:nvContentPartPr>
              <p14:xfrm>
                <a:off x="2673357" y="6350925"/>
                <a:ext cx="131400" cy="113040"/>
              </p14:xfrm>
            </p:contentPart>
          </mc:Choice>
          <mc:Fallback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97F69F35-157B-47BA-AD80-B2BEC5B7998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669037" y="6346605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44F3429E-CB1D-4222-A53A-D1931AE44415}"/>
                    </a:ext>
                  </a:extLst>
                </p14:cNvPr>
                <p14:cNvContentPartPr/>
                <p14:nvPr/>
              </p14:nvContentPartPr>
              <p14:xfrm>
                <a:off x="2864517" y="6395925"/>
                <a:ext cx="142200" cy="16920"/>
              </p14:xfrm>
            </p:contentPart>
          </mc:Choice>
          <mc:Fallback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44F3429E-CB1D-4222-A53A-D1931AE44415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860197" y="6391605"/>
                  <a:ext cx="150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A43D81B1-94A8-4946-AC5C-088AC70B99A4}"/>
                    </a:ext>
                  </a:extLst>
                </p14:cNvPr>
                <p14:cNvContentPartPr/>
                <p14:nvPr/>
              </p14:nvContentPartPr>
              <p14:xfrm>
                <a:off x="3043797" y="6346245"/>
                <a:ext cx="82800" cy="80640"/>
              </p14:xfrm>
            </p:contentPart>
          </mc:Choice>
          <mc:Fallback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A43D81B1-94A8-4946-AC5C-088AC70B99A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039477" y="6341925"/>
                  <a:ext cx="91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69416" name="Freihand 169415">
                  <a:extLst>
                    <a:ext uri="{FF2B5EF4-FFF2-40B4-BE49-F238E27FC236}">
                      <a16:creationId xmlns:a16="http://schemas.microsoft.com/office/drawing/2014/main" id="{6E727DFB-D7F7-44D8-BE35-A94A6F4E3C96}"/>
                    </a:ext>
                  </a:extLst>
                </p14:cNvPr>
                <p14:cNvContentPartPr/>
                <p14:nvPr/>
              </p14:nvContentPartPr>
              <p14:xfrm>
                <a:off x="3165477" y="6401325"/>
                <a:ext cx="14760" cy="87480"/>
              </p14:xfrm>
            </p:contentPart>
          </mc:Choice>
          <mc:Fallback>
            <p:pic>
              <p:nvPicPr>
                <p:cNvPr id="169416" name="Freihand 169415">
                  <a:extLst>
                    <a:ext uri="{FF2B5EF4-FFF2-40B4-BE49-F238E27FC236}">
                      <a16:creationId xmlns:a16="http://schemas.microsoft.com/office/drawing/2014/main" id="{6E727DFB-D7F7-44D8-BE35-A94A6F4E3C96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3160797" y="6397005"/>
                  <a:ext cx="23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69417" name="Freihand 169416">
                  <a:extLst>
                    <a:ext uri="{FF2B5EF4-FFF2-40B4-BE49-F238E27FC236}">
                      <a16:creationId xmlns:a16="http://schemas.microsoft.com/office/drawing/2014/main" id="{9AB92F2D-7831-44D6-94AD-41BD2CBD6D75}"/>
                    </a:ext>
                  </a:extLst>
                </p14:cNvPr>
                <p14:cNvContentPartPr/>
                <p14:nvPr/>
              </p14:nvContentPartPr>
              <p14:xfrm>
                <a:off x="3218757" y="6331485"/>
                <a:ext cx="117720" cy="119880"/>
              </p14:xfrm>
            </p:contentPart>
          </mc:Choice>
          <mc:Fallback>
            <p:pic>
              <p:nvPicPr>
                <p:cNvPr id="169417" name="Freihand 169416">
                  <a:extLst>
                    <a:ext uri="{FF2B5EF4-FFF2-40B4-BE49-F238E27FC236}">
                      <a16:creationId xmlns:a16="http://schemas.microsoft.com/office/drawing/2014/main" id="{9AB92F2D-7831-44D6-94AD-41BD2CBD6D75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3214437" y="6327165"/>
                  <a:ext cx="12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69420" name="Freihand 169419">
                  <a:extLst>
                    <a:ext uri="{FF2B5EF4-FFF2-40B4-BE49-F238E27FC236}">
                      <a16:creationId xmlns:a16="http://schemas.microsoft.com/office/drawing/2014/main" id="{706005ED-E9E6-4B8D-A2D0-51EBA6463605}"/>
                    </a:ext>
                  </a:extLst>
                </p14:cNvPr>
                <p14:cNvContentPartPr/>
                <p14:nvPr/>
              </p14:nvContentPartPr>
              <p14:xfrm>
                <a:off x="2343237" y="6219525"/>
                <a:ext cx="117000" cy="168840"/>
              </p14:xfrm>
            </p:contentPart>
          </mc:Choice>
          <mc:Fallback>
            <p:pic>
              <p:nvPicPr>
                <p:cNvPr id="169420" name="Freihand 169419">
                  <a:extLst>
                    <a:ext uri="{FF2B5EF4-FFF2-40B4-BE49-F238E27FC236}">
                      <a16:creationId xmlns:a16="http://schemas.microsoft.com/office/drawing/2014/main" id="{706005ED-E9E6-4B8D-A2D0-51EBA646360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338917" y="6215205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69421" name="Freihand 169420">
                  <a:extLst>
                    <a:ext uri="{FF2B5EF4-FFF2-40B4-BE49-F238E27FC236}">
                      <a16:creationId xmlns:a16="http://schemas.microsoft.com/office/drawing/2014/main" id="{79317E71-56C6-457A-AA1E-5621DD41206B}"/>
                    </a:ext>
                  </a:extLst>
                </p14:cNvPr>
                <p14:cNvContentPartPr/>
                <p14:nvPr/>
              </p14:nvContentPartPr>
              <p14:xfrm>
                <a:off x="2370957" y="6201525"/>
                <a:ext cx="113400" cy="19080"/>
              </p14:xfrm>
            </p:contentPart>
          </mc:Choice>
          <mc:Fallback>
            <p:pic>
              <p:nvPicPr>
                <p:cNvPr id="169421" name="Freihand 169420">
                  <a:extLst>
                    <a:ext uri="{FF2B5EF4-FFF2-40B4-BE49-F238E27FC236}">
                      <a16:creationId xmlns:a16="http://schemas.microsoft.com/office/drawing/2014/main" id="{79317E71-56C6-457A-AA1E-5621DD41206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366637" y="6197205"/>
                  <a:ext cx="12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69422" name="Freihand 169421">
                  <a:extLst>
                    <a:ext uri="{FF2B5EF4-FFF2-40B4-BE49-F238E27FC236}">
                      <a16:creationId xmlns:a16="http://schemas.microsoft.com/office/drawing/2014/main" id="{942DFC3B-C726-417E-9412-BC31E2B051EC}"/>
                    </a:ext>
                  </a:extLst>
                </p14:cNvPr>
                <p14:cNvContentPartPr/>
                <p14:nvPr/>
              </p14:nvContentPartPr>
              <p14:xfrm>
                <a:off x="2536917" y="6289005"/>
                <a:ext cx="3240" cy="8280"/>
              </p14:xfrm>
            </p:contentPart>
          </mc:Choice>
          <mc:Fallback>
            <p:pic>
              <p:nvPicPr>
                <p:cNvPr id="169422" name="Freihand 169421">
                  <a:extLst>
                    <a:ext uri="{FF2B5EF4-FFF2-40B4-BE49-F238E27FC236}">
                      <a16:creationId xmlns:a16="http://schemas.microsoft.com/office/drawing/2014/main" id="{942DFC3B-C726-417E-9412-BC31E2B051EC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532597" y="6284685"/>
                  <a:ext cx="11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69423" name="Freihand 169422">
                  <a:extLst>
                    <a:ext uri="{FF2B5EF4-FFF2-40B4-BE49-F238E27FC236}">
                      <a16:creationId xmlns:a16="http://schemas.microsoft.com/office/drawing/2014/main" id="{F0EA01D9-A5C9-40C7-B0AE-4059A807412D}"/>
                    </a:ext>
                  </a:extLst>
                </p14:cNvPr>
                <p14:cNvContentPartPr/>
                <p14:nvPr/>
              </p14:nvContentPartPr>
              <p14:xfrm>
                <a:off x="3629877" y="6215925"/>
                <a:ext cx="213480" cy="20520"/>
              </p14:xfrm>
            </p:contentPart>
          </mc:Choice>
          <mc:Fallback>
            <p:pic>
              <p:nvPicPr>
                <p:cNvPr id="169423" name="Freihand 169422">
                  <a:extLst>
                    <a:ext uri="{FF2B5EF4-FFF2-40B4-BE49-F238E27FC236}">
                      <a16:creationId xmlns:a16="http://schemas.microsoft.com/office/drawing/2014/main" id="{F0EA01D9-A5C9-40C7-B0AE-4059A807412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3625557" y="6211605"/>
                  <a:ext cx="22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69424" name="Freihand 169423">
                  <a:extLst>
                    <a:ext uri="{FF2B5EF4-FFF2-40B4-BE49-F238E27FC236}">
                      <a16:creationId xmlns:a16="http://schemas.microsoft.com/office/drawing/2014/main" id="{7FD8A38A-0FC0-4F9F-B357-EACB241DCCAE}"/>
                    </a:ext>
                  </a:extLst>
                </p14:cNvPr>
                <p14:cNvContentPartPr/>
                <p14:nvPr/>
              </p14:nvContentPartPr>
              <p14:xfrm>
                <a:off x="3671997" y="6287205"/>
                <a:ext cx="192600" cy="8280"/>
              </p14:xfrm>
            </p:contentPart>
          </mc:Choice>
          <mc:Fallback>
            <p:pic>
              <p:nvPicPr>
                <p:cNvPr id="169424" name="Freihand 169423">
                  <a:extLst>
                    <a:ext uri="{FF2B5EF4-FFF2-40B4-BE49-F238E27FC236}">
                      <a16:creationId xmlns:a16="http://schemas.microsoft.com/office/drawing/2014/main" id="{7FD8A38A-0FC0-4F9F-B357-EACB241DCCAE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667677" y="6282885"/>
                  <a:ext cx="20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69427" name="Freihand 169426">
                  <a:extLst>
                    <a:ext uri="{FF2B5EF4-FFF2-40B4-BE49-F238E27FC236}">
                      <a16:creationId xmlns:a16="http://schemas.microsoft.com/office/drawing/2014/main" id="{B6D1F60C-5CBF-40E5-A105-7C96E2C30B3D}"/>
                    </a:ext>
                  </a:extLst>
                </p14:cNvPr>
                <p14:cNvContentPartPr/>
                <p14:nvPr/>
              </p14:nvContentPartPr>
              <p14:xfrm>
                <a:off x="4062237" y="6146085"/>
                <a:ext cx="128520" cy="169560"/>
              </p14:xfrm>
            </p:contentPart>
          </mc:Choice>
          <mc:Fallback>
            <p:pic>
              <p:nvPicPr>
                <p:cNvPr id="169427" name="Freihand 169426">
                  <a:extLst>
                    <a:ext uri="{FF2B5EF4-FFF2-40B4-BE49-F238E27FC236}">
                      <a16:creationId xmlns:a16="http://schemas.microsoft.com/office/drawing/2014/main" id="{B6D1F60C-5CBF-40E5-A105-7C96E2C30B3D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057917" y="6141765"/>
                  <a:ext cx="137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69428" name="Freihand 169427">
                  <a:extLst>
                    <a:ext uri="{FF2B5EF4-FFF2-40B4-BE49-F238E27FC236}">
                      <a16:creationId xmlns:a16="http://schemas.microsoft.com/office/drawing/2014/main" id="{1E7F9B40-9F11-47C3-8262-53B48581C3C5}"/>
                    </a:ext>
                  </a:extLst>
                </p14:cNvPr>
                <p14:cNvContentPartPr/>
                <p14:nvPr/>
              </p14:nvContentPartPr>
              <p14:xfrm>
                <a:off x="4098597" y="6138885"/>
                <a:ext cx="127800" cy="21960"/>
              </p14:xfrm>
            </p:contentPart>
          </mc:Choice>
          <mc:Fallback>
            <p:pic>
              <p:nvPicPr>
                <p:cNvPr id="169428" name="Freihand 169427">
                  <a:extLst>
                    <a:ext uri="{FF2B5EF4-FFF2-40B4-BE49-F238E27FC236}">
                      <a16:creationId xmlns:a16="http://schemas.microsoft.com/office/drawing/2014/main" id="{1E7F9B40-9F11-47C3-8262-53B48581C3C5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094277" y="6134565"/>
                  <a:ext cx="13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69429" name="Freihand 169428">
                  <a:extLst>
                    <a:ext uri="{FF2B5EF4-FFF2-40B4-BE49-F238E27FC236}">
                      <a16:creationId xmlns:a16="http://schemas.microsoft.com/office/drawing/2014/main" id="{1B453BAE-AE1E-47EB-915E-85936DA0D11D}"/>
                    </a:ext>
                  </a:extLst>
                </p14:cNvPr>
                <p14:cNvContentPartPr/>
                <p14:nvPr/>
              </p14:nvContentPartPr>
              <p14:xfrm>
                <a:off x="4328277" y="6215925"/>
                <a:ext cx="36360" cy="11520"/>
              </p14:xfrm>
            </p:contentPart>
          </mc:Choice>
          <mc:Fallback>
            <p:pic>
              <p:nvPicPr>
                <p:cNvPr id="169429" name="Freihand 169428">
                  <a:extLst>
                    <a:ext uri="{FF2B5EF4-FFF2-40B4-BE49-F238E27FC236}">
                      <a16:creationId xmlns:a16="http://schemas.microsoft.com/office/drawing/2014/main" id="{1B453BAE-AE1E-47EB-915E-85936DA0D11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323957" y="6211605"/>
                  <a:ext cx="45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169430" name="Freihand 169429">
                  <a:extLst>
                    <a:ext uri="{FF2B5EF4-FFF2-40B4-BE49-F238E27FC236}">
                      <a16:creationId xmlns:a16="http://schemas.microsoft.com/office/drawing/2014/main" id="{EAFCF4EA-F74E-4FD7-8823-E01F7A95E978}"/>
                    </a:ext>
                  </a:extLst>
                </p14:cNvPr>
                <p14:cNvContentPartPr/>
                <p14:nvPr/>
              </p14:nvContentPartPr>
              <p14:xfrm>
                <a:off x="4556517" y="6048885"/>
                <a:ext cx="118440" cy="133560"/>
              </p14:xfrm>
            </p:contentPart>
          </mc:Choice>
          <mc:Fallback>
            <p:pic>
              <p:nvPicPr>
                <p:cNvPr id="169430" name="Freihand 169429">
                  <a:extLst>
                    <a:ext uri="{FF2B5EF4-FFF2-40B4-BE49-F238E27FC236}">
                      <a16:creationId xmlns:a16="http://schemas.microsoft.com/office/drawing/2014/main" id="{EAFCF4EA-F74E-4FD7-8823-E01F7A95E97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552197" y="6044565"/>
                  <a:ext cx="127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169431" name="Freihand 169430">
                  <a:extLst>
                    <a:ext uri="{FF2B5EF4-FFF2-40B4-BE49-F238E27FC236}">
                      <a16:creationId xmlns:a16="http://schemas.microsoft.com/office/drawing/2014/main" id="{FBA90BA8-37F0-4400-BA78-E07820F1CCF0}"/>
                    </a:ext>
                  </a:extLst>
                </p14:cNvPr>
                <p14:cNvContentPartPr/>
                <p14:nvPr/>
              </p14:nvContentPartPr>
              <p14:xfrm>
                <a:off x="4519077" y="6189285"/>
                <a:ext cx="278280" cy="27000"/>
              </p14:xfrm>
            </p:contentPart>
          </mc:Choice>
          <mc:Fallback>
            <p:pic>
              <p:nvPicPr>
                <p:cNvPr id="169431" name="Freihand 169430">
                  <a:extLst>
                    <a:ext uri="{FF2B5EF4-FFF2-40B4-BE49-F238E27FC236}">
                      <a16:creationId xmlns:a16="http://schemas.microsoft.com/office/drawing/2014/main" id="{FBA90BA8-37F0-4400-BA78-E07820F1CCF0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514757" y="6184965"/>
                  <a:ext cx="286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69432" name="Freihand 169431">
                  <a:extLst>
                    <a:ext uri="{FF2B5EF4-FFF2-40B4-BE49-F238E27FC236}">
                      <a16:creationId xmlns:a16="http://schemas.microsoft.com/office/drawing/2014/main" id="{8B778322-9CAB-4194-AC1B-3DF0273DC497}"/>
                    </a:ext>
                  </a:extLst>
                </p14:cNvPr>
                <p14:cNvContentPartPr/>
                <p14:nvPr/>
              </p14:nvContentPartPr>
              <p14:xfrm>
                <a:off x="4506117" y="6297645"/>
                <a:ext cx="133200" cy="100080"/>
              </p14:xfrm>
            </p:contentPart>
          </mc:Choice>
          <mc:Fallback>
            <p:pic>
              <p:nvPicPr>
                <p:cNvPr id="169432" name="Freihand 169431">
                  <a:extLst>
                    <a:ext uri="{FF2B5EF4-FFF2-40B4-BE49-F238E27FC236}">
                      <a16:creationId xmlns:a16="http://schemas.microsoft.com/office/drawing/2014/main" id="{8B778322-9CAB-4194-AC1B-3DF0273DC497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501797" y="6293325"/>
                  <a:ext cx="141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169433" name="Freihand 169432">
                  <a:extLst>
                    <a:ext uri="{FF2B5EF4-FFF2-40B4-BE49-F238E27FC236}">
                      <a16:creationId xmlns:a16="http://schemas.microsoft.com/office/drawing/2014/main" id="{FEA0115E-E45F-4A72-BE99-B619BB63A67D}"/>
                    </a:ext>
                  </a:extLst>
                </p14:cNvPr>
                <p14:cNvContentPartPr/>
                <p14:nvPr/>
              </p14:nvContentPartPr>
              <p14:xfrm>
                <a:off x="4637517" y="6354525"/>
                <a:ext cx="37080" cy="96840"/>
              </p14:xfrm>
            </p:contentPart>
          </mc:Choice>
          <mc:Fallback>
            <p:pic>
              <p:nvPicPr>
                <p:cNvPr id="169433" name="Freihand 169432">
                  <a:extLst>
                    <a:ext uri="{FF2B5EF4-FFF2-40B4-BE49-F238E27FC236}">
                      <a16:creationId xmlns:a16="http://schemas.microsoft.com/office/drawing/2014/main" id="{FEA0115E-E45F-4A72-BE99-B619BB63A67D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633197" y="6350205"/>
                  <a:ext cx="45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169434" name="Freihand 169433">
                  <a:extLst>
                    <a:ext uri="{FF2B5EF4-FFF2-40B4-BE49-F238E27FC236}">
                      <a16:creationId xmlns:a16="http://schemas.microsoft.com/office/drawing/2014/main" id="{012BCB15-EDE8-4461-A02A-9F0DE98E05F5}"/>
                    </a:ext>
                  </a:extLst>
                </p14:cNvPr>
                <p14:cNvContentPartPr/>
                <p14:nvPr/>
              </p14:nvContentPartPr>
              <p14:xfrm>
                <a:off x="4707357" y="6299445"/>
                <a:ext cx="104400" cy="109080"/>
              </p14:xfrm>
            </p:contentPart>
          </mc:Choice>
          <mc:Fallback>
            <p:pic>
              <p:nvPicPr>
                <p:cNvPr id="169434" name="Freihand 169433">
                  <a:extLst>
                    <a:ext uri="{FF2B5EF4-FFF2-40B4-BE49-F238E27FC236}">
                      <a16:creationId xmlns:a16="http://schemas.microsoft.com/office/drawing/2014/main" id="{012BCB15-EDE8-4461-A02A-9F0DE98E05F5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03037" y="6295125"/>
                  <a:ext cx="113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69437" name="Freihand 169436">
                  <a:extLst>
                    <a:ext uri="{FF2B5EF4-FFF2-40B4-BE49-F238E27FC236}">
                      <a16:creationId xmlns:a16="http://schemas.microsoft.com/office/drawing/2014/main" id="{8C10EFD8-754F-4EB1-85E3-7C9C67BE2000}"/>
                    </a:ext>
                  </a:extLst>
                </p14:cNvPr>
                <p14:cNvContentPartPr/>
                <p14:nvPr/>
              </p14:nvContentPartPr>
              <p14:xfrm>
                <a:off x="5069877" y="6215925"/>
                <a:ext cx="212400" cy="11520"/>
              </p14:xfrm>
            </p:contentPart>
          </mc:Choice>
          <mc:Fallback>
            <p:pic>
              <p:nvPicPr>
                <p:cNvPr id="169437" name="Freihand 169436">
                  <a:extLst>
                    <a:ext uri="{FF2B5EF4-FFF2-40B4-BE49-F238E27FC236}">
                      <a16:creationId xmlns:a16="http://schemas.microsoft.com/office/drawing/2014/main" id="{8C10EFD8-754F-4EB1-85E3-7C9C67BE2000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5065557" y="6211605"/>
                  <a:ext cx="22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69438" name="Freihand 169437">
                  <a:extLst>
                    <a:ext uri="{FF2B5EF4-FFF2-40B4-BE49-F238E27FC236}">
                      <a16:creationId xmlns:a16="http://schemas.microsoft.com/office/drawing/2014/main" id="{F37C3345-E947-4011-989E-7B67EC02E359}"/>
                    </a:ext>
                  </a:extLst>
                </p14:cNvPr>
                <p14:cNvContentPartPr/>
                <p14:nvPr/>
              </p14:nvContentPartPr>
              <p14:xfrm>
                <a:off x="5081757" y="6256965"/>
                <a:ext cx="195480" cy="25560"/>
              </p14:xfrm>
            </p:contentPart>
          </mc:Choice>
          <mc:Fallback>
            <p:pic>
              <p:nvPicPr>
                <p:cNvPr id="169438" name="Freihand 169437">
                  <a:extLst>
                    <a:ext uri="{FF2B5EF4-FFF2-40B4-BE49-F238E27FC236}">
                      <a16:creationId xmlns:a16="http://schemas.microsoft.com/office/drawing/2014/main" id="{F37C3345-E947-4011-989E-7B67EC02E35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077437" y="6252645"/>
                  <a:ext cx="204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69439" name="Freihand 169438">
                  <a:extLst>
                    <a:ext uri="{FF2B5EF4-FFF2-40B4-BE49-F238E27FC236}">
                      <a16:creationId xmlns:a16="http://schemas.microsoft.com/office/drawing/2014/main" id="{4CC1BBAE-86E9-4D4F-8018-F5A7093DB9ED}"/>
                    </a:ext>
                  </a:extLst>
                </p14:cNvPr>
                <p14:cNvContentPartPr/>
                <p14:nvPr/>
              </p14:nvContentPartPr>
              <p14:xfrm>
                <a:off x="5389557" y="6142125"/>
                <a:ext cx="139320" cy="130680"/>
              </p14:xfrm>
            </p:contentPart>
          </mc:Choice>
          <mc:Fallback>
            <p:pic>
              <p:nvPicPr>
                <p:cNvPr id="169439" name="Freihand 169438">
                  <a:extLst>
                    <a:ext uri="{FF2B5EF4-FFF2-40B4-BE49-F238E27FC236}">
                      <a16:creationId xmlns:a16="http://schemas.microsoft.com/office/drawing/2014/main" id="{4CC1BBAE-86E9-4D4F-8018-F5A7093DB9ED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385237" y="6137805"/>
                  <a:ext cx="147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69440" name="Freihand 169439">
                  <a:extLst>
                    <a:ext uri="{FF2B5EF4-FFF2-40B4-BE49-F238E27FC236}">
                      <a16:creationId xmlns:a16="http://schemas.microsoft.com/office/drawing/2014/main" id="{17C81634-4990-4D6D-A1E5-7E2DF46B5B93}"/>
                    </a:ext>
                  </a:extLst>
                </p14:cNvPr>
                <p14:cNvContentPartPr/>
                <p14:nvPr/>
              </p14:nvContentPartPr>
              <p14:xfrm>
                <a:off x="5435277" y="6105405"/>
                <a:ext cx="284040" cy="90000"/>
              </p14:xfrm>
            </p:contentPart>
          </mc:Choice>
          <mc:Fallback>
            <p:pic>
              <p:nvPicPr>
                <p:cNvPr id="169440" name="Freihand 169439">
                  <a:extLst>
                    <a:ext uri="{FF2B5EF4-FFF2-40B4-BE49-F238E27FC236}">
                      <a16:creationId xmlns:a16="http://schemas.microsoft.com/office/drawing/2014/main" id="{17C81634-4990-4D6D-A1E5-7E2DF46B5B93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430957" y="6101085"/>
                  <a:ext cx="292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169441" name="Freihand 169440">
                  <a:extLst>
                    <a:ext uri="{FF2B5EF4-FFF2-40B4-BE49-F238E27FC236}">
                      <a16:creationId xmlns:a16="http://schemas.microsoft.com/office/drawing/2014/main" id="{7B797022-115B-418C-8FCD-50A031854255}"/>
                    </a:ext>
                  </a:extLst>
                </p14:cNvPr>
                <p14:cNvContentPartPr/>
                <p14:nvPr/>
              </p14:nvContentPartPr>
              <p14:xfrm>
                <a:off x="5827317" y="6105765"/>
                <a:ext cx="14040" cy="146880"/>
              </p14:xfrm>
            </p:contentPart>
          </mc:Choice>
          <mc:Fallback>
            <p:pic>
              <p:nvPicPr>
                <p:cNvPr id="169441" name="Freihand 169440">
                  <a:extLst>
                    <a:ext uri="{FF2B5EF4-FFF2-40B4-BE49-F238E27FC236}">
                      <a16:creationId xmlns:a16="http://schemas.microsoft.com/office/drawing/2014/main" id="{7B797022-115B-418C-8FCD-50A031854255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822997" y="6101445"/>
                  <a:ext cx="2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169442" name="Freihand 169441">
                  <a:extLst>
                    <a:ext uri="{FF2B5EF4-FFF2-40B4-BE49-F238E27FC236}">
                      <a16:creationId xmlns:a16="http://schemas.microsoft.com/office/drawing/2014/main" id="{131FD7F1-9760-42D0-A45B-0AC3CD15A495}"/>
                    </a:ext>
                  </a:extLst>
                </p14:cNvPr>
                <p14:cNvContentPartPr/>
                <p14:nvPr/>
              </p14:nvContentPartPr>
              <p14:xfrm>
                <a:off x="5914797" y="6112965"/>
                <a:ext cx="173160" cy="128160"/>
              </p14:xfrm>
            </p:contentPart>
          </mc:Choice>
          <mc:Fallback>
            <p:pic>
              <p:nvPicPr>
                <p:cNvPr id="169442" name="Freihand 169441">
                  <a:extLst>
                    <a:ext uri="{FF2B5EF4-FFF2-40B4-BE49-F238E27FC236}">
                      <a16:creationId xmlns:a16="http://schemas.microsoft.com/office/drawing/2014/main" id="{131FD7F1-9760-42D0-A45B-0AC3CD15A49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5910477" y="6108645"/>
                  <a:ext cx="181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69444" name="Freihand 169443">
                  <a:extLst>
                    <a:ext uri="{FF2B5EF4-FFF2-40B4-BE49-F238E27FC236}">
                      <a16:creationId xmlns:a16="http://schemas.microsoft.com/office/drawing/2014/main" id="{EE6A4ECD-8387-4769-A054-B47DC4CD41B9}"/>
                    </a:ext>
                  </a:extLst>
                </p14:cNvPr>
                <p14:cNvContentPartPr/>
                <p14:nvPr/>
              </p14:nvContentPartPr>
              <p14:xfrm>
                <a:off x="6233757" y="6194685"/>
                <a:ext cx="182520" cy="5040"/>
              </p14:xfrm>
            </p:contentPart>
          </mc:Choice>
          <mc:Fallback>
            <p:pic>
              <p:nvPicPr>
                <p:cNvPr id="169444" name="Freihand 169443">
                  <a:extLst>
                    <a:ext uri="{FF2B5EF4-FFF2-40B4-BE49-F238E27FC236}">
                      <a16:creationId xmlns:a16="http://schemas.microsoft.com/office/drawing/2014/main" id="{EE6A4ECD-8387-4769-A054-B47DC4CD41B9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229437" y="6190365"/>
                  <a:ext cx="191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169445" name="Freihand 169444">
                  <a:extLst>
                    <a:ext uri="{FF2B5EF4-FFF2-40B4-BE49-F238E27FC236}">
                      <a16:creationId xmlns:a16="http://schemas.microsoft.com/office/drawing/2014/main" id="{1D2CB8A5-8322-40BC-94B0-448B3F86455B}"/>
                    </a:ext>
                  </a:extLst>
                </p14:cNvPr>
                <p14:cNvContentPartPr/>
                <p14:nvPr/>
              </p14:nvContentPartPr>
              <p14:xfrm>
                <a:off x="6242757" y="6226365"/>
                <a:ext cx="248760" cy="24120"/>
              </p14:xfrm>
            </p:contentPart>
          </mc:Choice>
          <mc:Fallback>
            <p:pic>
              <p:nvPicPr>
                <p:cNvPr id="169445" name="Freihand 169444">
                  <a:extLst>
                    <a:ext uri="{FF2B5EF4-FFF2-40B4-BE49-F238E27FC236}">
                      <a16:creationId xmlns:a16="http://schemas.microsoft.com/office/drawing/2014/main" id="{1D2CB8A5-8322-40BC-94B0-448B3F86455B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238437" y="6222045"/>
                  <a:ext cx="25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169446" name="Freihand 169445">
                  <a:extLst>
                    <a:ext uri="{FF2B5EF4-FFF2-40B4-BE49-F238E27FC236}">
                      <a16:creationId xmlns:a16="http://schemas.microsoft.com/office/drawing/2014/main" id="{1B2A4B6B-4EA9-4897-B684-39A223AD540A}"/>
                    </a:ext>
                  </a:extLst>
                </p14:cNvPr>
                <p14:cNvContentPartPr/>
                <p14:nvPr/>
              </p14:nvContentPartPr>
              <p14:xfrm>
                <a:off x="6578637" y="6099285"/>
                <a:ext cx="128160" cy="156600"/>
              </p14:xfrm>
            </p:contentPart>
          </mc:Choice>
          <mc:Fallback>
            <p:pic>
              <p:nvPicPr>
                <p:cNvPr id="169446" name="Freihand 169445">
                  <a:extLst>
                    <a:ext uri="{FF2B5EF4-FFF2-40B4-BE49-F238E27FC236}">
                      <a16:creationId xmlns:a16="http://schemas.microsoft.com/office/drawing/2014/main" id="{1B2A4B6B-4EA9-4897-B684-39A223AD540A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574317" y="6094965"/>
                  <a:ext cx="136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69447" name="Freihand 169446">
                  <a:extLst>
                    <a:ext uri="{FF2B5EF4-FFF2-40B4-BE49-F238E27FC236}">
                      <a16:creationId xmlns:a16="http://schemas.microsoft.com/office/drawing/2014/main" id="{47D8C5A1-0014-4C45-8CDB-7181B32D2ACD}"/>
                    </a:ext>
                  </a:extLst>
                </p14:cNvPr>
                <p14:cNvContentPartPr/>
                <p14:nvPr/>
              </p14:nvContentPartPr>
              <p14:xfrm>
                <a:off x="6618237" y="6066885"/>
                <a:ext cx="145080" cy="13680"/>
              </p14:xfrm>
            </p:contentPart>
          </mc:Choice>
          <mc:Fallback>
            <p:pic>
              <p:nvPicPr>
                <p:cNvPr id="169447" name="Freihand 169446">
                  <a:extLst>
                    <a:ext uri="{FF2B5EF4-FFF2-40B4-BE49-F238E27FC236}">
                      <a16:creationId xmlns:a16="http://schemas.microsoft.com/office/drawing/2014/main" id="{47D8C5A1-0014-4C45-8CDB-7181B32D2AC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6613917" y="6062565"/>
                  <a:ext cx="153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69448" name="Freihand 169447">
                  <a:extLst>
                    <a:ext uri="{FF2B5EF4-FFF2-40B4-BE49-F238E27FC236}">
                      <a16:creationId xmlns:a16="http://schemas.microsoft.com/office/drawing/2014/main" id="{66E931DF-F3EB-4980-8308-1333E4BC6DFF}"/>
                    </a:ext>
                  </a:extLst>
                </p14:cNvPr>
                <p14:cNvContentPartPr/>
                <p14:nvPr/>
              </p14:nvContentPartPr>
              <p14:xfrm>
                <a:off x="6817317" y="6073365"/>
                <a:ext cx="197280" cy="162720"/>
              </p14:xfrm>
            </p:contentPart>
          </mc:Choice>
          <mc:Fallback>
            <p:pic>
              <p:nvPicPr>
                <p:cNvPr id="169448" name="Freihand 169447">
                  <a:extLst>
                    <a:ext uri="{FF2B5EF4-FFF2-40B4-BE49-F238E27FC236}">
                      <a16:creationId xmlns:a16="http://schemas.microsoft.com/office/drawing/2014/main" id="{66E931DF-F3EB-4980-8308-1333E4BC6DF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812997" y="6069045"/>
                  <a:ext cx="20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69456" name="Freihand 169455">
                  <a:extLst>
                    <a:ext uri="{FF2B5EF4-FFF2-40B4-BE49-F238E27FC236}">
                      <a16:creationId xmlns:a16="http://schemas.microsoft.com/office/drawing/2014/main" id="{7A1E0AD6-D38F-492C-9BCA-4AEA91F4079B}"/>
                    </a:ext>
                  </a:extLst>
                </p14:cNvPr>
                <p14:cNvContentPartPr/>
                <p14:nvPr/>
              </p14:nvContentPartPr>
              <p14:xfrm>
                <a:off x="7027917" y="5635245"/>
                <a:ext cx="221400" cy="512280"/>
              </p14:xfrm>
            </p:contentPart>
          </mc:Choice>
          <mc:Fallback>
            <p:pic>
              <p:nvPicPr>
                <p:cNvPr id="169456" name="Freihand 169455">
                  <a:extLst>
                    <a:ext uri="{FF2B5EF4-FFF2-40B4-BE49-F238E27FC236}">
                      <a16:creationId xmlns:a16="http://schemas.microsoft.com/office/drawing/2014/main" id="{7A1E0AD6-D38F-492C-9BCA-4AEA91F4079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023597" y="5630925"/>
                  <a:ext cx="2300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69457" name="Freihand 169456">
                  <a:extLst>
                    <a:ext uri="{FF2B5EF4-FFF2-40B4-BE49-F238E27FC236}">
                      <a16:creationId xmlns:a16="http://schemas.microsoft.com/office/drawing/2014/main" id="{056AA397-78B3-45F9-BEBC-2AB76C6FA5E2}"/>
                    </a:ext>
                  </a:extLst>
                </p14:cNvPr>
                <p14:cNvContentPartPr/>
                <p14:nvPr/>
              </p14:nvContentPartPr>
              <p14:xfrm>
                <a:off x="6929637" y="5470005"/>
                <a:ext cx="351720" cy="186840"/>
              </p14:xfrm>
            </p:contentPart>
          </mc:Choice>
          <mc:Fallback>
            <p:pic>
              <p:nvPicPr>
                <p:cNvPr id="169457" name="Freihand 169456">
                  <a:extLst>
                    <a:ext uri="{FF2B5EF4-FFF2-40B4-BE49-F238E27FC236}">
                      <a16:creationId xmlns:a16="http://schemas.microsoft.com/office/drawing/2014/main" id="{056AA397-78B3-45F9-BEBC-2AB76C6FA5E2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925317" y="5465685"/>
                  <a:ext cx="360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69459" name="Freihand 169458">
                  <a:extLst>
                    <a:ext uri="{FF2B5EF4-FFF2-40B4-BE49-F238E27FC236}">
                      <a16:creationId xmlns:a16="http://schemas.microsoft.com/office/drawing/2014/main" id="{DA1CDA01-C50E-4097-AF26-1A13E20C48BE}"/>
                    </a:ext>
                  </a:extLst>
                </p14:cNvPr>
                <p14:cNvContentPartPr/>
                <p14:nvPr/>
              </p14:nvContentPartPr>
              <p14:xfrm>
                <a:off x="7331037" y="5203965"/>
                <a:ext cx="49680" cy="158400"/>
              </p14:xfrm>
            </p:contentPart>
          </mc:Choice>
          <mc:Fallback>
            <p:pic>
              <p:nvPicPr>
                <p:cNvPr id="169459" name="Freihand 169458">
                  <a:extLst>
                    <a:ext uri="{FF2B5EF4-FFF2-40B4-BE49-F238E27FC236}">
                      <a16:creationId xmlns:a16="http://schemas.microsoft.com/office/drawing/2014/main" id="{DA1CDA01-C50E-4097-AF26-1A13E20C48BE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7326717" y="5199645"/>
                  <a:ext cx="58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69460" name="Freihand 169459">
                  <a:extLst>
                    <a:ext uri="{FF2B5EF4-FFF2-40B4-BE49-F238E27FC236}">
                      <a16:creationId xmlns:a16="http://schemas.microsoft.com/office/drawing/2014/main" id="{3E4F5E45-F1D3-4F8F-BD6F-300F2BF87827}"/>
                    </a:ext>
                  </a:extLst>
                </p14:cNvPr>
                <p14:cNvContentPartPr/>
                <p14:nvPr/>
              </p14:nvContentPartPr>
              <p14:xfrm>
                <a:off x="7383597" y="5185605"/>
                <a:ext cx="71280" cy="169200"/>
              </p14:xfrm>
            </p:contentPart>
          </mc:Choice>
          <mc:Fallback>
            <p:pic>
              <p:nvPicPr>
                <p:cNvPr id="169460" name="Freihand 169459">
                  <a:extLst>
                    <a:ext uri="{FF2B5EF4-FFF2-40B4-BE49-F238E27FC236}">
                      <a16:creationId xmlns:a16="http://schemas.microsoft.com/office/drawing/2014/main" id="{3E4F5E45-F1D3-4F8F-BD6F-300F2BF87827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7379277" y="5181285"/>
                  <a:ext cx="7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69461" name="Freihand 169460">
                  <a:extLst>
                    <a:ext uri="{FF2B5EF4-FFF2-40B4-BE49-F238E27FC236}">
                      <a16:creationId xmlns:a16="http://schemas.microsoft.com/office/drawing/2014/main" id="{778B5B22-E099-4EA7-8346-2AA3A6F12791}"/>
                    </a:ext>
                  </a:extLst>
                </p14:cNvPr>
                <p14:cNvContentPartPr/>
                <p14:nvPr/>
              </p14:nvContentPartPr>
              <p14:xfrm>
                <a:off x="7301877" y="5302245"/>
                <a:ext cx="174960" cy="47160"/>
              </p14:xfrm>
            </p:contentPart>
          </mc:Choice>
          <mc:Fallback>
            <p:pic>
              <p:nvPicPr>
                <p:cNvPr id="169461" name="Freihand 169460">
                  <a:extLst>
                    <a:ext uri="{FF2B5EF4-FFF2-40B4-BE49-F238E27FC236}">
                      <a16:creationId xmlns:a16="http://schemas.microsoft.com/office/drawing/2014/main" id="{778B5B22-E099-4EA7-8346-2AA3A6F12791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297557" y="5297925"/>
                  <a:ext cx="183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69462" name="Freihand 169461">
                  <a:extLst>
                    <a:ext uri="{FF2B5EF4-FFF2-40B4-BE49-F238E27FC236}">
                      <a16:creationId xmlns:a16="http://schemas.microsoft.com/office/drawing/2014/main" id="{F1762498-FD77-4449-89DF-5C11E73512F1}"/>
                    </a:ext>
                  </a:extLst>
                </p14:cNvPr>
                <p14:cNvContentPartPr/>
                <p14:nvPr/>
              </p14:nvContentPartPr>
              <p14:xfrm>
                <a:off x="7465677" y="5179845"/>
                <a:ext cx="139680" cy="129240"/>
              </p14:xfrm>
            </p:contentPart>
          </mc:Choice>
          <mc:Fallback>
            <p:pic>
              <p:nvPicPr>
                <p:cNvPr id="169462" name="Freihand 169461">
                  <a:extLst>
                    <a:ext uri="{FF2B5EF4-FFF2-40B4-BE49-F238E27FC236}">
                      <a16:creationId xmlns:a16="http://schemas.microsoft.com/office/drawing/2014/main" id="{F1762498-FD77-4449-89DF-5C11E73512F1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461357" y="5175525"/>
                  <a:ext cx="148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169463" name="Freihand 169462">
                  <a:extLst>
                    <a:ext uri="{FF2B5EF4-FFF2-40B4-BE49-F238E27FC236}">
                      <a16:creationId xmlns:a16="http://schemas.microsoft.com/office/drawing/2014/main" id="{469555B2-C8C5-4C1C-ACFE-94D76F332A19}"/>
                    </a:ext>
                  </a:extLst>
                </p14:cNvPr>
                <p14:cNvContentPartPr/>
                <p14:nvPr/>
              </p14:nvContentPartPr>
              <p14:xfrm>
                <a:off x="7323117" y="5265885"/>
                <a:ext cx="378720" cy="138960"/>
              </p14:xfrm>
            </p:contentPart>
          </mc:Choice>
          <mc:Fallback>
            <p:pic>
              <p:nvPicPr>
                <p:cNvPr id="169463" name="Freihand 169462">
                  <a:extLst>
                    <a:ext uri="{FF2B5EF4-FFF2-40B4-BE49-F238E27FC236}">
                      <a16:creationId xmlns:a16="http://schemas.microsoft.com/office/drawing/2014/main" id="{469555B2-C8C5-4C1C-ACFE-94D76F332A19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318797" y="5261565"/>
                  <a:ext cx="387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69464" name="Freihand 169463">
                  <a:extLst>
                    <a:ext uri="{FF2B5EF4-FFF2-40B4-BE49-F238E27FC236}">
                      <a16:creationId xmlns:a16="http://schemas.microsoft.com/office/drawing/2014/main" id="{37C0A100-4063-4069-AFC1-7B81BE5386CD}"/>
                    </a:ext>
                  </a:extLst>
                </p14:cNvPr>
                <p14:cNvContentPartPr/>
                <p14:nvPr/>
              </p14:nvContentPartPr>
              <p14:xfrm>
                <a:off x="7403757" y="5419245"/>
                <a:ext cx="37800" cy="129600"/>
              </p14:xfrm>
            </p:contentPart>
          </mc:Choice>
          <mc:Fallback>
            <p:pic>
              <p:nvPicPr>
                <p:cNvPr id="169464" name="Freihand 169463">
                  <a:extLst>
                    <a:ext uri="{FF2B5EF4-FFF2-40B4-BE49-F238E27FC236}">
                      <a16:creationId xmlns:a16="http://schemas.microsoft.com/office/drawing/2014/main" id="{37C0A100-4063-4069-AFC1-7B81BE5386C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399437" y="5414925"/>
                  <a:ext cx="46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69465" name="Freihand 169464">
                  <a:extLst>
                    <a:ext uri="{FF2B5EF4-FFF2-40B4-BE49-F238E27FC236}">
                      <a16:creationId xmlns:a16="http://schemas.microsoft.com/office/drawing/2014/main" id="{430819E5-9473-4D0A-A1A2-DAD6ABB6FACE}"/>
                    </a:ext>
                  </a:extLst>
                </p14:cNvPr>
                <p14:cNvContentPartPr/>
                <p14:nvPr/>
              </p14:nvContentPartPr>
              <p14:xfrm>
                <a:off x="7375677" y="5404845"/>
                <a:ext cx="156600" cy="149040"/>
              </p14:xfrm>
            </p:contentPart>
          </mc:Choice>
          <mc:Fallback>
            <p:pic>
              <p:nvPicPr>
                <p:cNvPr id="169465" name="Freihand 169464">
                  <a:extLst>
                    <a:ext uri="{FF2B5EF4-FFF2-40B4-BE49-F238E27FC236}">
                      <a16:creationId xmlns:a16="http://schemas.microsoft.com/office/drawing/2014/main" id="{430819E5-9473-4D0A-A1A2-DAD6ABB6FACE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371357" y="5400525"/>
                  <a:ext cx="165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69467" name="Freihand 169466">
                  <a:extLst>
                    <a:ext uri="{FF2B5EF4-FFF2-40B4-BE49-F238E27FC236}">
                      <a16:creationId xmlns:a16="http://schemas.microsoft.com/office/drawing/2014/main" id="{5EBACE1C-F62A-40CF-8802-D8C60DE7B18D}"/>
                    </a:ext>
                  </a:extLst>
                </p14:cNvPr>
                <p14:cNvContentPartPr/>
                <p14:nvPr/>
              </p14:nvContentPartPr>
              <p14:xfrm>
                <a:off x="7546317" y="5360205"/>
                <a:ext cx="159840" cy="158400"/>
              </p14:xfrm>
            </p:contentPart>
          </mc:Choice>
          <mc:Fallback>
            <p:pic>
              <p:nvPicPr>
                <p:cNvPr id="169467" name="Freihand 169466">
                  <a:extLst>
                    <a:ext uri="{FF2B5EF4-FFF2-40B4-BE49-F238E27FC236}">
                      <a16:creationId xmlns:a16="http://schemas.microsoft.com/office/drawing/2014/main" id="{5EBACE1C-F62A-40CF-8802-D8C60DE7B18D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541997" y="5355885"/>
                  <a:ext cx="168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69468" name="Freihand 169467">
                  <a:extLst>
                    <a:ext uri="{FF2B5EF4-FFF2-40B4-BE49-F238E27FC236}">
                      <a16:creationId xmlns:a16="http://schemas.microsoft.com/office/drawing/2014/main" id="{398F9072-B0AB-452C-95A4-1ABF708C8AFA}"/>
                    </a:ext>
                  </a:extLst>
                </p14:cNvPr>
                <p14:cNvContentPartPr/>
                <p14:nvPr/>
              </p14:nvContentPartPr>
              <p14:xfrm>
                <a:off x="7738557" y="5155725"/>
                <a:ext cx="168120" cy="71280"/>
              </p14:xfrm>
            </p:contentPart>
          </mc:Choice>
          <mc:Fallback>
            <p:pic>
              <p:nvPicPr>
                <p:cNvPr id="169468" name="Freihand 169467">
                  <a:extLst>
                    <a:ext uri="{FF2B5EF4-FFF2-40B4-BE49-F238E27FC236}">
                      <a16:creationId xmlns:a16="http://schemas.microsoft.com/office/drawing/2014/main" id="{398F9072-B0AB-452C-95A4-1ABF708C8AFA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734237" y="5151405"/>
                  <a:ext cx="17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69469" name="Freihand 169468">
                  <a:extLst>
                    <a:ext uri="{FF2B5EF4-FFF2-40B4-BE49-F238E27FC236}">
                      <a16:creationId xmlns:a16="http://schemas.microsoft.com/office/drawing/2014/main" id="{A8C2144C-499B-4C4B-8E6B-E03990D6CC6C}"/>
                    </a:ext>
                  </a:extLst>
                </p14:cNvPr>
                <p14:cNvContentPartPr/>
                <p14:nvPr/>
              </p14:nvContentPartPr>
              <p14:xfrm>
                <a:off x="7736037" y="5182005"/>
                <a:ext cx="195120" cy="94320"/>
              </p14:xfrm>
            </p:contentPart>
          </mc:Choice>
          <mc:Fallback>
            <p:pic>
              <p:nvPicPr>
                <p:cNvPr id="169469" name="Freihand 169468">
                  <a:extLst>
                    <a:ext uri="{FF2B5EF4-FFF2-40B4-BE49-F238E27FC236}">
                      <a16:creationId xmlns:a16="http://schemas.microsoft.com/office/drawing/2014/main" id="{A8C2144C-499B-4C4B-8E6B-E03990D6CC6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731717" y="5177685"/>
                  <a:ext cx="203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69471" name="Freihand 169470">
                  <a:extLst>
                    <a:ext uri="{FF2B5EF4-FFF2-40B4-BE49-F238E27FC236}">
                      <a16:creationId xmlns:a16="http://schemas.microsoft.com/office/drawing/2014/main" id="{94A11848-87D8-45EC-B1B2-29B53BB8E632}"/>
                    </a:ext>
                  </a:extLst>
                </p14:cNvPr>
                <p14:cNvContentPartPr/>
                <p14:nvPr/>
              </p14:nvContentPartPr>
              <p14:xfrm>
                <a:off x="7918917" y="4947285"/>
                <a:ext cx="87840" cy="152280"/>
              </p14:xfrm>
            </p:contentPart>
          </mc:Choice>
          <mc:Fallback>
            <p:pic>
              <p:nvPicPr>
                <p:cNvPr id="169471" name="Freihand 169470">
                  <a:extLst>
                    <a:ext uri="{FF2B5EF4-FFF2-40B4-BE49-F238E27FC236}">
                      <a16:creationId xmlns:a16="http://schemas.microsoft.com/office/drawing/2014/main" id="{94A11848-87D8-45EC-B1B2-29B53BB8E63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914597" y="4942965"/>
                  <a:ext cx="96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69472" name="Freihand 169471">
                  <a:extLst>
                    <a:ext uri="{FF2B5EF4-FFF2-40B4-BE49-F238E27FC236}">
                      <a16:creationId xmlns:a16="http://schemas.microsoft.com/office/drawing/2014/main" id="{7B8712B9-DCDE-473B-9308-1C64953821AB}"/>
                    </a:ext>
                  </a:extLst>
                </p14:cNvPr>
                <p14:cNvContentPartPr/>
                <p14:nvPr/>
              </p14:nvContentPartPr>
              <p14:xfrm>
                <a:off x="7912797" y="4893285"/>
                <a:ext cx="86760" cy="46440"/>
              </p14:xfrm>
            </p:contentPart>
          </mc:Choice>
          <mc:Fallback>
            <p:pic>
              <p:nvPicPr>
                <p:cNvPr id="169472" name="Freihand 169471">
                  <a:extLst>
                    <a:ext uri="{FF2B5EF4-FFF2-40B4-BE49-F238E27FC236}">
                      <a16:creationId xmlns:a16="http://schemas.microsoft.com/office/drawing/2014/main" id="{7B8712B9-DCDE-473B-9308-1C64953821AB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908477" y="4888965"/>
                  <a:ext cx="95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69473" name="Freihand 169472">
                  <a:extLst>
                    <a:ext uri="{FF2B5EF4-FFF2-40B4-BE49-F238E27FC236}">
                      <a16:creationId xmlns:a16="http://schemas.microsoft.com/office/drawing/2014/main" id="{CD4FF364-D386-43F7-8445-80ADF93DEA86}"/>
                    </a:ext>
                  </a:extLst>
                </p14:cNvPr>
                <p14:cNvContentPartPr/>
                <p14:nvPr/>
              </p14:nvContentPartPr>
              <p14:xfrm>
                <a:off x="8031597" y="4856925"/>
                <a:ext cx="74520" cy="150840"/>
              </p14:xfrm>
            </p:contentPart>
          </mc:Choice>
          <mc:Fallback>
            <p:pic>
              <p:nvPicPr>
                <p:cNvPr id="169473" name="Freihand 169472">
                  <a:extLst>
                    <a:ext uri="{FF2B5EF4-FFF2-40B4-BE49-F238E27FC236}">
                      <a16:creationId xmlns:a16="http://schemas.microsoft.com/office/drawing/2014/main" id="{CD4FF364-D386-43F7-8445-80ADF93DEA86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027277" y="4852605"/>
                  <a:ext cx="83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69474" name="Freihand 169473">
                  <a:extLst>
                    <a:ext uri="{FF2B5EF4-FFF2-40B4-BE49-F238E27FC236}">
                      <a16:creationId xmlns:a16="http://schemas.microsoft.com/office/drawing/2014/main" id="{131C6D15-9FD9-4299-AD7D-62584DE08AE5}"/>
                    </a:ext>
                  </a:extLst>
                </p14:cNvPr>
                <p14:cNvContentPartPr/>
                <p14:nvPr/>
              </p14:nvContentPartPr>
              <p14:xfrm>
                <a:off x="7955277" y="4989405"/>
                <a:ext cx="198360" cy="131400"/>
              </p14:xfrm>
            </p:contentPart>
          </mc:Choice>
          <mc:Fallback>
            <p:pic>
              <p:nvPicPr>
                <p:cNvPr id="169474" name="Freihand 169473">
                  <a:extLst>
                    <a:ext uri="{FF2B5EF4-FFF2-40B4-BE49-F238E27FC236}">
                      <a16:creationId xmlns:a16="http://schemas.microsoft.com/office/drawing/2014/main" id="{131C6D15-9FD9-4299-AD7D-62584DE08AE5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950957" y="4985085"/>
                  <a:ext cx="207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69475" name="Freihand 169474">
                  <a:extLst>
                    <a:ext uri="{FF2B5EF4-FFF2-40B4-BE49-F238E27FC236}">
                      <a16:creationId xmlns:a16="http://schemas.microsoft.com/office/drawing/2014/main" id="{B8158606-974B-4646-B7D3-139D9316D485}"/>
                    </a:ext>
                  </a:extLst>
                </p14:cNvPr>
                <p14:cNvContentPartPr/>
                <p14:nvPr/>
              </p14:nvContentPartPr>
              <p14:xfrm>
                <a:off x="8017197" y="5099925"/>
                <a:ext cx="102600" cy="176040"/>
              </p14:xfrm>
            </p:contentPart>
          </mc:Choice>
          <mc:Fallback>
            <p:pic>
              <p:nvPicPr>
                <p:cNvPr id="169475" name="Freihand 169474">
                  <a:extLst>
                    <a:ext uri="{FF2B5EF4-FFF2-40B4-BE49-F238E27FC236}">
                      <a16:creationId xmlns:a16="http://schemas.microsoft.com/office/drawing/2014/main" id="{B8158606-974B-4646-B7D3-139D9316D485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012877" y="5095605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69476" name="Freihand 169475">
                  <a:extLst>
                    <a:ext uri="{FF2B5EF4-FFF2-40B4-BE49-F238E27FC236}">
                      <a16:creationId xmlns:a16="http://schemas.microsoft.com/office/drawing/2014/main" id="{27BAD4C5-E7B5-4C36-97A6-780F3A25909B}"/>
                    </a:ext>
                  </a:extLst>
                </p14:cNvPr>
                <p14:cNvContentPartPr/>
                <p14:nvPr/>
              </p14:nvContentPartPr>
              <p14:xfrm>
                <a:off x="8022237" y="5023965"/>
                <a:ext cx="103320" cy="97200"/>
              </p14:xfrm>
            </p:contentPart>
          </mc:Choice>
          <mc:Fallback>
            <p:pic>
              <p:nvPicPr>
                <p:cNvPr id="169476" name="Freihand 169475">
                  <a:extLst>
                    <a:ext uri="{FF2B5EF4-FFF2-40B4-BE49-F238E27FC236}">
                      <a16:creationId xmlns:a16="http://schemas.microsoft.com/office/drawing/2014/main" id="{27BAD4C5-E7B5-4C36-97A6-780F3A25909B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017917" y="5019645"/>
                  <a:ext cx="111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69478" name="Freihand 169477">
                  <a:extLst>
                    <a:ext uri="{FF2B5EF4-FFF2-40B4-BE49-F238E27FC236}">
                      <a16:creationId xmlns:a16="http://schemas.microsoft.com/office/drawing/2014/main" id="{4F04797F-93F5-4AC1-9D99-C9DDB31D7BA1}"/>
                    </a:ext>
                  </a:extLst>
                </p14:cNvPr>
                <p14:cNvContentPartPr/>
                <p14:nvPr/>
              </p14:nvContentPartPr>
              <p14:xfrm>
                <a:off x="8188197" y="4926405"/>
                <a:ext cx="116280" cy="60840"/>
              </p14:xfrm>
            </p:contentPart>
          </mc:Choice>
          <mc:Fallback>
            <p:pic>
              <p:nvPicPr>
                <p:cNvPr id="169478" name="Freihand 169477">
                  <a:extLst>
                    <a:ext uri="{FF2B5EF4-FFF2-40B4-BE49-F238E27FC236}">
                      <a16:creationId xmlns:a16="http://schemas.microsoft.com/office/drawing/2014/main" id="{4F04797F-93F5-4AC1-9D99-C9DDB31D7BA1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183877" y="4922085"/>
                  <a:ext cx="124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69479" name="Freihand 169478">
                  <a:extLst>
                    <a:ext uri="{FF2B5EF4-FFF2-40B4-BE49-F238E27FC236}">
                      <a16:creationId xmlns:a16="http://schemas.microsoft.com/office/drawing/2014/main" id="{1F64DF2D-1D2D-413A-92B2-BE8D4D43C2CC}"/>
                    </a:ext>
                  </a:extLst>
                </p14:cNvPr>
                <p14:cNvContentPartPr/>
                <p14:nvPr/>
              </p14:nvContentPartPr>
              <p14:xfrm>
                <a:off x="8200797" y="4946565"/>
                <a:ext cx="116640" cy="75960"/>
              </p14:xfrm>
            </p:contentPart>
          </mc:Choice>
          <mc:Fallback>
            <p:pic>
              <p:nvPicPr>
                <p:cNvPr id="169479" name="Freihand 169478">
                  <a:extLst>
                    <a:ext uri="{FF2B5EF4-FFF2-40B4-BE49-F238E27FC236}">
                      <a16:creationId xmlns:a16="http://schemas.microsoft.com/office/drawing/2014/main" id="{1F64DF2D-1D2D-413A-92B2-BE8D4D43C2CC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196477" y="4942245"/>
                  <a:ext cx="12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69480" name="Freihand 169479">
                  <a:extLst>
                    <a:ext uri="{FF2B5EF4-FFF2-40B4-BE49-F238E27FC236}">
                      <a16:creationId xmlns:a16="http://schemas.microsoft.com/office/drawing/2014/main" id="{BC8EC699-3606-4621-9EA6-0740AABED9E9}"/>
                    </a:ext>
                  </a:extLst>
                </p14:cNvPr>
                <p14:cNvContentPartPr/>
                <p14:nvPr/>
              </p14:nvContentPartPr>
              <p14:xfrm>
                <a:off x="8371437" y="4739925"/>
                <a:ext cx="79920" cy="211680"/>
              </p14:xfrm>
            </p:contentPart>
          </mc:Choice>
          <mc:Fallback>
            <p:pic>
              <p:nvPicPr>
                <p:cNvPr id="169480" name="Freihand 169479">
                  <a:extLst>
                    <a:ext uri="{FF2B5EF4-FFF2-40B4-BE49-F238E27FC236}">
                      <a16:creationId xmlns:a16="http://schemas.microsoft.com/office/drawing/2014/main" id="{BC8EC699-3606-4621-9EA6-0740AABED9E9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367117" y="4735605"/>
                  <a:ext cx="88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69481" name="Freihand 169480">
                  <a:extLst>
                    <a:ext uri="{FF2B5EF4-FFF2-40B4-BE49-F238E27FC236}">
                      <a16:creationId xmlns:a16="http://schemas.microsoft.com/office/drawing/2014/main" id="{C27391DA-254D-4D6D-931B-0A4E9EFE0B62}"/>
                    </a:ext>
                  </a:extLst>
                </p14:cNvPr>
                <p14:cNvContentPartPr/>
                <p14:nvPr/>
              </p14:nvContentPartPr>
              <p14:xfrm>
                <a:off x="8473677" y="4664325"/>
                <a:ext cx="102960" cy="188280"/>
              </p14:xfrm>
            </p:contentPart>
          </mc:Choice>
          <mc:Fallback>
            <p:pic>
              <p:nvPicPr>
                <p:cNvPr id="169481" name="Freihand 169480">
                  <a:extLst>
                    <a:ext uri="{FF2B5EF4-FFF2-40B4-BE49-F238E27FC236}">
                      <a16:creationId xmlns:a16="http://schemas.microsoft.com/office/drawing/2014/main" id="{C27391DA-254D-4D6D-931B-0A4E9EFE0B62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469357" y="4660005"/>
                  <a:ext cx="111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69483" name="Freihand 169482">
                  <a:extLst>
                    <a:ext uri="{FF2B5EF4-FFF2-40B4-BE49-F238E27FC236}">
                      <a16:creationId xmlns:a16="http://schemas.microsoft.com/office/drawing/2014/main" id="{46B67F44-D9D6-40C7-A11C-07C4B5FBC421}"/>
                    </a:ext>
                  </a:extLst>
                </p14:cNvPr>
                <p14:cNvContentPartPr/>
                <p14:nvPr/>
              </p14:nvContentPartPr>
              <p14:xfrm>
                <a:off x="5759277" y="5874645"/>
                <a:ext cx="401760" cy="490680"/>
              </p14:xfrm>
            </p:contentPart>
          </mc:Choice>
          <mc:Fallback>
            <p:pic>
              <p:nvPicPr>
                <p:cNvPr id="169483" name="Freihand 169482">
                  <a:extLst>
                    <a:ext uri="{FF2B5EF4-FFF2-40B4-BE49-F238E27FC236}">
                      <a16:creationId xmlns:a16="http://schemas.microsoft.com/office/drawing/2014/main" id="{46B67F44-D9D6-40C7-A11C-07C4B5FBC42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5754957" y="5870325"/>
                  <a:ext cx="410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69484" name="Freihand 169483">
                  <a:extLst>
                    <a:ext uri="{FF2B5EF4-FFF2-40B4-BE49-F238E27FC236}">
                      <a16:creationId xmlns:a16="http://schemas.microsoft.com/office/drawing/2014/main" id="{BD642FB2-9A6D-4D13-B697-E1FF3AA528DF}"/>
                    </a:ext>
                  </a:extLst>
                </p14:cNvPr>
                <p14:cNvContentPartPr/>
                <p14:nvPr/>
              </p14:nvContentPartPr>
              <p14:xfrm>
                <a:off x="6096597" y="4982925"/>
                <a:ext cx="366480" cy="817560"/>
              </p14:xfrm>
            </p:contentPart>
          </mc:Choice>
          <mc:Fallback>
            <p:pic>
              <p:nvPicPr>
                <p:cNvPr id="169484" name="Freihand 169483">
                  <a:extLst>
                    <a:ext uri="{FF2B5EF4-FFF2-40B4-BE49-F238E27FC236}">
                      <a16:creationId xmlns:a16="http://schemas.microsoft.com/office/drawing/2014/main" id="{BD642FB2-9A6D-4D13-B697-E1FF3AA528DF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092277" y="4978605"/>
                  <a:ext cx="37512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69485" name="Freihand 169484">
                  <a:extLst>
                    <a:ext uri="{FF2B5EF4-FFF2-40B4-BE49-F238E27FC236}">
                      <a16:creationId xmlns:a16="http://schemas.microsoft.com/office/drawing/2014/main" id="{8B9A2BED-9D42-4B63-A4F5-B528BB9CC47B}"/>
                    </a:ext>
                  </a:extLst>
                </p14:cNvPr>
                <p14:cNvContentPartPr/>
                <p14:nvPr/>
              </p14:nvContentPartPr>
              <p14:xfrm>
                <a:off x="5969157" y="5539845"/>
                <a:ext cx="358560" cy="334440"/>
              </p14:xfrm>
            </p:contentPart>
          </mc:Choice>
          <mc:Fallback>
            <p:pic>
              <p:nvPicPr>
                <p:cNvPr id="169485" name="Freihand 169484">
                  <a:extLst>
                    <a:ext uri="{FF2B5EF4-FFF2-40B4-BE49-F238E27FC236}">
                      <a16:creationId xmlns:a16="http://schemas.microsoft.com/office/drawing/2014/main" id="{8B9A2BED-9D42-4B63-A4F5-B528BB9CC47B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964837" y="5535525"/>
                  <a:ext cx="367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69487" name="Freihand 169486">
                  <a:extLst>
                    <a:ext uri="{FF2B5EF4-FFF2-40B4-BE49-F238E27FC236}">
                      <a16:creationId xmlns:a16="http://schemas.microsoft.com/office/drawing/2014/main" id="{74DCA6FC-576D-4853-BDEB-F13693DE2469}"/>
                    </a:ext>
                  </a:extLst>
                </p14:cNvPr>
                <p14:cNvContentPartPr/>
                <p14:nvPr/>
              </p14:nvContentPartPr>
              <p14:xfrm>
                <a:off x="6385317" y="4570725"/>
                <a:ext cx="107640" cy="200880"/>
              </p14:xfrm>
            </p:contentPart>
          </mc:Choice>
          <mc:Fallback>
            <p:pic>
              <p:nvPicPr>
                <p:cNvPr id="169487" name="Freihand 169486">
                  <a:extLst>
                    <a:ext uri="{FF2B5EF4-FFF2-40B4-BE49-F238E27FC236}">
                      <a16:creationId xmlns:a16="http://schemas.microsoft.com/office/drawing/2014/main" id="{74DCA6FC-576D-4853-BDEB-F13693DE2469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380997" y="4566405"/>
                  <a:ext cx="116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69488" name="Freihand 169487">
                  <a:extLst>
                    <a:ext uri="{FF2B5EF4-FFF2-40B4-BE49-F238E27FC236}">
                      <a16:creationId xmlns:a16="http://schemas.microsoft.com/office/drawing/2014/main" id="{F1991313-123D-499C-BD5B-D6A0DAC18399}"/>
                    </a:ext>
                  </a:extLst>
                </p14:cNvPr>
                <p14:cNvContentPartPr/>
                <p14:nvPr/>
              </p14:nvContentPartPr>
              <p14:xfrm>
                <a:off x="6534717" y="4564245"/>
                <a:ext cx="360" cy="360"/>
              </p14:xfrm>
            </p:contentPart>
          </mc:Choice>
          <mc:Fallback>
            <p:pic>
              <p:nvPicPr>
                <p:cNvPr id="169488" name="Freihand 169487">
                  <a:extLst>
                    <a:ext uri="{FF2B5EF4-FFF2-40B4-BE49-F238E27FC236}">
                      <a16:creationId xmlns:a16="http://schemas.microsoft.com/office/drawing/2014/main" id="{F1991313-123D-499C-BD5B-D6A0DAC1839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30397" y="455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69489" name="Freihand 169488">
                  <a:extLst>
                    <a:ext uri="{FF2B5EF4-FFF2-40B4-BE49-F238E27FC236}">
                      <a16:creationId xmlns:a16="http://schemas.microsoft.com/office/drawing/2014/main" id="{3A208B15-BD15-493D-BDD5-9880724D4B7C}"/>
                    </a:ext>
                  </a:extLst>
                </p14:cNvPr>
                <p14:cNvContentPartPr/>
                <p14:nvPr/>
              </p14:nvContentPartPr>
              <p14:xfrm>
                <a:off x="6415557" y="4449405"/>
                <a:ext cx="175680" cy="330840"/>
              </p14:xfrm>
            </p:contentPart>
          </mc:Choice>
          <mc:Fallback>
            <p:pic>
              <p:nvPicPr>
                <p:cNvPr id="169489" name="Freihand 169488">
                  <a:extLst>
                    <a:ext uri="{FF2B5EF4-FFF2-40B4-BE49-F238E27FC236}">
                      <a16:creationId xmlns:a16="http://schemas.microsoft.com/office/drawing/2014/main" id="{3A208B15-BD15-493D-BDD5-9880724D4B7C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411237" y="4445085"/>
                  <a:ext cx="1843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69490" name="Freihand 169489">
                  <a:extLst>
                    <a:ext uri="{FF2B5EF4-FFF2-40B4-BE49-F238E27FC236}">
                      <a16:creationId xmlns:a16="http://schemas.microsoft.com/office/drawing/2014/main" id="{A9A931B8-7777-480E-B44E-38B645A033D9}"/>
                    </a:ext>
                  </a:extLst>
                </p14:cNvPr>
                <p14:cNvContentPartPr/>
                <p14:nvPr/>
              </p14:nvContentPartPr>
              <p14:xfrm>
                <a:off x="6554877" y="4462725"/>
                <a:ext cx="19440" cy="23400"/>
              </p14:xfrm>
            </p:contentPart>
          </mc:Choice>
          <mc:Fallback>
            <p:pic>
              <p:nvPicPr>
                <p:cNvPr id="169490" name="Freihand 169489">
                  <a:extLst>
                    <a:ext uri="{FF2B5EF4-FFF2-40B4-BE49-F238E27FC236}">
                      <a16:creationId xmlns:a16="http://schemas.microsoft.com/office/drawing/2014/main" id="{A9A931B8-7777-480E-B44E-38B645A033D9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550557" y="4458405"/>
                  <a:ext cx="2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69491" name="Freihand 169490">
                  <a:extLst>
                    <a:ext uri="{FF2B5EF4-FFF2-40B4-BE49-F238E27FC236}">
                      <a16:creationId xmlns:a16="http://schemas.microsoft.com/office/drawing/2014/main" id="{9B5C43E9-0170-480A-BB94-43E2652CACC7}"/>
                    </a:ext>
                  </a:extLst>
                </p14:cNvPr>
                <p14:cNvContentPartPr/>
                <p14:nvPr/>
              </p14:nvContentPartPr>
              <p14:xfrm>
                <a:off x="6592317" y="4516365"/>
                <a:ext cx="113040" cy="93600"/>
              </p14:xfrm>
            </p:contentPart>
          </mc:Choice>
          <mc:Fallback>
            <p:pic>
              <p:nvPicPr>
                <p:cNvPr id="169491" name="Freihand 169490">
                  <a:extLst>
                    <a:ext uri="{FF2B5EF4-FFF2-40B4-BE49-F238E27FC236}">
                      <a16:creationId xmlns:a16="http://schemas.microsoft.com/office/drawing/2014/main" id="{9B5C43E9-0170-480A-BB94-43E2652CACC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587997" y="4512045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69492" name="Freihand 169491">
                  <a:extLst>
                    <a:ext uri="{FF2B5EF4-FFF2-40B4-BE49-F238E27FC236}">
                      <a16:creationId xmlns:a16="http://schemas.microsoft.com/office/drawing/2014/main" id="{6CC24409-59F3-4555-A9ED-208A18EB4F29}"/>
                    </a:ext>
                  </a:extLst>
                </p14:cNvPr>
                <p14:cNvContentPartPr/>
                <p14:nvPr/>
              </p14:nvContentPartPr>
              <p14:xfrm>
                <a:off x="6730917" y="4471725"/>
                <a:ext cx="86040" cy="97920"/>
              </p14:xfrm>
            </p:contentPart>
          </mc:Choice>
          <mc:Fallback>
            <p:pic>
              <p:nvPicPr>
                <p:cNvPr id="169492" name="Freihand 169491">
                  <a:extLst>
                    <a:ext uri="{FF2B5EF4-FFF2-40B4-BE49-F238E27FC236}">
                      <a16:creationId xmlns:a16="http://schemas.microsoft.com/office/drawing/2014/main" id="{6CC24409-59F3-4555-A9ED-208A18EB4F2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726597" y="4467405"/>
                  <a:ext cx="94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69493" name="Freihand 169492">
                  <a:extLst>
                    <a:ext uri="{FF2B5EF4-FFF2-40B4-BE49-F238E27FC236}">
                      <a16:creationId xmlns:a16="http://schemas.microsoft.com/office/drawing/2014/main" id="{E93D6C94-3ADD-4F2D-BF79-66DA0877929D}"/>
                    </a:ext>
                  </a:extLst>
                </p14:cNvPr>
                <p14:cNvContentPartPr/>
                <p14:nvPr/>
              </p14:nvContentPartPr>
              <p14:xfrm>
                <a:off x="6854397" y="4330965"/>
                <a:ext cx="249120" cy="193320"/>
              </p14:xfrm>
            </p:contentPart>
          </mc:Choice>
          <mc:Fallback>
            <p:pic>
              <p:nvPicPr>
                <p:cNvPr id="169493" name="Freihand 169492">
                  <a:extLst>
                    <a:ext uri="{FF2B5EF4-FFF2-40B4-BE49-F238E27FC236}">
                      <a16:creationId xmlns:a16="http://schemas.microsoft.com/office/drawing/2014/main" id="{E93D6C94-3ADD-4F2D-BF79-66DA0877929D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850077" y="4326645"/>
                  <a:ext cx="257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69494" name="Freihand 169493">
                  <a:extLst>
                    <a:ext uri="{FF2B5EF4-FFF2-40B4-BE49-F238E27FC236}">
                      <a16:creationId xmlns:a16="http://schemas.microsoft.com/office/drawing/2014/main" id="{682D65D3-8CE9-4220-847A-516D04DCFDEA}"/>
                    </a:ext>
                  </a:extLst>
                </p14:cNvPr>
                <p14:cNvContentPartPr/>
                <p14:nvPr/>
              </p14:nvContentPartPr>
              <p14:xfrm>
                <a:off x="6786357" y="4503045"/>
                <a:ext cx="514800" cy="300240"/>
              </p14:xfrm>
            </p:contentPart>
          </mc:Choice>
          <mc:Fallback>
            <p:pic>
              <p:nvPicPr>
                <p:cNvPr id="169494" name="Freihand 169493">
                  <a:extLst>
                    <a:ext uri="{FF2B5EF4-FFF2-40B4-BE49-F238E27FC236}">
                      <a16:creationId xmlns:a16="http://schemas.microsoft.com/office/drawing/2014/main" id="{682D65D3-8CE9-4220-847A-516D04DCFDE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782037" y="4498725"/>
                  <a:ext cx="523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69495" name="Freihand 169494">
                  <a:extLst>
                    <a:ext uri="{FF2B5EF4-FFF2-40B4-BE49-F238E27FC236}">
                      <a16:creationId xmlns:a16="http://schemas.microsoft.com/office/drawing/2014/main" id="{FA67DC11-36BA-4938-907C-46F2090EABD3}"/>
                    </a:ext>
                  </a:extLst>
                </p14:cNvPr>
                <p14:cNvContentPartPr/>
                <p14:nvPr/>
              </p14:nvContentPartPr>
              <p14:xfrm>
                <a:off x="7313037" y="4568565"/>
                <a:ext cx="1080" cy="65880"/>
              </p14:xfrm>
            </p:contentPart>
          </mc:Choice>
          <mc:Fallback>
            <p:pic>
              <p:nvPicPr>
                <p:cNvPr id="169495" name="Freihand 169494">
                  <a:extLst>
                    <a:ext uri="{FF2B5EF4-FFF2-40B4-BE49-F238E27FC236}">
                      <a16:creationId xmlns:a16="http://schemas.microsoft.com/office/drawing/2014/main" id="{FA67DC11-36BA-4938-907C-46F2090EABD3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308717" y="4564245"/>
                  <a:ext cx="9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69496" name="Freihand 169495">
                  <a:extLst>
                    <a:ext uri="{FF2B5EF4-FFF2-40B4-BE49-F238E27FC236}">
                      <a16:creationId xmlns:a16="http://schemas.microsoft.com/office/drawing/2014/main" id="{87A0F4AD-F729-44E5-A6F1-0BD32CA76ADB}"/>
                    </a:ext>
                  </a:extLst>
                </p14:cNvPr>
                <p14:cNvContentPartPr/>
                <p14:nvPr/>
              </p14:nvContentPartPr>
              <p14:xfrm>
                <a:off x="7329237" y="4469565"/>
                <a:ext cx="1080" cy="63000"/>
              </p14:xfrm>
            </p:contentPart>
          </mc:Choice>
          <mc:Fallback>
            <p:pic>
              <p:nvPicPr>
                <p:cNvPr id="169496" name="Freihand 169495">
                  <a:extLst>
                    <a:ext uri="{FF2B5EF4-FFF2-40B4-BE49-F238E27FC236}">
                      <a16:creationId xmlns:a16="http://schemas.microsoft.com/office/drawing/2014/main" id="{87A0F4AD-F729-44E5-A6F1-0BD32CA76ADB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24917" y="4465245"/>
                  <a:ext cx="9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69497" name="Freihand 169496">
                  <a:extLst>
                    <a:ext uri="{FF2B5EF4-FFF2-40B4-BE49-F238E27FC236}">
                      <a16:creationId xmlns:a16="http://schemas.microsoft.com/office/drawing/2014/main" id="{CFC062E1-2DB7-4319-B78F-5D82A6B8EDFA}"/>
                    </a:ext>
                  </a:extLst>
                </p14:cNvPr>
                <p14:cNvContentPartPr/>
                <p14:nvPr/>
              </p14:nvContentPartPr>
              <p14:xfrm>
                <a:off x="7364157" y="4509165"/>
                <a:ext cx="77040" cy="222480"/>
              </p14:xfrm>
            </p:contentPart>
          </mc:Choice>
          <mc:Fallback>
            <p:pic>
              <p:nvPicPr>
                <p:cNvPr id="169497" name="Freihand 169496">
                  <a:extLst>
                    <a:ext uri="{FF2B5EF4-FFF2-40B4-BE49-F238E27FC236}">
                      <a16:creationId xmlns:a16="http://schemas.microsoft.com/office/drawing/2014/main" id="{CFC062E1-2DB7-4319-B78F-5D82A6B8EDF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359837" y="4504845"/>
                  <a:ext cx="85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69498" name="Freihand 169497">
                  <a:extLst>
                    <a:ext uri="{FF2B5EF4-FFF2-40B4-BE49-F238E27FC236}">
                      <a16:creationId xmlns:a16="http://schemas.microsoft.com/office/drawing/2014/main" id="{BCF6DD9C-CF15-4983-B603-EC4D2556F5AF}"/>
                    </a:ext>
                  </a:extLst>
                </p14:cNvPr>
                <p14:cNvContentPartPr/>
                <p14:nvPr/>
              </p14:nvContentPartPr>
              <p14:xfrm>
                <a:off x="7462797" y="4414485"/>
                <a:ext cx="133920" cy="141480"/>
              </p14:xfrm>
            </p:contentPart>
          </mc:Choice>
          <mc:Fallback>
            <p:pic>
              <p:nvPicPr>
                <p:cNvPr id="169498" name="Freihand 169497">
                  <a:extLst>
                    <a:ext uri="{FF2B5EF4-FFF2-40B4-BE49-F238E27FC236}">
                      <a16:creationId xmlns:a16="http://schemas.microsoft.com/office/drawing/2014/main" id="{BCF6DD9C-CF15-4983-B603-EC4D2556F5A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458477" y="4410165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69499" name="Freihand 169498">
                  <a:extLst>
                    <a:ext uri="{FF2B5EF4-FFF2-40B4-BE49-F238E27FC236}">
                      <a16:creationId xmlns:a16="http://schemas.microsoft.com/office/drawing/2014/main" id="{079D2299-300B-4E67-BBEF-F297A96C3AA0}"/>
                    </a:ext>
                  </a:extLst>
                </p14:cNvPr>
                <p14:cNvContentPartPr/>
                <p14:nvPr/>
              </p14:nvContentPartPr>
              <p14:xfrm>
                <a:off x="7567197" y="4399365"/>
                <a:ext cx="180000" cy="114120"/>
              </p14:xfrm>
            </p:contentPart>
          </mc:Choice>
          <mc:Fallback>
            <p:pic>
              <p:nvPicPr>
                <p:cNvPr id="169499" name="Freihand 169498">
                  <a:extLst>
                    <a:ext uri="{FF2B5EF4-FFF2-40B4-BE49-F238E27FC236}">
                      <a16:creationId xmlns:a16="http://schemas.microsoft.com/office/drawing/2014/main" id="{079D2299-300B-4E67-BBEF-F297A96C3AA0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562877" y="4395045"/>
                  <a:ext cx="188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69500" name="Freihand 169499">
                  <a:extLst>
                    <a:ext uri="{FF2B5EF4-FFF2-40B4-BE49-F238E27FC236}">
                      <a16:creationId xmlns:a16="http://schemas.microsoft.com/office/drawing/2014/main" id="{027E4956-E052-45DC-8B97-54DFA7857E0F}"/>
                    </a:ext>
                  </a:extLst>
                </p14:cNvPr>
                <p14:cNvContentPartPr/>
                <p14:nvPr/>
              </p14:nvContentPartPr>
              <p14:xfrm>
                <a:off x="7621557" y="4299285"/>
                <a:ext cx="30960" cy="3960"/>
              </p14:xfrm>
            </p:contentPart>
          </mc:Choice>
          <mc:Fallback>
            <p:pic>
              <p:nvPicPr>
                <p:cNvPr id="169500" name="Freihand 169499">
                  <a:extLst>
                    <a:ext uri="{FF2B5EF4-FFF2-40B4-BE49-F238E27FC236}">
                      <a16:creationId xmlns:a16="http://schemas.microsoft.com/office/drawing/2014/main" id="{027E4956-E052-45DC-8B97-54DFA7857E0F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617237" y="4294965"/>
                  <a:ext cx="39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69501" name="Freihand 169500">
                  <a:extLst>
                    <a:ext uri="{FF2B5EF4-FFF2-40B4-BE49-F238E27FC236}">
                      <a16:creationId xmlns:a16="http://schemas.microsoft.com/office/drawing/2014/main" id="{359984E3-9462-4D9F-9928-954517EA6CDD}"/>
                    </a:ext>
                  </a:extLst>
                </p14:cNvPr>
                <p14:cNvContentPartPr/>
                <p14:nvPr/>
              </p14:nvContentPartPr>
              <p14:xfrm>
                <a:off x="7845477" y="4205685"/>
                <a:ext cx="38880" cy="171720"/>
              </p14:xfrm>
            </p:contentPart>
          </mc:Choice>
          <mc:Fallback>
            <p:pic>
              <p:nvPicPr>
                <p:cNvPr id="169501" name="Freihand 169500">
                  <a:extLst>
                    <a:ext uri="{FF2B5EF4-FFF2-40B4-BE49-F238E27FC236}">
                      <a16:creationId xmlns:a16="http://schemas.microsoft.com/office/drawing/2014/main" id="{359984E3-9462-4D9F-9928-954517EA6CD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841157" y="4201365"/>
                  <a:ext cx="47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69502" name="Freihand 169501">
                  <a:extLst>
                    <a:ext uri="{FF2B5EF4-FFF2-40B4-BE49-F238E27FC236}">
                      <a16:creationId xmlns:a16="http://schemas.microsoft.com/office/drawing/2014/main" id="{40A719B8-6080-4735-A409-B4BF7734D163}"/>
                    </a:ext>
                  </a:extLst>
                </p14:cNvPr>
                <p14:cNvContentPartPr/>
                <p14:nvPr/>
              </p14:nvContentPartPr>
              <p14:xfrm>
                <a:off x="7865277" y="4449765"/>
                <a:ext cx="10800" cy="6120"/>
              </p14:xfrm>
            </p:contentPart>
          </mc:Choice>
          <mc:Fallback>
            <p:pic>
              <p:nvPicPr>
                <p:cNvPr id="169502" name="Freihand 169501">
                  <a:extLst>
                    <a:ext uri="{FF2B5EF4-FFF2-40B4-BE49-F238E27FC236}">
                      <a16:creationId xmlns:a16="http://schemas.microsoft.com/office/drawing/2014/main" id="{40A719B8-6080-4735-A409-B4BF7734D16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7860957" y="4445445"/>
                  <a:ext cx="1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69503" name="Freihand 169502">
                  <a:extLst>
                    <a:ext uri="{FF2B5EF4-FFF2-40B4-BE49-F238E27FC236}">
                      <a16:creationId xmlns:a16="http://schemas.microsoft.com/office/drawing/2014/main" id="{7E8E3854-FBF5-48B5-95EE-55B0BA2A03DD}"/>
                    </a:ext>
                  </a:extLst>
                </p14:cNvPr>
                <p14:cNvContentPartPr/>
                <p14:nvPr/>
              </p14:nvContentPartPr>
              <p14:xfrm>
                <a:off x="6692757" y="4488285"/>
                <a:ext cx="1263960" cy="485640"/>
              </p14:xfrm>
            </p:contentPart>
          </mc:Choice>
          <mc:Fallback>
            <p:pic>
              <p:nvPicPr>
                <p:cNvPr id="169503" name="Freihand 169502">
                  <a:extLst>
                    <a:ext uri="{FF2B5EF4-FFF2-40B4-BE49-F238E27FC236}">
                      <a16:creationId xmlns:a16="http://schemas.microsoft.com/office/drawing/2014/main" id="{7E8E3854-FBF5-48B5-95EE-55B0BA2A03DD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688437" y="4483965"/>
                  <a:ext cx="12726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69511" name="Freihand 169510">
                  <a:extLst>
                    <a:ext uri="{FF2B5EF4-FFF2-40B4-BE49-F238E27FC236}">
                      <a16:creationId xmlns:a16="http://schemas.microsoft.com/office/drawing/2014/main" id="{1BBDB622-C2E4-401D-B1B6-419D36B40479}"/>
                    </a:ext>
                  </a:extLst>
                </p14:cNvPr>
                <p14:cNvContentPartPr/>
                <p14:nvPr/>
              </p14:nvContentPartPr>
              <p14:xfrm>
                <a:off x="7133037" y="5031525"/>
                <a:ext cx="599400" cy="641160"/>
              </p14:xfrm>
            </p:contentPart>
          </mc:Choice>
          <mc:Fallback>
            <p:pic>
              <p:nvPicPr>
                <p:cNvPr id="169511" name="Freihand 169510">
                  <a:extLst>
                    <a:ext uri="{FF2B5EF4-FFF2-40B4-BE49-F238E27FC236}">
                      <a16:creationId xmlns:a16="http://schemas.microsoft.com/office/drawing/2014/main" id="{1BBDB622-C2E4-401D-B1B6-419D36B40479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128717" y="5027205"/>
                  <a:ext cx="608040" cy="64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514" name="Gruppieren 169513">
            <a:extLst>
              <a:ext uri="{FF2B5EF4-FFF2-40B4-BE49-F238E27FC236}">
                <a16:creationId xmlns:a16="http://schemas.microsoft.com/office/drawing/2014/main" id="{329C7905-B9C4-4BAB-B6C2-AAED65B128D7}"/>
              </a:ext>
            </a:extLst>
          </p:cNvPr>
          <p:cNvGrpSpPr/>
          <p:nvPr/>
        </p:nvGrpSpPr>
        <p:grpSpPr>
          <a:xfrm>
            <a:off x="9051837" y="1573005"/>
            <a:ext cx="597600" cy="354600"/>
            <a:chOff x="9051837" y="1573005"/>
            <a:chExt cx="59760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FFF2DD-6647-4FE2-9E53-45A80C9ACBD8}"/>
                    </a:ext>
                  </a:extLst>
                </p14:cNvPr>
                <p14:cNvContentPartPr/>
                <p14:nvPr/>
              </p14:nvContentPartPr>
              <p14:xfrm>
                <a:off x="9051837" y="1659405"/>
                <a:ext cx="206640" cy="60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FFF2DD-6647-4FE2-9E53-45A80C9ACBD8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9047517" y="1655085"/>
                  <a:ext cx="215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EAC91A-0D70-42A3-B8A7-13362285E310}"/>
                    </a:ext>
                  </a:extLst>
                </p14:cNvPr>
                <p14:cNvContentPartPr/>
                <p14:nvPr/>
              </p14:nvContentPartPr>
              <p14:xfrm>
                <a:off x="9305997" y="1594245"/>
                <a:ext cx="163440" cy="156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EAC91A-0D70-42A3-B8A7-13362285E310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9301677" y="1589925"/>
                  <a:ext cx="172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996C86F-965A-4062-80B0-57A4CC79B3A0}"/>
                    </a:ext>
                  </a:extLst>
                </p14:cNvPr>
                <p14:cNvContentPartPr/>
                <p14:nvPr/>
              </p14:nvContentPartPr>
              <p14:xfrm>
                <a:off x="9373677" y="1573005"/>
                <a:ext cx="194400" cy="49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996C86F-965A-4062-80B0-57A4CC79B3A0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369357" y="1568685"/>
                  <a:ext cx="203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169513" name="Freihand 169512">
                  <a:extLst>
                    <a:ext uri="{FF2B5EF4-FFF2-40B4-BE49-F238E27FC236}">
                      <a16:creationId xmlns:a16="http://schemas.microsoft.com/office/drawing/2014/main" id="{DC5DF52D-C249-4795-BF37-A7F1DF1BB5A5}"/>
                    </a:ext>
                  </a:extLst>
                </p14:cNvPr>
                <p14:cNvContentPartPr/>
                <p14:nvPr/>
              </p14:nvContentPartPr>
              <p14:xfrm>
                <a:off x="9189357" y="1747965"/>
                <a:ext cx="460080" cy="179640"/>
              </p14:xfrm>
            </p:contentPart>
          </mc:Choice>
          <mc:Fallback>
            <p:pic>
              <p:nvPicPr>
                <p:cNvPr id="169513" name="Freihand 169512">
                  <a:extLst>
                    <a:ext uri="{FF2B5EF4-FFF2-40B4-BE49-F238E27FC236}">
                      <a16:creationId xmlns:a16="http://schemas.microsoft.com/office/drawing/2014/main" id="{DC5DF52D-C249-4795-BF37-A7F1DF1BB5A5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9185037" y="1743645"/>
                  <a:ext cx="4687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525" name="Gruppieren 169524">
            <a:extLst>
              <a:ext uri="{FF2B5EF4-FFF2-40B4-BE49-F238E27FC236}">
                <a16:creationId xmlns:a16="http://schemas.microsoft.com/office/drawing/2014/main" id="{7B7F59C0-9314-4612-8171-92F23BF0B77E}"/>
              </a:ext>
            </a:extLst>
          </p:cNvPr>
          <p:cNvGrpSpPr/>
          <p:nvPr/>
        </p:nvGrpSpPr>
        <p:grpSpPr>
          <a:xfrm>
            <a:off x="2403717" y="5819925"/>
            <a:ext cx="1923120" cy="853920"/>
            <a:chOff x="2403717" y="5819925"/>
            <a:chExt cx="1923120" cy="85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69515" name="Freihand 169514">
                  <a:extLst>
                    <a:ext uri="{FF2B5EF4-FFF2-40B4-BE49-F238E27FC236}">
                      <a16:creationId xmlns:a16="http://schemas.microsoft.com/office/drawing/2014/main" id="{AA988CBB-E0A1-4F11-8E43-C077849AAF0D}"/>
                    </a:ext>
                  </a:extLst>
                </p14:cNvPr>
                <p14:cNvContentPartPr/>
                <p14:nvPr/>
              </p14:nvContentPartPr>
              <p14:xfrm>
                <a:off x="2403717" y="5819925"/>
                <a:ext cx="1244520" cy="790200"/>
              </p14:xfrm>
            </p:contentPart>
          </mc:Choice>
          <mc:Fallback>
            <p:pic>
              <p:nvPicPr>
                <p:cNvPr id="169515" name="Freihand 169514">
                  <a:extLst>
                    <a:ext uri="{FF2B5EF4-FFF2-40B4-BE49-F238E27FC236}">
                      <a16:creationId xmlns:a16="http://schemas.microsoft.com/office/drawing/2014/main" id="{AA988CBB-E0A1-4F11-8E43-C077849AAF0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2399397" y="5815605"/>
                  <a:ext cx="125316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69516" name="Freihand 169515">
                  <a:extLst>
                    <a:ext uri="{FF2B5EF4-FFF2-40B4-BE49-F238E27FC236}">
                      <a16:creationId xmlns:a16="http://schemas.microsoft.com/office/drawing/2014/main" id="{C6C42273-3DFB-452F-BD07-90C18B2D604F}"/>
                    </a:ext>
                  </a:extLst>
                </p14:cNvPr>
                <p14:cNvContentPartPr/>
                <p14:nvPr/>
              </p14:nvContentPartPr>
              <p14:xfrm>
                <a:off x="3535557" y="6438765"/>
                <a:ext cx="673560" cy="169560"/>
              </p14:xfrm>
            </p:contentPart>
          </mc:Choice>
          <mc:Fallback>
            <p:pic>
              <p:nvPicPr>
                <p:cNvPr id="169516" name="Freihand 169515">
                  <a:extLst>
                    <a:ext uri="{FF2B5EF4-FFF2-40B4-BE49-F238E27FC236}">
                      <a16:creationId xmlns:a16="http://schemas.microsoft.com/office/drawing/2014/main" id="{C6C42273-3DFB-452F-BD07-90C18B2D604F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3531237" y="6434445"/>
                  <a:ext cx="68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169517" name="Freihand 169516">
                  <a:extLst>
                    <a:ext uri="{FF2B5EF4-FFF2-40B4-BE49-F238E27FC236}">
                      <a16:creationId xmlns:a16="http://schemas.microsoft.com/office/drawing/2014/main" id="{696A5A70-EB65-43E2-8AD9-1E3712F0DAB9}"/>
                    </a:ext>
                  </a:extLst>
                </p14:cNvPr>
                <p14:cNvContentPartPr/>
                <p14:nvPr/>
              </p14:nvContentPartPr>
              <p14:xfrm>
                <a:off x="4126677" y="6490605"/>
                <a:ext cx="200160" cy="183240"/>
              </p14:xfrm>
            </p:contentPart>
          </mc:Choice>
          <mc:Fallback>
            <p:pic>
              <p:nvPicPr>
                <p:cNvPr id="169517" name="Freihand 169516">
                  <a:extLst>
                    <a:ext uri="{FF2B5EF4-FFF2-40B4-BE49-F238E27FC236}">
                      <a16:creationId xmlns:a16="http://schemas.microsoft.com/office/drawing/2014/main" id="{696A5A70-EB65-43E2-8AD9-1E3712F0DAB9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4122357" y="6486285"/>
                  <a:ext cx="2088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524" name="Gruppieren 169523">
            <a:extLst>
              <a:ext uri="{FF2B5EF4-FFF2-40B4-BE49-F238E27FC236}">
                <a16:creationId xmlns:a16="http://schemas.microsoft.com/office/drawing/2014/main" id="{005C6FB9-9022-49E2-9289-0CD168D48468}"/>
              </a:ext>
            </a:extLst>
          </p:cNvPr>
          <p:cNvGrpSpPr/>
          <p:nvPr/>
        </p:nvGrpSpPr>
        <p:grpSpPr>
          <a:xfrm>
            <a:off x="4679277" y="6386925"/>
            <a:ext cx="693720" cy="393120"/>
            <a:chOff x="4679277" y="6386925"/>
            <a:chExt cx="69372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169518" name="Freihand 169517">
                  <a:extLst>
                    <a:ext uri="{FF2B5EF4-FFF2-40B4-BE49-F238E27FC236}">
                      <a16:creationId xmlns:a16="http://schemas.microsoft.com/office/drawing/2014/main" id="{04D30D3B-3B89-412F-9D7C-EDA48784563B}"/>
                    </a:ext>
                  </a:extLst>
                </p14:cNvPr>
                <p14:cNvContentPartPr/>
                <p14:nvPr/>
              </p14:nvContentPartPr>
              <p14:xfrm>
                <a:off x="4825797" y="6386925"/>
                <a:ext cx="186480" cy="151920"/>
              </p14:xfrm>
            </p:contentPart>
          </mc:Choice>
          <mc:Fallback>
            <p:pic>
              <p:nvPicPr>
                <p:cNvPr id="169518" name="Freihand 169517">
                  <a:extLst>
                    <a:ext uri="{FF2B5EF4-FFF2-40B4-BE49-F238E27FC236}">
                      <a16:creationId xmlns:a16="http://schemas.microsoft.com/office/drawing/2014/main" id="{04D30D3B-3B89-412F-9D7C-EDA48784563B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4821477" y="6382605"/>
                  <a:ext cx="195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169519" name="Freihand 169518">
                  <a:extLst>
                    <a:ext uri="{FF2B5EF4-FFF2-40B4-BE49-F238E27FC236}">
                      <a16:creationId xmlns:a16="http://schemas.microsoft.com/office/drawing/2014/main" id="{4A8FFB47-5661-4D59-A529-2BD191CA7190}"/>
                    </a:ext>
                  </a:extLst>
                </p14:cNvPr>
                <p14:cNvContentPartPr/>
                <p14:nvPr/>
              </p14:nvContentPartPr>
              <p14:xfrm>
                <a:off x="4705557" y="6525165"/>
                <a:ext cx="667440" cy="55800"/>
              </p14:xfrm>
            </p:contentPart>
          </mc:Choice>
          <mc:Fallback>
            <p:pic>
              <p:nvPicPr>
                <p:cNvPr id="169519" name="Freihand 169518">
                  <a:extLst>
                    <a:ext uri="{FF2B5EF4-FFF2-40B4-BE49-F238E27FC236}">
                      <a16:creationId xmlns:a16="http://schemas.microsoft.com/office/drawing/2014/main" id="{4A8FFB47-5661-4D59-A529-2BD191CA7190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701237" y="6520845"/>
                  <a:ext cx="676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169520" name="Freihand 169519">
                  <a:extLst>
                    <a:ext uri="{FF2B5EF4-FFF2-40B4-BE49-F238E27FC236}">
                      <a16:creationId xmlns:a16="http://schemas.microsoft.com/office/drawing/2014/main" id="{50E01483-D436-4780-AA79-CF840816F810}"/>
                    </a:ext>
                  </a:extLst>
                </p14:cNvPr>
                <p14:cNvContentPartPr/>
                <p14:nvPr/>
              </p14:nvContentPartPr>
              <p14:xfrm>
                <a:off x="4679277" y="6631725"/>
                <a:ext cx="192240" cy="102600"/>
              </p14:xfrm>
            </p:contentPart>
          </mc:Choice>
          <mc:Fallback>
            <p:pic>
              <p:nvPicPr>
                <p:cNvPr id="169520" name="Freihand 169519">
                  <a:extLst>
                    <a:ext uri="{FF2B5EF4-FFF2-40B4-BE49-F238E27FC236}">
                      <a16:creationId xmlns:a16="http://schemas.microsoft.com/office/drawing/2014/main" id="{50E01483-D436-4780-AA79-CF840816F81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4674957" y="6627405"/>
                  <a:ext cx="200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169521" name="Freihand 169520">
                  <a:extLst>
                    <a:ext uri="{FF2B5EF4-FFF2-40B4-BE49-F238E27FC236}">
                      <a16:creationId xmlns:a16="http://schemas.microsoft.com/office/drawing/2014/main" id="{40C889DB-3831-4325-A88C-22E4BAAE5896}"/>
                    </a:ext>
                  </a:extLst>
                </p14:cNvPr>
                <p14:cNvContentPartPr/>
                <p14:nvPr/>
              </p14:nvContentPartPr>
              <p14:xfrm>
                <a:off x="4924437" y="6673485"/>
                <a:ext cx="128880" cy="16920"/>
              </p14:xfrm>
            </p:contentPart>
          </mc:Choice>
          <mc:Fallback>
            <p:pic>
              <p:nvPicPr>
                <p:cNvPr id="169521" name="Freihand 169520">
                  <a:extLst>
                    <a:ext uri="{FF2B5EF4-FFF2-40B4-BE49-F238E27FC236}">
                      <a16:creationId xmlns:a16="http://schemas.microsoft.com/office/drawing/2014/main" id="{40C889DB-3831-4325-A88C-22E4BAAE5896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920117" y="6669165"/>
                  <a:ext cx="137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69522" name="Freihand 169521">
                  <a:extLst>
                    <a:ext uri="{FF2B5EF4-FFF2-40B4-BE49-F238E27FC236}">
                      <a16:creationId xmlns:a16="http://schemas.microsoft.com/office/drawing/2014/main" id="{78E336F0-3F36-4301-A4C2-E0B4071529C7}"/>
                    </a:ext>
                  </a:extLst>
                </p14:cNvPr>
                <p14:cNvContentPartPr/>
                <p14:nvPr/>
              </p14:nvContentPartPr>
              <p14:xfrm>
                <a:off x="5066637" y="6626685"/>
                <a:ext cx="126720" cy="96120"/>
              </p14:xfrm>
            </p:contentPart>
          </mc:Choice>
          <mc:Fallback>
            <p:pic>
              <p:nvPicPr>
                <p:cNvPr id="169522" name="Freihand 169521">
                  <a:extLst>
                    <a:ext uri="{FF2B5EF4-FFF2-40B4-BE49-F238E27FC236}">
                      <a16:creationId xmlns:a16="http://schemas.microsoft.com/office/drawing/2014/main" id="{78E336F0-3F36-4301-A4C2-E0B4071529C7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062317" y="6622365"/>
                  <a:ext cx="135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169523" name="Freihand 169522">
                  <a:extLst>
                    <a:ext uri="{FF2B5EF4-FFF2-40B4-BE49-F238E27FC236}">
                      <a16:creationId xmlns:a16="http://schemas.microsoft.com/office/drawing/2014/main" id="{27F3DD54-430C-4BE1-8CA5-56E8575B22AE}"/>
                    </a:ext>
                  </a:extLst>
                </p14:cNvPr>
                <p14:cNvContentPartPr/>
                <p14:nvPr/>
              </p14:nvContentPartPr>
              <p14:xfrm>
                <a:off x="5204877" y="6689685"/>
                <a:ext cx="69120" cy="90360"/>
              </p14:xfrm>
            </p:contentPart>
          </mc:Choice>
          <mc:Fallback>
            <p:pic>
              <p:nvPicPr>
                <p:cNvPr id="169523" name="Freihand 169522">
                  <a:extLst>
                    <a:ext uri="{FF2B5EF4-FFF2-40B4-BE49-F238E27FC236}">
                      <a16:creationId xmlns:a16="http://schemas.microsoft.com/office/drawing/2014/main" id="{27F3DD54-430C-4BE1-8CA5-56E8575B22A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200557" y="6685365"/>
                  <a:ext cx="7776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(Government expenditure) Multiplier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Multiplier: How much increases one variable, if another variable increase by one unit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Government expenditure Multiplier:</a:t>
            </a:r>
            <a:endParaRPr lang="de-DE" sz="2400" u="sng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Change of equilibrium income, of governement expenditure increases by one unit.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5522065-179B-4EB2-8E24-5B4B81DBFF62}"/>
              </a:ext>
            </a:extLst>
          </p:cNvPr>
          <p:cNvGrpSpPr/>
          <p:nvPr/>
        </p:nvGrpSpPr>
        <p:grpSpPr>
          <a:xfrm>
            <a:off x="1954077" y="1052805"/>
            <a:ext cx="8565480" cy="998640"/>
            <a:chOff x="1954077" y="1052805"/>
            <a:chExt cx="8565480" cy="9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96DF5BF-3307-4703-B708-C1E8CF2C9850}"/>
                    </a:ext>
                  </a:extLst>
                </p14:cNvPr>
                <p14:cNvContentPartPr/>
                <p14:nvPr/>
              </p14:nvContentPartPr>
              <p14:xfrm>
                <a:off x="3099957" y="1495605"/>
                <a:ext cx="7419600" cy="64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96DF5BF-3307-4703-B708-C1E8CF2C985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95637" y="1491285"/>
                  <a:ext cx="7428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0749610-6BEA-40D9-8B30-F4E68AE0C78E}"/>
                    </a:ext>
                  </a:extLst>
                </p14:cNvPr>
                <p14:cNvContentPartPr/>
                <p14:nvPr/>
              </p14:nvContentPartPr>
              <p14:xfrm>
                <a:off x="5581437" y="1052805"/>
                <a:ext cx="1660320" cy="787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0749610-6BEA-40D9-8B30-F4E68AE0C7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7117" y="1048485"/>
                  <a:ext cx="166896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C4F60C0-1CF5-4312-AB96-36393039888C}"/>
                    </a:ext>
                  </a:extLst>
                </p14:cNvPr>
                <p14:cNvContentPartPr/>
                <p14:nvPr/>
              </p14:nvContentPartPr>
              <p14:xfrm>
                <a:off x="1954077" y="1558245"/>
                <a:ext cx="1881000" cy="493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C4F60C0-1CF5-4312-AB96-3639303988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9757" y="1553925"/>
                  <a:ext cx="188964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772C4A2-1059-46FD-B8A6-8D258B1D772C}"/>
                  </a:ext>
                </a:extLst>
              </p14:cNvPr>
              <p14:cNvContentPartPr/>
              <p14:nvPr/>
            </p14:nvContentPartPr>
            <p14:xfrm>
              <a:off x="1551957" y="3067005"/>
              <a:ext cx="4399920" cy="164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772C4A2-1059-46FD-B8A6-8D258B1D77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7637" y="3062685"/>
                <a:ext cx="440856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696AD5-FDFC-47EC-BD20-7FE3BD11738B}"/>
              </a:ext>
            </a:extLst>
          </p:cNvPr>
          <p:cNvGrpSpPr/>
          <p:nvPr/>
        </p:nvGrpSpPr>
        <p:grpSpPr>
          <a:xfrm>
            <a:off x="5355357" y="2107965"/>
            <a:ext cx="2062800" cy="487440"/>
            <a:chOff x="5355357" y="2107965"/>
            <a:chExt cx="206280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72B9A69-BDEC-4E0C-BA27-308A86C7AC2A}"/>
                    </a:ext>
                  </a:extLst>
                </p14:cNvPr>
                <p14:cNvContentPartPr/>
                <p14:nvPr/>
              </p14:nvContentPartPr>
              <p14:xfrm>
                <a:off x="5485677" y="2384085"/>
                <a:ext cx="23400" cy="211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72B9A69-BDEC-4E0C-BA27-308A86C7AC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81357" y="2379765"/>
                  <a:ext cx="32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D87BA3-EDC1-439D-8B69-C2B8A1CB6F84}"/>
                    </a:ext>
                  </a:extLst>
                </p14:cNvPr>
                <p14:cNvContentPartPr/>
                <p14:nvPr/>
              </p14:nvContentPartPr>
              <p14:xfrm>
                <a:off x="5355357" y="2380845"/>
                <a:ext cx="193320" cy="40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D87BA3-EDC1-439D-8B69-C2B8A1CB6F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1037" y="2376525"/>
                  <a:ext cx="201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27C2DD-FD04-4CB7-82BA-F1F2FD50CF7D}"/>
                    </a:ext>
                  </a:extLst>
                </p14:cNvPr>
                <p14:cNvContentPartPr/>
                <p14:nvPr/>
              </p14:nvContentPartPr>
              <p14:xfrm>
                <a:off x="5415117" y="2482005"/>
                <a:ext cx="125640" cy="28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27C2DD-FD04-4CB7-82BA-F1F2FD50CF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10797" y="2477685"/>
                  <a:ext cx="13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8D6B8D9-FE10-4964-AB85-0B0D695F6E5B}"/>
                    </a:ext>
                  </a:extLst>
                </p14:cNvPr>
                <p14:cNvContentPartPr/>
                <p14:nvPr/>
              </p14:nvContentPartPr>
              <p14:xfrm>
                <a:off x="5591517" y="2460045"/>
                <a:ext cx="20880" cy="79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8D6B8D9-FE10-4964-AB85-0B0D695F6E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87197" y="2455725"/>
                  <a:ext cx="29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E5E1C7E-F741-44FF-809C-FCDACDEC3C1E}"/>
                    </a:ext>
                  </a:extLst>
                </p14:cNvPr>
                <p14:cNvContentPartPr/>
                <p14:nvPr/>
              </p14:nvContentPartPr>
              <p14:xfrm>
                <a:off x="5579997" y="2398485"/>
                <a:ext cx="3960" cy="4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E5E1C7E-F741-44FF-809C-FCDACDEC3C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75677" y="2394165"/>
                  <a:ext cx="126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FD574FE-6FAC-4C70-9F90-EABA61B6B06C}"/>
                    </a:ext>
                  </a:extLst>
                </p14:cNvPr>
                <p14:cNvContentPartPr/>
                <p14:nvPr/>
              </p14:nvContentPartPr>
              <p14:xfrm>
                <a:off x="5686917" y="2434845"/>
                <a:ext cx="83520" cy="75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FD574FE-6FAC-4C70-9F90-EABA61B6B0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82597" y="2430525"/>
                  <a:ext cx="92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79DCEB-408B-4EA8-B009-AE14BDE2F429}"/>
                    </a:ext>
                  </a:extLst>
                </p14:cNvPr>
                <p14:cNvContentPartPr/>
                <p14:nvPr/>
              </p14:nvContentPartPr>
              <p14:xfrm>
                <a:off x="5802837" y="2420085"/>
                <a:ext cx="72720" cy="57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79DCEB-408B-4EA8-B009-AE14BDE2F4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98517" y="2415765"/>
                  <a:ext cx="81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FDE009-138D-40E5-A65A-3A7EAD0A43B5}"/>
                    </a:ext>
                  </a:extLst>
                </p14:cNvPr>
                <p14:cNvContentPartPr/>
                <p14:nvPr/>
              </p14:nvContentPartPr>
              <p14:xfrm>
                <a:off x="5908677" y="2289765"/>
                <a:ext cx="241920" cy="184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FDE009-138D-40E5-A65A-3A7EAD0A43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04357" y="2285445"/>
                  <a:ext cx="25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04AFD0C-ABFE-48F2-9235-F5062DE9B6D9}"/>
                    </a:ext>
                  </a:extLst>
                </p14:cNvPr>
                <p14:cNvContentPartPr/>
                <p14:nvPr/>
              </p14:nvContentPartPr>
              <p14:xfrm>
                <a:off x="6296757" y="2221005"/>
                <a:ext cx="526320" cy="208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04AFD0C-ABFE-48F2-9235-F5062DE9B6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92437" y="2216685"/>
                  <a:ext cx="534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E0EBBA-8ECB-496E-B830-306B91A7F0D0}"/>
                    </a:ext>
                  </a:extLst>
                </p14:cNvPr>
                <p14:cNvContentPartPr/>
                <p14:nvPr/>
              </p14:nvContentPartPr>
              <p14:xfrm>
                <a:off x="6831357" y="2256285"/>
                <a:ext cx="19080" cy="97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E0EBBA-8ECB-496E-B830-306B91A7F0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27037" y="2251965"/>
                  <a:ext cx="27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491D97A-465B-47C3-8EE4-7EB69B3993A6}"/>
                    </a:ext>
                  </a:extLst>
                </p14:cNvPr>
                <p14:cNvContentPartPr/>
                <p14:nvPr/>
              </p14:nvContentPartPr>
              <p14:xfrm>
                <a:off x="6852237" y="2303805"/>
                <a:ext cx="105480" cy="164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491D97A-465B-47C3-8EE4-7EB69B3993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47917" y="2299485"/>
                  <a:ext cx="114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FE8489B-9D3D-45AC-9BFC-70615A6EA0F6}"/>
                    </a:ext>
                  </a:extLst>
                </p14:cNvPr>
                <p14:cNvContentPartPr/>
                <p14:nvPr/>
              </p14:nvContentPartPr>
              <p14:xfrm>
                <a:off x="6992277" y="2239005"/>
                <a:ext cx="34200" cy="129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FE8489B-9D3D-45AC-9BFC-70615A6EA0F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87957" y="2234685"/>
                  <a:ext cx="4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F48562-BE6B-43DB-8471-8481490E5876}"/>
                    </a:ext>
                  </a:extLst>
                </p14:cNvPr>
                <p14:cNvContentPartPr/>
                <p14:nvPr/>
              </p14:nvContentPartPr>
              <p14:xfrm>
                <a:off x="7038717" y="2309925"/>
                <a:ext cx="14760" cy="5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F48562-BE6B-43DB-8471-8481490E58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34397" y="2305605"/>
                  <a:ext cx="2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08E5190-89AA-4D8E-BC47-5509D63EDD0B}"/>
                    </a:ext>
                  </a:extLst>
                </p14:cNvPr>
                <p14:cNvContentPartPr/>
                <p14:nvPr/>
              </p14:nvContentPartPr>
              <p14:xfrm>
                <a:off x="7088397" y="2243325"/>
                <a:ext cx="187920" cy="9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08E5190-89AA-4D8E-BC47-5509D63EDD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84077" y="2239005"/>
                  <a:ext cx="19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38A71CE-08A1-4927-9556-D9C733A10446}"/>
                    </a:ext>
                  </a:extLst>
                </p14:cNvPr>
                <p14:cNvContentPartPr/>
                <p14:nvPr/>
              </p14:nvContentPartPr>
              <p14:xfrm>
                <a:off x="7217637" y="2107965"/>
                <a:ext cx="199800" cy="49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38A71CE-08A1-4927-9556-D9C733A104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13317" y="2103645"/>
                  <a:ext cx="208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B1FFF13-1578-4CB8-A847-4C2F14D9B7A7}"/>
                    </a:ext>
                  </a:extLst>
                </p14:cNvPr>
                <p14:cNvContentPartPr/>
                <p14:nvPr/>
              </p14:nvContentPartPr>
              <p14:xfrm>
                <a:off x="7401957" y="2209485"/>
                <a:ext cx="16200" cy="150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B1FFF13-1578-4CB8-A847-4C2F14D9B7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97637" y="2205165"/>
                  <a:ext cx="248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C11E87E-F10D-443D-B75D-935A1A1AB4CB}"/>
                  </a:ext>
                </a:extLst>
              </p14:cNvPr>
              <p14:cNvContentPartPr/>
              <p14:nvPr/>
            </p14:nvContentPartPr>
            <p14:xfrm>
              <a:off x="2937597" y="3790965"/>
              <a:ext cx="2115720" cy="63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C11E87E-F10D-443D-B75D-935A1A1AB4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33277" y="3786645"/>
                <a:ext cx="2124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C9667FC-88F7-4205-91C7-11CFEE0BE26D}"/>
                  </a:ext>
                </a:extLst>
              </p14:cNvPr>
              <p14:cNvContentPartPr/>
              <p14:nvPr/>
            </p14:nvContentPartPr>
            <p14:xfrm>
              <a:off x="5710317" y="3644805"/>
              <a:ext cx="4885920" cy="175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C9667FC-88F7-4205-91C7-11CFEE0BE26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05997" y="3640485"/>
                <a:ext cx="4894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582E80E-3FFB-4DFE-BCF8-3C966CFC8E45}"/>
                  </a:ext>
                </a:extLst>
              </p14:cNvPr>
              <p14:cNvContentPartPr/>
              <p14:nvPr/>
            </p14:nvContentPartPr>
            <p14:xfrm>
              <a:off x="1918437" y="3757845"/>
              <a:ext cx="1531800" cy="528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582E80E-3FFB-4DFE-BCF8-3C966CFC8E4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14117" y="3753525"/>
                <a:ext cx="1540440" cy="5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Multiplier effect (example)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7817" y="647701"/>
            <a:ext cx="8359697" cy="16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200" dirty="0" err="1">
                <a:solidFill>
                  <a:srgbClr val="000000"/>
                </a:solidFill>
              </a:rPr>
              <a:t>Calculate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equlibrium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income</a:t>
            </a:r>
            <a:r>
              <a:rPr lang="de-DE" sz="12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Change in </a:t>
            </a:r>
            <a:r>
              <a:rPr lang="de-DE" sz="1200" dirty="0" err="1">
                <a:solidFill>
                  <a:srgbClr val="000000"/>
                </a:solidFill>
              </a:rPr>
              <a:t>equilibrium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income</a:t>
            </a:r>
            <a:r>
              <a:rPr lang="de-DE" sz="1200" dirty="0">
                <a:solidFill>
                  <a:srgbClr val="000000"/>
                </a:solidFill>
              </a:rPr>
              <a:t>, </a:t>
            </a:r>
            <a:r>
              <a:rPr lang="de-DE" sz="1200" dirty="0" err="1">
                <a:solidFill>
                  <a:srgbClr val="000000"/>
                </a:solidFill>
              </a:rPr>
              <a:t>if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governement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expenditure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increased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by</a:t>
            </a:r>
            <a:r>
              <a:rPr lang="de-DE" sz="1200" dirty="0">
                <a:solidFill>
                  <a:srgbClr val="000000"/>
                </a:solidFill>
              </a:rPr>
              <a:t> 100</a:t>
            </a:r>
          </a:p>
          <a:p>
            <a:pPr eaLnBrk="1" hangingPunct="1">
              <a:buClrTx/>
              <a:buFontTx/>
              <a:buNone/>
            </a:pPr>
            <a:endParaRPr lang="de-DE" sz="12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200" dirty="0" err="1">
                <a:solidFill>
                  <a:srgbClr val="000000"/>
                </a:solidFill>
              </a:rPr>
              <a:t>Calculate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the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government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expenditure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multiplier</a:t>
            </a:r>
            <a:r>
              <a:rPr lang="de-DE" sz="12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C21C4B9-D72C-4D14-8A7A-0660F3817BA3}"/>
              </a:ext>
            </a:extLst>
          </p:cNvPr>
          <p:cNvGrpSpPr/>
          <p:nvPr/>
        </p:nvGrpSpPr>
        <p:grpSpPr>
          <a:xfrm>
            <a:off x="296637" y="1080525"/>
            <a:ext cx="2638080" cy="387000"/>
            <a:chOff x="296637" y="1080525"/>
            <a:chExt cx="263808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9C168FA-7C6E-468B-93F4-997C7BD0A9A7}"/>
                    </a:ext>
                  </a:extLst>
                </p14:cNvPr>
                <p14:cNvContentPartPr/>
                <p14:nvPr/>
              </p14:nvContentPartPr>
              <p14:xfrm>
                <a:off x="296637" y="1303005"/>
                <a:ext cx="360" cy="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9C168FA-7C6E-468B-93F4-997C7BD0A9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2317" y="1298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227F809-D670-4F3A-98E2-70AB9B9743D1}"/>
                    </a:ext>
                  </a:extLst>
                </p14:cNvPr>
                <p14:cNvContentPartPr/>
                <p14:nvPr/>
              </p14:nvContentPartPr>
              <p14:xfrm>
                <a:off x="484917" y="1282845"/>
                <a:ext cx="80640" cy="113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227F809-D670-4F3A-98E2-70AB9B9743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597" y="1278525"/>
                  <a:ext cx="89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17BBD4F-BE8A-422A-B3BE-AA30DC542FA3}"/>
                    </a:ext>
                  </a:extLst>
                </p14:cNvPr>
                <p14:cNvContentPartPr/>
                <p14:nvPr/>
              </p14:nvContentPartPr>
              <p14:xfrm>
                <a:off x="523437" y="1227045"/>
                <a:ext cx="84960" cy="240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17BBD4F-BE8A-422A-B3BE-AA30DC542F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9117" y="1222725"/>
                  <a:ext cx="93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9913DC-404D-4946-BC94-0CE0C2CED4FE}"/>
                    </a:ext>
                  </a:extLst>
                </p14:cNvPr>
                <p14:cNvContentPartPr/>
                <p14:nvPr/>
              </p14:nvContentPartPr>
              <p14:xfrm>
                <a:off x="639717" y="1080525"/>
                <a:ext cx="2295000" cy="108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9913DC-404D-4946-BC94-0CE0C2CED4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5397" y="1076205"/>
                  <a:ext cx="23036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44E12D7-556C-4129-BAB6-EE688E8A5F80}"/>
                  </a:ext>
                </a:extLst>
              </p14:cNvPr>
              <p14:cNvContentPartPr/>
              <p14:nvPr/>
            </p14:nvContentPartPr>
            <p14:xfrm>
              <a:off x="243717" y="2448885"/>
              <a:ext cx="117720" cy="964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44E12D7-556C-4129-BAB6-EE688E8A5F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397" y="2444565"/>
                <a:ext cx="126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2DB42AD-5481-4B86-9829-EA40851CA06A}"/>
                  </a:ext>
                </a:extLst>
              </p14:cNvPr>
              <p14:cNvContentPartPr/>
              <p14:nvPr/>
            </p14:nvContentPartPr>
            <p14:xfrm>
              <a:off x="296637" y="2380125"/>
              <a:ext cx="130680" cy="2829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2DB42AD-5481-4B86-9829-EA40851CA0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317" y="2375805"/>
                <a:ext cx="13932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D788853-3D67-4BD9-8158-995A3ADB67CD}"/>
              </a:ext>
            </a:extLst>
          </p:cNvPr>
          <p:cNvGrpSpPr/>
          <p:nvPr/>
        </p:nvGrpSpPr>
        <p:grpSpPr>
          <a:xfrm>
            <a:off x="636117" y="2363925"/>
            <a:ext cx="1767960" cy="245880"/>
            <a:chOff x="636117" y="2363925"/>
            <a:chExt cx="176796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4D09090-2666-4640-8C93-40FC9CE3EC98}"/>
                    </a:ext>
                  </a:extLst>
                </p14:cNvPr>
                <p14:cNvContentPartPr/>
                <p14:nvPr/>
              </p14:nvContentPartPr>
              <p14:xfrm>
                <a:off x="636117" y="2478765"/>
                <a:ext cx="81360" cy="47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4D09090-2666-4640-8C93-40FC9CE3EC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797" y="2474445"/>
                  <a:ext cx="90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7E636AD-AF9B-4B8D-A129-C71F9CAB8564}"/>
                    </a:ext>
                  </a:extLst>
                </p14:cNvPr>
                <p14:cNvContentPartPr/>
                <p14:nvPr/>
              </p14:nvContentPartPr>
              <p14:xfrm>
                <a:off x="675717" y="2473365"/>
                <a:ext cx="84960" cy="13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7E636AD-AF9B-4B8D-A129-C71F9CAB85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1397" y="2469045"/>
                  <a:ext cx="93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26BFF8-A253-43B7-8518-5CBAB4A1B6C9}"/>
                    </a:ext>
                  </a:extLst>
                </p14:cNvPr>
                <p14:cNvContentPartPr/>
                <p14:nvPr/>
              </p14:nvContentPartPr>
              <p14:xfrm>
                <a:off x="831957" y="2374365"/>
                <a:ext cx="42120" cy="91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26BFF8-A253-43B7-8518-5CBAB4A1B6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7637" y="2370045"/>
                  <a:ext cx="50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8DB440C-917B-44F4-BEDB-8F76FBDBE2F8}"/>
                    </a:ext>
                  </a:extLst>
                </p14:cNvPr>
                <p14:cNvContentPartPr/>
                <p14:nvPr/>
              </p14:nvContentPartPr>
              <p14:xfrm>
                <a:off x="777957" y="2363925"/>
                <a:ext cx="126360" cy="116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8DB440C-917B-44F4-BEDB-8F76FBDBE2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3637" y="2359605"/>
                  <a:ext cx="135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1C68EB-7D0B-4516-8D47-037504B8F3CC}"/>
                    </a:ext>
                  </a:extLst>
                </p14:cNvPr>
                <p14:cNvContentPartPr/>
                <p14:nvPr/>
              </p14:nvContentPartPr>
              <p14:xfrm>
                <a:off x="995037" y="2492805"/>
                <a:ext cx="150840" cy="6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1C68EB-7D0B-4516-8D47-037504B8F3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0717" y="2488485"/>
                  <a:ext cx="15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9697847-5138-447E-9581-58176D12B060}"/>
                    </a:ext>
                  </a:extLst>
                </p14:cNvPr>
                <p14:cNvContentPartPr/>
                <p14:nvPr/>
              </p14:nvContentPartPr>
              <p14:xfrm>
                <a:off x="1002597" y="2543205"/>
                <a:ext cx="126720" cy="8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9697847-5138-447E-9581-58176D12B0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8277" y="2538885"/>
                  <a:ext cx="135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3283B4-F9B9-46AF-BB31-2E6BB2E5CABF}"/>
                    </a:ext>
                  </a:extLst>
                </p14:cNvPr>
                <p14:cNvContentPartPr/>
                <p14:nvPr/>
              </p14:nvContentPartPr>
              <p14:xfrm>
                <a:off x="1276197" y="2406765"/>
                <a:ext cx="170280" cy="133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3283B4-F9B9-46AF-BB31-2E6BB2E5CA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71877" y="2402445"/>
                  <a:ext cx="178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FBB534-5770-4329-BACC-47091EB0C678}"/>
                    </a:ext>
                  </a:extLst>
                </p14:cNvPr>
                <p14:cNvContentPartPr/>
                <p14:nvPr/>
              </p14:nvContentPartPr>
              <p14:xfrm>
                <a:off x="1583997" y="2428365"/>
                <a:ext cx="15120" cy="9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FBB534-5770-4329-BACC-47091EB0C6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79677" y="2424045"/>
                  <a:ext cx="2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141B2B-D06E-46EC-B7E0-66925F3D0580}"/>
                    </a:ext>
                  </a:extLst>
                </p14:cNvPr>
                <p14:cNvContentPartPr/>
                <p14:nvPr/>
              </p14:nvContentPartPr>
              <p14:xfrm>
                <a:off x="1519557" y="2418645"/>
                <a:ext cx="311040" cy="114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141B2B-D06E-46EC-B7E0-66925F3D05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15237" y="2414325"/>
                  <a:ext cx="319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8FD5454-0017-4403-88D0-3AA9BB3038E0}"/>
                    </a:ext>
                  </a:extLst>
                </p14:cNvPr>
                <p14:cNvContentPartPr/>
                <p14:nvPr/>
              </p14:nvContentPartPr>
              <p14:xfrm>
                <a:off x="1722597" y="2395245"/>
                <a:ext cx="249120" cy="157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8FD5454-0017-4403-88D0-3AA9BB3038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18277" y="2390925"/>
                  <a:ext cx="257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DA3B0BB-7022-45A1-8433-DF7E3EAE420A}"/>
                    </a:ext>
                  </a:extLst>
                </p14:cNvPr>
                <p14:cNvContentPartPr/>
                <p14:nvPr/>
              </p14:nvContentPartPr>
              <p14:xfrm>
                <a:off x="2048397" y="2409285"/>
                <a:ext cx="143280" cy="95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DA3B0BB-7022-45A1-8433-DF7E3EAE42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44077" y="2404965"/>
                  <a:ext cx="151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9263245-ACAF-4E58-9FBB-F90CF8FBCFA2}"/>
                    </a:ext>
                  </a:extLst>
                </p14:cNvPr>
                <p14:cNvContentPartPr/>
                <p14:nvPr/>
              </p14:nvContentPartPr>
              <p14:xfrm>
                <a:off x="2264037" y="2389125"/>
                <a:ext cx="140040" cy="185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9263245-ACAF-4E58-9FBB-F90CF8FBCF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9717" y="2384805"/>
                  <a:ext cx="1486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08" name="Gruppieren 171007">
            <a:extLst>
              <a:ext uri="{FF2B5EF4-FFF2-40B4-BE49-F238E27FC236}">
                <a16:creationId xmlns:a16="http://schemas.microsoft.com/office/drawing/2014/main" id="{AA9E991B-F576-4F91-B9FC-258FF3961D10}"/>
              </a:ext>
            </a:extLst>
          </p:cNvPr>
          <p:cNvGrpSpPr/>
          <p:nvPr/>
        </p:nvGrpSpPr>
        <p:grpSpPr>
          <a:xfrm>
            <a:off x="1005117" y="2649765"/>
            <a:ext cx="2801520" cy="280800"/>
            <a:chOff x="1005117" y="2649765"/>
            <a:chExt cx="280152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A6A4EC-36C7-447E-A28C-0810FBE7278A}"/>
                    </a:ext>
                  </a:extLst>
                </p14:cNvPr>
                <p14:cNvContentPartPr/>
                <p14:nvPr/>
              </p14:nvContentPartPr>
              <p14:xfrm>
                <a:off x="1005117" y="2800245"/>
                <a:ext cx="189720" cy="8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A6A4EC-36C7-447E-A28C-0810FBE727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0797" y="2795925"/>
                  <a:ext cx="198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472D84-1F95-435D-ADD5-125F7D461EB2}"/>
                    </a:ext>
                  </a:extLst>
                </p14:cNvPr>
                <p14:cNvContentPartPr/>
                <p14:nvPr/>
              </p14:nvContentPartPr>
              <p14:xfrm>
                <a:off x="1009797" y="2834445"/>
                <a:ext cx="169920" cy="1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472D84-1F95-435D-ADD5-125F7D461E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5477" y="2830125"/>
                  <a:ext cx="178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0A84559-1630-4B92-8FC0-E23FC21BF520}"/>
                    </a:ext>
                  </a:extLst>
                </p14:cNvPr>
                <p14:cNvContentPartPr/>
                <p14:nvPr/>
              </p14:nvContentPartPr>
              <p14:xfrm>
                <a:off x="1273677" y="2736525"/>
                <a:ext cx="172800" cy="119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0A84559-1630-4B92-8FC0-E23FC21BF5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69357" y="2732205"/>
                  <a:ext cx="181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565DAB1-CDC5-4F5F-B675-5FD8D9724EC0}"/>
                    </a:ext>
                  </a:extLst>
                </p14:cNvPr>
                <p14:cNvContentPartPr/>
                <p14:nvPr/>
              </p14:nvContentPartPr>
              <p14:xfrm>
                <a:off x="1504797" y="2757405"/>
                <a:ext cx="95040" cy="64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565DAB1-CDC5-4F5F-B675-5FD8D9724E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00477" y="2753085"/>
                  <a:ext cx="103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E59A75B-2CC3-411B-B751-61709C914935}"/>
                    </a:ext>
                  </a:extLst>
                </p14:cNvPr>
                <p14:cNvContentPartPr/>
                <p14:nvPr/>
              </p14:nvContentPartPr>
              <p14:xfrm>
                <a:off x="1651317" y="2753085"/>
                <a:ext cx="92520" cy="63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E59A75B-2CC3-411B-B751-61709C9149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46997" y="2748765"/>
                  <a:ext cx="101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A333099-55EB-415F-8919-0A55AA493FD0}"/>
                    </a:ext>
                  </a:extLst>
                </p14:cNvPr>
                <p14:cNvContentPartPr/>
                <p14:nvPr/>
              </p14:nvContentPartPr>
              <p14:xfrm>
                <a:off x="1803237" y="2740845"/>
                <a:ext cx="101520" cy="89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A333099-55EB-415F-8919-0A55AA493F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98917" y="2736525"/>
                  <a:ext cx="110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B5C563-8513-4428-A585-2685492A4FCB}"/>
                    </a:ext>
                  </a:extLst>
                </p14:cNvPr>
                <p14:cNvContentPartPr/>
                <p14:nvPr/>
              </p14:nvContentPartPr>
              <p14:xfrm>
                <a:off x="2063157" y="2744445"/>
                <a:ext cx="97920" cy="60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B5C563-8513-4428-A585-2685492A4F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58837" y="2740125"/>
                  <a:ext cx="106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A5BF409-D6C9-4B5A-9979-1A9C61FEC6A3}"/>
                    </a:ext>
                  </a:extLst>
                </p14:cNvPr>
                <p14:cNvContentPartPr/>
                <p14:nvPr/>
              </p14:nvContentPartPr>
              <p14:xfrm>
                <a:off x="2176917" y="2795925"/>
                <a:ext cx="29880" cy="83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A5BF409-D6C9-4B5A-9979-1A9C61FEC6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72597" y="2791605"/>
                  <a:ext cx="3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8F8665-4953-4376-9577-CEB731C71ACF}"/>
                    </a:ext>
                  </a:extLst>
                </p14:cNvPr>
                <p14:cNvContentPartPr/>
                <p14:nvPr/>
              </p14:nvContentPartPr>
              <p14:xfrm>
                <a:off x="2240277" y="2703405"/>
                <a:ext cx="135000" cy="144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8F8665-4953-4376-9577-CEB731C71A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35957" y="2699085"/>
                  <a:ext cx="143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1DDBCB4-04EE-40D1-A468-751EA1A711B9}"/>
                    </a:ext>
                  </a:extLst>
                </p14:cNvPr>
                <p14:cNvContentPartPr/>
                <p14:nvPr/>
              </p14:nvContentPartPr>
              <p14:xfrm>
                <a:off x="2437557" y="2753445"/>
                <a:ext cx="83880" cy="119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1DDBCB4-04EE-40D1-A468-751EA1A711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33237" y="2749125"/>
                  <a:ext cx="92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0A65989-9650-4DEF-8C4B-FA7FF322E855}"/>
                    </a:ext>
                  </a:extLst>
                </p14:cNvPr>
                <p14:cNvContentPartPr/>
                <p14:nvPr/>
              </p14:nvContentPartPr>
              <p14:xfrm>
                <a:off x="2669757" y="2693325"/>
                <a:ext cx="10440" cy="113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0A65989-9650-4DEF-8C4B-FA7FF322E85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5437" y="2689005"/>
                  <a:ext cx="19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B19269B-D72F-490B-B706-6C274531819E}"/>
                    </a:ext>
                  </a:extLst>
                </p14:cNvPr>
                <p14:cNvContentPartPr/>
                <p14:nvPr/>
              </p14:nvContentPartPr>
              <p14:xfrm>
                <a:off x="2623317" y="2726805"/>
                <a:ext cx="153000" cy="31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B19269B-D72F-490B-B706-6C27453181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18997" y="2722485"/>
                  <a:ext cx="16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569E9D7-FCAE-4DCA-94DB-0FE4188A59E3}"/>
                    </a:ext>
                  </a:extLst>
                </p14:cNvPr>
                <p14:cNvContentPartPr/>
                <p14:nvPr/>
              </p14:nvContentPartPr>
              <p14:xfrm>
                <a:off x="2789277" y="2658765"/>
                <a:ext cx="91080" cy="126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569E9D7-FCAE-4DCA-94DB-0FE4188A59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84957" y="2654445"/>
                  <a:ext cx="99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CF164EF-DCE8-4384-878B-B92B14ED3ABB}"/>
                    </a:ext>
                  </a:extLst>
                </p14:cNvPr>
                <p14:cNvContentPartPr/>
                <p14:nvPr/>
              </p14:nvContentPartPr>
              <p14:xfrm>
                <a:off x="2937237" y="2692605"/>
                <a:ext cx="75600" cy="60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CF164EF-DCE8-4384-878B-B92B14ED3A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32917" y="2688285"/>
                  <a:ext cx="84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F5F756D-8C2E-4C39-B525-12C995BF0580}"/>
                    </a:ext>
                  </a:extLst>
                </p14:cNvPr>
                <p14:cNvContentPartPr/>
                <p14:nvPr/>
              </p14:nvContentPartPr>
              <p14:xfrm>
                <a:off x="3051357" y="2705925"/>
                <a:ext cx="187920" cy="72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F5F756D-8C2E-4C39-B525-12C995BF05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47037" y="2701605"/>
                  <a:ext cx="196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03167A4-0F3F-4D9D-933F-018D3189A22A}"/>
                    </a:ext>
                  </a:extLst>
                </p14:cNvPr>
                <p14:cNvContentPartPr/>
                <p14:nvPr/>
              </p14:nvContentPartPr>
              <p14:xfrm>
                <a:off x="3170877" y="2700525"/>
                <a:ext cx="254880" cy="78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03167A4-0F3F-4D9D-933F-018D3189A2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66557" y="2696205"/>
                  <a:ext cx="263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A039FA6-14D0-498A-AF90-6B7948A44D4E}"/>
                    </a:ext>
                  </a:extLst>
                </p14:cNvPr>
                <p14:cNvContentPartPr/>
                <p14:nvPr/>
              </p14:nvContentPartPr>
              <p14:xfrm>
                <a:off x="3384357" y="2653725"/>
                <a:ext cx="32760" cy="19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A039FA6-14D0-498A-AF90-6B7948A44D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80037" y="2649405"/>
                  <a:ext cx="4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2FE2F0B-D703-42FA-9BA7-67F8424891CF}"/>
                    </a:ext>
                  </a:extLst>
                </p14:cNvPr>
                <p14:cNvContentPartPr/>
                <p14:nvPr/>
              </p14:nvContentPartPr>
              <p14:xfrm>
                <a:off x="3308397" y="2674605"/>
                <a:ext cx="190440" cy="104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2FE2F0B-D703-42FA-9BA7-67F8424891C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04077" y="2670285"/>
                  <a:ext cx="199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99FBB3A-05B7-46F0-B164-A58DB1B21158}"/>
                    </a:ext>
                  </a:extLst>
                </p14:cNvPr>
                <p14:cNvContentPartPr/>
                <p14:nvPr/>
              </p14:nvContentPartPr>
              <p14:xfrm>
                <a:off x="3492717" y="2666685"/>
                <a:ext cx="111240" cy="82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99FBB3A-05B7-46F0-B164-A58DB1B211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88397" y="2662365"/>
                  <a:ext cx="119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FBA3709-05BB-479C-8900-21B03AB7F8AB}"/>
                    </a:ext>
                  </a:extLst>
                </p14:cNvPr>
                <p14:cNvContentPartPr/>
                <p14:nvPr/>
              </p14:nvContentPartPr>
              <p14:xfrm>
                <a:off x="3679917" y="2649765"/>
                <a:ext cx="126720" cy="86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FBA3709-05BB-479C-8900-21B03AB7F8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75597" y="2645445"/>
                  <a:ext cx="135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D793047-B1EE-46F7-A61E-66A9D8D9046C}"/>
                    </a:ext>
                  </a:extLst>
                </p14:cNvPr>
                <p14:cNvContentPartPr/>
                <p14:nvPr/>
              </p14:nvContentPartPr>
              <p14:xfrm>
                <a:off x="2812317" y="2839485"/>
                <a:ext cx="312840" cy="24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D793047-B1EE-46F7-A61E-66A9D8D9046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07997" y="2835165"/>
                  <a:ext cx="32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E413A71-8B5B-43EB-850B-453AAFC4C7D8}"/>
                    </a:ext>
                  </a:extLst>
                </p14:cNvPr>
                <p14:cNvContentPartPr/>
                <p14:nvPr/>
              </p14:nvContentPartPr>
              <p14:xfrm>
                <a:off x="3414957" y="2826165"/>
                <a:ext cx="320400" cy="19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E413A71-8B5B-43EB-850B-453AAFC4C7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10637" y="2821845"/>
                  <a:ext cx="329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06EF362-74B0-414F-B060-F745BC8276DC}"/>
                    </a:ext>
                  </a:extLst>
                </p14:cNvPr>
                <p14:cNvContentPartPr/>
                <p14:nvPr/>
              </p14:nvContentPartPr>
              <p14:xfrm>
                <a:off x="1330557" y="2863605"/>
                <a:ext cx="494280" cy="66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06EF362-74B0-414F-B060-F745BC8276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6237" y="2859285"/>
                  <a:ext cx="50292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22" name="Gruppieren 171021">
            <a:extLst>
              <a:ext uri="{FF2B5EF4-FFF2-40B4-BE49-F238E27FC236}">
                <a16:creationId xmlns:a16="http://schemas.microsoft.com/office/drawing/2014/main" id="{400E5D5B-70D4-4633-97C6-371DE81A6964}"/>
              </a:ext>
            </a:extLst>
          </p:cNvPr>
          <p:cNvGrpSpPr/>
          <p:nvPr/>
        </p:nvGrpSpPr>
        <p:grpSpPr>
          <a:xfrm>
            <a:off x="1023837" y="3031725"/>
            <a:ext cx="1609200" cy="151560"/>
            <a:chOff x="1023837" y="3031725"/>
            <a:chExt cx="160920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1009" name="Freihand 171008">
                  <a:extLst>
                    <a:ext uri="{FF2B5EF4-FFF2-40B4-BE49-F238E27FC236}">
                      <a16:creationId xmlns:a16="http://schemas.microsoft.com/office/drawing/2014/main" id="{868B5181-5913-4448-965D-71B520BC121E}"/>
                    </a:ext>
                  </a:extLst>
                </p14:cNvPr>
                <p14:cNvContentPartPr/>
                <p14:nvPr/>
              </p14:nvContentPartPr>
              <p14:xfrm>
                <a:off x="1023837" y="3078165"/>
                <a:ext cx="228600" cy="10080"/>
              </p14:xfrm>
            </p:contentPart>
          </mc:Choice>
          <mc:Fallback>
            <p:pic>
              <p:nvPicPr>
                <p:cNvPr id="171009" name="Freihand 171008">
                  <a:extLst>
                    <a:ext uri="{FF2B5EF4-FFF2-40B4-BE49-F238E27FC236}">
                      <a16:creationId xmlns:a16="http://schemas.microsoft.com/office/drawing/2014/main" id="{868B5181-5913-4448-965D-71B520BC12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9517" y="3073845"/>
                  <a:ext cx="237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1010" name="Freihand 171009">
                  <a:extLst>
                    <a:ext uri="{FF2B5EF4-FFF2-40B4-BE49-F238E27FC236}">
                      <a16:creationId xmlns:a16="http://schemas.microsoft.com/office/drawing/2014/main" id="{9970A0ED-7EE2-4A35-AD63-565EF8D32C39}"/>
                    </a:ext>
                  </a:extLst>
                </p14:cNvPr>
                <p14:cNvContentPartPr/>
                <p14:nvPr/>
              </p14:nvContentPartPr>
              <p14:xfrm>
                <a:off x="1038957" y="3138645"/>
                <a:ext cx="162000" cy="18360"/>
              </p14:xfrm>
            </p:contentPart>
          </mc:Choice>
          <mc:Fallback>
            <p:pic>
              <p:nvPicPr>
                <p:cNvPr id="171010" name="Freihand 171009">
                  <a:extLst>
                    <a:ext uri="{FF2B5EF4-FFF2-40B4-BE49-F238E27FC236}">
                      <a16:creationId xmlns:a16="http://schemas.microsoft.com/office/drawing/2014/main" id="{9970A0ED-7EE2-4A35-AD63-565EF8D32C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4637" y="3134325"/>
                  <a:ext cx="170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1013" name="Freihand 171012">
                  <a:extLst>
                    <a:ext uri="{FF2B5EF4-FFF2-40B4-BE49-F238E27FC236}">
                      <a16:creationId xmlns:a16="http://schemas.microsoft.com/office/drawing/2014/main" id="{D4EFD764-3475-487B-8EF3-DB395DD99CF5}"/>
                    </a:ext>
                  </a:extLst>
                </p14:cNvPr>
                <p14:cNvContentPartPr/>
                <p14:nvPr/>
              </p14:nvContentPartPr>
              <p14:xfrm>
                <a:off x="1313997" y="3069165"/>
                <a:ext cx="142560" cy="113040"/>
              </p14:xfrm>
            </p:contentPart>
          </mc:Choice>
          <mc:Fallback>
            <p:pic>
              <p:nvPicPr>
                <p:cNvPr id="171013" name="Freihand 171012">
                  <a:extLst>
                    <a:ext uri="{FF2B5EF4-FFF2-40B4-BE49-F238E27FC236}">
                      <a16:creationId xmlns:a16="http://schemas.microsoft.com/office/drawing/2014/main" id="{D4EFD764-3475-487B-8EF3-DB395DD99CF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09677" y="3064845"/>
                  <a:ext cx="151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1014" name="Freihand 171013">
                  <a:extLst>
                    <a:ext uri="{FF2B5EF4-FFF2-40B4-BE49-F238E27FC236}">
                      <a16:creationId xmlns:a16="http://schemas.microsoft.com/office/drawing/2014/main" id="{1027B279-B674-4E44-A4A8-552F55DCABEC}"/>
                    </a:ext>
                  </a:extLst>
                </p14:cNvPr>
                <p14:cNvContentPartPr/>
                <p14:nvPr/>
              </p14:nvContentPartPr>
              <p14:xfrm>
                <a:off x="1371597" y="3121725"/>
                <a:ext cx="119880" cy="11520"/>
              </p14:xfrm>
            </p:contentPart>
          </mc:Choice>
          <mc:Fallback>
            <p:pic>
              <p:nvPicPr>
                <p:cNvPr id="171014" name="Freihand 171013">
                  <a:extLst>
                    <a:ext uri="{FF2B5EF4-FFF2-40B4-BE49-F238E27FC236}">
                      <a16:creationId xmlns:a16="http://schemas.microsoft.com/office/drawing/2014/main" id="{1027B279-B674-4E44-A4A8-552F55DCABE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67277" y="3117405"/>
                  <a:ext cx="128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1015" name="Freihand 171014">
                  <a:extLst>
                    <a:ext uri="{FF2B5EF4-FFF2-40B4-BE49-F238E27FC236}">
                      <a16:creationId xmlns:a16="http://schemas.microsoft.com/office/drawing/2014/main" id="{1CE0F64A-A573-4239-8272-93CE025F2289}"/>
                    </a:ext>
                  </a:extLst>
                </p14:cNvPr>
                <p14:cNvContentPartPr/>
                <p14:nvPr/>
              </p14:nvContentPartPr>
              <p14:xfrm>
                <a:off x="1547637" y="3079965"/>
                <a:ext cx="88920" cy="72360"/>
              </p14:xfrm>
            </p:contentPart>
          </mc:Choice>
          <mc:Fallback>
            <p:pic>
              <p:nvPicPr>
                <p:cNvPr id="171015" name="Freihand 171014">
                  <a:extLst>
                    <a:ext uri="{FF2B5EF4-FFF2-40B4-BE49-F238E27FC236}">
                      <a16:creationId xmlns:a16="http://schemas.microsoft.com/office/drawing/2014/main" id="{1CE0F64A-A573-4239-8272-93CE025F22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43317" y="3075645"/>
                  <a:ext cx="97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1016" name="Freihand 171015">
                  <a:extLst>
                    <a:ext uri="{FF2B5EF4-FFF2-40B4-BE49-F238E27FC236}">
                      <a16:creationId xmlns:a16="http://schemas.microsoft.com/office/drawing/2014/main" id="{2328CDBF-74F4-451C-A134-EF939C7629EF}"/>
                    </a:ext>
                  </a:extLst>
                </p14:cNvPr>
                <p14:cNvContentPartPr/>
                <p14:nvPr/>
              </p14:nvContentPartPr>
              <p14:xfrm>
                <a:off x="1682997" y="3071325"/>
                <a:ext cx="78480" cy="75960"/>
              </p14:xfrm>
            </p:contentPart>
          </mc:Choice>
          <mc:Fallback>
            <p:pic>
              <p:nvPicPr>
                <p:cNvPr id="171016" name="Freihand 171015">
                  <a:extLst>
                    <a:ext uri="{FF2B5EF4-FFF2-40B4-BE49-F238E27FC236}">
                      <a16:creationId xmlns:a16="http://schemas.microsoft.com/office/drawing/2014/main" id="{2328CDBF-74F4-451C-A134-EF939C7629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78677" y="3067005"/>
                  <a:ext cx="87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1017" name="Freihand 171016">
                  <a:extLst>
                    <a:ext uri="{FF2B5EF4-FFF2-40B4-BE49-F238E27FC236}">
                      <a16:creationId xmlns:a16="http://schemas.microsoft.com/office/drawing/2014/main" id="{E14BBCBE-B243-4C19-9B91-56F32FC7931B}"/>
                    </a:ext>
                  </a:extLst>
                </p14:cNvPr>
                <p14:cNvContentPartPr/>
                <p14:nvPr/>
              </p14:nvContentPartPr>
              <p14:xfrm>
                <a:off x="1923477" y="3065925"/>
                <a:ext cx="125280" cy="90360"/>
              </p14:xfrm>
            </p:contentPart>
          </mc:Choice>
          <mc:Fallback>
            <p:pic>
              <p:nvPicPr>
                <p:cNvPr id="171017" name="Freihand 171016">
                  <a:extLst>
                    <a:ext uri="{FF2B5EF4-FFF2-40B4-BE49-F238E27FC236}">
                      <a16:creationId xmlns:a16="http://schemas.microsoft.com/office/drawing/2014/main" id="{E14BBCBE-B243-4C19-9B91-56F32FC7931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19157" y="3061605"/>
                  <a:ext cx="133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1018" name="Freihand 171017">
                  <a:extLst>
                    <a:ext uri="{FF2B5EF4-FFF2-40B4-BE49-F238E27FC236}">
                      <a16:creationId xmlns:a16="http://schemas.microsoft.com/office/drawing/2014/main" id="{B90E8FFD-0166-4156-B98B-C07A0D341D80}"/>
                    </a:ext>
                  </a:extLst>
                </p14:cNvPr>
                <p14:cNvContentPartPr/>
                <p14:nvPr/>
              </p14:nvContentPartPr>
              <p14:xfrm>
                <a:off x="2163237" y="3050445"/>
                <a:ext cx="67680" cy="35280"/>
              </p14:xfrm>
            </p:contentPart>
          </mc:Choice>
          <mc:Fallback>
            <p:pic>
              <p:nvPicPr>
                <p:cNvPr id="171018" name="Freihand 171017">
                  <a:extLst>
                    <a:ext uri="{FF2B5EF4-FFF2-40B4-BE49-F238E27FC236}">
                      <a16:creationId xmlns:a16="http://schemas.microsoft.com/office/drawing/2014/main" id="{B90E8FFD-0166-4156-B98B-C07A0D341D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58917" y="3046125"/>
                  <a:ext cx="76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1019" name="Freihand 171018">
                  <a:extLst>
                    <a:ext uri="{FF2B5EF4-FFF2-40B4-BE49-F238E27FC236}">
                      <a16:creationId xmlns:a16="http://schemas.microsoft.com/office/drawing/2014/main" id="{A6EC76B2-1D80-4FF2-8106-FC971E5E4342}"/>
                    </a:ext>
                  </a:extLst>
                </p14:cNvPr>
                <p14:cNvContentPartPr/>
                <p14:nvPr/>
              </p14:nvContentPartPr>
              <p14:xfrm>
                <a:off x="2301117" y="3081405"/>
                <a:ext cx="18720" cy="73800"/>
              </p14:xfrm>
            </p:contentPart>
          </mc:Choice>
          <mc:Fallback>
            <p:pic>
              <p:nvPicPr>
                <p:cNvPr id="171019" name="Freihand 171018">
                  <a:extLst>
                    <a:ext uri="{FF2B5EF4-FFF2-40B4-BE49-F238E27FC236}">
                      <a16:creationId xmlns:a16="http://schemas.microsoft.com/office/drawing/2014/main" id="{A6EC76B2-1D80-4FF2-8106-FC971E5E434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96797" y="3077085"/>
                  <a:ext cx="27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020" name="Freihand 171019">
                  <a:extLst>
                    <a:ext uri="{FF2B5EF4-FFF2-40B4-BE49-F238E27FC236}">
                      <a16:creationId xmlns:a16="http://schemas.microsoft.com/office/drawing/2014/main" id="{28C4FDCA-2BDB-4BE7-AD6B-1615DBCD50C9}"/>
                    </a:ext>
                  </a:extLst>
                </p14:cNvPr>
                <p14:cNvContentPartPr/>
                <p14:nvPr/>
              </p14:nvContentPartPr>
              <p14:xfrm>
                <a:off x="2391837" y="3031725"/>
                <a:ext cx="83520" cy="105840"/>
              </p14:xfrm>
            </p:contentPart>
          </mc:Choice>
          <mc:Fallback>
            <p:pic>
              <p:nvPicPr>
                <p:cNvPr id="171020" name="Freihand 171019">
                  <a:extLst>
                    <a:ext uri="{FF2B5EF4-FFF2-40B4-BE49-F238E27FC236}">
                      <a16:creationId xmlns:a16="http://schemas.microsoft.com/office/drawing/2014/main" id="{28C4FDCA-2BDB-4BE7-AD6B-1615DBCD50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87517" y="3027405"/>
                  <a:ext cx="92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1021" name="Freihand 171020">
                  <a:extLst>
                    <a:ext uri="{FF2B5EF4-FFF2-40B4-BE49-F238E27FC236}">
                      <a16:creationId xmlns:a16="http://schemas.microsoft.com/office/drawing/2014/main" id="{4630A68A-3A74-43BE-85E2-176C7588A8D7}"/>
                    </a:ext>
                  </a:extLst>
                </p14:cNvPr>
                <p14:cNvContentPartPr/>
                <p14:nvPr/>
              </p14:nvContentPartPr>
              <p14:xfrm>
                <a:off x="2557797" y="3056565"/>
                <a:ext cx="75240" cy="126720"/>
              </p14:xfrm>
            </p:contentPart>
          </mc:Choice>
          <mc:Fallback>
            <p:pic>
              <p:nvPicPr>
                <p:cNvPr id="171021" name="Freihand 171020">
                  <a:extLst>
                    <a:ext uri="{FF2B5EF4-FFF2-40B4-BE49-F238E27FC236}">
                      <a16:creationId xmlns:a16="http://schemas.microsoft.com/office/drawing/2014/main" id="{4630A68A-3A74-43BE-85E2-176C7588A8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53477" y="3052245"/>
                  <a:ext cx="8388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71023" name="Freihand 171022">
                <a:extLst>
                  <a:ext uri="{FF2B5EF4-FFF2-40B4-BE49-F238E27FC236}">
                    <a16:creationId xmlns:a16="http://schemas.microsoft.com/office/drawing/2014/main" id="{F3C1971E-7B9D-4A26-9D3F-B18C2490B4A1}"/>
                  </a:ext>
                </a:extLst>
              </p14:cNvPr>
              <p14:cNvContentPartPr/>
              <p14:nvPr/>
            </p14:nvContentPartPr>
            <p14:xfrm>
              <a:off x="1308237" y="3236205"/>
              <a:ext cx="496800" cy="34560"/>
            </p14:xfrm>
          </p:contentPart>
        </mc:Choice>
        <mc:Fallback>
          <p:pic>
            <p:nvPicPr>
              <p:cNvPr id="171023" name="Freihand 171022">
                <a:extLst>
                  <a:ext uri="{FF2B5EF4-FFF2-40B4-BE49-F238E27FC236}">
                    <a16:creationId xmlns:a16="http://schemas.microsoft.com/office/drawing/2014/main" id="{F3C1971E-7B9D-4A26-9D3F-B18C2490B4A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03917" y="3231885"/>
                <a:ext cx="505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71030" name="Freihand 171029">
                <a:extLst>
                  <a:ext uri="{FF2B5EF4-FFF2-40B4-BE49-F238E27FC236}">
                    <a16:creationId xmlns:a16="http://schemas.microsoft.com/office/drawing/2014/main" id="{4842AFCC-202D-4EAC-B465-A047725B0D29}"/>
                  </a:ext>
                </a:extLst>
              </p14:cNvPr>
              <p14:cNvContentPartPr/>
              <p14:nvPr/>
            </p14:nvContentPartPr>
            <p14:xfrm>
              <a:off x="2144517" y="3231525"/>
              <a:ext cx="312120" cy="37800"/>
            </p14:xfrm>
          </p:contentPart>
        </mc:Choice>
        <mc:Fallback>
          <p:pic>
            <p:nvPicPr>
              <p:cNvPr id="171030" name="Freihand 171029">
                <a:extLst>
                  <a:ext uri="{FF2B5EF4-FFF2-40B4-BE49-F238E27FC236}">
                    <a16:creationId xmlns:a16="http://schemas.microsoft.com/office/drawing/2014/main" id="{4842AFCC-202D-4EAC-B465-A047725B0D2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40197" y="3227205"/>
                <a:ext cx="3207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065" name="Gruppieren 171064">
            <a:extLst>
              <a:ext uri="{FF2B5EF4-FFF2-40B4-BE49-F238E27FC236}">
                <a16:creationId xmlns:a16="http://schemas.microsoft.com/office/drawing/2014/main" id="{76B28770-40B1-4B60-BBA1-E0F60C92BC33}"/>
              </a:ext>
            </a:extLst>
          </p:cNvPr>
          <p:cNvGrpSpPr/>
          <p:nvPr/>
        </p:nvGrpSpPr>
        <p:grpSpPr>
          <a:xfrm>
            <a:off x="8231037" y="85125"/>
            <a:ext cx="3740760" cy="3167280"/>
            <a:chOff x="8231037" y="85125"/>
            <a:chExt cx="3740760" cy="31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42ECAC5-2599-40E7-9BB2-70987F449209}"/>
                    </a:ext>
                  </a:extLst>
                </p14:cNvPr>
                <p14:cNvContentPartPr/>
                <p14:nvPr/>
              </p14:nvContentPartPr>
              <p14:xfrm>
                <a:off x="8748717" y="707565"/>
                <a:ext cx="135360" cy="2139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42ECAC5-2599-40E7-9BB2-70987F4492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44397" y="703245"/>
                  <a:ext cx="144000" cy="21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90776D8-25BC-4CD7-AF1F-493ECE5669D4}"/>
                    </a:ext>
                  </a:extLst>
                </p14:cNvPr>
                <p14:cNvContentPartPr/>
                <p14:nvPr/>
              </p14:nvContentPartPr>
              <p14:xfrm>
                <a:off x="8518677" y="2770725"/>
                <a:ext cx="3010680" cy="70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90776D8-25BC-4CD7-AF1F-493ECE5669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14357" y="2766405"/>
                  <a:ext cx="3019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F888ABC-1CB3-49A8-B04E-4FE36802C751}"/>
                    </a:ext>
                  </a:extLst>
                </p14:cNvPr>
                <p14:cNvContentPartPr/>
                <p14:nvPr/>
              </p14:nvContentPartPr>
              <p14:xfrm>
                <a:off x="11473557" y="2748765"/>
                <a:ext cx="150120" cy="205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F888ABC-1CB3-49A8-B04E-4FE36802C7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69237" y="2744445"/>
                  <a:ext cx="158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E3F841-EBFF-4F30-A615-7155FDC4B92E}"/>
                    </a:ext>
                  </a:extLst>
                </p14:cNvPr>
                <p14:cNvContentPartPr/>
                <p14:nvPr/>
              </p14:nvContentPartPr>
              <p14:xfrm>
                <a:off x="8700837" y="512445"/>
                <a:ext cx="241560" cy="270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E3F841-EBFF-4F30-A615-7155FDC4B9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96517" y="508125"/>
                  <a:ext cx="250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5BD2B04-1C9C-428E-89E5-377F9E9A23EA}"/>
                    </a:ext>
                  </a:extLst>
                </p14:cNvPr>
                <p14:cNvContentPartPr/>
                <p14:nvPr/>
              </p14:nvContentPartPr>
              <p14:xfrm>
                <a:off x="8331837" y="501645"/>
                <a:ext cx="102960" cy="185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5BD2B04-1C9C-428E-89E5-377F9E9A23E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27517" y="497325"/>
                  <a:ext cx="111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F7574D-234E-4EEC-9B82-8D5499A323AD}"/>
                    </a:ext>
                  </a:extLst>
                </p14:cNvPr>
                <p14:cNvContentPartPr/>
                <p14:nvPr/>
              </p14:nvContentPartPr>
              <p14:xfrm>
                <a:off x="8483757" y="409125"/>
                <a:ext cx="17640" cy="11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F7574D-234E-4EEC-9B82-8D5499A323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79437" y="404805"/>
                  <a:ext cx="26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97342B5-9238-433A-8C54-DCAECDDDEC0C}"/>
                    </a:ext>
                  </a:extLst>
                </p14:cNvPr>
                <p14:cNvContentPartPr/>
                <p14:nvPr/>
              </p14:nvContentPartPr>
              <p14:xfrm>
                <a:off x="8427237" y="396525"/>
                <a:ext cx="166680" cy="169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97342B5-9238-433A-8C54-DCAECDDDEC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22917" y="392205"/>
                  <a:ext cx="175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359FB19-9A92-4E82-BC5E-0DB4DCF8FEED}"/>
                    </a:ext>
                  </a:extLst>
                </p14:cNvPr>
                <p14:cNvContentPartPr/>
                <p14:nvPr/>
              </p14:nvContentPartPr>
              <p14:xfrm>
                <a:off x="11390757" y="3015165"/>
                <a:ext cx="133920" cy="93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359FB19-9A92-4E82-BC5E-0DB4DCF8FE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86437" y="3010845"/>
                  <a:ext cx="142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7D7DED7-5683-43A2-92E1-757746C30467}"/>
                    </a:ext>
                  </a:extLst>
                </p14:cNvPr>
                <p14:cNvContentPartPr/>
                <p14:nvPr/>
              </p14:nvContentPartPr>
              <p14:xfrm>
                <a:off x="11416677" y="3029565"/>
                <a:ext cx="132120" cy="222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7D7DED7-5683-43A2-92E1-757746C3046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12357" y="3025245"/>
                  <a:ext cx="140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1024" name="Freihand 171023">
                  <a:extLst>
                    <a:ext uri="{FF2B5EF4-FFF2-40B4-BE49-F238E27FC236}">
                      <a16:creationId xmlns:a16="http://schemas.microsoft.com/office/drawing/2014/main" id="{8FF66655-9C29-4C69-8266-ED5CD98EC337}"/>
                    </a:ext>
                  </a:extLst>
                </p14:cNvPr>
                <p14:cNvContentPartPr/>
                <p14:nvPr/>
              </p14:nvContentPartPr>
              <p14:xfrm>
                <a:off x="8643237" y="2109045"/>
                <a:ext cx="272520" cy="19080"/>
              </p14:xfrm>
            </p:contentPart>
          </mc:Choice>
          <mc:Fallback>
            <p:pic>
              <p:nvPicPr>
                <p:cNvPr id="171024" name="Freihand 171023">
                  <a:extLst>
                    <a:ext uri="{FF2B5EF4-FFF2-40B4-BE49-F238E27FC236}">
                      <a16:creationId xmlns:a16="http://schemas.microsoft.com/office/drawing/2014/main" id="{8FF66655-9C29-4C69-8266-ED5CD98EC33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38917" y="2104725"/>
                  <a:ext cx="281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1025" name="Freihand 171024">
                  <a:extLst>
                    <a:ext uri="{FF2B5EF4-FFF2-40B4-BE49-F238E27FC236}">
                      <a16:creationId xmlns:a16="http://schemas.microsoft.com/office/drawing/2014/main" id="{BA595E14-9D91-4031-A555-8EF898019038}"/>
                    </a:ext>
                  </a:extLst>
                </p14:cNvPr>
                <p14:cNvContentPartPr/>
                <p14:nvPr/>
              </p14:nvContentPartPr>
              <p14:xfrm>
                <a:off x="8231037" y="2039205"/>
                <a:ext cx="105840" cy="160560"/>
              </p14:xfrm>
            </p:contentPart>
          </mc:Choice>
          <mc:Fallback>
            <p:pic>
              <p:nvPicPr>
                <p:cNvPr id="171025" name="Freihand 171024">
                  <a:extLst>
                    <a:ext uri="{FF2B5EF4-FFF2-40B4-BE49-F238E27FC236}">
                      <a16:creationId xmlns:a16="http://schemas.microsoft.com/office/drawing/2014/main" id="{BA595E14-9D91-4031-A555-8EF8980190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6717" y="2034885"/>
                  <a:ext cx="11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1026" name="Freihand 171025">
                  <a:extLst>
                    <a:ext uri="{FF2B5EF4-FFF2-40B4-BE49-F238E27FC236}">
                      <a16:creationId xmlns:a16="http://schemas.microsoft.com/office/drawing/2014/main" id="{6FFBDB71-EC8F-44B5-B1A9-F6C87E5624BD}"/>
                    </a:ext>
                  </a:extLst>
                </p14:cNvPr>
                <p14:cNvContentPartPr/>
                <p14:nvPr/>
              </p14:nvContentPartPr>
              <p14:xfrm>
                <a:off x="8240397" y="2128125"/>
                <a:ext cx="113040" cy="9720"/>
              </p14:xfrm>
            </p:contentPart>
          </mc:Choice>
          <mc:Fallback>
            <p:pic>
              <p:nvPicPr>
                <p:cNvPr id="171026" name="Freihand 171025">
                  <a:extLst>
                    <a:ext uri="{FF2B5EF4-FFF2-40B4-BE49-F238E27FC236}">
                      <a16:creationId xmlns:a16="http://schemas.microsoft.com/office/drawing/2014/main" id="{6FFBDB71-EC8F-44B5-B1A9-F6C87E5624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36077" y="2123805"/>
                  <a:ext cx="121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1027" name="Freihand 171026">
                  <a:extLst>
                    <a:ext uri="{FF2B5EF4-FFF2-40B4-BE49-F238E27FC236}">
                      <a16:creationId xmlns:a16="http://schemas.microsoft.com/office/drawing/2014/main" id="{79DC51CC-7E74-453B-9174-504C15EF52EE}"/>
                    </a:ext>
                  </a:extLst>
                </p14:cNvPr>
                <p14:cNvContentPartPr/>
                <p14:nvPr/>
              </p14:nvContentPartPr>
              <p14:xfrm>
                <a:off x="8354877" y="2052525"/>
                <a:ext cx="120600" cy="121320"/>
              </p14:xfrm>
            </p:contentPart>
          </mc:Choice>
          <mc:Fallback>
            <p:pic>
              <p:nvPicPr>
                <p:cNvPr id="171027" name="Freihand 171026">
                  <a:extLst>
                    <a:ext uri="{FF2B5EF4-FFF2-40B4-BE49-F238E27FC236}">
                      <a16:creationId xmlns:a16="http://schemas.microsoft.com/office/drawing/2014/main" id="{79DC51CC-7E74-453B-9174-504C15EF52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50557" y="2048205"/>
                  <a:ext cx="129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1028" name="Freihand 171027">
                  <a:extLst>
                    <a:ext uri="{FF2B5EF4-FFF2-40B4-BE49-F238E27FC236}">
                      <a16:creationId xmlns:a16="http://schemas.microsoft.com/office/drawing/2014/main" id="{6BC8CD13-6F5C-4467-97DF-30A1A014D274}"/>
                    </a:ext>
                  </a:extLst>
                </p14:cNvPr>
                <p14:cNvContentPartPr/>
                <p14:nvPr/>
              </p14:nvContentPartPr>
              <p14:xfrm>
                <a:off x="8491317" y="2054325"/>
                <a:ext cx="80280" cy="91080"/>
              </p14:xfrm>
            </p:contentPart>
          </mc:Choice>
          <mc:Fallback>
            <p:pic>
              <p:nvPicPr>
                <p:cNvPr id="171028" name="Freihand 171027">
                  <a:extLst>
                    <a:ext uri="{FF2B5EF4-FFF2-40B4-BE49-F238E27FC236}">
                      <a16:creationId xmlns:a16="http://schemas.microsoft.com/office/drawing/2014/main" id="{6BC8CD13-6F5C-4467-97DF-30A1A014D2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86997" y="2050005"/>
                  <a:ext cx="88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1031" name="Freihand 171030">
                  <a:extLst>
                    <a:ext uri="{FF2B5EF4-FFF2-40B4-BE49-F238E27FC236}">
                      <a16:creationId xmlns:a16="http://schemas.microsoft.com/office/drawing/2014/main" id="{670490BF-E9AC-43C8-9B71-D4A091D88420}"/>
                    </a:ext>
                  </a:extLst>
                </p14:cNvPr>
                <p14:cNvContentPartPr/>
                <p14:nvPr/>
              </p14:nvContentPartPr>
              <p14:xfrm>
                <a:off x="8753757" y="783885"/>
                <a:ext cx="2436120" cy="1349640"/>
              </p14:xfrm>
            </p:contentPart>
          </mc:Choice>
          <mc:Fallback>
            <p:pic>
              <p:nvPicPr>
                <p:cNvPr id="171031" name="Freihand 171030">
                  <a:extLst>
                    <a:ext uri="{FF2B5EF4-FFF2-40B4-BE49-F238E27FC236}">
                      <a16:creationId xmlns:a16="http://schemas.microsoft.com/office/drawing/2014/main" id="{670490BF-E9AC-43C8-9B71-D4A091D884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49437" y="779565"/>
                  <a:ext cx="2444760" cy="13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1033" name="Freihand 171032">
                  <a:extLst>
                    <a:ext uri="{FF2B5EF4-FFF2-40B4-BE49-F238E27FC236}">
                      <a16:creationId xmlns:a16="http://schemas.microsoft.com/office/drawing/2014/main" id="{0A947BAA-9775-474B-BA8B-E0763EF5BBD8}"/>
                    </a:ext>
                  </a:extLst>
                </p14:cNvPr>
                <p14:cNvContentPartPr/>
                <p14:nvPr/>
              </p14:nvContentPartPr>
              <p14:xfrm>
                <a:off x="11222637" y="685605"/>
                <a:ext cx="97560" cy="54720"/>
              </p14:xfrm>
            </p:contentPart>
          </mc:Choice>
          <mc:Fallback>
            <p:pic>
              <p:nvPicPr>
                <p:cNvPr id="171033" name="Freihand 171032">
                  <a:extLst>
                    <a:ext uri="{FF2B5EF4-FFF2-40B4-BE49-F238E27FC236}">
                      <a16:creationId xmlns:a16="http://schemas.microsoft.com/office/drawing/2014/main" id="{0A947BAA-9775-474B-BA8B-E0763EF5BB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18317" y="681285"/>
                  <a:ext cx="106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1034" name="Freihand 171033">
                  <a:extLst>
                    <a:ext uri="{FF2B5EF4-FFF2-40B4-BE49-F238E27FC236}">
                      <a16:creationId xmlns:a16="http://schemas.microsoft.com/office/drawing/2014/main" id="{336A49EE-3D7D-4960-896E-810CD277AD03}"/>
                    </a:ext>
                  </a:extLst>
                </p14:cNvPr>
                <p14:cNvContentPartPr/>
                <p14:nvPr/>
              </p14:nvContentPartPr>
              <p14:xfrm>
                <a:off x="11297877" y="698925"/>
                <a:ext cx="27360" cy="129600"/>
              </p14:xfrm>
            </p:contentPart>
          </mc:Choice>
          <mc:Fallback>
            <p:pic>
              <p:nvPicPr>
                <p:cNvPr id="171034" name="Freihand 171033">
                  <a:extLst>
                    <a:ext uri="{FF2B5EF4-FFF2-40B4-BE49-F238E27FC236}">
                      <a16:creationId xmlns:a16="http://schemas.microsoft.com/office/drawing/2014/main" id="{336A49EE-3D7D-4960-896E-810CD277AD0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93557" y="694605"/>
                  <a:ext cx="3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1035" name="Freihand 171034">
                  <a:extLst>
                    <a:ext uri="{FF2B5EF4-FFF2-40B4-BE49-F238E27FC236}">
                      <a16:creationId xmlns:a16="http://schemas.microsoft.com/office/drawing/2014/main" id="{4381F0B3-7562-4CD1-979E-4466263D2C4D}"/>
                    </a:ext>
                  </a:extLst>
                </p14:cNvPr>
                <p14:cNvContentPartPr/>
                <p14:nvPr/>
              </p14:nvContentPartPr>
              <p14:xfrm>
                <a:off x="11329197" y="600285"/>
                <a:ext cx="183600" cy="133560"/>
              </p14:xfrm>
            </p:contentPart>
          </mc:Choice>
          <mc:Fallback>
            <p:pic>
              <p:nvPicPr>
                <p:cNvPr id="171035" name="Freihand 171034">
                  <a:extLst>
                    <a:ext uri="{FF2B5EF4-FFF2-40B4-BE49-F238E27FC236}">
                      <a16:creationId xmlns:a16="http://schemas.microsoft.com/office/drawing/2014/main" id="{4381F0B3-7562-4CD1-979E-4466263D2C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24877" y="595965"/>
                  <a:ext cx="192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1036" name="Freihand 171035">
                  <a:extLst>
                    <a:ext uri="{FF2B5EF4-FFF2-40B4-BE49-F238E27FC236}">
                      <a16:creationId xmlns:a16="http://schemas.microsoft.com/office/drawing/2014/main" id="{5F2ED009-9B27-4EC4-8A1E-295919650AF4}"/>
                    </a:ext>
                  </a:extLst>
                </p14:cNvPr>
                <p14:cNvContentPartPr/>
                <p14:nvPr/>
              </p14:nvContentPartPr>
              <p14:xfrm>
                <a:off x="11528637" y="778845"/>
                <a:ext cx="134640" cy="5760"/>
              </p14:xfrm>
            </p:contentPart>
          </mc:Choice>
          <mc:Fallback>
            <p:pic>
              <p:nvPicPr>
                <p:cNvPr id="171036" name="Freihand 171035">
                  <a:extLst>
                    <a:ext uri="{FF2B5EF4-FFF2-40B4-BE49-F238E27FC236}">
                      <a16:creationId xmlns:a16="http://schemas.microsoft.com/office/drawing/2014/main" id="{5F2ED009-9B27-4EC4-8A1E-295919650AF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24317" y="774525"/>
                  <a:ext cx="14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1037" name="Freihand 171036">
                  <a:extLst>
                    <a:ext uri="{FF2B5EF4-FFF2-40B4-BE49-F238E27FC236}">
                      <a16:creationId xmlns:a16="http://schemas.microsoft.com/office/drawing/2014/main" id="{006E5E09-56C6-4969-A890-2CC2B725EE7E}"/>
                    </a:ext>
                  </a:extLst>
                </p14:cNvPr>
                <p14:cNvContentPartPr/>
                <p14:nvPr/>
              </p14:nvContentPartPr>
              <p14:xfrm>
                <a:off x="11563917" y="817365"/>
                <a:ext cx="107640" cy="4680"/>
              </p14:xfrm>
            </p:contentPart>
          </mc:Choice>
          <mc:Fallback>
            <p:pic>
              <p:nvPicPr>
                <p:cNvPr id="171037" name="Freihand 171036">
                  <a:extLst>
                    <a:ext uri="{FF2B5EF4-FFF2-40B4-BE49-F238E27FC236}">
                      <a16:creationId xmlns:a16="http://schemas.microsoft.com/office/drawing/2014/main" id="{006E5E09-56C6-4969-A890-2CC2B725EE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59597" y="813045"/>
                  <a:ext cx="11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1039" name="Freihand 171038">
                  <a:extLst>
                    <a:ext uri="{FF2B5EF4-FFF2-40B4-BE49-F238E27FC236}">
                      <a16:creationId xmlns:a16="http://schemas.microsoft.com/office/drawing/2014/main" id="{E4219965-95C2-42C2-8443-BF0956ABC1CC}"/>
                    </a:ext>
                  </a:extLst>
                </p14:cNvPr>
                <p14:cNvContentPartPr/>
                <p14:nvPr/>
              </p14:nvContentPartPr>
              <p14:xfrm>
                <a:off x="11215437" y="995565"/>
                <a:ext cx="90360" cy="146160"/>
              </p14:xfrm>
            </p:contentPart>
          </mc:Choice>
          <mc:Fallback>
            <p:pic>
              <p:nvPicPr>
                <p:cNvPr id="171039" name="Freihand 171038">
                  <a:extLst>
                    <a:ext uri="{FF2B5EF4-FFF2-40B4-BE49-F238E27FC236}">
                      <a16:creationId xmlns:a16="http://schemas.microsoft.com/office/drawing/2014/main" id="{E4219965-95C2-42C2-8443-BF0956ABC1C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11117" y="991245"/>
                  <a:ext cx="99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1040" name="Freihand 171039">
                  <a:extLst>
                    <a:ext uri="{FF2B5EF4-FFF2-40B4-BE49-F238E27FC236}">
                      <a16:creationId xmlns:a16="http://schemas.microsoft.com/office/drawing/2014/main" id="{0BF13C59-B9A4-4B4B-8D6D-4D6EB91D6CC4}"/>
                    </a:ext>
                  </a:extLst>
                </p14:cNvPr>
                <p14:cNvContentPartPr/>
                <p14:nvPr/>
              </p14:nvContentPartPr>
              <p14:xfrm>
                <a:off x="11249637" y="1071525"/>
                <a:ext cx="98640" cy="6840"/>
              </p14:xfrm>
            </p:contentPart>
          </mc:Choice>
          <mc:Fallback>
            <p:pic>
              <p:nvPicPr>
                <p:cNvPr id="171040" name="Freihand 171039">
                  <a:extLst>
                    <a:ext uri="{FF2B5EF4-FFF2-40B4-BE49-F238E27FC236}">
                      <a16:creationId xmlns:a16="http://schemas.microsoft.com/office/drawing/2014/main" id="{0BF13C59-B9A4-4B4B-8D6D-4D6EB91D6C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45317" y="1067205"/>
                  <a:ext cx="107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1041" name="Freihand 171040">
                  <a:extLst>
                    <a:ext uri="{FF2B5EF4-FFF2-40B4-BE49-F238E27FC236}">
                      <a16:creationId xmlns:a16="http://schemas.microsoft.com/office/drawing/2014/main" id="{1109F6E6-DC2F-4B2E-8617-424C702AFEFD}"/>
                    </a:ext>
                  </a:extLst>
                </p14:cNvPr>
                <p14:cNvContentPartPr/>
                <p14:nvPr/>
              </p14:nvContentPartPr>
              <p14:xfrm>
                <a:off x="11353677" y="1018965"/>
                <a:ext cx="162000" cy="91080"/>
              </p14:xfrm>
            </p:contentPart>
          </mc:Choice>
          <mc:Fallback>
            <p:pic>
              <p:nvPicPr>
                <p:cNvPr id="171041" name="Freihand 171040">
                  <a:extLst>
                    <a:ext uri="{FF2B5EF4-FFF2-40B4-BE49-F238E27FC236}">
                      <a16:creationId xmlns:a16="http://schemas.microsoft.com/office/drawing/2014/main" id="{1109F6E6-DC2F-4B2E-8617-424C702AFE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49357" y="1014645"/>
                  <a:ext cx="170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1042" name="Freihand 171041">
                  <a:extLst>
                    <a:ext uri="{FF2B5EF4-FFF2-40B4-BE49-F238E27FC236}">
                      <a16:creationId xmlns:a16="http://schemas.microsoft.com/office/drawing/2014/main" id="{9A62618E-E5F1-4B89-92BF-1461A9E412D8}"/>
                    </a:ext>
                  </a:extLst>
                </p14:cNvPr>
                <p14:cNvContentPartPr/>
                <p14:nvPr/>
              </p14:nvContentPartPr>
              <p14:xfrm>
                <a:off x="11576517" y="1018605"/>
                <a:ext cx="22320" cy="101880"/>
              </p14:xfrm>
            </p:contentPart>
          </mc:Choice>
          <mc:Fallback>
            <p:pic>
              <p:nvPicPr>
                <p:cNvPr id="171042" name="Freihand 171041">
                  <a:extLst>
                    <a:ext uri="{FF2B5EF4-FFF2-40B4-BE49-F238E27FC236}">
                      <a16:creationId xmlns:a16="http://schemas.microsoft.com/office/drawing/2014/main" id="{9A62618E-E5F1-4B89-92BF-1461A9E412D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2197" y="1014285"/>
                  <a:ext cx="30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1043" name="Freihand 171042">
                  <a:extLst>
                    <a:ext uri="{FF2B5EF4-FFF2-40B4-BE49-F238E27FC236}">
                      <a16:creationId xmlns:a16="http://schemas.microsoft.com/office/drawing/2014/main" id="{DAE8B404-0C76-4EB6-8DC8-3CD8583BAE53}"/>
                    </a:ext>
                  </a:extLst>
                </p14:cNvPr>
                <p14:cNvContentPartPr/>
                <p14:nvPr/>
              </p14:nvContentPartPr>
              <p14:xfrm>
                <a:off x="11553117" y="1067565"/>
                <a:ext cx="81720" cy="13320"/>
              </p14:xfrm>
            </p:contentPart>
          </mc:Choice>
          <mc:Fallback>
            <p:pic>
              <p:nvPicPr>
                <p:cNvPr id="171043" name="Freihand 171042">
                  <a:extLst>
                    <a:ext uri="{FF2B5EF4-FFF2-40B4-BE49-F238E27FC236}">
                      <a16:creationId xmlns:a16="http://schemas.microsoft.com/office/drawing/2014/main" id="{DAE8B404-0C76-4EB6-8DC8-3CD8583BAE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48797" y="1063245"/>
                  <a:ext cx="90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1044" name="Freihand 171043">
                  <a:extLst>
                    <a:ext uri="{FF2B5EF4-FFF2-40B4-BE49-F238E27FC236}">
                      <a16:creationId xmlns:a16="http://schemas.microsoft.com/office/drawing/2014/main" id="{7232A6BF-3A23-43FF-9D90-B5041FFF9276}"/>
                    </a:ext>
                  </a:extLst>
                </p14:cNvPr>
                <p14:cNvContentPartPr/>
                <p14:nvPr/>
              </p14:nvContentPartPr>
              <p14:xfrm>
                <a:off x="11671197" y="1017525"/>
                <a:ext cx="91440" cy="137520"/>
              </p14:xfrm>
            </p:contentPart>
          </mc:Choice>
          <mc:Fallback>
            <p:pic>
              <p:nvPicPr>
                <p:cNvPr id="171044" name="Freihand 171043">
                  <a:extLst>
                    <a:ext uri="{FF2B5EF4-FFF2-40B4-BE49-F238E27FC236}">
                      <a16:creationId xmlns:a16="http://schemas.microsoft.com/office/drawing/2014/main" id="{7232A6BF-3A23-43FF-9D90-B5041FFF92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66877" y="1013205"/>
                  <a:ext cx="100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1045" name="Freihand 171044">
                  <a:extLst>
                    <a:ext uri="{FF2B5EF4-FFF2-40B4-BE49-F238E27FC236}">
                      <a16:creationId xmlns:a16="http://schemas.microsoft.com/office/drawing/2014/main" id="{725F0CFC-7ECE-44B9-86B5-CCD68AFB8E38}"/>
                    </a:ext>
                  </a:extLst>
                </p14:cNvPr>
                <p14:cNvContentPartPr/>
                <p14:nvPr/>
              </p14:nvContentPartPr>
              <p14:xfrm>
                <a:off x="11784957" y="989085"/>
                <a:ext cx="106920" cy="134280"/>
              </p14:xfrm>
            </p:contentPart>
          </mc:Choice>
          <mc:Fallback>
            <p:pic>
              <p:nvPicPr>
                <p:cNvPr id="171045" name="Freihand 171044">
                  <a:extLst>
                    <a:ext uri="{FF2B5EF4-FFF2-40B4-BE49-F238E27FC236}">
                      <a16:creationId xmlns:a16="http://schemas.microsoft.com/office/drawing/2014/main" id="{725F0CFC-7ECE-44B9-86B5-CCD68AFB8E3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80637" y="984765"/>
                  <a:ext cx="115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1046" name="Freihand 171045">
                  <a:extLst>
                    <a:ext uri="{FF2B5EF4-FFF2-40B4-BE49-F238E27FC236}">
                      <a16:creationId xmlns:a16="http://schemas.microsoft.com/office/drawing/2014/main" id="{73A0C08D-01B3-45BA-A935-017116786A48}"/>
                    </a:ext>
                  </a:extLst>
                </p14:cNvPr>
                <p14:cNvContentPartPr/>
                <p14:nvPr/>
              </p14:nvContentPartPr>
              <p14:xfrm>
                <a:off x="11903757" y="1038765"/>
                <a:ext cx="68040" cy="147960"/>
              </p14:xfrm>
            </p:contentPart>
          </mc:Choice>
          <mc:Fallback>
            <p:pic>
              <p:nvPicPr>
                <p:cNvPr id="171046" name="Freihand 171045">
                  <a:extLst>
                    <a:ext uri="{FF2B5EF4-FFF2-40B4-BE49-F238E27FC236}">
                      <a16:creationId xmlns:a16="http://schemas.microsoft.com/office/drawing/2014/main" id="{73A0C08D-01B3-45BA-A935-017116786A4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899437" y="1034445"/>
                  <a:ext cx="76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1048" name="Freihand 171047">
                  <a:extLst>
                    <a:ext uri="{FF2B5EF4-FFF2-40B4-BE49-F238E27FC236}">
                      <a16:creationId xmlns:a16="http://schemas.microsoft.com/office/drawing/2014/main" id="{4FD39212-C47A-47DB-845C-A05EFD35F3FC}"/>
                    </a:ext>
                  </a:extLst>
                </p14:cNvPr>
                <p14:cNvContentPartPr/>
                <p14:nvPr/>
              </p14:nvContentPartPr>
              <p14:xfrm>
                <a:off x="8756277" y="302205"/>
                <a:ext cx="2079720" cy="2482920"/>
              </p14:xfrm>
            </p:contentPart>
          </mc:Choice>
          <mc:Fallback>
            <p:pic>
              <p:nvPicPr>
                <p:cNvPr id="171048" name="Freihand 171047">
                  <a:extLst>
                    <a:ext uri="{FF2B5EF4-FFF2-40B4-BE49-F238E27FC236}">
                      <a16:creationId xmlns:a16="http://schemas.microsoft.com/office/drawing/2014/main" id="{4FD39212-C47A-47DB-845C-A05EFD35F3F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51957" y="297885"/>
                  <a:ext cx="2088360" cy="24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1050" name="Freihand 171049">
                  <a:extLst>
                    <a:ext uri="{FF2B5EF4-FFF2-40B4-BE49-F238E27FC236}">
                      <a16:creationId xmlns:a16="http://schemas.microsoft.com/office/drawing/2014/main" id="{C6FDBFB7-C0CB-4113-B9A3-23DFAA681684}"/>
                    </a:ext>
                  </a:extLst>
                </p14:cNvPr>
                <p14:cNvContentPartPr/>
                <p14:nvPr/>
              </p14:nvContentPartPr>
              <p14:xfrm>
                <a:off x="10720437" y="151005"/>
                <a:ext cx="106920" cy="38160"/>
              </p14:xfrm>
            </p:contentPart>
          </mc:Choice>
          <mc:Fallback>
            <p:pic>
              <p:nvPicPr>
                <p:cNvPr id="171050" name="Freihand 171049">
                  <a:extLst>
                    <a:ext uri="{FF2B5EF4-FFF2-40B4-BE49-F238E27FC236}">
                      <a16:creationId xmlns:a16="http://schemas.microsoft.com/office/drawing/2014/main" id="{C6FDBFB7-C0CB-4113-B9A3-23DFAA6816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16117" y="146685"/>
                  <a:ext cx="11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1051" name="Freihand 171050">
                  <a:extLst>
                    <a:ext uri="{FF2B5EF4-FFF2-40B4-BE49-F238E27FC236}">
                      <a16:creationId xmlns:a16="http://schemas.microsoft.com/office/drawing/2014/main" id="{2478B5B9-7A45-4ADF-B5A2-36EAC11CC6CD}"/>
                    </a:ext>
                  </a:extLst>
                </p14:cNvPr>
                <p14:cNvContentPartPr/>
                <p14:nvPr/>
              </p14:nvContentPartPr>
              <p14:xfrm>
                <a:off x="10776597" y="135165"/>
                <a:ext cx="51480" cy="119520"/>
              </p14:xfrm>
            </p:contentPart>
          </mc:Choice>
          <mc:Fallback>
            <p:pic>
              <p:nvPicPr>
                <p:cNvPr id="171051" name="Freihand 171050">
                  <a:extLst>
                    <a:ext uri="{FF2B5EF4-FFF2-40B4-BE49-F238E27FC236}">
                      <a16:creationId xmlns:a16="http://schemas.microsoft.com/office/drawing/2014/main" id="{2478B5B9-7A45-4ADF-B5A2-36EAC11CC6C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72277" y="130845"/>
                  <a:ext cx="60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1052" name="Freihand 171051">
                  <a:extLst>
                    <a:ext uri="{FF2B5EF4-FFF2-40B4-BE49-F238E27FC236}">
                      <a16:creationId xmlns:a16="http://schemas.microsoft.com/office/drawing/2014/main" id="{9CA3DF0C-0F99-4294-ABAB-BC2ADD6EC3A7}"/>
                    </a:ext>
                  </a:extLst>
                </p14:cNvPr>
                <p14:cNvContentPartPr/>
                <p14:nvPr/>
              </p14:nvContentPartPr>
              <p14:xfrm>
                <a:off x="10880997" y="93045"/>
                <a:ext cx="14400" cy="91080"/>
              </p14:xfrm>
            </p:contentPart>
          </mc:Choice>
          <mc:Fallback>
            <p:pic>
              <p:nvPicPr>
                <p:cNvPr id="171052" name="Freihand 171051">
                  <a:extLst>
                    <a:ext uri="{FF2B5EF4-FFF2-40B4-BE49-F238E27FC236}">
                      <a16:creationId xmlns:a16="http://schemas.microsoft.com/office/drawing/2014/main" id="{9CA3DF0C-0F99-4294-ABAB-BC2ADD6EC3A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76677" y="88725"/>
                  <a:ext cx="23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053" name="Freihand 171052">
                  <a:extLst>
                    <a:ext uri="{FF2B5EF4-FFF2-40B4-BE49-F238E27FC236}">
                      <a16:creationId xmlns:a16="http://schemas.microsoft.com/office/drawing/2014/main" id="{4C5A6B06-B59E-4E26-877E-6B0681777797}"/>
                    </a:ext>
                  </a:extLst>
                </p14:cNvPr>
                <p14:cNvContentPartPr/>
                <p14:nvPr/>
              </p14:nvContentPartPr>
              <p14:xfrm>
                <a:off x="10826997" y="85125"/>
                <a:ext cx="290520" cy="98280"/>
              </p14:xfrm>
            </p:contentPart>
          </mc:Choice>
          <mc:Fallback>
            <p:pic>
              <p:nvPicPr>
                <p:cNvPr id="171053" name="Freihand 171052">
                  <a:extLst>
                    <a:ext uri="{FF2B5EF4-FFF2-40B4-BE49-F238E27FC236}">
                      <a16:creationId xmlns:a16="http://schemas.microsoft.com/office/drawing/2014/main" id="{4C5A6B06-B59E-4E26-877E-6B06817777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22677" y="80805"/>
                  <a:ext cx="299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1054" name="Freihand 171053">
                  <a:extLst>
                    <a:ext uri="{FF2B5EF4-FFF2-40B4-BE49-F238E27FC236}">
                      <a16:creationId xmlns:a16="http://schemas.microsoft.com/office/drawing/2014/main" id="{B21712BE-F385-4951-B044-0A18FA513EBF}"/>
                    </a:ext>
                  </a:extLst>
                </p14:cNvPr>
                <p14:cNvContentPartPr/>
                <p14:nvPr/>
              </p14:nvContentPartPr>
              <p14:xfrm>
                <a:off x="10995117" y="192765"/>
                <a:ext cx="149400" cy="19080"/>
              </p14:xfrm>
            </p:contentPart>
          </mc:Choice>
          <mc:Fallback>
            <p:pic>
              <p:nvPicPr>
                <p:cNvPr id="171054" name="Freihand 171053">
                  <a:extLst>
                    <a:ext uri="{FF2B5EF4-FFF2-40B4-BE49-F238E27FC236}">
                      <a16:creationId xmlns:a16="http://schemas.microsoft.com/office/drawing/2014/main" id="{B21712BE-F385-4951-B044-0A18FA513E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90797" y="188445"/>
                  <a:ext cx="158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1055" name="Freihand 171054">
                  <a:extLst>
                    <a:ext uri="{FF2B5EF4-FFF2-40B4-BE49-F238E27FC236}">
                      <a16:creationId xmlns:a16="http://schemas.microsoft.com/office/drawing/2014/main" id="{28D8CF55-EDAD-4B70-815B-84F2D1EF5C02}"/>
                    </a:ext>
                  </a:extLst>
                </p14:cNvPr>
                <p14:cNvContentPartPr/>
                <p14:nvPr/>
              </p14:nvContentPartPr>
              <p14:xfrm>
                <a:off x="11204637" y="145965"/>
                <a:ext cx="85320" cy="122040"/>
              </p14:xfrm>
            </p:contentPart>
          </mc:Choice>
          <mc:Fallback>
            <p:pic>
              <p:nvPicPr>
                <p:cNvPr id="171055" name="Freihand 171054">
                  <a:extLst>
                    <a:ext uri="{FF2B5EF4-FFF2-40B4-BE49-F238E27FC236}">
                      <a16:creationId xmlns:a16="http://schemas.microsoft.com/office/drawing/2014/main" id="{28D8CF55-EDAD-4B70-815B-84F2D1EF5C0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00317" y="141645"/>
                  <a:ext cx="9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1057" name="Freihand 171056">
                  <a:extLst>
                    <a:ext uri="{FF2B5EF4-FFF2-40B4-BE49-F238E27FC236}">
                      <a16:creationId xmlns:a16="http://schemas.microsoft.com/office/drawing/2014/main" id="{1B2D35E1-325C-4ED8-92D2-F94BC2395952}"/>
                    </a:ext>
                  </a:extLst>
                </p14:cNvPr>
                <p14:cNvContentPartPr/>
                <p14:nvPr/>
              </p14:nvContentPartPr>
              <p14:xfrm>
                <a:off x="9754917" y="2243325"/>
                <a:ext cx="19440" cy="464040"/>
              </p14:xfrm>
            </p:contentPart>
          </mc:Choice>
          <mc:Fallback>
            <p:pic>
              <p:nvPicPr>
                <p:cNvPr id="171057" name="Freihand 171056">
                  <a:extLst>
                    <a:ext uri="{FF2B5EF4-FFF2-40B4-BE49-F238E27FC236}">
                      <a16:creationId xmlns:a16="http://schemas.microsoft.com/office/drawing/2014/main" id="{1B2D35E1-325C-4ED8-92D2-F94BC239595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50597" y="2239005"/>
                  <a:ext cx="280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1058" name="Freihand 171057">
                  <a:extLst>
                    <a:ext uri="{FF2B5EF4-FFF2-40B4-BE49-F238E27FC236}">
                      <a16:creationId xmlns:a16="http://schemas.microsoft.com/office/drawing/2014/main" id="{1C8E4983-4E85-4C69-BF27-C58EFD0C995B}"/>
                    </a:ext>
                  </a:extLst>
                </p14:cNvPr>
                <p14:cNvContentPartPr/>
                <p14:nvPr/>
              </p14:nvContentPartPr>
              <p14:xfrm>
                <a:off x="8813877" y="1560765"/>
                <a:ext cx="455400" cy="23400"/>
              </p14:xfrm>
            </p:contentPart>
          </mc:Choice>
          <mc:Fallback>
            <p:pic>
              <p:nvPicPr>
                <p:cNvPr id="171058" name="Freihand 171057">
                  <a:extLst>
                    <a:ext uri="{FF2B5EF4-FFF2-40B4-BE49-F238E27FC236}">
                      <a16:creationId xmlns:a16="http://schemas.microsoft.com/office/drawing/2014/main" id="{1C8E4983-4E85-4C69-BF27-C58EFD0C995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09557" y="1556445"/>
                  <a:ext cx="464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1056" name="Freihand 171055">
                  <a:extLst>
                    <a:ext uri="{FF2B5EF4-FFF2-40B4-BE49-F238E27FC236}">
                      <a16:creationId xmlns:a16="http://schemas.microsoft.com/office/drawing/2014/main" id="{E8CEFDCD-86FC-4657-95B9-50720D135D39}"/>
                    </a:ext>
                  </a:extLst>
                </p14:cNvPr>
                <p14:cNvContentPartPr/>
                <p14:nvPr/>
              </p14:nvContentPartPr>
              <p14:xfrm>
                <a:off x="9767157" y="1558245"/>
                <a:ext cx="19440" cy="282600"/>
              </p14:xfrm>
            </p:contentPart>
          </mc:Choice>
          <mc:Fallback>
            <p:pic>
              <p:nvPicPr>
                <p:cNvPr id="171056" name="Freihand 171055">
                  <a:extLst>
                    <a:ext uri="{FF2B5EF4-FFF2-40B4-BE49-F238E27FC236}">
                      <a16:creationId xmlns:a16="http://schemas.microsoft.com/office/drawing/2014/main" id="{E8CEFDCD-86FC-4657-95B9-50720D135D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62837" y="1553925"/>
                  <a:ext cx="28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059" name="Freihand 171058">
                  <a:extLst>
                    <a:ext uri="{FF2B5EF4-FFF2-40B4-BE49-F238E27FC236}">
                      <a16:creationId xmlns:a16="http://schemas.microsoft.com/office/drawing/2014/main" id="{F13D75A3-A7FA-4597-9BF7-F89DF0D31FDD}"/>
                    </a:ext>
                  </a:extLst>
                </p14:cNvPr>
                <p14:cNvContentPartPr/>
                <p14:nvPr/>
              </p14:nvContentPartPr>
              <p14:xfrm>
                <a:off x="9606237" y="1513605"/>
                <a:ext cx="214560" cy="27360"/>
              </p14:xfrm>
            </p:contentPart>
          </mc:Choice>
          <mc:Fallback>
            <p:pic>
              <p:nvPicPr>
                <p:cNvPr id="171059" name="Freihand 171058">
                  <a:extLst>
                    <a:ext uri="{FF2B5EF4-FFF2-40B4-BE49-F238E27FC236}">
                      <a16:creationId xmlns:a16="http://schemas.microsoft.com/office/drawing/2014/main" id="{F13D75A3-A7FA-4597-9BF7-F89DF0D31FD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01917" y="1509285"/>
                  <a:ext cx="22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1060" name="Freihand 171059">
                  <a:extLst>
                    <a:ext uri="{FF2B5EF4-FFF2-40B4-BE49-F238E27FC236}">
                      <a16:creationId xmlns:a16="http://schemas.microsoft.com/office/drawing/2014/main" id="{69D9FEF6-94DE-4491-8C4B-9D399C817B5A}"/>
                    </a:ext>
                  </a:extLst>
                </p14:cNvPr>
                <p14:cNvContentPartPr/>
                <p14:nvPr/>
              </p14:nvContentPartPr>
              <p14:xfrm>
                <a:off x="9699837" y="3018405"/>
                <a:ext cx="133200" cy="50760"/>
              </p14:xfrm>
            </p:contentPart>
          </mc:Choice>
          <mc:Fallback>
            <p:pic>
              <p:nvPicPr>
                <p:cNvPr id="171060" name="Freihand 171059">
                  <a:extLst>
                    <a:ext uri="{FF2B5EF4-FFF2-40B4-BE49-F238E27FC236}">
                      <a16:creationId xmlns:a16="http://schemas.microsoft.com/office/drawing/2014/main" id="{69D9FEF6-94DE-4491-8C4B-9D399C817B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95517" y="3014085"/>
                  <a:ext cx="14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1061" name="Freihand 171060">
                  <a:extLst>
                    <a:ext uri="{FF2B5EF4-FFF2-40B4-BE49-F238E27FC236}">
                      <a16:creationId xmlns:a16="http://schemas.microsoft.com/office/drawing/2014/main" id="{5050E0C9-28A1-4592-BAC9-1246F164A6B1}"/>
                    </a:ext>
                  </a:extLst>
                </p14:cNvPr>
                <p14:cNvContentPartPr/>
                <p14:nvPr/>
              </p14:nvContentPartPr>
              <p14:xfrm>
                <a:off x="9768237" y="3024165"/>
                <a:ext cx="70200" cy="138240"/>
              </p14:xfrm>
            </p:contentPart>
          </mc:Choice>
          <mc:Fallback>
            <p:pic>
              <p:nvPicPr>
                <p:cNvPr id="171061" name="Freihand 171060">
                  <a:extLst>
                    <a:ext uri="{FF2B5EF4-FFF2-40B4-BE49-F238E27FC236}">
                      <a16:creationId xmlns:a16="http://schemas.microsoft.com/office/drawing/2014/main" id="{5050E0C9-28A1-4592-BAC9-1246F164A6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63917" y="3019845"/>
                  <a:ext cx="78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1062" name="Freihand 171061">
                  <a:extLst>
                    <a:ext uri="{FF2B5EF4-FFF2-40B4-BE49-F238E27FC236}">
                      <a16:creationId xmlns:a16="http://schemas.microsoft.com/office/drawing/2014/main" id="{11EEDF56-1C8F-4BC4-BC1F-2E4E66395ECE}"/>
                    </a:ext>
                  </a:extLst>
                </p14:cNvPr>
                <p14:cNvContentPartPr/>
                <p14:nvPr/>
              </p14:nvContentPartPr>
              <p14:xfrm>
                <a:off x="9875157" y="2929845"/>
                <a:ext cx="248760" cy="137160"/>
              </p14:xfrm>
            </p:contentPart>
          </mc:Choice>
          <mc:Fallback>
            <p:pic>
              <p:nvPicPr>
                <p:cNvPr id="171062" name="Freihand 171061">
                  <a:extLst>
                    <a:ext uri="{FF2B5EF4-FFF2-40B4-BE49-F238E27FC236}">
                      <a16:creationId xmlns:a16="http://schemas.microsoft.com/office/drawing/2014/main" id="{11EEDF56-1C8F-4BC4-BC1F-2E4E66395EC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70837" y="2925525"/>
                  <a:ext cx="257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80" name="Gruppieren 171079">
            <a:extLst>
              <a:ext uri="{FF2B5EF4-FFF2-40B4-BE49-F238E27FC236}">
                <a16:creationId xmlns:a16="http://schemas.microsoft.com/office/drawing/2014/main" id="{9D1B3941-4F63-4862-8371-5A568922C39E}"/>
              </a:ext>
            </a:extLst>
          </p:cNvPr>
          <p:cNvGrpSpPr/>
          <p:nvPr/>
        </p:nvGrpSpPr>
        <p:grpSpPr>
          <a:xfrm>
            <a:off x="598677" y="3430245"/>
            <a:ext cx="1497600" cy="222840"/>
            <a:chOff x="598677" y="3430245"/>
            <a:chExt cx="149760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1066" name="Freihand 171065">
                  <a:extLst>
                    <a:ext uri="{FF2B5EF4-FFF2-40B4-BE49-F238E27FC236}">
                      <a16:creationId xmlns:a16="http://schemas.microsoft.com/office/drawing/2014/main" id="{C996E6D6-0606-4A0E-AC88-38813F831AC8}"/>
                    </a:ext>
                  </a:extLst>
                </p14:cNvPr>
                <p14:cNvContentPartPr/>
                <p14:nvPr/>
              </p14:nvContentPartPr>
              <p14:xfrm>
                <a:off x="772557" y="3504405"/>
                <a:ext cx="360" cy="360"/>
              </p14:xfrm>
            </p:contentPart>
          </mc:Choice>
          <mc:Fallback>
            <p:pic>
              <p:nvPicPr>
                <p:cNvPr id="171066" name="Freihand 171065">
                  <a:extLst>
                    <a:ext uri="{FF2B5EF4-FFF2-40B4-BE49-F238E27FC236}">
                      <a16:creationId xmlns:a16="http://schemas.microsoft.com/office/drawing/2014/main" id="{C996E6D6-0606-4A0E-AC88-38813F831A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237" y="3500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1067" name="Freihand 171066">
                  <a:extLst>
                    <a:ext uri="{FF2B5EF4-FFF2-40B4-BE49-F238E27FC236}">
                      <a16:creationId xmlns:a16="http://schemas.microsoft.com/office/drawing/2014/main" id="{93D0D4EC-CB3B-4C9A-947C-3C1723269BBB}"/>
                    </a:ext>
                  </a:extLst>
                </p14:cNvPr>
                <p14:cNvContentPartPr/>
                <p14:nvPr/>
              </p14:nvContentPartPr>
              <p14:xfrm>
                <a:off x="598677" y="3540765"/>
                <a:ext cx="153360" cy="10440"/>
              </p14:xfrm>
            </p:contentPart>
          </mc:Choice>
          <mc:Fallback>
            <p:pic>
              <p:nvPicPr>
                <p:cNvPr id="171067" name="Freihand 171066">
                  <a:extLst>
                    <a:ext uri="{FF2B5EF4-FFF2-40B4-BE49-F238E27FC236}">
                      <a16:creationId xmlns:a16="http://schemas.microsoft.com/office/drawing/2014/main" id="{93D0D4EC-CB3B-4C9A-947C-3C1723269B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4357" y="3536445"/>
                  <a:ext cx="162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1068" name="Freihand 171067">
                  <a:extLst>
                    <a:ext uri="{FF2B5EF4-FFF2-40B4-BE49-F238E27FC236}">
                      <a16:creationId xmlns:a16="http://schemas.microsoft.com/office/drawing/2014/main" id="{5FD89DC5-D023-450C-B1D5-A14AD2377DA2}"/>
                    </a:ext>
                  </a:extLst>
                </p14:cNvPr>
                <p14:cNvContentPartPr/>
                <p14:nvPr/>
              </p14:nvContentPartPr>
              <p14:xfrm>
                <a:off x="616317" y="3498285"/>
                <a:ext cx="248040" cy="115920"/>
              </p14:xfrm>
            </p:contentPart>
          </mc:Choice>
          <mc:Fallback>
            <p:pic>
              <p:nvPicPr>
                <p:cNvPr id="171068" name="Freihand 171067">
                  <a:extLst>
                    <a:ext uri="{FF2B5EF4-FFF2-40B4-BE49-F238E27FC236}">
                      <a16:creationId xmlns:a16="http://schemas.microsoft.com/office/drawing/2014/main" id="{5FD89DC5-D023-450C-B1D5-A14AD2377D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1997" y="3493965"/>
                  <a:ext cx="25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1069" name="Freihand 171068">
                  <a:extLst>
                    <a:ext uri="{FF2B5EF4-FFF2-40B4-BE49-F238E27FC236}">
                      <a16:creationId xmlns:a16="http://schemas.microsoft.com/office/drawing/2014/main" id="{D9ABE47D-C3A4-4B64-8637-A0F1279774BC}"/>
                    </a:ext>
                  </a:extLst>
                </p14:cNvPr>
                <p14:cNvContentPartPr/>
                <p14:nvPr/>
              </p14:nvContentPartPr>
              <p14:xfrm>
                <a:off x="1046157" y="3476325"/>
                <a:ext cx="21240" cy="101160"/>
              </p14:xfrm>
            </p:contentPart>
          </mc:Choice>
          <mc:Fallback>
            <p:pic>
              <p:nvPicPr>
                <p:cNvPr id="171069" name="Freihand 171068">
                  <a:extLst>
                    <a:ext uri="{FF2B5EF4-FFF2-40B4-BE49-F238E27FC236}">
                      <a16:creationId xmlns:a16="http://schemas.microsoft.com/office/drawing/2014/main" id="{D9ABE47D-C3A4-4B64-8637-A0F1279774B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1837" y="3472005"/>
                  <a:ext cx="29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1070" name="Freihand 171069">
                  <a:extLst>
                    <a:ext uri="{FF2B5EF4-FFF2-40B4-BE49-F238E27FC236}">
                      <a16:creationId xmlns:a16="http://schemas.microsoft.com/office/drawing/2014/main" id="{3B86A840-FFBB-4496-A477-8C01B4C328F7}"/>
                    </a:ext>
                  </a:extLst>
                </p14:cNvPr>
                <p14:cNvContentPartPr/>
                <p14:nvPr/>
              </p14:nvContentPartPr>
              <p14:xfrm>
                <a:off x="1042197" y="3469125"/>
                <a:ext cx="123480" cy="7200"/>
              </p14:xfrm>
            </p:contentPart>
          </mc:Choice>
          <mc:Fallback>
            <p:pic>
              <p:nvPicPr>
                <p:cNvPr id="171070" name="Freihand 171069">
                  <a:extLst>
                    <a:ext uri="{FF2B5EF4-FFF2-40B4-BE49-F238E27FC236}">
                      <a16:creationId xmlns:a16="http://schemas.microsoft.com/office/drawing/2014/main" id="{3B86A840-FFBB-4496-A477-8C01B4C328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7877" y="3464805"/>
                  <a:ext cx="132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1071" name="Freihand 171070">
                  <a:extLst>
                    <a:ext uri="{FF2B5EF4-FFF2-40B4-BE49-F238E27FC236}">
                      <a16:creationId xmlns:a16="http://schemas.microsoft.com/office/drawing/2014/main" id="{1BB0DAD1-D8EA-436F-BC8D-B382E3F4E8DA}"/>
                    </a:ext>
                  </a:extLst>
                </p14:cNvPr>
                <p14:cNvContentPartPr/>
                <p14:nvPr/>
              </p14:nvContentPartPr>
              <p14:xfrm>
                <a:off x="1040397" y="3512685"/>
                <a:ext cx="131400" cy="69480"/>
              </p14:xfrm>
            </p:contentPart>
          </mc:Choice>
          <mc:Fallback>
            <p:pic>
              <p:nvPicPr>
                <p:cNvPr id="171071" name="Freihand 171070">
                  <a:extLst>
                    <a:ext uri="{FF2B5EF4-FFF2-40B4-BE49-F238E27FC236}">
                      <a16:creationId xmlns:a16="http://schemas.microsoft.com/office/drawing/2014/main" id="{1BB0DAD1-D8EA-436F-BC8D-B382E3F4E8D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6077" y="3508365"/>
                  <a:ext cx="140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1072" name="Freihand 171071">
                  <a:extLst>
                    <a:ext uri="{FF2B5EF4-FFF2-40B4-BE49-F238E27FC236}">
                      <a16:creationId xmlns:a16="http://schemas.microsoft.com/office/drawing/2014/main" id="{13B764AF-B03F-4451-AB8E-2E0F33978BD9}"/>
                    </a:ext>
                  </a:extLst>
                </p14:cNvPr>
                <p14:cNvContentPartPr/>
                <p14:nvPr/>
              </p14:nvContentPartPr>
              <p14:xfrm>
                <a:off x="1214277" y="3503325"/>
                <a:ext cx="98640" cy="149760"/>
              </p14:xfrm>
            </p:contentPart>
          </mc:Choice>
          <mc:Fallback>
            <p:pic>
              <p:nvPicPr>
                <p:cNvPr id="171072" name="Freihand 171071">
                  <a:extLst>
                    <a:ext uri="{FF2B5EF4-FFF2-40B4-BE49-F238E27FC236}">
                      <a16:creationId xmlns:a16="http://schemas.microsoft.com/office/drawing/2014/main" id="{13B764AF-B03F-4451-AB8E-2E0F33978B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09957" y="3499005"/>
                  <a:ext cx="107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1073" name="Freihand 171072">
                  <a:extLst>
                    <a:ext uri="{FF2B5EF4-FFF2-40B4-BE49-F238E27FC236}">
                      <a16:creationId xmlns:a16="http://schemas.microsoft.com/office/drawing/2014/main" id="{6503300F-6C9B-48D4-A19C-3CF71A7E6277}"/>
                    </a:ext>
                  </a:extLst>
                </p14:cNvPr>
                <p14:cNvContentPartPr/>
                <p14:nvPr/>
              </p14:nvContentPartPr>
              <p14:xfrm>
                <a:off x="1317957" y="3503685"/>
                <a:ext cx="113760" cy="63000"/>
              </p14:xfrm>
            </p:contentPart>
          </mc:Choice>
          <mc:Fallback>
            <p:pic>
              <p:nvPicPr>
                <p:cNvPr id="171073" name="Freihand 171072">
                  <a:extLst>
                    <a:ext uri="{FF2B5EF4-FFF2-40B4-BE49-F238E27FC236}">
                      <a16:creationId xmlns:a16="http://schemas.microsoft.com/office/drawing/2014/main" id="{6503300F-6C9B-48D4-A19C-3CF71A7E62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13637" y="3499365"/>
                  <a:ext cx="122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1074" name="Freihand 171073">
                  <a:extLst>
                    <a:ext uri="{FF2B5EF4-FFF2-40B4-BE49-F238E27FC236}">
                      <a16:creationId xmlns:a16="http://schemas.microsoft.com/office/drawing/2014/main" id="{E76D1FC2-24D7-4F13-977F-D6BF22619501}"/>
                    </a:ext>
                  </a:extLst>
                </p14:cNvPr>
                <p14:cNvContentPartPr/>
                <p14:nvPr/>
              </p14:nvContentPartPr>
              <p14:xfrm>
                <a:off x="1406157" y="3502245"/>
                <a:ext cx="44640" cy="62280"/>
              </p14:xfrm>
            </p:contentPart>
          </mc:Choice>
          <mc:Fallback>
            <p:pic>
              <p:nvPicPr>
                <p:cNvPr id="171074" name="Freihand 171073">
                  <a:extLst>
                    <a:ext uri="{FF2B5EF4-FFF2-40B4-BE49-F238E27FC236}">
                      <a16:creationId xmlns:a16="http://schemas.microsoft.com/office/drawing/2014/main" id="{E76D1FC2-24D7-4F13-977F-D6BF226195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01837" y="3497925"/>
                  <a:ext cx="53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1075" name="Freihand 171074">
                  <a:extLst>
                    <a:ext uri="{FF2B5EF4-FFF2-40B4-BE49-F238E27FC236}">
                      <a16:creationId xmlns:a16="http://schemas.microsoft.com/office/drawing/2014/main" id="{74DDF85B-182C-4867-90F5-E2EF1C6E58B3}"/>
                    </a:ext>
                  </a:extLst>
                </p14:cNvPr>
                <p14:cNvContentPartPr/>
                <p14:nvPr/>
              </p14:nvContentPartPr>
              <p14:xfrm>
                <a:off x="1484637" y="3433845"/>
                <a:ext cx="64800" cy="136080"/>
              </p14:xfrm>
            </p:contentPart>
          </mc:Choice>
          <mc:Fallback>
            <p:pic>
              <p:nvPicPr>
                <p:cNvPr id="171075" name="Freihand 171074">
                  <a:extLst>
                    <a:ext uri="{FF2B5EF4-FFF2-40B4-BE49-F238E27FC236}">
                      <a16:creationId xmlns:a16="http://schemas.microsoft.com/office/drawing/2014/main" id="{74DDF85B-182C-4867-90F5-E2EF1C6E58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80317" y="3429525"/>
                  <a:ext cx="73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1076" name="Freihand 171075">
                  <a:extLst>
                    <a:ext uri="{FF2B5EF4-FFF2-40B4-BE49-F238E27FC236}">
                      <a16:creationId xmlns:a16="http://schemas.microsoft.com/office/drawing/2014/main" id="{8A95A524-07DF-496A-BADC-EB39A526A658}"/>
                    </a:ext>
                  </a:extLst>
                </p14:cNvPr>
                <p14:cNvContentPartPr/>
                <p14:nvPr/>
              </p14:nvContentPartPr>
              <p14:xfrm>
                <a:off x="1552677" y="3506205"/>
                <a:ext cx="36000" cy="53640"/>
              </p14:xfrm>
            </p:contentPart>
          </mc:Choice>
          <mc:Fallback>
            <p:pic>
              <p:nvPicPr>
                <p:cNvPr id="171076" name="Freihand 171075">
                  <a:extLst>
                    <a:ext uri="{FF2B5EF4-FFF2-40B4-BE49-F238E27FC236}">
                      <a16:creationId xmlns:a16="http://schemas.microsoft.com/office/drawing/2014/main" id="{8A95A524-07DF-496A-BADC-EB39A526A6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48357" y="3501885"/>
                  <a:ext cx="4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1077" name="Freihand 171076">
                  <a:extLst>
                    <a:ext uri="{FF2B5EF4-FFF2-40B4-BE49-F238E27FC236}">
                      <a16:creationId xmlns:a16="http://schemas.microsoft.com/office/drawing/2014/main" id="{2BAE4B46-68BF-4E0A-AD98-AEF9C74C1820}"/>
                    </a:ext>
                  </a:extLst>
                </p14:cNvPr>
                <p14:cNvContentPartPr/>
                <p14:nvPr/>
              </p14:nvContentPartPr>
              <p14:xfrm>
                <a:off x="1607757" y="3430245"/>
                <a:ext cx="3600" cy="1080"/>
              </p14:xfrm>
            </p:contentPart>
          </mc:Choice>
          <mc:Fallback>
            <p:pic>
              <p:nvPicPr>
                <p:cNvPr id="171077" name="Freihand 171076">
                  <a:extLst>
                    <a:ext uri="{FF2B5EF4-FFF2-40B4-BE49-F238E27FC236}">
                      <a16:creationId xmlns:a16="http://schemas.microsoft.com/office/drawing/2014/main" id="{2BAE4B46-68BF-4E0A-AD98-AEF9C74C18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03437" y="3425925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1078" name="Freihand 171077">
                  <a:extLst>
                    <a:ext uri="{FF2B5EF4-FFF2-40B4-BE49-F238E27FC236}">
                      <a16:creationId xmlns:a16="http://schemas.microsoft.com/office/drawing/2014/main" id="{EFA23760-85B2-4DE0-8952-FE9C0DCA1F2A}"/>
                    </a:ext>
                  </a:extLst>
                </p14:cNvPr>
                <p14:cNvContentPartPr/>
                <p14:nvPr/>
              </p14:nvContentPartPr>
              <p14:xfrm>
                <a:off x="1638717" y="3441045"/>
                <a:ext cx="64080" cy="115200"/>
              </p14:xfrm>
            </p:contentPart>
          </mc:Choice>
          <mc:Fallback>
            <p:pic>
              <p:nvPicPr>
                <p:cNvPr id="171078" name="Freihand 171077">
                  <a:extLst>
                    <a:ext uri="{FF2B5EF4-FFF2-40B4-BE49-F238E27FC236}">
                      <a16:creationId xmlns:a16="http://schemas.microsoft.com/office/drawing/2014/main" id="{EFA23760-85B2-4DE0-8952-FE9C0DCA1F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34397" y="3436725"/>
                  <a:ext cx="72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1079" name="Freihand 171078">
                  <a:extLst>
                    <a:ext uri="{FF2B5EF4-FFF2-40B4-BE49-F238E27FC236}">
                      <a16:creationId xmlns:a16="http://schemas.microsoft.com/office/drawing/2014/main" id="{387B8390-CD3C-47D1-8655-7B8894BD1458}"/>
                    </a:ext>
                  </a:extLst>
                </p14:cNvPr>
                <p14:cNvContentPartPr/>
                <p14:nvPr/>
              </p14:nvContentPartPr>
              <p14:xfrm>
                <a:off x="1740597" y="3496125"/>
                <a:ext cx="355680" cy="55440"/>
              </p14:xfrm>
            </p:contentPart>
          </mc:Choice>
          <mc:Fallback>
            <p:pic>
              <p:nvPicPr>
                <p:cNvPr id="171079" name="Freihand 171078">
                  <a:extLst>
                    <a:ext uri="{FF2B5EF4-FFF2-40B4-BE49-F238E27FC236}">
                      <a16:creationId xmlns:a16="http://schemas.microsoft.com/office/drawing/2014/main" id="{387B8390-CD3C-47D1-8655-7B8894BD14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36277" y="3491805"/>
                  <a:ext cx="3643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95" name="Gruppieren 171094">
            <a:extLst>
              <a:ext uri="{FF2B5EF4-FFF2-40B4-BE49-F238E27FC236}">
                <a16:creationId xmlns:a16="http://schemas.microsoft.com/office/drawing/2014/main" id="{E63C2281-7911-45F6-9CBD-EC751E3AD308}"/>
              </a:ext>
            </a:extLst>
          </p:cNvPr>
          <p:cNvGrpSpPr/>
          <p:nvPr/>
        </p:nvGrpSpPr>
        <p:grpSpPr>
          <a:xfrm>
            <a:off x="2403717" y="3371925"/>
            <a:ext cx="824040" cy="212760"/>
            <a:chOff x="2403717" y="3371925"/>
            <a:chExt cx="82404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081" name="Freihand 171080">
                  <a:extLst>
                    <a:ext uri="{FF2B5EF4-FFF2-40B4-BE49-F238E27FC236}">
                      <a16:creationId xmlns:a16="http://schemas.microsoft.com/office/drawing/2014/main" id="{BF6292CE-FEB7-43B4-BD23-336CE479E031}"/>
                    </a:ext>
                  </a:extLst>
                </p14:cNvPr>
                <p14:cNvContentPartPr/>
                <p14:nvPr/>
              </p14:nvContentPartPr>
              <p14:xfrm>
                <a:off x="2403717" y="3430245"/>
                <a:ext cx="125280" cy="154440"/>
              </p14:xfrm>
            </p:contentPart>
          </mc:Choice>
          <mc:Fallback>
            <p:pic>
              <p:nvPicPr>
                <p:cNvPr id="171081" name="Freihand 171080">
                  <a:extLst>
                    <a:ext uri="{FF2B5EF4-FFF2-40B4-BE49-F238E27FC236}">
                      <a16:creationId xmlns:a16="http://schemas.microsoft.com/office/drawing/2014/main" id="{BF6292CE-FEB7-43B4-BD23-336CE479E0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9397" y="3425925"/>
                  <a:ext cx="133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082" name="Freihand 171081">
                  <a:extLst>
                    <a:ext uri="{FF2B5EF4-FFF2-40B4-BE49-F238E27FC236}">
                      <a16:creationId xmlns:a16="http://schemas.microsoft.com/office/drawing/2014/main" id="{63A4D102-04B8-46DD-9E54-9A342381DAB6}"/>
                    </a:ext>
                  </a:extLst>
                </p14:cNvPr>
                <p14:cNvContentPartPr/>
                <p14:nvPr/>
              </p14:nvContentPartPr>
              <p14:xfrm>
                <a:off x="2611437" y="3371925"/>
                <a:ext cx="35280" cy="74160"/>
              </p14:xfrm>
            </p:contentPart>
          </mc:Choice>
          <mc:Fallback>
            <p:pic>
              <p:nvPicPr>
                <p:cNvPr id="171082" name="Freihand 171081">
                  <a:extLst>
                    <a:ext uri="{FF2B5EF4-FFF2-40B4-BE49-F238E27FC236}">
                      <a16:creationId xmlns:a16="http://schemas.microsoft.com/office/drawing/2014/main" id="{63A4D102-04B8-46DD-9E54-9A342381DAB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07117" y="3367605"/>
                  <a:ext cx="4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083" name="Freihand 171082">
                  <a:extLst>
                    <a:ext uri="{FF2B5EF4-FFF2-40B4-BE49-F238E27FC236}">
                      <a16:creationId xmlns:a16="http://schemas.microsoft.com/office/drawing/2014/main" id="{EF54FF8A-E4C4-4584-9EB4-0A09AB567C4C}"/>
                    </a:ext>
                  </a:extLst>
                </p14:cNvPr>
                <p14:cNvContentPartPr/>
                <p14:nvPr/>
              </p14:nvContentPartPr>
              <p14:xfrm>
                <a:off x="2558877" y="3385245"/>
                <a:ext cx="120960" cy="75240"/>
              </p14:xfrm>
            </p:contentPart>
          </mc:Choice>
          <mc:Fallback>
            <p:pic>
              <p:nvPicPr>
                <p:cNvPr id="171083" name="Freihand 171082">
                  <a:extLst>
                    <a:ext uri="{FF2B5EF4-FFF2-40B4-BE49-F238E27FC236}">
                      <a16:creationId xmlns:a16="http://schemas.microsoft.com/office/drawing/2014/main" id="{EF54FF8A-E4C4-4584-9EB4-0A09AB567C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54557" y="3380925"/>
                  <a:ext cx="129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1084" name="Freihand 171083">
                  <a:extLst>
                    <a:ext uri="{FF2B5EF4-FFF2-40B4-BE49-F238E27FC236}">
                      <a16:creationId xmlns:a16="http://schemas.microsoft.com/office/drawing/2014/main" id="{990A3FC0-59CA-4423-942E-F262543E277E}"/>
                    </a:ext>
                  </a:extLst>
                </p14:cNvPr>
                <p14:cNvContentPartPr/>
                <p14:nvPr/>
              </p14:nvContentPartPr>
              <p14:xfrm>
                <a:off x="2793957" y="3458325"/>
                <a:ext cx="131400" cy="48600"/>
              </p14:xfrm>
            </p:contentPart>
          </mc:Choice>
          <mc:Fallback>
            <p:pic>
              <p:nvPicPr>
                <p:cNvPr id="171084" name="Freihand 171083">
                  <a:extLst>
                    <a:ext uri="{FF2B5EF4-FFF2-40B4-BE49-F238E27FC236}">
                      <a16:creationId xmlns:a16="http://schemas.microsoft.com/office/drawing/2014/main" id="{990A3FC0-59CA-4423-942E-F262543E277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89637" y="3454005"/>
                  <a:ext cx="140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1085" name="Freihand 171084">
                  <a:extLst>
                    <a:ext uri="{FF2B5EF4-FFF2-40B4-BE49-F238E27FC236}">
                      <a16:creationId xmlns:a16="http://schemas.microsoft.com/office/drawing/2014/main" id="{2BD9AAD7-7FEE-4409-B233-217033658686}"/>
                    </a:ext>
                  </a:extLst>
                </p14:cNvPr>
                <p14:cNvContentPartPr/>
                <p14:nvPr/>
              </p14:nvContentPartPr>
              <p14:xfrm>
                <a:off x="3105717" y="3400725"/>
                <a:ext cx="109080" cy="69840"/>
              </p14:xfrm>
            </p:contentPart>
          </mc:Choice>
          <mc:Fallback>
            <p:pic>
              <p:nvPicPr>
                <p:cNvPr id="171085" name="Freihand 171084">
                  <a:extLst>
                    <a:ext uri="{FF2B5EF4-FFF2-40B4-BE49-F238E27FC236}">
                      <a16:creationId xmlns:a16="http://schemas.microsoft.com/office/drawing/2014/main" id="{2BD9AAD7-7FEE-4409-B233-21703365868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01397" y="3396405"/>
                  <a:ext cx="117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1086" name="Freihand 171085">
                  <a:extLst>
                    <a:ext uri="{FF2B5EF4-FFF2-40B4-BE49-F238E27FC236}">
                      <a16:creationId xmlns:a16="http://schemas.microsoft.com/office/drawing/2014/main" id="{6160CC95-B062-4011-8791-D1576346ED88}"/>
                    </a:ext>
                  </a:extLst>
                </p14:cNvPr>
                <p14:cNvContentPartPr/>
                <p14:nvPr/>
              </p14:nvContentPartPr>
              <p14:xfrm>
                <a:off x="3151797" y="3428805"/>
                <a:ext cx="75960" cy="143280"/>
              </p14:xfrm>
            </p:contentPart>
          </mc:Choice>
          <mc:Fallback>
            <p:pic>
              <p:nvPicPr>
                <p:cNvPr id="171086" name="Freihand 171085">
                  <a:extLst>
                    <a:ext uri="{FF2B5EF4-FFF2-40B4-BE49-F238E27FC236}">
                      <a16:creationId xmlns:a16="http://schemas.microsoft.com/office/drawing/2014/main" id="{6160CC95-B062-4011-8791-D1576346ED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47477" y="3424485"/>
                  <a:ext cx="846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94" name="Gruppieren 171093">
            <a:extLst>
              <a:ext uri="{FF2B5EF4-FFF2-40B4-BE49-F238E27FC236}">
                <a16:creationId xmlns:a16="http://schemas.microsoft.com/office/drawing/2014/main" id="{4FFE55D2-D503-49D4-8982-A349E77621A3}"/>
              </a:ext>
            </a:extLst>
          </p:cNvPr>
          <p:cNvGrpSpPr/>
          <p:nvPr/>
        </p:nvGrpSpPr>
        <p:grpSpPr>
          <a:xfrm>
            <a:off x="3584157" y="3392805"/>
            <a:ext cx="281880" cy="127440"/>
            <a:chOff x="3584157" y="3392805"/>
            <a:chExt cx="28188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1087" name="Freihand 171086">
                  <a:extLst>
                    <a:ext uri="{FF2B5EF4-FFF2-40B4-BE49-F238E27FC236}">
                      <a16:creationId xmlns:a16="http://schemas.microsoft.com/office/drawing/2014/main" id="{03ABCB28-F674-4F66-A9D2-5F59EA06C49C}"/>
                    </a:ext>
                  </a:extLst>
                </p14:cNvPr>
                <p14:cNvContentPartPr/>
                <p14:nvPr/>
              </p14:nvContentPartPr>
              <p14:xfrm>
                <a:off x="3587037" y="3450765"/>
                <a:ext cx="131760" cy="5400"/>
              </p14:xfrm>
            </p:contentPart>
          </mc:Choice>
          <mc:Fallback>
            <p:pic>
              <p:nvPicPr>
                <p:cNvPr id="171087" name="Freihand 171086">
                  <a:extLst>
                    <a:ext uri="{FF2B5EF4-FFF2-40B4-BE49-F238E27FC236}">
                      <a16:creationId xmlns:a16="http://schemas.microsoft.com/office/drawing/2014/main" id="{03ABCB28-F674-4F66-A9D2-5F59EA06C49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82717" y="3446445"/>
                  <a:ext cx="140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1088" name="Freihand 171087">
                  <a:extLst>
                    <a:ext uri="{FF2B5EF4-FFF2-40B4-BE49-F238E27FC236}">
                      <a16:creationId xmlns:a16="http://schemas.microsoft.com/office/drawing/2014/main" id="{81793059-5ADC-43A5-ABF6-CA62551B2080}"/>
                    </a:ext>
                  </a:extLst>
                </p14:cNvPr>
                <p14:cNvContentPartPr/>
                <p14:nvPr/>
              </p14:nvContentPartPr>
              <p14:xfrm>
                <a:off x="3584157" y="3466965"/>
                <a:ext cx="165960" cy="20160"/>
              </p14:xfrm>
            </p:contentPart>
          </mc:Choice>
          <mc:Fallback>
            <p:pic>
              <p:nvPicPr>
                <p:cNvPr id="171088" name="Freihand 171087">
                  <a:extLst>
                    <a:ext uri="{FF2B5EF4-FFF2-40B4-BE49-F238E27FC236}">
                      <a16:creationId xmlns:a16="http://schemas.microsoft.com/office/drawing/2014/main" id="{81793059-5ADC-43A5-ABF6-CA62551B208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79837" y="3462645"/>
                  <a:ext cx="174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1089" name="Freihand 171088">
                  <a:extLst>
                    <a:ext uri="{FF2B5EF4-FFF2-40B4-BE49-F238E27FC236}">
                      <a16:creationId xmlns:a16="http://schemas.microsoft.com/office/drawing/2014/main" id="{700561EC-DADC-4DA5-8994-A9ADCE3D08DF}"/>
                    </a:ext>
                  </a:extLst>
                </p14:cNvPr>
                <p14:cNvContentPartPr/>
                <p14:nvPr/>
              </p14:nvContentPartPr>
              <p14:xfrm>
                <a:off x="3766677" y="3392805"/>
                <a:ext cx="99360" cy="127440"/>
              </p14:xfrm>
            </p:contentPart>
          </mc:Choice>
          <mc:Fallback>
            <p:pic>
              <p:nvPicPr>
                <p:cNvPr id="171089" name="Freihand 171088">
                  <a:extLst>
                    <a:ext uri="{FF2B5EF4-FFF2-40B4-BE49-F238E27FC236}">
                      <a16:creationId xmlns:a16="http://schemas.microsoft.com/office/drawing/2014/main" id="{700561EC-DADC-4DA5-8994-A9ADCE3D08D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62357" y="3388485"/>
                  <a:ext cx="1080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05" name="Gruppieren 171104">
            <a:extLst>
              <a:ext uri="{FF2B5EF4-FFF2-40B4-BE49-F238E27FC236}">
                <a16:creationId xmlns:a16="http://schemas.microsoft.com/office/drawing/2014/main" id="{1D851E79-514F-44A8-8704-0FB74C971409}"/>
              </a:ext>
            </a:extLst>
          </p:cNvPr>
          <p:cNvGrpSpPr/>
          <p:nvPr/>
        </p:nvGrpSpPr>
        <p:grpSpPr>
          <a:xfrm>
            <a:off x="4087077" y="3330165"/>
            <a:ext cx="1746720" cy="196200"/>
            <a:chOff x="4087077" y="3330165"/>
            <a:chExt cx="174672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090" name="Freihand 171089">
                  <a:extLst>
                    <a:ext uri="{FF2B5EF4-FFF2-40B4-BE49-F238E27FC236}">
                      <a16:creationId xmlns:a16="http://schemas.microsoft.com/office/drawing/2014/main" id="{B173DC10-005A-4E3A-B12A-C66F9A5350C9}"/>
                    </a:ext>
                  </a:extLst>
                </p14:cNvPr>
                <p14:cNvContentPartPr/>
                <p14:nvPr/>
              </p14:nvContentPartPr>
              <p14:xfrm>
                <a:off x="4087077" y="3334845"/>
                <a:ext cx="133560" cy="113040"/>
              </p14:xfrm>
            </p:contentPart>
          </mc:Choice>
          <mc:Fallback>
            <p:pic>
              <p:nvPicPr>
                <p:cNvPr id="171090" name="Freihand 171089">
                  <a:extLst>
                    <a:ext uri="{FF2B5EF4-FFF2-40B4-BE49-F238E27FC236}">
                      <a16:creationId xmlns:a16="http://schemas.microsoft.com/office/drawing/2014/main" id="{B173DC10-005A-4E3A-B12A-C66F9A5350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2757" y="3330525"/>
                  <a:ext cx="142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1091" name="Freihand 171090">
                  <a:extLst>
                    <a:ext uri="{FF2B5EF4-FFF2-40B4-BE49-F238E27FC236}">
                      <a16:creationId xmlns:a16="http://schemas.microsoft.com/office/drawing/2014/main" id="{24DA6D20-229E-43D8-AE07-130A6E7040B9}"/>
                    </a:ext>
                  </a:extLst>
                </p14:cNvPr>
                <p14:cNvContentPartPr/>
                <p14:nvPr/>
              </p14:nvContentPartPr>
              <p14:xfrm>
                <a:off x="4111917" y="3406485"/>
                <a:ext cx="80280" cy="16560"/>
              </p14:xfrm>
            </p:contentPart>
          </mc:Choice>
          <mc:Fallback>
            <p:pic>
              <p:nvPicPr>
                <p:cNvPr id="171091" name="Freihand 171090">
                  <a:extLst>
                    <a:ext uri="{FF2B5EF4-FFF2-40B4-BE49-F238E27FC236}">
                      <a16:creationId xmlns:a16="http://schemas.microsoft.com/office/drawing/2014/main" id="{24DA6D20-229E-43D8-AE07-130A6E7040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07597" y="3402165"/>
                  <a:ext cx="88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1092" name="Freihand 171091">
                  <a:extLst>
                    <a:ext uri="{FF2B5EF4-FFF2-40B4-BE49-F238E27FC236}">
                      <a16:creationId xmlns:a16="http://schemas.microsoft.com/office/drawing/2014/main" id="{4FE749BD-947B-4CAF-BC39-DD92C8CE642F}"/>
                    </a:ext>
                  </a:extLst>
                </p14:cNvPr>
                <p14:cNvContentPartPr/>
                <p14:nvPr/>
              </p14:nvContentPartPr>
              <p14:xfrm>
                <a:off x="4282917" y="3348885"/>
                <a:ext cx="221400" cy="91440"/>
              </p14:xfrm>
            </p:contentPart>
          </mc:Choice>
          <mc:Fallback>
            <p:pic>
              <p:nvPicPr>
                <p:cNvPr id="171092" name="Freihand 171091">
                  <a:extLst>
                    <a:ext uri="{FF2B5EF4-FFF2-40B4-BE49-F238E27FC236}">
                      <a16:creationId xmlns:a16="http://schemas.microsoft.com/office/drawing/2014/main" id="{4FE749BD-947B-4CAF-BC39-DD92C8CE64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78597" y="3344565"/>
                  <a:ext cx="230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1096" name="Freihand 171095">
                  <a:extLst>
                    <a:ext uri="{FF2B5EF4-FFF2-40B4-BE49-F238E27FC236}">
                      <a16:creationId xmlns:a16="http://schemas.microsoft.com/office/drawing/2014/main" id="{B2FA4D7F-0244-4293-9B7E-EC700FB9EA27}"/>
                    </a:ext>
                  </a:extLst>
                </p14:cNvPr>
                <p14:cNvContentPartPr/>
                <p14:nvPr/>
              </p14:nvContentPartPr>
              <p14:xfrm>
                <a:off x="4649037" y="3382365"/>
                <a:ext cx="11160" cy="96120"/>
              </p14:xfrm>
            </p:contentPart>
          </mc:Choice>
          <mc:Fallback>
            <p:pic>
              <p:nvPicPr>
                <p:cNvPr id="171096" name="Freihand 171095">
                  <a:extLst>
                    <a:ext uri="{FF2B5EF4-FFF2-40B4-BE49-F238E27FC236}">
                      <a16:creationId xmlns:a16="http://schemas.microsoft.com/office/drawing/2014/main" id="{B2FA4D7F-0244-4293-9B7E-EC700FB9EA2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44717" y="3378045"/>
                  <a:ext cx="19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097" name="Freihand 171096">
                  <a:extLst>
                    <a:ext uri="{FF2B5EF4-FFF2-40B4-BE49-F238E27FC236}">
                      <a16:creationId xmlns:a16="http://schemas.microsoft.com/office/drawing/2014/main" id="{8AFC7344-35D9-4B61-ACCF-EA2AF8C441C4}"/>
                    </a:ext>
                  </a:extLst>
                </p14:cNvPr>
                <p14:cNvContentPartPr/>
                <p14:nvPr/>
              </p14:nvContentPartPr>
              <p14:xfrm>
                <a:off x="4621317" y="3424845"/>
                <a:ext cx="130320" cy="6840"/>
              </p14:xfrm>
            </p:contentPart>
          </mc:Choice>
          <mc:Fallback>
            <p:pic>
              <p:nvPicPr>
                <p:cNvPr id="171097" name="Freihand 171096">
                  <a:extLst>
                    <a:ext uri="{FF2B5EF4-FFF2-40B4-BE49-F238E27FC236}">
                      <a16:creationId xmlns:a16="http://schemas.microsoft.com/office/drawing/2014/main" id="{8AFC7344-35D9-4B61-ACCF-EA2AF8C441C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16997" y="3420525"/>
                  <a:ext cx="138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1098" name="Freihand 171097">
                  <a:extLst>
                    <a:ext uri="{FF2B5EF4-FFF2-40B4-BE49-F238E27FC236}">
                      <a16:creationId xmlns:a16="http://schemas.microsoft.com/office/drawing/2014/main" id="{B6225631-8089-404A-A06E-65DF338B41C7}"/>
                    </a:ext>
                  </a:extLst>
                </p14:cNvPr>
                <p14:cNvContentPartPr/>
                <p14:nvPr/>
              </p14:nvContentPartPr>
              <p14:xfrm>
                <a:off x="4754517" y="3369045"/>
                <a:ext cx="131400" cy="137520"/>
              </p14:xfrm>
            </p:contentPart>
          </mc:Choice>
          <mc:Fallback>
            <p:pic>
              <p:nvPicPr>
                <p:cNvPr id="171098" name="Freihand 171097">
                  <a:extLst>
                    <a:ext uri="{FF2B5EF4-FFF2-40B4-BE49-F238E27FC236}">
                      <a16:creationId xmlns:a16="http://schemas.microsoft.com/office/drawing/2014/main" id="{B6225631-8089-404A-A06E-65DF338B41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0197" y="3364725"/>
                  <a:ext cx="14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099" name="Freihand 171098">
                  <a:extLst>
                    <a:ext uri="{FF2B5EF4-FFF2-40B4-BE49-F238E27FC236}">
                      <a16:creationId xmlns:a16="http://schemas.microsoft.com/office/drawing/2014/main" id="{47B64B08-EE40-43FF-B306-594B606D7053}"/>
                    </a:ext>
                  </a:extLst>
                </p14:cNvPr>
                <p14:cNvContentPartPr/>
                <p14:nvPr/>
              </p14:nvContentPartPr>
              <p14:xfrm>
                <a:off x="4940997" y="3330165"/>
                <a:ext cx="119160" cy="129960"/>
              </p14:xfrm>
            </p:contentPart>
          </mc:Choice>
          <mc:Fallback>
            <p:pic>
              <p:nvPicPr>
                <p:cNvPr id="171099" name="Freihand 171098">
                  <a:extLst>
                    <a:ext uri="{FF2B5EF4-FFF2-40B4-BE49-F238E27FC236}">
                      <a16:creationId xmlns:a16="http://schemas.microsoft.com/office/drawing/2014/main" id="{47B64B08-EE40-43FF-B306-594B606D70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36677" y="3325845"/>
                  <a:ext cx="127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100" name="Freihand 171099">
                  <a:extLst>
                    <a:ext uri="{FF2B5EF4-FFF2-40B4-BE49-F238E27FC236}">
                      <a16:creationId xmlns:a16="http://schemas.microsoft.com/office/drawing/2014/main" id="{2FC22622-47A5-4699-9B3E-D95AD78A2F87}"/>
                    </a:ext>
                  </a:extLst>
                </p14:cNvPr>
                <p14:cNvContentPartPr/>
                <p14:nvPr/>
              </p14:nvContentPartPr>
              <p14:xfrm>
                <a:off x="5122797" y="3389565"/>
                <a:ext cx="104760" cy="35280"/>
              </p14:xfrm>
            </p:contentPart>
          </mc:Choice>
          <mc:Fallback>
            <p:pic>
              <p:nvPicPr>
                <p:cNvPr id="171100" name="Freihand 171099">
                  <a:extLst>
                    <a:ext uri="{FF2B5EF4-FFF2-40B4-BE49-F238E27FC236}">
                      <a16:creationId xmlns:a16="http://schemas.microsoft.com/office/drawing/2014/main" id="{2FC22622-47A5-4699-9B3E-D95AD78A2F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18477" y="3385245"/>
                  <a:ext cx="113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101" name="Freihand 171100">
                  <a:extLst>
                    <a:ext uri="{FF2B5EF4-FFF2-40B4-BE49-F238E27FC236}">
                      <a16:creationId xmlns:a16="http://schemas.microsoft.com/office/drawing/2014/main" id="{1FEFC10C-B447-4673-9BDB-437FADC4F6FD}"/>
                    </a:ext>
                  </a:extLst>
                </p14:cNvPr>
                <p14:cNvContentPartPr/>
                <p14:nvPr/>
              </p14:nvContentPartPr>
              <p14:xfrm>
                <a:off x="5156997" y="3403605"/>
                <a:ext cx="77760" cy="122760"/>
              </p14:xfrm>
            </p:contentPart>
          </mc:Choice>
          <mc:Fallback>
            <p:pic>
              <p:nvPicPr>
                <p:cNvPr id="171101" name="Freihand 171100">
                  <a:extLst>
                    <a:ext uri="{FF2B5EF4-FFF2-40B4-BE49-F238E27FC236}">
                      <a16:creationId xmlns:a16="http://schemas.microsoft.com/office/drawing/2014/main" id="{1FEFC10C-B447-4673-9BDB-437FADC4F6F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52677" y="3399285"/>
                  <a:ext cx="86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102" name="Freihand 171101">
                  <a:extLst>
                    <a:ext uri="{FF2B5EF4-FFF2-40B4-BE49-F238E27FC236}">
                      <a16:creationId xmlns:a16="http://schemas.microsoft.com/office/drawing/2014/main" id="{7444CCCB-4FCE-44D4-B057-D84617F23EB5}"/>
                    </a:ext>
                  </a:extLst>
                </p14:cNvPr>
                <p14:cNvContentPartPr/>
                <p14:nvPr/>
              </p14:nvContentPartPr>
              <p14:xfrm>
                <a:off x="5379477" y="3375165"/>
                <a:ext cx="200880" cy="46440"/>
              </p14:xfrm>
            </p:contentPart>
          </mc:Choice>
          <mc:Fallback>
            <p:pic>
              <p:nvPicPr>
                <p:cNvPr id="171102" name="Freihand 171101">
                  <a:extLst>
                    <a:ext uri="{FF2B5EF4-FFF2-40B4-BE49-F238E27FC236}">
                      <a16:creationId xmlns:a16="http://schemas.microsoft.com/office/drawing/2014/main" id="{7444CCCB-4FCE-44D4-B057-D84617F23EB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75157" y="3370845"/>
                  <a:ext cx="20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103" name="Freihand 171102">
                  <a:extLst>
                    <a:ext uri="{FF2B5EF4-FFF2-40B4-BE49-F238E27FC236}">
                      <a16:creationId xmlns:a16="http://schemas.microsoft.com/office/drawing/2014/main" id="{968579B2-1A51-4E17-A9EF-DE598CB09FD5}"/>
                    </a:ext>
                  </a:extLst>
                </p14:cNvPr>
                <p14:cNvContentPartPr/>
                <p14:nvPr/>
              </p14:nvContentPartPr>
              <p14:xfrm>
                <a:off x="5696637" y="3352845"/>
                <a:ext cx="127080" cy="38520"/>
              </p14:xfrm>
            </p:contentPart>
          </mc:Choice>
          <mc:Fallback>
            <p:pic>
              <p:nvPicPr>
                <p:cNvPr id="171103" name="Freihand 171102">
                  <a:extLst>
                    <a:ext uri="{FF2B5EF4-FFF2-40B4-BE49-F238E27FC236}">
                      <a16:creationId xmlns:a16="http://schemas.microsoft.com/office/drawing/2014/main" id="{968579B2-1A51-4E17-A9EF-DE598CB09F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92317" y="3348525"/>
                  <a:ext cx="13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104" name="Freihand 171103">
                  <a:extLst>
                    <a:ext uri="{FF2B5EF4-FFF2-40B4-BE49-F238E27FC236}">
                      <a16:creationId xmlns:a16="http://schemas.microsoft.com/office/drawing/2014/main" id="{9A0C0234-2652-4EA5-8EDE-10E127ED7AF5}"/>
                    </a:ext>
                  </a:extLst>
                </p14:cNvPr>
                <p14:cNvContentPartPr/>
                <p14:nvPr/>
              </p14:nvContentPartPr>
              <p14:xfrm>
                <a:off x="5735517" y="3346725"/>
                <a:ext cx="98280" cy="165960"/>
              </p14:xfrm>
            </p:contentPart>
          </mc:Choice>
          <mc:Fallback>
            <p:pic>
              <p:nvPicPr>
                <p:cNvPr id="171104" name="Freihand 171103">
                  <a:extLst>
                    <a:ext uri="{FF2B5EF4-FFF2-40B4-BE49-F238E27FC236}">
                      <a16:creationId xmlns:a16="http://schemas.microsoft.com/office/drawing/2014/main" id="{9A0C0234-2652-4EA5-8EDE-10E127ED7A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31197" y="3342405"/>
                  <a:ext cx="1069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12" name="Gruppieren 171111">
            <a:extLst>
              <a:ext uri="{FF2B5EF4-FFF2-40B4-BE49-F238E27FC236}">
                <a16:creationId xmlns:a16="http://schemas.microsoft.com/office/drawing/2014/main" id="{97437749-8E90-4465-81EC-52BC19BD0774}"/>
              </a:ext>
            </a:extLst>
          </p:cNvPr>
          <p:cNvGrpSpPr/>
          <p:nvPr/>
        </p:nvGrpSpPr>
        <p:grpSpPr>
          <a:xfrm>
            <a:off x="6242397" y="3200925"/>
            <a:ext cx="922320" cy="236160"/>
            <a:chOff x="6242397" y="3200925"/>
            <a:chExt cx="9223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106" name="Freihand 171105">
                  <a:extLst>
                    <a:ext uri="{FF2B5EF4-FFF2-40B4-BE49-F238E27FC236}">
                      <a16:creationId xmlns:a16="http://schemas.microsoft.com/office/drawing/2014/main" id="{5D2392DB-51A8-4657-BD7A-0508703AF6A9}"/>
                    </a:ext>
                  </a:extLst>
                </p14:cNvPr>
                <p14:cNvContentPartPr/>
                <p14:nvPr/>
              </p14:nvContentPartPr>
              <p14:xfrm>
                <a:off x="6242397" y="3200925"/>
                <a:ext cx="2520" cy="226800"/>
              </p14:xfrm>
            </p:contentPart>
          </mc:Choice>
          <mc:Fallback>
            <p:pic>
              <p:nvPicPr>
                <p:cNvPr id="171106" name="Freihand 171105">
                  <a:extLst>
                    <a:ext uri="{FF2B5EF4-FFF2-40B4-BE49-F238E27FC236}">
                      <a16:creationId xmlns:a16="http://schemas.microsoft.com/office/drawing/2014/main" id="{5D2392DB-51A8-4657-BD7A-0508703AF6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38077" y="3196605"/>
                  <a:ext cx="11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107" name="Freihand 171106">
                  <a:extLst>
                    <a:ext uri="{FF2B5EF4-FFF2-40B4-BE49-F238E27FC236}">
                      <a16:creationId xmlns:a16="http://schemas.microsoft.com/office/drawing/2014/main" id="{4E55ED64-A717-48AB-8B74-0E5336DE3340}"/>
                    </a:ext>
                  </a:extLst>
                </p14:cNvPr>
                <p14:cNvContentPartPr/>
                <p14:nvPr/>
              </p14:nvContentPartPr>
              <p14:xfrm>
                <a:off x="6379917" y="3329445"/>
                <a:ext cx="108000" cy="13320"/>
              </p14:xfrm>
            </p:contentPart>
          </mc:Choice>
          <mc:Fallback>
            <p:pic>
              <p:nvPicPr>
                <p:cNvPr id="171107" name="Freihand 171106">
                  <a:extLst>
                    <a:ext uri="{FF2B5EF4-FFF2-40B4-BE49-F238E27FC236}">
                      <a16:creationId xmlns:a16="http://schemas.microsoft.com/office/drawing/2014/main" id="{4E55ED64-A717-48AB-8B74-0E5336DE33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75597" y="3325125"/>
                  <a:ext cx="11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108" name="Freihand 171107">
                  <a:extLst>
                    <a:ext uri="{FF2B5EF4-FFF2-40B4-BE49-F238E27FC236}">
                      <a16:creationId xmlns:a16="http://schemas.microsoft.com/office/drawing/2014/main" id="{C07F8F96-5232-47FF-A31B-16F5BCCDE1E7}"/>
                    </a:ext>
                  </a:extLst>
                </p14:cNvPr>
                <p14:cNvContentPartPr/>
                <p14:nvPr/>
              </p14:nvContentPartPr>
              <p14:xfrm>
                <a:off x="6623277" y="3266445"/>
                <a:ext cx="119880" cy="101520"/>
              </p14:xfrm>
            </p:contentPart>
          </mc:Choice>
          <mc:Fallback>
            <p:pic>
              <p:nvPicPr>
                <p:cNvPr id="171108" name="Freihand 171107">
                  <a:extLst>
                    <a:ext uri="{FF2B5EF4-FFF2-40B4-BE49-F238E27FC236}">
                      <a16:creationId xmlns:a16="http://schemas.microsoft.com/office/drawing/2014/main" id="{C07F8F96-5232-47FF-A31B-16F5BCCDE1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18957" y="3262125"/>
                  <a:ext cx="12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109" name="Freihand 171108">
                  <a:extLst>
                    <a:ext uri="{FF2B5EF4-FFF2-40B4-BE49-F238E27FC236}">
                      <a16:creationId xmlns:a16="http://schemas.microsoft.com/office/drawing/2014/main" id="{269EA377-FE10-42B4-A146-E8D5824E1B28}"/>
                    </a:ext>
                  </a:extLst>
                </p14:cNvPr>
                <p14:cNvContentPartPr/>
                <p14:nvPr/>
              </p14:nvContentPartPr>
              <p14:xfrm>
                <a:off x="6792117" y="3342045"/>
                <a:ext cx="33480" cy="67320"/>
              </p14:xfrm>
            </p:contentPart>
          </mc:Choice>
          <mc:Fallback>
            <p:pic>
              <p:nvPicPr>
                <p:cNvPr id="171109" name="Freihand 171108">
                  <a:extLst>
                    <a:ext uri="{FF2B5EF4-FFF2-40B4-BE49-F238E27FC236}">
                      <a16:creationId xmlns:a16="http://schemas.microsoft.com/office/drawing/2014/main" id="{269EA377-FE10-42B4-A146-E8D5824E1B2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87797" y="3337725"/>
                  <a:ext cx="42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110" name="Freihand 171109">
                  <a:extLst>
                    <a:ext uri="{FF2B5EF4-FFF2-40B4-BE49-F238E27FC236}">
                      <a16:creationId xmlns:a16="http://schemas.microsoft.com/office/drawing/2014/main" id="{CD275D9E-574E-4A45-BD3B-38277F12DCE1}"/>
                    </a:ext>
                  </a:extLst>
                </p14:cNvPr>
                <p14:cNvContentPartPr/>
                <p14:nvPr/>
              </p14:nvContentPartPr>
              <p14:xfrm>
                <a:off x="6861597" y="3256725"/>
                <a:ext cx="106920" cy="137160"/>
              </p14:xfrm>
            </p:contentPart>
          </mc:Choice>
          <mc:Fallback>
            <p:pic>
              <p:nvPicPr>
                <p:cNvPr id="171110" name="Freihand 171109">
                  <a:extLst>
                    <a:ext uri="{FF2B5EF4-FFF2-40B4-BE49-F238E27FC236}">
                      <a16:creationId xmlns:a16="http://schemas.microsoft.com/office/drawing/2014/main" id="{CD275D9E-574E-4A45-BD3B-38277F12DC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57277" y="3252405"/>
                  <a:ext cx="11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111" name="Freihand 171110">
                  <a:extLst>
                    <a:ext uri="{FF2B5EF4-FFF2-40B4-BE49-F238E27FC236}">
                      <a16:creationId xmlns:a16="http://schemas.microsoft.com/office/drawing/2014/main" id="{959859DC-C340-4ABB-A93B-6ED48018B633}"/>
                    </a:ext>
                  </a:extLst>
                </p14:cNvPr>
                <p14:cNvContentPartPr/>
                <p14:nvPr/>
              </p14:nvContentPartPr>
              <p14:xfrm>
                <a:off x="7061037" y="3281565"/>
                <a:ext cx="103680" cy="155520"/>
              </p14:xfrm>
            </p:contentPart>
          </mc:Choice>
          <mc:Fallback>
            <p:pic>
              <p:nvPicPr>
                <p:cNvPr id="171111" name="Freihand 171110">
                  <a:extLst>
                    <a:ext uri="{FF2B5EF4-FFF2-40B4-BE49-F238E27FC236}">
                      <a16:creationId xmlns:a16="http://schemas.microsoft.com/office/drawing/2014/main" id="{959859DC-C340-4ABB-A93B-6ED48018B63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56717" y="3277245"/>
                  <a:ext cx="1123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26" name="Gruppieren 171125">
            <a:extLst>
              <a:ext uri="{FF2B5EF4-FFF2-40B4-BE49-F238E27FC236}">
                <a16:creationId xmlns:a16="http://schemas.microsoft.com/office/drawing/2014/main" id="{A489ED5E-7E4F-4C3F-84C9-9068CB3F35AF}"/>
              </a:ext>
            </a:extLst>
          </p:cNvPr>
          <p:cNvGrpSpPr/>
          <p:nvPr/>
        </p:nvGrpSpPr>
        <p:grpSpPr>
          <a:xfrm>
            <a:off x="4166277" y="3652005"/>
            <a:ext cx="446760" cy="119520"/>
            <a:chOff x="4166277" y="3652005"/>
            <a:chExt cx="44676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113" name="Freihand 171112">
                  <a:extLst>
                    <a:ext uri="{FF2B5EF4-FFF2-40B4-BE49-F238E27FC236}">
                      <a16:creationId xmlns:a16="http://schemas.microsoft.com/office/drawing/2014/main" id="{A1C650EF-42D4-41B7-9C86-460382A23C2C}"/>
                    </a:ext>
                  </a:extLst>
                </p14:cNvPr>
                <p14:cNvContentPartPr/>
                <p14:nvPr/>
              </p14:nvContentPartPr>
              <p14:xfrm>
                <a:off x="4166277" y="3652005"/>
                <a:ext cx="129240" cy="119520"/>
              </p14:xfrm>
            </p:contentPart>
          </mc:Choice>
          <mc:Fallback>
            <p:pic>
              <p:nvPicPr>
                <p:cNvPr id="171113" name="Freihand 171112">
                  <a:extLst>
                    <a:ext uri="{FF2B5EF4-FFF2-40B4-BE49-F238E27FC236}">
                      <a16:creationId xmlns:a16="http://schemas.microsoft.com/office/drawing/2014/main" id="{A1C650EF-42D4-41B7-9C86-460382A23C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61957" y="3647685"/>
                  <a:ext cx="137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114" name="Freihand 171113">
                  <a:extLst>
                    <a:ext uri="{FF2B5EF4-FFF2-40B4-BE49-F238E27FC236}">
                      <a16:creationId xmlns:a16="http://schemas.microsoft.com/office/drawing/2014/main" id="{6BF50A68-1770-418D-BF1D-C972303C5BA3}"/>
                    </a:ext>
                  </a:extLst>
                </p14:cNvPr>
                <p14:cNvContentPartPr/>
                <p14:nvPr/>
              </p14:nvContentPartPr>
              <p14:xfrm>
                <a:off x="4182117" y="3716085"/>
                <a:ext cx="128520" cy="6120"/>
              </p14:xfrm>
            </p:contentPart>
          </mc:Choice>
          <mc:Fallback>
            <p:pic>
              <p:nvPicPr>
                <p:cNvPr id="171114" name="Freihand 171113">
                  <a:extLst>
                    <a:ext uri="{FF2B5EF4-FFF2-40B4-BE49-F238E27FC236}">
                      <a16:creationId xmlns:a16="http://schemas.microsoft.com/office/drawing/2014/main" id="{6BF50A68-1770-418D-BF1D-C972303C5B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77797" y="3711765"/>
                  <a:ext cx="137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115" name="Freihand 171114">
                  <a:extLst>
                    <a:ext uri="{FF2B5EF4-FFF2-40B4-BE49-F238E27FC236}">
                      <a16:creationId xmlns:a16="http://schemas.microsoft.com/office/drawing/2014/main" id="{E39E6C9F-1B80-44FC-AD2B-D578A7CB9D71}"/>
                    </a:ext>
                  </a:extLst>
                </p14:cNvPr>
                <p14:cNvContentPartPr/>
                <p14:nvPr/>
              </p14:nvContentPartPr>
              <p14:xfrm>
                <a:off x="4352397" y="3675045"/>
                <a:ext cx="97200" cy="75960"/>
              </p14:xfrm>
            </p:contentPart>
          </mc:Choice>
          <mc:Fallback>
            <p:pic>
              <p:nvPicPr>
                <p:cNvPr id="171115" name="Freihand 171114">
                  <a:extLst>
                    <a:ext uri="{FF2B5EF4-FFF2-40B4-BE49-F238E27FC236}">
                      <a16:creationId xmlns:a16="http://schemas.microsoft.com/office/drawing/2014/main" id="{E39E6C9F-1B80-44FC-AD2B-D578A7CB9D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48077" y="3670725"/>
                  <a:ext cx="10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116" name="Freihand 171115">
                  <a:extLst>
                    <a:ext uri="{FF2B5EF4-FFF2-40B4-BE49-F238E27FC236}">
                      <a16:creationId xmlns:a16="http://schemas.microsoft.com/office/drawing/2014/main" id="{DC4B73ED-7800-4E45-80DA-0369C52E8768}"/>
                    </a:ext>
                  </a:extLst>
                </p14:cNvPr>
                <p14:cNvContentPartPr/>
                <p14:nvPr/>
              </p14:nvContentPartPr>
              <p14:xfrm>
                <a:off x="4539237" y="3670005"/>
                <a:ext cx="73800" cy="63720"/>
              </p14:xfrm>
            </p:contentPart>
          </mc:Choice>
          <mc:Fallback>
            <p:pic>
              <p:nvPicPr>
                <p:cNvPr id="171116" name="Freihand 171115">
                  <a:extLst>
                    <a:ext uri="{FF2B5EF4-FFF2-40B4-BE49-F238E27FC236}">
                      <a16:creationId xmlns:a16="http://schemas.microsoft.com/office/drawing/2014/main" id="{DC4B73ED-7800-4E45-80DA-0369C52E87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34917" y="3665685"/>
                  <a:ext cx="824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25" name="Gruppieren 171124">
            <a:extLst>
              <a:ext uri="{FF2B5EF4-FFF2-40B4-BE49-F238E27FC236}">
                <a16:creationId xmlns:a16="http://schemas.microsoft.com/office/drawing/2014/main" id="{6B6B2150-A0DC-4362-99DC-5AB74B5C95F1}"/>
              </a:ext>
            </a:extLst>
          </p:cNvPr>
          <p:cNvGrpSpPr/>
          <p:nvPr/>
        </p:nvGrpSpPr>
        <p:grpSpPr>
          <a:xfrm>
            <a:off x="4891317" y="3650925"/>
            <a:ext cx="1206720" cy="189720"/>
            <a:chOff x="4891317" y="3650925"/>
            <a:chExt cx="12067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117" name="Freihand 171116">
                  <a:extLst>
                    <a:ext uri="{FF2B5EF4-FFF2-40B4-BE49-F238E27FC236}">
                      <a16:creationId xmlns:a16="http://schemas.microsoft.com/office/drawing/2014/main" id="{0BEC4A87-3689-48FD-9CF0-74EA18E191F1}"/>
                    </a:ext>
                  </a:extLst>
                </p14:cNvPr>
                <p14:cNvContentPartPr/>
                <p14:nvPr/>
              </p14:nvContentPartPr>
              <p14:xfrm>
                <a:off x="4891317" y="3726525"/>
                <a:ext cx="189000" cy="20880"/>
              </p14:xfrm>
            </p:contentPart>
          </mc:Choice>
          <mc:Fallback>
            <p:pic>
              <p:nvPicPr>
                <p:cNvPr id="171117" name="Freihand 171116">
                  <a:extLst>
                    <a:ext uri="{FF2B5EF4-FFF2-40B4-BE49-F238E27FC236}">
                      <a16:creationId xmlns:a16="http://schemas.microsoft.com/office/drawing/2014/main" id="{0BEC4A87-3689-48FD-9CF0-74EA18E191F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86997" y="3722205"/>
                  <a:ext cx="197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118" name="Freihand 171117">
                  <a:extLst>
                    <a:ext uri="{FF2B5EF4-FFF2-40B4-BE49-F238E27FC236}">
                      <a16:creationId xmlns:a16="http://schemas.microsoft.com/office/drawing/2014/main" id="{FF16F71D-F6CD-4BA9-B738-5652ADC1A65B}"/>
                    </a:ext>
                  </a:extLst>
                </p14:cNvPr>
                <p14:cNvContentPartPr/>
                <p14:nvPr/>
              </p14:nvContentPartPr>
              <p14:xfrm>
                <a:off x="4927317" y="3747765"/>
                <a:ext cx="181800" cy="23760"/>
              </p14:xfrm>
            </p:contentPart>
          </mc:Choice>
          <mc:Fallback>
            <p:pic>
              <p:nvPicPr>
                <p:cNvPr id="171118" name="Freihand 171117">
                  <a:extLst>
                    <a:ext uri="{FF2B5EF4-FFF2-40B4-BE49-F238E27FC236}">
                      <a16:creationId xmlns:a16="http://schemas.microsoft.com/office/drawing/2014/main" id="{FF16F71D-F6CD-4BA9-B738-5652ADC1A6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22997" y="3743445"/>
                  <a:ext cx="190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1119" name="Freihand 171118">
                  <a:extLst>
                    <a:ext uri="{FF2B5EF4-FFF2-40B4-BE49-F238E27FC236}">
                      <a16:creationId xmlns:a16="http://schemas.microsoft.com/office/drawing/2014/main" id="{C5B5D261-3EB0-4EAE-B8C9-D7B6F48EA51E}"/>
                    </a:ext>
                  </a:extLst>
                </p14:cNvPr>
                <p14:cNvContentPartPr/>
                <p14:nvPr/>
              </p14:nvContentPartPr>
              <p14:xfrm>
                <a:off x="5249877" y="3697365"/>
                <a:ext cx="102240" cy="143280"/>
              </p14:xfrm>
            </p:contentPart>
          </mc:Choice>
          <mc:Fallback>
            <p:pic>
              <p:nvPicPr>
                <p:cNvPr id="171119" name="Freihand 171118">
                  <a:extLst>
                    <a:ext uri="{FF2B5EF4-FFF2-40B4-BE49-F238E27FC236}">
                      <a16:creationId xmlns:a16="http://schemas.microsoft.com/office/drawing/2014/main" id="{C5B5D261-3EB0-4EAE-B8C9-D7B6F48EA5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45557" y="3693045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1120" name="Freihand 171119">
                  <a:extLst>
                    <a:ext uri="{FF2B5EF4-FFF2-40B4-BE49-F238E27FC236}">
                      <a16:creationId xmlns:a16="http://schemas.microsoft.com/office/drawing/2014/main" id="{074E7B3D-9316-4036-B891-1F0FF30C5164}"/>
                    </a:ext>
                  </a:extLst>
                </p14:cNvPr>
                <p14:cNvContentPartPr/>
                <p14:nvPr/>
              </p14:nvContentPartPr>
              <p14:xfrm>
                <a:off x="5477757" y="3755685"/>
                <a:ext cx="131400" cy="2880"/>
              </p14:xfrm>
            </p:contentPart>
          </mc:Choice>
          <mc:Fallback>
            <p:pic>
              <p:nvPicPr>
                <p:cNvPr id="171120" name="Freihand 171119">
                  <a:extLst>
                    <a:ext uri="{FF2B5EF4-FFF2-40B4-BE49-F238E27FC236}">
                      <a16:creationId xmlns:a16="http://schemas.microsoft.com/office/drawing/2014/main" id="{074E7B3D-9316-4036-B891-1F0FF30C51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73437" y="3751365"/>
                  <a:ext cx="1400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1121" name="Freihand 171120">
                  <a:extLst>
                    <a:ext uri="{FF2B5EF4-FFF2-40B4-BE49-F238E27FC236}">
                      <a16:creationId xmlns:a16="http://schemas.microsoft.com/office/drawing/2014/main" id="{9E2C4392-DB3A-477F-882F-FA16FF60B470}"/>
                    </a:ext>
                  </a:extLst>
                </p14:cNvPr>
                <p14:cNvContentPartPr/>
                <p14:nvPr/>
              </p14:nvContentPartPr>
              <p14:xfrm>
                <a:off x="5681877" y="3676485"/>
                <a:ext cx="92160" cy="89280"/>
              </p14:xfrm>
            </p:contentPart>
          </mc:Choice>
          <mc:Fallback>
            <p:pic>
              <p:nvPicPr>
                <p:cNvPr id="171121" name="Freihand 171120">
                  <a:extLst>
                    <a:ext uri="{FF2B5EF4-FFF2-40B4-BE49-F238E27FC236}">
                      <a16:creationId xmlns:a16="http://schemas.microsoft.com/office/drawing/2014/main" id="{9E2C4392-DB3A-477F-882F-FA16FF60B4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77557" y="3672165"/>
                  <a:ext cx="100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1122" name="Freihand 171121">
                  <a:extLst>
                    <a:ext uri="{FF2B5EF4-FFF2-40B4-BE49-F238E27FC236}">
                      <a16:creationId xmlns:a16="http://schemas.microsoft.com/office/drawing/2014/main" id="{AFA54B5E-5052-4E55-A5CE-34FB6AEAD60D}"/>
                    </a:ext>
                  </a:extLst>
                </p14:cNvPr>
                <p14:cNvContentPartPr/>
                <p14:nvPr/>
              </p14:nvContentPartPr>
              <p14:xfrm>
                <a:off x="5790237" y="3750645"/>
                <a:ext cx="21600" cy="60480"/>
              </p14:xfrm>
            </p:contentPart>
          </mc:Choice>
          <mc:Fallback>
            <p:pic>
              <p:nvPicPr>
                <p:cNvPr id="171122" name="Freihand 171121">
                  <a:extLst>
                    <a:ext uri="{FF2B5EF4-FFF2-40B4-BE49-F238E27FC236}">
                      <a16:creationId xmlns:a16="http://schemas.microsoft.com/office/drawing/2014/main" id="{AFA54B5E-5052-4E55-A5CE-34FB6AEAD60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85917" y="3746325"/>
                  <a:ext cx="30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1123" name="Freihand 171122">
                  <a:extLst>
                    <a:ext uri="{FF2B5EF4-FFF2-40B4-BE49-F238E27FC236}">
                      <a16:creationId xmlns:a16="http://schemas.microsoft.com/office/drawing/2014/main" id="{CA6D5517-FF59-4433-92DB-972F34FF22E7}"/>
                    </a:ext>
                  </a:extLst>
                </p14:cNvPr>
                <p14:cNvContentPartPr/>
                <p14:nvPr/>
              </p14:nvContentPartPr>
              <p14:xfrm>
                <a:off x="5882397" y="3650925"/>
                <a:ext cx="91800" cy="107640"/>
              </p14:xfrm>
            </p:contentPart>
          </mc:Choice>
          <mc:Fallback>
            <p:pic>
              <p:nvPicPr>
                <p:cNvPr id="171123" name="Freihand 171122">
                  <a:extLst>
                    <a:ext uri="{FF2B5EF4-FFF2-40B4-BE49-F238E27FC236}">
                      <a16:creationId xmlns:a16="http://schemas.microsoft.com/office/drawing/2014/main" id="{CA6D5517-FF59-4433-92DB-972F34FF22E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78077" y="3646605"/>
                  <a:ext cx="100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124" name="Freihand 171123">
                  <a:extLst>
                    <a:ext uri="{FF2B5EF4-FFF2-40B4-BE49-F238E27FC236}">
                      <a16:creationId xmlns:a16="http://schemas.microsoft.com/office/drawing/2014/main" id="{585B53E0-8C1E-4677-A2A4-DE7CFFAB6366}"/>
                    </a:ext>
                  </a:extLst>
                </p14:cNvPr>
                <p14:cNvContentPartPr/>
                <p14:nvPr/>
              </p14:nvContentPartPr>
              <p14:xfrm>
                <a:off x="6020637" y="3667125"/>
                <a:ext cx="77400" cy="123480"/>
              </p14:xfrm>
            </p:contentPart>
          </mc:Choice>
          <mc:Fallback>
            <p:pic>
              <p:nvPicPr>
                <p:cNvPr id="171124" name="Freihand 171123">
                  <a:extLst>
                    <a:ext uri="{FF2B5EF4-FFF2-40B4-BE49-F238E27FC236}">
                      <a16:creationId xmlns:a16="http://schemas.microsoft.com/office/drawing/2014/main" id="{585B53E0-8C1E-4677-A2A4-DE7CFFAB63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16317" y="3662805"/>
                  <a:ext cx="860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37" name="Gruppieren 171136">
            <a:extLst>
              <a:ext uri="{FF2B5EF4-FFF2-40B4-BE49-F238E27FC236}">
                <a16:creationId xmlns:a16="http://schemas.microsoft.com/office/drawing/2014/main" id="{A00DE581-1B86-495A-83E6-5B9EAC11E297}"/>
              </a:ext>
            </a:extLst>
          </p:cNvPr>
          <p:cNvGrpSpPr/>
          <p:nvPr/>
        </p:nvGrpSpPr>
        <p:grpSpPr>
          <a:xfrm>
            <a:off x="4964037" y="3937125"/>
            <a:ext cx="1386000" cy="253800"/>
            <a:chOff x="4964037" y="3937125"/>
            <a:chExt cx="138600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1127" name="Freihand 171126">
                  <a:extLst>
                    <a:ext uri="{FF2B5EF4-FFF2-40B4-BE49-F238E27FC236}">
                      <a16:creationId xmlns:a16="http://schemas.microsoft.com/office/drawing/2014/main" id="{8B9B44EC-06AC-4CD3-827B-C0D77598447C}"/>
                    </a:ext>
                  </a:extLst>
                </p14:cNvPr>
                <p14:cNvContentPartPr/>
                <p14:nvPr/>
              </p14:nvContentPartPr>
              <p14:xfrm>
                <a:off x="4964037" y="4059885"/>
                <a:ext cx="176760" cy="29160"/>
              </p14:xfrm>
            </p:contentPart>
          </mc:Choice>
          <mc:Fallback>
            <p:pic>
              <p:nvPicPr>
                <p:cNvPr id="171127" name="Freihand 171126">
                  <a:extLst>
                    <a:ext uri="{FF2B5EF4-FFF2-40B4-BE49-F238E27FC236}">
                      <a16:creationId xmlns:a16="http://schemas.microsoft.com/office/drawing/2014/main" id="{8B9B44EC-06AC-4CD3-827B-C0D77598447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59717" y="4055565"/>
                  <a:ext cx="185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1128" name="Freihand 171127">
                  <a:extLst>
                    <a:ext uri="{FF2B5EF4-FFF2-40B4-BE49-F238E27FC236}">
                      <a16:creationId xmlns:a16="http://schemas.microsoft.com/office/drawing/2014/main" id="{E1C4264E-A3AB-44D5-BAC0-F78EDC5B6C28}"/>
                    </a:ext>
                  </a:extLst>
                </p14:cNvPr>
                <p14:cNvContentPartPr/>
                <p14:nvPr/>
              </p14:nvContentPartPr>
              <p14:xfrm>
                <a:off x="4981317" y="4127925"/>
                <a:ext cx="195840" cy="21960"/>
              </p14:xfrm>
            </p:contentPart>
          </mc:Choice>
          <mc:Fallback>
            <p:pic>
              <p:nvPicPr>
                <p:cNvPr id="171128" name="Freihand 171127">
                  <a:extLst>
                    <a:ext uri="{FF2B5EF4-FFF2-40B4-BE49-F238E27FC236}">
                      <a16:creationId xmlns:a16="http://schemas.microsoft.com/office/drawing/2014/main" id="{E1C4264E-A3AB-44D5-BAC0-F78EDC5B6C2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76997" y="4123605"/>
                  <a:ext cx="20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1129" name="Freihand 171128">
                  <a:extLst>
                    <a:ext uri="{FF2B5EF4-FFF2-40B4-BE49-F238E27FC236}">
                      <a16:creationId xmlns:a16="http://schemas.microsoft.com/office/drawing/2014/main" id="{8127F5E5-C5E8-43B0-A1B8-72E699BF0115}"/>
                    </a:ext>
                  </a:extLst>
                </p14:cNvPr>
                <p14:cNvContentPartPr/>
                <p14:nvPr/>
              </p14:nvContentPartPr>
              <p14:xfrm>
                <a:off x="5246637" y="4078245"/>
                <a:ext cx="115560" cy="112680"/>
              </p14:xfrm>
            </p:contentPart>
          </mc:Choice>
          <mc:Fallback>
            <p:pic>
              <p:nvPicPr>
                <p:cNvPr id="171129" name="Freihand 171128">
                  <a:extLst>
                    <a:ext uri="{FF2B5EF4-FFF2-40B4-BE49-F238E27FC236}">
                      <a16:creationId xmlns:a16="http://schemas.microsoft.com/office/drawing/2014/main" id="{8127F5E5-C5E8-43B0-A1B8-72E699BF011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42317" y="4073925"/>
                  <a:ext cx="124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1130" name="Freihand 171129">
                  <a:extLst>
                    <a:ext uri="{FF2B5EF4-FFF2-40B4-BE49-F238E27FC236}">
                      <a16:creationId xmlns:a16="http://schemas.microsoft.com/office/drawing/2014/main" id="{306DD64D-3B51-4B7B-BEAA-C1A39CF9F83E}"/>
                    </a:ext>
                  </a:extLst>
                </p14:cNvPr>
                <p14:cNvContentPartPr/>
                <p14:nvPr/>
              </p14:nvContentPartPr>
              <p14:xfrm>
                <a:off x="5430957" y="3996885"/>
                <a:ext cx="68400" cy="162360"/>
              </p14:xfrm>
            </p:contentPart>
          </mc:Choice>
          <mc:Fallback>
            <p:pic>
              <p:nvPicPr>
                <p:cNvPr id="171130" name="Freihand 171129">
                  <a:extLst>
                    <a:ext uri="{FF2B5EF4-FFF2-40B4-BE49-F238E27FC236}">
                      <a16:creationId xmlns:a16="http://schemas.microsoft.com/office/drawing/2014/main" id="{306DD64D-3B51-4B7B-BEAA-C1A39CF9F8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26637" y="3992565"/>
                  <a:ext cx="77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1131" name="Freihand 171130">
                  <a:extLst>
                    <a:ext uri="{FF2B5EF4-FFF2-40B4-BE49-F238E27FC236}">
                      <a16:creationId xmlns:a16="http://schemas.microsoft.com/office/drawing/2014/main" id="{A74C0631-5428-459D-AB6F-3B3849593FCE}"/>
                    </a:ext>
                  </a:extLst>
                </p14:cNvPr>
                <p14:cNvContentPartPr/>
                <p14:nvPr/>
              </p14:nvContentPartPr>
              <p14:xfrm>
                <a:off x="5568477" y="3993645"/>
                <a:ext cx="147600" cy="120600"/>
              </p14:xfrm>
            </p:contentPart>
          </mc:Choice>
          <mc:Fallback>
            <p:pic>
              <p:nvPicPr>
                <p:cNvPr id="171131" name="Freihand 171130">
                  <a:extLst>
                    <a:ext uri="{FF2B5EF4-FFF2-40B4-BE49-F238E27FC236}">
                      <a16:creationId xmlns:a16="http://schemas.microsoft.com/office/drawing/2014/main" id="{A74C0631-5428-459D-AB6F-3B3849593FC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64157" y="3989325"/>
                  <a:ext cx="156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1132" name="Freihand 171131">
                  <a:extLst>
                    <a:ext uri="{FF2B5EF4-FFF2-40B4-BE49-F238E27FC236}">
                      <a16:creationId xmlns:a16="http://schemas.microsoft.com/office/drawing/2014/main" id="{CB958297-0F4C-4F11-95EA-BF47636B4CFF}"/>
                    </a:ext>
                  </a:extLst>
                </p14:cNvPr>
                <p14:cNvContentPartPr/>
                <p14:nvPr/>
              </p14:nvContentPartPr>
              <p14:xfrm>
                <a:off x="5787357" y="4045845"/>
                <a:ext cx="108360" cy="25560"/>
              </p14:xfrm>
            </p:contentPart>
          </mc:Choice>
          <mc:Fallback>
            <p:pic>
              <p:nvPicPr>
                <p:cNvPr id="171132" name="Freihand 171131">
                  <a:extLst>
                    <a:ext uri="{FF2B5EF4-FFF2-40B4-BE49-F238E27FC236}">
                      <a16:creationId xmlns:a16="http://schemas.microsoft.com/office/drawing/2014/main" id="{CB958297-0F4C-4F11-95EA-BF47636B4CF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83037" y="4041525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1133" name="Freihand 171132">
                  <a:extLst>
                    <a:ext uri="{FF2B5EF4-FFF2-40B4-BE49-F238E27FC236}">
                      <a16:creationId xmlns:a16="http://schemas.microsoft.com/office/drawing/2014/main" id="{8D9BF8A3-B9C6-43A4-A205-296E043F19B8}"/>
                    </a:ext>
                  </a:extLst>
                </p14:cNvPr>
                <p14:cNvContentPartPr/>
                <p14:nvPr/>
              </p14:nvContentPartPr>
              <p14:xfrm>
                <a:off x="5972757" y="3996885"/>
                <a:ext cx="83520" cy="88560"/>
              </p14:xfrm>
            </p:contentPart>
          </mc:Choice>
          <mc:Fallback>
            <p:pic>
              <p:nvPicPr>
                <p:cNvPr id="171133" name="Freihand 171132">
                  <a:extLst>
                    <a:ext uri="{FF2B5EF4-FFF2-40B4-BE49-F238E27FC236}">
                      <a16:creationId xmlns:a16="http://schemas.microsoft.com/office/drawing/2014/main" id="{8D9BF8A3-B9C6-43A4-A205-296E043F19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68437" y="3992565"/>
                  <a:ext cx="92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1134" name="Freihand 171133">
                  <a:extLst>
                    <a:ext uri="{FF2B5EF4-FFF2-40B4-BE49-F238E27FC236}">
                      <a16:creationId xmlns:a16="http://schemas.microsoft.com/office/drawing/2014/main" id="{E34CFBEE-1E2C-44CF-94A9-70FFAC976B13}"/>
                    </a:ext>
                  </a:extLst>
                </p14:cNvPr>
                <p14:cNvContentPartPr/>
                <p14:nvPr/>
              </p14:nvContentPartPr>
              <p14:xfrm>
                <a:off x="6085797" y="4074285"/>
                <a:ext cx="25920" cy="52200"/>
              </p14:xfrm>
            </p:contentPart>
          </mc:Choice>
          <mc:Fallback>
            <p:pic>
              <p:nvPicPr>
                <p:cNvPr id="171134" name="Freihand 171133">
                  <a:extLst>
                    <a:ext uri="{FF2B5EF4-FFF2-40B4-BE49-F238E27FC236}">
                      <a16:creationId xmlns:a16="http://schemas.microsoft.com/office/drawing/2014/main" id="{E34CFBEE-1E2C-44CF-94A9-70FFAC976B1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81477" y="4069965"/>
                  <a:ext cx="34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1135" name="Freihand 171134">
                  <a:extLst>
                    <a:ext uri="{FF2B5EF4-FFF2-40B4-BE49-F238E27FC236}">
                      <a16:creationId xmlns:a16="http://schemas.microsoft.com/office/drawing/2014/main" id="{5B2C6548-8DC1-4D6E-9861-CFCE84A74C0A}"/>
                    </a:ext>
                  </a:extLst>
                </p14:cNvPr>
                <p14:cNvContentPartPr/>
                <p14:nvPr/>
              </p14:nvContentPartPr>
              <p14:xfrm>
                <a:off x="6168237" y="3968445"/>
                <a:ext cx="124560" cy="118800"/>
              </p14:xfrm>
            </p:contentPart>
          </mc:Choice>
          <mc:Fallback>
            <p:pic>
              <p:nvPicPr>
                <p:cNvPr id="171135" name="Freihand 171134">
                  <a:extLst>
                    <a:ext uri="{FF2B5EF4-FFF2-40B4-BE49-F238E27FC236}">
                      <a16:creationId xmlns:a16="http://schemas.microsoft.com/office/drawing/2014/main" id="{5B2C6548-8DC1-4D6E-9861-CFCE84A74C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63917" y="3964125"/>
                  <a:ext cx="13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1136" name="Freihand 171135">
                  <a:extLst>
                    <a:ext uri="{FF2B5EF4-FFF2-40B4-BE49-F238E27FC236}">
                      <a16:creationId xmlns:a16="http://schemas.microsoft.com/office/drawing/2014/main" id="{8785EA1C-A0EC-41FD-8709-9D6DA7D38A46}"/>
                    </a:ext>
                  </a:extLst>
                </p14:cNvPr>
                <p14:cNvContentPartPr/>
                <p14:nvPr/>
              </p14:nvContentPartPr>
              <p14:xfrm>
                <a:off x="6225477" y="3937125"/>
                <a:ext cx="124560" cy="241560"/>
              </p14:xfrm>
            </p:contentPart>
          </mc:Choice>
          <mc:Fallback>
            <p:pic>
              <p:nvPicPr>
                <p:cNvPr id="171136" name="Freihand 171135">
                  <a:extLst>
                    <a:ext uri="{FF2B5EF4-FFF2-40B4-BE49-F238E27FC236}">
                      <a16:creationId xmlns:a16="http://schemas.microsoft.com/office/drawing/2014/main" id="{8785EA1C-A0EC-41FD-8709-9D6DA7D38A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21157" y="3932805"/>
                  <a:ext cx="1332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45" name="Gruppieren 171144">
            <a:extLst>
              <a:ext uri="{FF2B5EF4-FFF2-40B4-BE49-F238E27FC236}">
                <a16:creationId xmlns:a16="http://schemas.microsoft.com/office/drawing/2014/main" id="{ED66D296-BB3D-4DA3-8AD4-522FAF62EBB1}"/>
              </a:ext>
            </a:extLst>
          </p:cNvPr>
          <p:cNvGrpSpPr/>
          <p:nvPr/>
        </p:nvGrpSpPr>
        <p:grpSpPr>
          <a:xfrm>
            <a:off x="6610677" y="3883125"/>
            <a:ext cx="339840" cy="266760"/>
            <a:chOff x="6610677" y="3883125"/>
            <a:chExt cx="3398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1138" name="Freihand 171137">
                  <a:extLst>
                    <a:ext uri="{FF2B5EF4-FFF2-40B4-BE49-F238E27FC236}">
                      <a16:creationId xmlns:a16="http://schemas.microsoft.com/office/drawing/2014/main" id="{B8F8ED96-8B3B-4F43-8B3E-CD6DA015B376}"/>
                    </a:ext>
                  </a:extLst>
                </p14:cNvPr>
                <p14:cNvContentPartPr/>
                <p14:nvPr/>
              </p14:nvContentPartPr>
              <p14:xfrm>
                <a:off x="6610677" y="3883125"/>
                <a:ext cx="5040" cy="266760"/>
              </p14:xfrm>
            </p:contentPart>
          </mc:Choice>
          <mc:Fallback>
            <p:pic>
              <p:nvPicPr>
                <p:cNvPr id="171138" name="Freihand 171137">
                  <a:extLst>
                    <a:ext uri="{FF2B5EF4-FFF2-40B4-BE49-F238E27FC236}">
                      <a16:creationId xmlns:a16="http://schemas.microsoft.com/office/drawing/2014/main" id="{B8F8ED96-8B3B-4F43-8B3E-CD6DA015B37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6357" y="3878805"/>
                  <a:ext cx="13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1139" name="Freihand 171138">
                  <a:extLst>
                    <a:ext uri="{FF2B5EF4-FFF2-40B4-BE49-F238E27FC236}">
                      <a16:creationId xmlns:a16="http://schemas.microsoft.com/office/drawing/2014/main" id="{4A911F14-F792-45B6-BF87-7D4E7A47D090}"/>
                    </a:ext>
                  </a:extLst>
                </p14:cNvPr>
                <p14:cNvContentPartPr/>
                <p14:nvPr/>
              </p14:nvContentPartPr>
              <p14:xfrm>
                <a:off x="6733077" y="3968445"/>
                <a:ext cx="12960" cy="24120"/>
              </p14:xfrm>
            </p:contentPart>
          </mc:Choice>
          <mc:Fallback>
            <p:pic>
              <p:nvPicPr>
                <p:cNvPr id="171139" name="Freihand 171138">
                  <a:extLst>
                    <a:ext uri="{FF2B5EF4-FFF2-40B4-BE49-F238E27FC236}">
                      <a16:creationId xmlns:a16="http://schemas.microsoft.com/office/drawing/2014/main" id="{4A911F14-F792-45B6-BF87-7D4E7A47D09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28757" y="3964125"/>
                  <a:ext cx="21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1140" name="Freihand 171139">
                  <a:extLst>
                    <a:ext uri="{FF2B5EF4-FFF2-40B4-BE49-F238E27FC236}">
                      <a16:creationId xmlns:a16="http://schemas.microsoft.com/office/drawing/2014/main" id="{4DE4F64B-D841-4EF8-BF12-C388FB34A751}"/>
                    </a:ext>
                  </a:extLst>
                </p14:cNvPr>
                <p14:cNvContentPartPr/>
                <p14:nvPr/>
              </p14:nvContentPartPr>
              <p14:xfrm>
                <a:off x="6721917" y="4054125"/>
                <a:ext cx="21240" cy="12600"/>
              </p14:xfrm>
            </p:contentPart>
          </mc:Choice>
          <mc:Fallback>
            <p:pic>
              <p:nvPicPr>
                <p:cNvPr id="171140" name="Freihand 171139">
                  <a:extLst>
                    <a:ext uri="{FF2B5EF4-FFF2-40B4-BE49-F238E27FC236}">
                      <a16:creationId xmlns:a16="http://schemas.microsoft.com/office/drawing/2014/main" id="{4DE4F64B-D841-4EF8-BF12-C388FB34A75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17597" y="4049805"/>
                  <a:ext cx="29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1141" name="Freihand 171140">
                  <a:extLst>
                    <a:ext uri="{FF2B5EF4-FFF2-40B4-BE49-F238E27FC236}">
                      <a16:creationId xmlns:a16="http://schemas.microsoft.com/office/drawing/2014/main" id="{CD2430EF-503E-4862-B4E3-82EDE0FD89F5}"/>
                    </a:ext>
                  </a:extLst>
                </p14:cNvPr>
                <p14:cNvContentPartPr/>
                <p14:nvPr/>
              </p14:nvContentPartPr>
              <p14:xfrm>
                <a:off x="6872397" y="3899325"/>
                <a:ext cx="78120" cy="228960"/>
              </p14:xfrm>
            </p:contentPart>
          </mc:Choice>
          <mc:Fallback>
            <p:pic>
              <p:nvPicPr>
                <p:cNvPr id="171141" name="Freihand 171140">
                  <a:extLst>
                    <a:ext uri="{FF2B5EF4-FFF2-40B4-BE49-F238E27FC236}">
                      <a16:creationId xmlns:a16="http://schemas.microsoft.com/office/drawing/2014/main" id="{CD2430EF-503E-4862-B4E3-82EDE0FD89F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68077" y="3895005"/>
                  <a:ext cx="867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51" name="Gruppieren 171150">
            <a:extLst>
              <a:ext uri="{FF2B5EF4-FFF2-40B4-BE49-F238E27FC236}">
                <a16:creationId xmlns:a16="http://schemas.microsoft.com/office/drawing/2014/main" id="{6FC832F8-624E-4FFC-886D-26FD5194D4D9}"/>
              </a:ext>
            </a:extLst>
          </p:cNvPr>
          <p:cNvGrpSpPr/>
          <p:nvPr/>
        </p:nvGrpSpPr>
        <p:grpSpPr>
          <a:xfrm>
            <a:off x="6972837" y="3859725"/>
            <a:ext cx="666360" cy="253800"/>
            <a:chOff x="6972837" y="3859725"/>
            <a:chExt cx="66636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1146" name="Freihand 171145">
                  <a:extLst>
                    <a:ext uri="{FF2B5EF4-FFF2-40B4-BE49-F238E27FC236}">
                      <a16:creationId xmlns:a16="http://schemas.microsoft.com/office/drawing/2014/main" id="{E1D19699-E9FE-4AB1-8E49-67F197F7419B}"/>
                    </a:ext>
                  </a:extLst>
                </p14:cNvPr>
                <p14:cNvContentPartPr/>
                <p14:nvPr/>
              </p14:nvContentPartPr>
              <p14:xfrm>
                <a:off x="6972837" y="3920565"/>
                <a:ext cx="129600" cy="117360"/>
              </p14:xfrm>
            </p:contentPart>
          </mc:Choice>
          <mc:Fallback>
            <p:pic>
              <p:nvPicPr>
                <p:cNvPr id="171146" name="Freihand 171145">
                  <a:extLst>
                    <a:ext uri="{FF2B5EF4-FFF2-40B4-BE49-F238E27FC236}">
                      <a16:creationId xmlns:a16="http://schemas.microsoft.com/office/drawing/2014/main" id="{E1D19699-E9FE-4AB1-8E49-67F197F7419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68517" y="3916245"/>
                  <a:ext cx="138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1147" name="Freihand 171146">
                  <a:extLst>
                    <a:ext uri="{FF2B5EF4-FFF2-40B4-BE49-F238E27FC236}">
                      <a16:creationId xmlns:a16="http://schemas.microsoft.com/office/drawing/2014/main" id="{DC3F9D9D-2DE1-462D-B0D9-974B16DC3625}"/>
                    </a:ext>
                  </a:extLst>
                </p14:cNvPr>
                <p14:cNvContentPartPr/>
                <p14:nvPr/>
              </p14:nvContentPartPr>
              <p14:xfrm>
                <a:off x="7161117" y="3989325"/>
                <a:ext cx="56880" cy="8280"/>
              </p14:xfrm>
            </p:contentPart>
          </mc:Choice>
          <mc:Fallback>
            <p:pic>
              <p:nvPicPr>
                <p:cNvPr id="171147" name="Freihand 171146">
                  <a:extLst>
                    <a:ext uri="{FF2B5EF4-FFF2-40B4-BE49-F238E27FC236}">
                      <a16:creationId xmlns:a16="http://schemas.microsoft.com/office/drawing/2014/main" id="{DC3F9D9D-2DE1-462D-B0D9-974B16DC362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56797" y="3985005"/>
                  <a:ext cx="65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1148" name="Freihand 171147">
                  <a:extLst>
                    <a:ext uri="{FF2B5EF4-FFF2-40B4-BE49-F238E27FC236}">
                      <a16:creationId xmlns:a16="http://schemas.microsoft.com/office/drawing/2014/main" id="{97B09C90-6206-4BFD-8927-181F48A80F61}"/>
                    </a:ext>
                  </a:extLst>
                </p14:cNvPr>
                <p14:cNvContentPartPr/>
                <p14:nvPr/>
              </p14:nvContentPartPr>
              <p14:xfrm>
                <a:off x="7259037" y="3940005"/>
                <a:ext cx="132120" cy="156240"/>
              </p14:xfrm>
            </p:contentPart>
          </mc:Choice>
          <mc:Fallback>
            <p:pic>
              <p:nvPicPr>
                <p:cNvPr id="171148" name="Freihand 171147">
                  <a:extLst>
                    <a:ext uri="{FF2B5EF4-FFF2-40B4-BE49-F238E27FC236}">
                      <a16:creationId xmlns:a16="http://schemas.microsoft.com/office/drawing/2014/main" id="{97B09C90-6206-4BFD-8927-181F48A80F6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54717" y="3935685"/>
                  <a:ext cx="140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1149" name="Freihand 171148">
                  <a:extLst>
                    <a:ext uri="{FF2B5EF4-FFF2-40B4-BE49-F238E27FC236}">
                      <a16:creationId xmlns:a16="http://schemas.microsoft.com/office/drawing/2014/main" id="{279D16BA-3819-4265-8365-BAEDCCD2FE18}"/>
                    </a:ext>
                  </a:extLst>
                </p14:cNvPr>
                <p14:cNvContentPartPr/>
                <p14:nvPr/>
              </p14:nvContentPartPr>
              <p14:xfrm>
                <a:off x="7423917" y="3908685"/>
                <a:ext cx="127080" cy="142200"/>
              </p14:xfrm>
            </p:contentPart>
          </mc:Choice>
          <mc:Fallback>
            <p:pic>
              <p:nvPicPr>
                <p:cNvPr id="171149" name="Freihand 171148">
                  <a:extLst>
                    <a:ext uri="{FF2B5EF4-FFF2-40B4-BE49-F238E27FC236}">
                      <a16:creationId xmlns:a16="http://schemas.microsoft.com/office/drawing/2014/main" id="{279D16BA-3819-4265-8365-BAEDCCD2FE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19597" y="3904365"/>
                  <a:ext cx="135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1150" name="Freihand 171149">
                  <a:extLst>
                    <a:ext uri="{FF2B5EF4-FFF2-40B4-BE49-F238E27FC236}">
                      <a16:creationId xmlns:a16="http://schemas.microsoft.com/office/drawing/2014/main" id="{11E82645-7FA0-4A6A-A5A3-24DDB425EA0C}"/>
                    </a:ext>
                  </a:extLst>
                </p14:cNvPr>
                <p14:cNvContentPartPr/>
                <p14:nvPr/>
              </p14:nvContentPartPr>
              <p14:xfrm>
                <a:off x="7494117" y="3859725"/>
                <a:ext cx="145080" cy="253800"/>
              </p14:xfrm>
            </p:contentPart>
          </mc:Choice>
          <mc:Fallback>
            <p:pic>
              <p:nvPicPr>
                <p:cNvPr id="171150" name="Freihand 171149">
                  <a:extLst>
                    <a:ext uri="{FF2B5EF4-FFF2-40B4-BE49-F238E27FC236}">
                      <a16:creationId xmlns:a16="http://schemas.microsoft.com/office/drawing/2014/main" id="{11E82645-7FA0-4A6A-A5A3-24DDB425EA0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89797" y="3855405"/>
                  <a:ext cx="1537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62" name="Gruppieren 171161">
            <a:extLst>
              <a:ext uri="{FF2B5EF4-FFF2-40B4-BE49-F238E27FC236}">
                <a16:creationId xmlns:a16="http://schemas.microsoft.com/office/drawing/2014/main" id="{1A28C4A5-BB2D-4D16-9C42-C8AD599F0C50}"/>
              </a:ext>
            </a:extLst>
          </p:cNvPr>
          <p:cNvGrpSpPr/>
          <p:nvPr/>
        </p:nvGrpSpPr>
        <p:grpSpPr>
          <a:xfrm>
            <a:off x="3720957" y="4357605"/>
            <a:ext cx="272880" cy="136080"/>
            <a:chOff x="3720957" y="4357605"/>
            <a:chExt cx="27288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1152" name="Freihand 171151">
                  <a:extLst>
                    <a:ext uri="{FF2B5EF4-FFF2-40B4-BE49-F238E27FC236}">
                      <a16:creationId xmlns:a16="http://schemas.microsoft.com/office/drawing/2014/main" id="{4DF52200-8FF2-4AB4-AF02-BA85E722786D}"/>
                    </a:ext>
                  </a:extLst>
                </p14:cNvPr>
                <p14:cNvContentPartPr/>
                <p14:nvPr/>
              </p14:nvContentPartPr>
              <p14:xfrm>
                <a:off x="3720957" y="4401165"/>
                <a:ext cx="164880" cy="16200"/>
              </p14:xfrm>
            </p:contentPart>
          </mc:Choice>
          <mc:Fallback>
            <p:pic>
              <p:nvPicPr>
                <p:cNvPr id="171152" name="Freihand 171151">
                  <a:extLst>
                    <a:ext uri="{FF2B5EF4-FFF2-40B4-BE49-F238E27FC236}">
                      <a16:creationId xmlns:a16="http://schemas.microsoft.com/office/drawing/2014/main" id="{4DF52200-8FF2-4AB4-AF02-BA85E72278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716637" y="4396845"/>
                  <a:ext cx="173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1153" name="Freihand 171152">
                  <a:extLst>
                    <a:ext uri="{FF2B5EF4-FFF2-40B4-BE49-F238E27FC236}">
                      <a16:creationId xmlns:a16="http://schemas.microsoft.com/office/drawing/2014/main" id="{E1BE88D7-B750-4E29-8487-F6DBE301DDA7}"/>
                    </a:ext>
                  </a:extLst>
                </p14:cNvPr>
                <p14:cNvContentPartPr/>
                <p14:nvPr/>
              </p14:nvContentPartPr>
              <p14:xfrm>
                <a:off x="3733917" y="4445805"/>
                <a:ext cx="133920" cy="12240"/>
              </p14:xfrm>
            </p:contentPart>
          </mc:Choice>
          <mc:Fallback>
            <p:pic>
              <p:nvPicPr>
                <p:cNvPr id="171153" name="Freihand 171152">
                  <a:extLst>
                    <a:ext uri="{FF2B5EF4-FFF2-40B4-BE49-F238E27FC236}">
                      <a16:creationId xmlns:a16="http://schemas.microsoft.com/office/drawing/2014/main" id="{E1BE88D7-B750-4E29-8487-F6DBE301DDA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29597" y="4441485"/>
                  <a:ext cx="14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71154" name="Freihand 171153">
                  <a:extLst>
                    <a:ext uri="{FF2B5EF4-FFF2-40B4-BE49-F238E27FC236}">
                      <a16:creationId xmlns:a16="http://schemas.microsoft.com/office/drawing/2014/main" id="{D8652687-F046-41FE-A649-04743590762A}"/>
                    </a:ext>
                  </a:extLst>
                </p14:cNvPr>
                <p14:cNvContentPartPr/>
                <p14:nvPr/>
              </p14:nvContentPartPr>
              <p14:xfrm>
                <a:off x="3889797" y="4357605"/>
                <a:ext cx="104040" cy="136080"/>
              </p14:xfrm>
            </p:contentPart>
          </mc:Choice>
          <mc:Fallback>
            <p:pic>
              <p:nvPicPr>
                <p:cNvPr id="171154" name="Freihand 171153">
                  <a:extLst>
                    <a:ext uri="{FF2B5EF4-FFF2-40B4-BE49-F238E27FC236}">
                      <a16:creationId xmlns:a16="http://schemas.microsoft.com/office/drawing/2014/main" id="{D8652687-F046-41FE-A649-0474359076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85477" y="4353285"/>
                  <a:ext cx="1126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2" name="Gruppieren 171171">
            <a:extLst>
              <a:ext uri="{FF2B5EF4-FFF2-40B4-BE49-F238E27FC236}">
                <a16:creationId xmlns:a16="http://schemas.microsoft.com/office/drawing/2014/main" id="{D1030877-84BE-4184-9E25-125ECD6A8511}"/>
              </a:ext>
            </a:extLst>
          </p:cNvPr>
          <p:cNvGrpSpPr/>
          <p:nvPr/>
        </p:nvGrpSpPr>
        <p:grpSpPr>
          <a:xfrm>
            <a:off x="4230357" y="4344285"/>
            <a:ext cx="552240" cy="314280"/>
            <a:chOff x="4230357" y="4344285"/>
            <a:chExt cx="55224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1155" name="Freihand 171154">
                  <a:extLst>
                    <a:ext uri="{FF2B5EF4-FFF2-40B4-BE49-F238E27FC236}">
                      <a16:creationId xmlns:a16="http://schemas.microsoft.com/office/drawing/2014/main" id="{DCA65D36-0613-4085-AFA6-2247247A24D8}"/>
                    </a:ext>
                  </a:extLst>
                </p14:cNvPr>
                <p14:cNvContentPartPr/>
                <p14:nvPr/>
              </p14:nvContentPartPr>
              <p14:xfrm>
                <a:off x="4260237" y="4344285"/>
                <a:ext cx="136800" cy="113760"/>
              </p14:xfrm>
            </p:contentPart>
          </mc:Choice>
          <mc:Fallback>
            <p:pic>
              <p:nvPicPr>
                <p:cNvPr id="171155" name="Freihand 171154">
                  <a:extLst>
                    <a:ext uri="{FF2B5EF4-FFF2-40B4-BE49-F238E27FC236}">
                      <a16:creationId xmlns:a16="http://schemas.microsoft.com/office/drawing/2014/main" id="{DCA65D36-0613-4085-AFA6-2247247A24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55917" y="4339965"/>
                  <a:ext cx="145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1156" name="Freihand 171155">
                  <a:extLst>
                    <a:ext uri="{FF2B5EF4-FFF2-40B4-BE49-F238E27FC236}">
                      <a16:creationId xmlns:a16="http://schemas.microsoft.com/office/drawing/2014/main" id="{953A870D-BB8E-4926-8E33-ABDF19AED8EA}"/>
                    </a:ext>
                  </a:extLst>
                </p14:cNvPr>
                <p14:cNvContentPartPr/>
                <p14:nvPr/>
              </p14:nvContentPartPr>
              <p14:xfrm>
                <a:off x="4318557" y="4402245"/>
                <a:ext cx="91800" cy="10080"/>
              </p14:xfrm>
            </p:contentPart>
          </mc:Choice>
          <mc:Fallback>
            <p:pic>
              <p:nvPicPr>
                <p:cNvPr id="171156" name="Freihand 171155">
                  <a:extLst>
                    <a:ext uri="{FF2B5EF4-FFF2-40B4-BE49-F238E27FC236}">
                      <a16:creationId xmlns:a16="http://schemas.microsoft.com/office/drawing/2014/main" id="{953A870D-BB8E-4926-8E33-ABDF19AED8E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14237" y="4397925"/>
                  <a:ext cx="100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1157" name="Freihand 171156">
                  <a:extLst>
                    <a:ext uri="{FF2B5EF4-FFF2-40B4-BE49-F238E27FC236}">
                      <a16:creationId xmlns:a16="http://schemas.microsoft.com/office/drawing/2014/main" id="{761FCFB5-CA8F-4503-88BC-E13CD14CF775}"/>
                    </a:ext>
                  </a:extLst>
                </p14:cNvPr>
                <p14:cNvContentPartPr/>
                <p14:nvPr/>
              </p14:nvContentPartPr>
              <p14:xfrm>
                <a:off x="4451397" y="4364445"/>
                <a:ext cx="202320" cy="50760"/>
              </p14:xfrm>
            </p:contentPart>
          </mc:Choice>
          <mc:Fallback>
            <p:pic>
              <p:nvPicPr>
                <p:cNvPr id="171157" name="Freihand 171156">
                  <a:extLst>
                    <a:ext uri="{FF2B5EF4-FFF2-40B4-BE49-F238E27FC236}">
                      <a16:creationId xmlns:a16="http://schemas.microsoft.com/office/drawing/2014/main" id="{761FCFB5-CA8F-4503-88BC-E13CD14CF7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47077" y="4360125"/>
                  <a:ext cx="210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1158" name="Freihand 171157">
                  <a:extLst>
                    <a:ext uri="{FF2B5EF4-FFF2-40B4-BE49-F238E27FC236}">
                      <a16:creationId xmlns:a16="http://schemas.microsoft.com/office/drawing/2014/main" id="{41CF5105-322F-477C-8D0D-401432C6311E}"/>
                    </a:ext>
                  </a:extLst>
                </p14:cNvPr>
                <p14:cNvContentPartPr/>
                <p14:nvPr/>
              </p14:nvContentPartPr>
              <p14:xfrm>
                <a:off x="4230357" y="4463085"/>
                <a:ext cx="515880" cy="11160"/>
              </p14:xfrm>
            </p:contentPart>
          </mc:Choice>
          <mc:Fallback>
            <p:pic>
              <p:nvPicPr>
                <p:cNvPr id="171158" name="Freihand 171157">
                  <a:extLst>
                    <a:ext uri="{FF2B5EF4-FFF2-40B4-BE49-F238E27FC236}">
                      <a16:creationId xmlns:a16="http://schemas.microsoft.com/office/drawing/2014/main" id="{41CF5105-322F-477C-8D0D-401432C6311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26037" y="4458765"/>
                  <a:ext cx="52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1159" name="Freihand 171158">
                  <a:extLst>
                    <a:ext uri="{FF2B5EF4-FFF2-40B4-BE49-F238E27FC236}">
                      <a16:creationId xmlns:a16="http://schemas.microsoft.com/office/drawing/2014/main" id="{7DB07844-C172-4906-A532-407BDD59EC26}"/>
                    </a:ext>
                  </a:extLst>
                </p14:cNvPr>
                <p14:cNvContentPartPr/>
                <p14:nvPr/>
              </p14:nvContentPartPr>
              <p14:xfrm>
                <a:off x="4235397" y="4533645"/>
                <a:ext cx="123120" cy="99360"/>
              </p14:xfrm>
            </p:contentPart>
          </mc:Choice>
          <mc:Fallback>
            <p:pic>
              <p:nvPicPr>
                <p:cNvPr id="171159" name="Freihand 171158">
                  <a:extLst>
                    <a:ext uri="{FF2B5EF4-FFF2-40B4-BE49-F238E27FC236}">
                      <a16:creationId xmlns:a16="http://schemas.microsoft.com/office/drawing/2014/main" id="{7DB07844-C172-4906-A532-407BDD59EC2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31077" y="4529325"/>
                  <a:ext cx="131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1160" name="Freihand 171159">
                  <a:extLst>
                    <a:ext uri="{FF2B5EF4-FFF2-40B4-BE49-F238E27FC236}">
                      <a16:creationId xmlns:a16="http://schemas.microsoft.com/office/drawing/2014/main" id="{27F7352A-F71B-4C4B-9571-6059096156F7}"/>
                    </a:ext>
                  </a:extLst>
                </p14:cNvPr>
                <p14:cNvContentPartPr/>
                <p14:nvPr/>
              </p14:nvContentPartPr>
              <p14:xfrm>
                <a:off x="4428717" y="4558125"/>
                <a:ext cx="17640" cy="73440"/>
              </p14:xfrm>
            </p:contentPart>
          </mc:Choice>
          <mc:Fallback>
            <p:pic>
              <p:nvPicPr>
                <p:cNvPr id="171160" name="Freihand 171159">
                  <a:extLst>
                    <a:ext uri="{FF2B5EF4-FFF2-40B4-BE49-F238E27FC236}">
                      <a16:creationId xmlns:a16="http://schemas.microsoft.com/office/drawing/2014/main" id="{27F7352A-F71B-4C4B-9571-6059096156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24397" y="4553805"/>
                  <a:ext cx="26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1163" name="Freihand 171162">
                  <a:extLst>
                    <a:ext uri="{FF2B5EF4-FFF2-40B4-BE49-F238E27FC236}">
                      <a16:creationId xmlns:a16="http://schemas.microsoft.com/office/drawing/2014/main" id="{3E404776-B77A-4D1D-A4E9-D0BBAA0ABA0F}"/>
                    </a:ext>
                  </a:extLst>
                </p14:cNvPr>
                <p14:cNvContentPartPr/>
                <p14:nvPr/>
              </p14:nvContentPartPr>
              <p14:xfrm>
                <a:off x="4396677" y="4571085"/>
                <a:ext cx="137160" cy="25560"/>
              </p14:xfrm>
            </p:contentPart>
          </mc:Choice>
          <mc:Fallback>
            <p:pic>
              <p:nvPicPr>
                <p:cNvPr id="171163" name="Freihand 171162">
                  <a:extLst>
                    <a:ext uri="{FF2B5EF4-FFF2-40B4-BE49-F238E27FC236}">
                      <a16:creationId xmlns:a16="http://schemas.microsoft.com/office/drawing/2014/main" id="{3E404776-B77A-4D1D-A4E9-D0BBAA0ABA0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92357" y="4566765"/>
                  <a:ext cx="14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1164" name="Freihand 171163">
                  <a:extLst>
                    <a:ext uri="{FF2B5EF4-FFF2-40B4-BE49-F238E27FC236}">
                      <a16:creationId xmlns:a16="http://schemas.microsoft.com/office/drawing/2014/main" id="{EF189123-A2F1-46FE-8191-8BFBB8BEB2E3}"/>
                    </a:ext>
                  </a:extLst>
                </p14:cNvPr>
                <p14:cNvContentPartPr/>
                <p14:nvPr/>
              </p14:nvContentPartPr>
              <p14:xfrm>
                <a:off x="4559757" y="4536165"/>
                <a:ext cx="86760" cy="75240"/>
              </p14:xfrm>
            </p:contentPart>
          </mc:Choice>
          <mc:Fallback>
            <p:pic>
              <p:nvPicPr>
                <p:cNvPr id="171164" name="Freihand 171163">
                  <a:extLst>
                    <a:ext uri="{FF2B5EF4-FFF2-40B4-BE49-F238E27FC236}">
                      <a16:creationId xmlns:a16="http://schemas.microsoft.com/office/drawing/2014/main" id="{EF189123-A2F1-46FE-8191-8BFBB8BEB2E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55437" y="4531845"/>
                  <a:ext cx="95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1165" name="Freihand 171164">
                  <a:extLst>
                    <a:ext uri="{FF2B5EF4-FFF2-40B4-BE49-F238E27FC236}">
                      <a16:creationId xmlns:a16="http://schemas.microsoft.com/office/drawing/2014/main" id="{DD1637BD-47B2-424C-BB3C-09605E5984C0}"/>
                    </a:ext>
                  </a:extLst>
                </p14:cNvPr>
                <p14:cNvContentPartPr/>
                <p14:nvPr/>
              </p14:nvContentPartPr>
              <p14:xfrm>
                <a:off x="4635357" y="4608525"/>
                <a:ext cx="11520" cy="50040"/>
              </p14:xfrm>
            </p:contentPart>
          </mc:Choice>
          <mc:Fallback>
            <p:pic>
              <p:nvPicPr>
                <p:cNvPr id="171165" name="Freihand 171164">
                  <a:extLst>
                    <a:ext uri="{FF2B5EF4-FFF2-40B4-BE49-F238E27FC236}">
                      <a16:creationId xmlns:a16="http://schemas.microsoft.com/office/drawing/2014/main" id="{DD1637BD-47B2-424C-BB3C-09605E5984C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31037" y="4604205"/>
                  <a:ext cx="20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1166" name="Freihand 171165">
                  <a:extLst>
                    <a:ext uri="{FF2B5EF4-FFF2-40B4-BE49-F238E27FC236}">
                      <a16:creationId xmlns:a16="http://schemas.microsoft.com/office/drawing/2014/main" id="{8C0B1B3D-0436-4D2F-A2CC-DDE5CD63F991}"/>
                    </a:ext>
                  </a:extLst>
                </p14:cNvPr>
                <p14:cNvContentPartPr/>
                <p14:nvPr/>
              </p14:nvContentPartPr>
              <p14:xfrm>
                <a:off x="4677837" y="4522125"/>
                <a:ext cx="104760" cy="106200"/>
              </p14:xfrm>
            </p:contentPart>
          </mc:Choice>
          <mc:Fallback>
            <p:pic>
              <p:nvPicPr>
                <p:cNvPr id="171166" name="Freihand 171165">
                  <a:extLst>
                    <a:ext uri="{FF2B5EF4-FFF2-40B4-BE49-F238E27FC236}">
                      <a16:creationId xmlns:a16="http://schemas.microsoft.com/office/drawing/2014/main" id="{8C0B1B3D-0436-4D2F-A2CC-DDE5CD63F99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73517" y="4517805"/>
                  <a:ext cx="1134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1" name="Gruppieren 171170">
            <a:extLst>
              <a:ext uri="{FF2B5EF4-FFF2-40B4-BE49-F238E27FC236}">
                <a16:creationId xmlns:a16="http://schemas.microsoft.com/office/drawing/2014/main" id="{DC913FFC-1677-4E92-9899-A4C4EEDB0FF2}"/>
              </a:ext>
            </a:extLst>
          </p:cNvPr>
          <p:cNvGrpSpPr/>
          <p:nvPr/>
        </p:nvGrpSpPr>
        <p:grpSpPr>
          <a:xfrm>
            <a:off x="5014437" y="4343205"/>
            <a:ext cx="594000" cy="221760"/>
            <a:chOff x="5014437" y="4343205"/>
            <a:chExt cx="59400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71167" name="Freihand 171166">
                  <a:extLst>
                    <a:ext uri="{FF2B5EF4-FFF2-40B4-BE49-F238E27FC236}">
                      <a16:creationId xmlns:a16="http://schemas.microsoft.com/office/drawing/2014/main" id="{E0D9B3A4-583B-429F-B493-51D91EEF26C4}"/>
                    </a:ext>
                  </a:extLst>
                </p14:cNvPr>
                <p14:cNvContentPartPr/>
                <p14:nvPr/>
              </p14:nvContentPartPr>
              <p14:xfrm>
                <a:off x="5014437" y="4453005"/>
                <a:ext cx="145080" cy="13320"/>
              </p14:xfrm>
            </p:contentPart>
          </mc:Choice>
          <mc:Fallback>
            <p:pic>
              <p:nvPicPr>
                <p:cNvPr id="171167" name="Freihand 171166">
                  <a:extLst>
                    <a:ext uri="{FF2B5EF4-FFF2-40B4-BE49-F238E27FC236}">
                      <a16:creationId xmlns:a16="http://schemas.microsoft.com/office/drawing/2014/main" id="{E0D9B3A4-583B-429F-B493-51D91EEF26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10117" y="4448685"/>
                  <a:ext cx="153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71168" name="Freihand 171167">
                  <a:extLst>
                    <a:ext uri="{FF2B5EF4-FFF2-40B4-BE49-F238E27FC236}">
                      <a16:creationId xmlns:a16="http://schemas.microsoft.com/office/drawing/2014/main" id="{EC48323C-47D3-44D3-AA16-C3B68B36A043}"/>
                    </a:ext>
                  </a:extLst>
                </p14:cNvPr>
                <p14:cNvContentPartPr/>
                <p14:nvPr/>
              </p14:nvContentPartPr>
              <p14:xfrm>
                <a:off x="5014437" y="4504485"/>
                <a:ext cx="164880" cy="9360"/>
              </p14:xfrm>
            </p:contentPart>
          </mc:Choice>
          <mc:Fallback>
            <p:pic>
              <p:nvPicPr>
                <p:cNvPr id="171168" name="Freihand 171167">
                  <a:extLst>
                    <a:ext uri="{FF2B5EF4-FFF2-40B4-BE49-F238E27FC236}">
                      <a16:creationId xmlns:a16="http://schemas.microsoft.com/office/drawing/2014/main" id="{EC48323C-47D3-44D3-AA16-C3B68B36A04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10117" y="4500165"/>
                  <a:ext cx="17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71169" name="Freihand 171168">
                  <a:extLst>
                    <a:ext uri="{FF2B5EF4-FFF2-40B4-BE49-F238E27FC236}">
                      <a16:creationId xmlns:a16="http://schemas.microsoft.com/office/drawing/2014/main" id="{D38520E6-E351-489E-BC3C-ABE6C0C38511}"/>
                    </a:ext>
                  </a:extLst>
                </p14:cNvPr>
                <p14:cNvContentPartPr/>
                <p14:nvPr/>
              </p14:nvContentPartPr>
              <p14:xfrm>
                <a:off x="5283357" y="4427805"/>
                <a:ext cx="129600" cy="137160"/>
              </p14:xfrm>
            </p:contentPart>
          </mc:Choice>
          <mc:Fallback>
            <p:pic>
              <p:nvPicPr>
                <p:cNvPr id="171169" name="Freihand 171168">
                  <a:extLst>
                    <a:ext uri="{FF2B5EF4-FFF2-40B4-BE49-F238E27FC236}">
                      <a16:creationId xmlns:a16="http://schemas.microsoft.com/office/drawing/2014/main" id="{D38520E6-E351-489E-BC3C-ABE6C0C3851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79037" y="4423485"/>
                  <a:ext cx="138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71170" name="Freihand 171169">
                  <a:extLst>
                    <a:ext uri="{FF2B5EF4-FFF2-40B4-BE49-F238E27FC236}">
                      <a16:creationId xmlns:a16="http://schemas.microsoft.com/office/drawing/2014/main" id="{4F1E267A-AD6C-4485-A9C6-DDAF7B8E6359}"/>
                    </a:ext>
                  </a:extLst>
                </p14:cNvPr>
                <p14:cNvContentPartPr/>
                <p14:nvPr/>
              </p14:nvContentPartPr>
              <p14:xfrm>
                <a:off x="5455797" y="4343205"/>
                <a:ext cx="152640" cy="123120"/>
              </p14:xfrm>
            </p:contentPart>
          </mc:Choice>
          <mc:Fallback>
            <p:pic>
              <p:nvPicPr>
                <p:cNvPr id="171170" name="Freihand 171169">
                  <a:extLst>
                    <a:ext uri="{FF2B5EF4-FFF2-40B4-BE49-F238E27FC236}">
                      <a16:creationId xmlns:a16="http://schemas.microsoft.com/office/drawing/2014/main" id="{4F1E267A-AD6C-4485-A9C6-DDAF7B8E635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51477" y="4338885"/>
                  <a:ext cx="1612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95" name="Gruppieren 171194">
            <a:extLst>
              <a:ext uri="{FF2B5EF4-FFF2-40B4-BE49-F238E27FC236}">
                <a16:creationId xmlns:a16="http://schemas.microsoft.com/office/drawing/2014/main" id="{4753CEE0-EC13-4EAA-B445-14724B2954EE}"/>
              </a:ext>
            </a:extLst>
          </p:cNvPr>
          <p:cNvGrpSpPr/>
          <p:nvPr/>
        </p:nvGrpSpPr>
        <p:grpSpPr>
          <a:xfrm>
            <a:off x="5819037" y="4323765"/>
            <a:ext cx="2658960" cy="230040"/>
            <a:chOff x="5819037" y="4323765"/>
            <a:chExt cx="265896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71173" name="Freihand 171172">
                  <a:extLst>
                    <a:ext uri="{FF2B5EF4-FFF2-40B4-BE49-F238E27FC236}">
                      <a16:creationId xmlns:a16="http://schemas.microsoft.com/office/drawing/2014/main" id="{3DAD44B1-2627-4960-BE14-5930E0BFF17B}"/>
                    </a:ext>
                  </a:extLst>
                </p14:cNvPr>
                <p14:cNvContentPartPr/>
                <p14:nvPr/>
              </p14:nvContentPartPr>
              <p14:xfrm>
                <a:off x="5819037" y="4445085"/>
                <a:ext cx="176400" cy="9720"/>
              </p14:xfrm>
            </p:contentPart>
          </mc:Choice>
          <mc:Fallback>
            <p:pic>
              <p:nvPicPr>
                <p:cNvPr id="171173" name="Freihand 171172">
                  <a:extLst>
                    <a:ext uri="{FF2B5EF4-FFF2-40B4-BE49-F238E27FC236}">
                      <a16:creationId xmlns:a16="http://schemas.microsoft.com/office/drawing/2014/main" id="{3DAD44B1-2627-4960-BE14-5930E0BFF17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814717" y="4440765"/>
                  <a:ext cx="185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71174" name="Freihand 171173">
                  <a:extLst>
                    <a:ext uri="{FF2B5EF4-FFF2-40B4-BE49-F238E27FC236}">
                      <a16:creationId xmlns:a16="http://schemas.microsoft.com/office/drawing/2014/main" id="{4B403E24-BB9A-4F31-987B-DD3DA661C045}"/>
                    </a:ext>
                  </a:extLst>
                </p14:cNvPr>
                <p14:cNvContentPartPr/>
                <p14:nvPr/>
              </p14:nvContentPartPr>
              <p14:xfrm>
                <a:off x="5828757" y="4491165"/>
                <a:ext cx="151200" cy="9360"/>
              </p14:xfrm>
            </p:contentPart>
          </mc:Choice>
          <mc:Fallback>
            <p:pic>
              <p:nvPicPr>
                <p:cNvPr id="171174" name="Freihand 171173">
                  <a:extLst>
                    <a:ext uri="{FF2B5EF4-FFF2-40B4-BE49-F238E27FC236}">
                      <a16:creationId xmlns:a16="http://schemas.microsoft.com/office/drawing/2014/main" id="{4B403E24-BB9A-4F31-987B-DD3DA661C04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24437" y="4486845"/>
                  <a:ext cx="15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71176" name="Freihand 171175">
                  <a:extLst>
                    <a:ext uri="{FF2B5EF4-FFF2-40B4-BE49-F238E27FC236}">
                      <a16:creationId xmlns:a16="http://schemas.microsoft.com/office/drawing/2014/main" id="{AAA2A79C-AAB6-4910-942B-0146CC154CE3}"/>
                    </a:ext>
                  </a:extLst>
                </p14:cNvPr>
                <p14:cNvContentPartPr/>
                <p14:nvPr/>
              </p14:nvContentPartPr>
              <p14:xfrm>
                <a:off x="6029637" y="4391085"/>
                <a:ext cx="148680" cy="139320"/>
              </p14:xfrm>
            </p:contentPart>
          </mc:Choice>
          <mc:Fallback>
            <p:pic>
              <p:nvPicPr>
                <p:cNvPr id="171176" name="Freihand 171175">
                  <a:extLst>
                    <a:ext uri="{FF2B5EF4-FFF2-40B4-BE49-F238E27FC236}">
                      <a16:creationId xmlns:a16="http://schemas.microsoft.com/office/drawing/2014/main" id="{AAA2A79C-AAB6-4910-942B-0146CC154CE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25317" y="4386765"/>
                  <a:ext cx="15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71178" name="Freihand 171177">
                  <a:extLst>
                    <a:ext uri="{FF2B5EF4-FFF2-40B4-BE49-F238E27FC236}">
                      <a16:creationId xmlns:a16="http://schemas.microsoft.com/office/drawing/2014/main" id="{D84AA4BF-8759-4092-953C-39EA23F5BB33}"/>
                    </a:ext>
                  </a:extLst>
                </p14:cNvPr>
                <p14:cNvContentPartPr/>
                <p14:nvPr/>
              </p14:nvContentPartPr>
              <p14:xfrm>
                <a:off x="6355797" y="4416645"/>
                <a:ext cx="90720" cy="47520"/>
              </p14:xfrm>
            </p:contentPart>
          </mc:Choice>
          <mc:Fallback>
            <p:pic>
              <p:nvPicPr>
                <p:cNvPr id="171178" name="Freihand 171177">
                  <a:extLst>
                    <a:ext uri="{FF2B5EF4-FFF2-40B4-BE49-F238E27FC236}">
                      <a16:creationId xmlns:a16="http://schemas.microsoft.com/office/drawing/2014/main" id="{D84AA4BF-8759-4092-953C-39EA23F5BB3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51477" y="4412325"/>
                  <a:ext cx="99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1179" name="Freihand 171178">
                  <a:extLst>
                    <a:ext uri="{FF2B5EF4-FFF2-40B4-BE49-F238E27FC236}">
                      <a16:creationId xmlns:a16="http://schemas.microsoft.com/office/drawing/2014/main" id="{DCAFD25B-BF7B-4D8D-A0F5-A5D6975E0CBA}"/>
                    </a:ext>
                  </a:extLst>
                </p14:cNvPr>
                <p14:cNvContentPartPr/>
                <p14:nvPr/>
              </p14:nvContentPartPr>
              <p14:xfrm>
                <a:off x="6415917" y="4436445"/>
                <a:ext cx="38880" cy="117360"/>
              </p14:xfrm>
            </p:contentPart>
          </mc:Choice>
          <mc:Fallback>
            <p:pic>
              <p:nvPicPr>
                <p:cNvPr id="171179" name="Freihand 171178">
                  <a:extLst>
                    <a:ext uri="{FF2B5EF4-FFF2-40B4-BE49-F238E27FC236}">
                      <a16:creationId xmlns:a16="http://schemas.microsoft.com/office/drawing/2014/main" id="{DCAFD25B-BF7B-4D8D-A0F5-A5D6975E0CB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11597" y="4432125"/>
                  <a:ext cx="4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1180" name="Freihand 171179">
                  <a:extLst>
                    <a:ext uri="{FF2B5EF4-FFF2-40B4-BE49-F238E27FC236}">
                      <a16:creationId xmlns:a16="http://schemas.microsoft.com/office/drawing/2014/main" id="{3EB7E223-CA32-48E4-973A-394C64D669F4}"/>
                    </a:ext>
                  </a:extLst>
                </p14:cNvPr>
                <p14:cNvContentPartPr/>
                <p14:nvPr/>
              </p14:nvContentPartPr>
              <p14:xfrm>
                <a:off x="6527157" y="4372005"/>
                <a:ext cx="128160" cy="111960"/>
              </p14:xfrm>
            </p:contentPart>
          </mc:Choice>
          <mc:Fallback>
            <p:pic>
              <p:nvPicPr>
                <p:cNvPr id="171180" name="Freihand 171179">
                  <a:extLst>
                    <a:ext uri="{FF2B5EF4-FFF2-40B4-BE49-F238E27FC236}">
                      <a16:creationId xmlns:a16="http://schemas.microsoft.com/office/drawing/2014/main" id="{3EB7E223-CA32-48E4-973A-394C64D669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522837" y="4367685"/>
                  <a:ext cx="136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1181" name="Freihand 171180">
                  <a:extLst>
                    <a:ext uri="{FF2B5EF4-FFF2-40B4-BE49-F238E27FC236}">
                      <a16:creationId xmlns:a16="http://schemas.microsoft.com/office/drawing/2014/main" id="{4419E393-2514-4862-8FD7-9651B75C8277}"/>
                    </a:ext>
                  </a:extLst>
                </p14:cNvPr>
                <p14:cNvContentPartPr/>
                <p14:nvPr/>
              </p14:nvContentPartPr>
              <p14:xfrm>
                <a:off x="6733797" y="4436445"/>
                <a:ext cx="104400" cy="4680"/>
              </p14:xfrm>
            </p:contentPart>
          </mc:Choice>
          <mc:Fallback>
            <p:pic>
              <p:nvPicPr>
                <p:cNvPr id="171181" name="Freihand 171180">
                  <a:extLst>
                    <a:ext uri="{FF2B5EF4-FFF2-40B4-BE49-F238E27FC236}">
                      <a16:creationId xmlns:a16="http://schemas.microsoft.com/office/drawing/2014/main" id="{4419E393-2514-4862-8FD7-9651B75C82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29477" y="4432125"/>
                  <a:ext cx="113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1182" name="Freihand 171181">
                  <a:extLst>
                    <a:ext uri="{FF2B5EF4-FFF2-40B4-BE49-F238E27FC236}">
                      <a16:creationId xmlns:a16="http://schemas.microsoft.com/office/drawing/2014/main" id="{D11BF2F5-2BCA-45B2-9924-2302EE2C49C2}"/>
                    </a:ext>
                  </a:extLst>
                </p14:cNvPr>
                <p14:cNvContentPartPr/>
                <p14:nvPr/>
              </p14:nvContentPartPr>
              <p14:xfrm>
                <a:off x="6708957" y="4457685"/>
                <a:ext cx="144720" cy="14040"/>
              </p14:xfrm>
            </p:contentPart>
          </mc:Choice>
          <mc:Fallback>
            <p:pic>
              <p:nvPicPr>
                <p:cNvPr id="171182" name="Freihand 171181">
                  <a:extLst>
                    <a:ext uri="{FF2B5EF4-FFF2-40B4-BE49-F238E27FC236}">
                      <a16:creationId xmlns:a16="http://schemas.microsoft.com/office/drawing/2014/main" id="{D11BF2F5-2BCA-45B2-9924-2302EE2C49C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704637" y="4453365"/>
                  <a:ext cx="153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1183" name="Freihand 171182">
                  <a:extLst>
                    <a:ext uri="{FF2B5EF4-FFF2-40B4-BE49-F238E27FC236}">
                      <a16:creationId xmlns:a16="http://schemas.microsoft.com/office/drawing/2014/main" id="{AF9AC2D1-A631-4A01-BE96-851A2B5EEB5F}"/>
                    </a:ext>
                  </a:extLst>
                </p14:cNvPr>
                <p14:cNvContentPartPr/>
                <p14:nvPr/>
              </p14:nvContentPartPr>
              <p14:xfrm>
                <a:off x="6942957" y="4392885"/>
                <a:ext cx="106920" cy="102240"/>
              </p14:xfrm>
            </p:contentPart>
          </mc:Choice>
          <mc:Fallback>
            <p:pic>
              <p:nvPicPr>
                <p:cNvPr id="171183" name="Freihand 171182">
                  <a:extLst>
                    <a:ext uri="{FF2B5EF4-FFF2-40B4-BE49-F238E27FC236}">
                      <a16:creationId xmlns:a16="http://schemas.microsoft.com/office/drawing/2014/main" id="{AF9AC2D1-A631-4A01-BE96-851A2B5EEB5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938637" y="4388565"/>
                  <a:ext cx="11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71184" name="Freihand 171183">
                  <a:extLst>
                    <a:ext uri="{FF2B5EF4-FFF2-40B4-BE49-F238E27FC236}">
                      <a16:creationId xmlns:a16="http://schemas.microsoft.com/office/drawing/2014/main" id="{19011E65-1A9F-4EE5-8649-F56AE210A3C4}"/>
                    </a:ext>
                  </a:extLst>
                </p14:cNvPr>
                <p14:cNvContentPartPr/>
                <p14:nvPr/>
              </p14:nvContentPartPr>
              <p14:xfrm>
                <a:off x="6998037" y="4387125"/>
                <a:ext cx="189720" cy="49320"/>
              </p14:xfrm>
            </p:contentPart>
          </mc:Choice>
          <mc:Fallback>
            <p:pic>
              <p:nvPicPr>
                <p:cNvPr id="171184" name="Freihand 171183">
                  <a:extLst>
                    <a:ext uri="{FF2B5EF4-FFF2-40B4-BE49-F238E27FC236}">
                      <a16:creationId xmlns:a16="http://schemas.microsoft.com/office/drawing/2014/main" id="{19011E65-1A9F-4EE5-8649-F56AE210A3C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93717" y="4382805"/>
                  <a:ext cx="198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71185" name="Freihand 171184">
                  <a:extLst>
                    <a:ext uri="{FF2B5EF4-FFF2-40B4-BE49-F238E27FC236}">
                      <a16:creationId xmlns:a16="http://schemas.microsoft.com/office/drawing/2014/main" id="{3BB1509D-A447-4861-90C8-A261970AC7A1}"/>
                    </a:ext>
                  </a:extLst>
                </p14:cNvPr>
                <p14:cNvContentPartPr/>
                <p14:nvPr/>
              </p14:nvContentPartPr>
              <p14:xfrm>
                <a:off x="7243917" y="4377045"/>
                <a:ext cx="101880" cy="118080"/>
              </p14:xfrm>
            </p:contentPart>
          </mc:Choice>
          <mc:Fallback>
            <p:pic>
              <p:nvPicPr>
                <p:cNvPr id="171185" name="Freihand 171184">
                  <a:extLst>
                    <a:ext uri="{FF2B5EF4-FFF2-40B4-BE49-F238E27FC236}">
                      <a16:creationId xmlns:a16="http://schemas.microsoft.com/office/drawing/2014/main" id="{3BB1509D-A447-4861-90C8-A261970AC7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239597" y="4372725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71186" name="Freihand 171185">
                  <a:extLst>
                    <a:ext uri="{FF2B5EF4-FFF2-40B4-BE49-F238E27FC236}">
                      <a16:creationId xmlns:a16="http://schemas.microsoft.com/office/drawing/2014/main" id="{C04F8EB4-C53D-471C-A662-C808B654D27B}"/>
                    </a:ext>
                  </a:extLst>
                </p14:cNvPr>
                <p14:cNvContentPartPr/>
                <p14:nvPr/>
              </p14:nvContentPartPr>
              <p14:xfrm>
                <a:off x="7289637" y="4431765"/>
                <a:ext cx="97920" cy="2160"/>
              </p14:xfrm>
            </p:contentPart>
          </mc:Choice>
          <mc:Fallback>
            <p:pic>
              <p:nvPicPr>
                <p:cNvPr id="171186" name="Freihand 171185">
                  <a:extLst>
                    <a:ext uri="{FF2B5EF4-FFF2-40B4-BE49-F238E27FC236}">
                      <a16:creationId xmlns:a16="http://schemas.microsoft.com/office/drawing/2014/main" id="{C04F8EB4-C53D-471C-A662-C808B654D27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85317" y="4427445"/>
                  <a:ext cx="106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71187" name="Freihand 171186">
                  <a:extLst>
                    <a:ext uri="{FF2B5EF4-FFF2-40B4-BE49-F238E27FC236}">
                      <a16:creationId xmlns:a16="http://schemas.microsoft.com/office/drawing/2014/main" id="{3FADD2B7-EBE5-40F2-A5EB-F44BEAE29503}"/>
                    </a:ext>
                  </a:extLst>
                </p14:cNvPr>
                <p14:cNvContentPartPr/>
                <p14:nvPr/>
              </p14:nvContentPartPr>
              <p14:xfrm>
                <a:off x="7370997" y="4386405"/>
                <a:ext cx="106200" cy="97200"/>
              </p14:xfrm>
            </p:contentPart>
          </mc:Choice>
          <mc:Fallback>
            <p:pic>
              <p:nvPicPr>
                <p:cNvPr id="171187" name="Freihand 171186">
                  <a:extLst>
                    <a:ext uri="{FF2B5EF4-FFF2-40B4-BE49-F238E27FC236}">
                      <a16:creationId xmlns:a16="http://schemas.microsoft.com/office/drawing/2014/main" id="{3FADD2B7-EBE5-40F2-A5EB-F44BEAE295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66677" y="4382085"/>
                  <a:ext cx="114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71188" name="Freihand 171187">
                  <a:extLst>
                    <a:ext uri="{FF2B5EF4-FFF2-40B4-BE49-F238E27FC236}">
                      <a16:creationId xmlns:a16="http://schemas.microsoft.com/office/drawing/2014/main" id="{D3510EA7-44A8-4169-9E09-6006DA04A5D0}"/>
                    </a:ext>
                  </a:extLst>
                </p14:cNvPr>
                <p14:cNvContentPartPr/>
                <p14:nvPr/>
              </p14:nvContentPartPr>
              <p14:xfrm>
                <a:off x="7517877" y="4385685"/>
                <a:ext cx="352440" cy="85680"/>
              </p14:xfrm>
            </p:contentPart>
          </mc:Choice>
          <mc:Fallback>
            <p:pic>
              <p:nvPicPr>
                <p:cNvPr id="171188" name="Freihand 171187">
                  <a:extLst>
                    <a:ext uri="{FF2B5EF4-FFF2-40B4-BE49-F238E27FC236}">
                      <a16:creationId xmlns:a16="http://schemas.microsoft.com/office/drawing/2014/main" id="{D3510EA7-44A8-4169-9E09-6006DA04A5D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13557" y="4381365"/>
                  <a:ext cx="361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71189" name="Freihand 171188">
                  <a:extLst>
                    <a:ext uri="{FF2B5EF4-FFF2-40B4-BE49-F238E27FC236}">
                      <a16:creationId xmlns:a16="http://schemas.microsoft.com/office/drawing/2014/main" id="{FBB17154-4674-49B2-BD32-AA85222FBD81}"/>
                    </a:ext>
                  </a:extLst>
                </p14:cNvPr>
                <p14:cNvContentPartPr/>
                <p14:nvPr/>
              </p14:nvContentPartPr>
              <p14:xfrm>
                <a:off x="7750077" y="4440765"/>
                <a:ext cx="130680" cy="11160"/>
              </p14:xfrm>
            </p:contentPart>
          </mc:Choice>
          <mc:Fallback>
            <p:pic>
              <p:nvPicPr>
                <p:cNvPr id="171189" name="Freihand 171188">
                  <a:extLst>
                    <a:ext uri="{FF2B5EF4-FFF2-40B4-BE49-F238E27FC236}">
                      <a16:creationId xmlns:a16="http://schemas.microsoft.com/office/drawing/2014/main" id="{FBB17154-4674-49B2-BD32-AA85222FBD8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45757" y="4436445"/>
                  <a:ext cx="139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71190" name="Freihand 171189">
                  <a:extLst>
                    <a:ext uri="{FF2B5EF4-FFF2-40B4-BE49-F238E27FC236}">
                      <a16:creationId xmlns:a16="http://schemas.microsoft.com/office/drawing/2014/main" id="{88700F1A-28E7-4276-BBC9-B94E7C72F697}"/>
                    </a:ext>
                  </a:extLst>
                </p14:cNvPr>
                <p14:cNvContentPartPr/>
                <p14:nvPr/>
              </p14:nvContentPartPr>
              <p14:xfrm>
                <a:off x="7959597" y="4323765"/>
                <a:ext cx="129240" cy="158040"/>
              </p14:xfrm>
            </p:contentPart>
          </mc:Choice>
          <mc:Fallback>
            <p:pic>
              <p:nvPicPr>
                <p:cNvPr id="171190" name="Freihand 171189">
                  <a:extLst>
                    <a:ext uri="{FF2B5EF4-FFF2-40B4-BE49-F238E27FC236}">
                      <a16:creationId xmlns:a16="http://schemas.microsoft.com/office/drawing/2014/main" id="{88700F1A-28E7-4276-BBC9-B94E7C72F69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55277" y="4319445"/>
                  <a:ext cx="137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71191" name="Freihand 171190">
                  <a:extLst>
                    <a:ext uri="{FF2B5EF4-FFF2-40B4-BE49-F238E27FC236}">
                      <a16:creationId xmlns:a16="http://schemas.microsoft.com/office/drawing/2014/main" id="{6397BEB4-BA35-476A-98B3-484084188914}"/>
                    </a:ext>
                  </a:extLst>
                </p14:cNvPr>
                <p14:cNvContentPartPr/>
                <p14:nvPr/>
              </p14:nvContentPartPr>
              <p14:xfrm>
                <a:off x="8096757" y="4341045"/>
                <a:ext cx="97920" cy="106200"/>
              </p14:xfrm>
            </p:contentPart>
          </mc:Choice>
          <mc:Fallback>
            <p:pic>
              <p:nvPicPr>
                <p:cNvPr id="171191" name="Freihand 171190">
                  <a:extLst>
                    <a:ext uri="{FF2B5EF4-FFF2-40B4-BE49-F238E27FC236}">
                      <a16:creationId xmlns:a16="http://schemas.microsoft.com/office/drawing/2014/main" id="{6397BEB4-BA35-476A-98B3-48408418891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92437" y="4336725"/>
                  <a:ext cx="10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71192" name="Freihand 171191">
                  <a:extLst>
                    <a:ext uri="{FF2B5EF4-FFF2-40B4-BE49-F238E27FC236}">
                      <a16:creationId xmlns:a16="http://schemas.microsoft.com/office/drawing/2014/main" id="{135B0F3E-7E83-4A89-A5EB-4D6CE63B4ED2}"/>
                    </a:ext>
                  </a:extLst>
                </p14:cNvPr>
                <p14:cNvContentPartPr/>
                <p14:nvPr/>
              </p14:nvContentPartPr>
              <p14:xfrm>
                <a:off x="8154357" y="4334925"/>
                <a:ext cx="75960" cy="8280"/>
              </p14:xfrm>
            </p:contentPart>
          </mc:Choice>
          <mc:Fallback>
            <p:pic>
              <p:nvPicPr>
                <p:cNvPr id="171192" name="Freihand 171191">
                  <a:extLst>
                    <a:ext uri="{FF2B5EF4-FFF2-40B4-BE49-F238E27FC236}">
                      <a16:creationId xmlns:a16="http://schemas.microsoft.com/office/drawing/2014/main" id="{135B0F3E-7E83-4A89-A5EB-4D6CE63B4ED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50037" y="4330605"/>
                  <a:ext cx="84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1193" name="Freihand 171192">
                  <a:extLst>
                    <a:ext uri="{FF2B5EF4-FFF2-40B4-BE49-F238E27FC236}">
                      <a16:creationId xmlns:a16="http://schemas.microsoft.com/office/drawing/2014/main" id="{15A6D54B-A43B-46EF-BBD1-B71C61A6B37F}"/>
                    </a:ext>
                  </a:extLst>
                </p14:cNvPr>
                <p14:cNvContentPartPr/>
                <p14:nvPr/>
              </p14:nvContentPartPr>
              <p14:xfrm>
                <a:off x="8244717" y="4328445"/>
                <a:ext cx="106920" cy="103680"/>
              </p14:xfrm>
            </p:contentPart>
          </mc:Choice>
          <mc:Fallback>
            <p:pic>
              <p:nvPicPr>
                <p:cNvPr id="171193" name="Freihand 171192">
                  <a:extLst>
                    <a:ext uri="{FF2B5EF4-FFF2-40B4-BE49-F238E27FC236}">
                      <a16:creationId xmlns:a16="http://schemas.microsoft.com/office/drawing/2014/main" id="{15A6D54B-A43B-46EF-BBD1-B71C61A6B3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40397" y="4324125"/>
                  <a:ext cx="115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1194" name="Freihand 171193">
                  <a:extLst>
                    <a:ext uri="{FF2B5EF4-FFF2-40B4-BE49-F238E27FC236}">
                      <a16:creationId xmlns:a16="http://schemas.microsoft.com/office/drawing/2014/main" id="{1FC76D8A-234D-4E2B-9145-852E06BAE4FC}"/>
                    </a:ext>
                  </a:extLst>
                </p14:cNvPr>
                <p14:cNvContentPartPr/>
                <p14:nvPr/>
              </p14:nvContentPartPr>
              <p14:xfrm>
                <a:off x="8388717" y="4337805"/>
                <a:ext cx="89280" cy="86760"/>
              </p14:xfrm>
            </p:contentPart>
          </mc:Choice>
          <mc:Fallback>
            <p:pic>
              <p:nvPicPr>
                <p:cNvPr id="171194" name="Freihand 171193">
                  <a:extLst>
                    <a:ext uri="{FF2B5EF4-FFF2-40B4-BE49-F238E27FC236}">
                      <a16:creationId xmlns:a16="http://schemas.microsoft.com/office/drawing/2014/main" id="{1FC76D8A-234D-4E2B-9145-852E06BAE4F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84397" y="4333485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1" name="Gruppieren 171200">
            <a:extLst>
              <a:ext uri="{FF2B5EF4-FFF2-40B4-BE49-F238E27FC236}">
                <a16:creationId xmlns:a16="http://schemas.microsoft.com/office/drawing/2014/main" id="{5C8CAD92-F2D8-4175-9A5B-037304473E8F}"/>
              </a:ext>
            </a:extLst>
          </p:cNvPr>
          <p:cNvGrpSpPr/>
          <p:nvPr/>
        </p:nvGrpSpPr>
        <p:grpSpPr>
          <a:xfrm>
            <a:off x="9573837" y="3283725"/>
            <a:ext cx="443880" cy="165600"/>
            <a:chOff x="9573837" y="3283725"/>
            <a:chExt cx="4438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71196" name="Freihand 171195">
                  <a:extLst>
                    <a:ext uri="{FF2B5EF4-FFF2-40B4-BE49-F238E27FC236}">
                      <a16:creationId xmlns:a16="http://schemas.microsoft.com/office/drawing/2014/main" id="{646A4C08-A352-4847-BDFA-DDDA84725B07}"/>
                    </a:ext>
                  </a:extLst>
                </p14:cNvPr>
                <p14:cNvContentPartPr/>
                <p14:nvPr/>
              </p14:nvContentPartPr>
              <p14:xfrm>
                <a:off x="9573837" y="3285525"/>
                <a:ext cx="93960" cy="163800"/>
              </p14:xfrm>
            </p:contentPart>
          </mc:Choice>
          <mc:Fallback>
            <p:pic>
              <p:nvPicPr>
                <p:cNvPr id="171196" name="Freihand 171195">
                  <a:extLst>
                    <a:ext uri="{FF2B5EF4-FFF2-40B4-BE49-F238E27FC236}">
                      <a16:creationId xmlns:a16="http://schemas.microsoft.com/office/drawing/2014/main" id="{646A4C08-A352-4847-BDFA-DDDA84725B0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69517" y="3281205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71197" name="Freihand 171196">
                  <a:extLst>
                    <a:ext uri="{FF2B5EF4-FFF2-40B4-BE49-F238E27FC236}">
                      <a16:creationId xmlns:a16="http://schemas.microsoft.com/office/drawing/2014/main" id="{32D8CD8B-9222-456F-960F-4E1D8E8541EB}"/>
                    </a:ext>
                  </a:extLst>
                </p14:cNvPr>
                <p14:cNvContentPartPr/>
                <p14:nvPr/>
              </p14:nvContentPartPr>
              <p14:xfrm>
                <a:off x="9696237" y="3300645"/>
                <a:ext cx="97200" cy="107280"/>
              </p14:xfrm>
            </p:contentPart>
          </mc:Choice>
          <mc:Fallback>
            <p:pic>
              <p:nvPicPr>
                <p:cNvPr id="171197" name="Freihand 171196">
                  <a:extLst>
                    <a:ext uri="{FF2B5EF4-FFF2-40B4-BE49-F238E27FC236}">
                      <a16:creationId xmlns:a16="http://schemas.microsoft.com/office/drawing/2014/main" id="{32D8CD8B-9222-456F-960F-4E1D8E8541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91917" y="3296325"/>
                  <a:ext cx="105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71198" name="Freihand 171197">
                  <a:extLst>
                    <a:ext uri="{FF2B5EF4-FFF2-40B4-BE49-F238E27FC236}">
                      <a16:creationId xmlns:a16="http://schemas.microsoft.com/office/drawing/2014/main" id="{2FDA4CB5-1A7C-4857-B404-261CCB0DB2E6}"/>
                    </a:ext>
                  </a:extLst>
                </p14:cNvPr>
                <p14:cNvContentPartPr/>
                <p14:nvPr/>
              </p14:nvContentPartPr>
              <p14:xfrm>
                <a:off x="9720357" y="3284445"/>
                <a:ext cx="85320" cy="5760"/>
              </p14:xfrm>
            </p:contentPart>
          </mc:Choice>
          <mc:Fallback>
            <p:pic>
              <p:nvPicPr>
                <p:cNvPr id="171198" name="Freihand 171197">
                  <a:extLst>
                    <a:ext uri="{FF2B5EF4-FFF2-40B4-BE49-F238E27FC236}">
                      <a16:creationId xmlns:a16="http://schemas.microsoft.com/office/drawing/2014/main" id="{2FDA4CB5-1A7C-4857-B404-261CCB0DB2E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16037" y="3280125"/>
                  <a:ext cx="93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71199" name="Freihand 171198">
                  <a:extLst>
                    <a:ext uri="{FF2B5EF4-FFF2-40B4-BE49-F238E27FC236}">
                      <a16:creationId xmlns:a16="http://schemas.microsoft.com/office/drawing/2014/main" id="{4533D9E4-ACBC-4FB4-A554-A17A4895F839}"/>
                    </a:ext>
                  </a:extLst>
                </p14:cNvPr>
                <p14:cNvContentPartPr/>
                <p14:nvPr/>
              </p14:nvContentPartPr>
              <p14:xfrm>
                <a:off x="9822597" y="3284085"/>
                <a:ext cx="78120" cy="103680"/>
              </p14:xfrm>
            </p:contentPart>
          </mc:Choice>
          <mc:Fallback>
            <p:pic>
              <p:nvPicPr>
                <p:cNvPr id="171199" name="Freihand 171198">
                  <a:extLst>
                    <a:ext uri="{FF2B5EF4-FFF2-40B4-BE49-F238E27FC236}">
                      <a16:creationId xmlns:a16="http://schemas.microsoft.com/office/drawing/2014/main" id="{4533D9E4-ACBC-4FB4-A554-A17A4895F83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18277" y="3279765"/>
                  <a:ext cx="86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71200" name="Freihand 171199">
                  <a:extLst>
                    <a:ext uri="{FF2B5EF4-FFF2-40B4-BE49-F238E27FC236}">
                      <a16:creationId xmlns:a16="http://schemas.microsoft.com/office/drawing/2014/main" id="{9A056119-CE51-4ED9-ACA3-3CD88DBC3495}"/>
                    </a:ext>
                  </a:extLst>
                </p14:cNvPr>
                <p14:cNvContentPartPr/>
                <p14:nvPr/>
              </p14:nvContentPartPr>
              <p14:xfrm>
                <a:off x="9940677" y="3283725"/>
                <a:ext cx="77040" cy="75960"/>
              </p14:xfrm>
            </p:contentPart>
          </mc:Choice>
          <mc:Fallback>
            <p:pic>
              <p:nvPicPr>
                <p:cNvPr id="171200" name="Freihand 171199">
                  <a:extLst>
                    <a:ext uri="{FF2B5EF4-FFF2-40B4-BE49-F238E27FC236}">
                      <a16:creationId xmlns:a16="http://schemas.microsoft.com/office/drawing/2014/main" id="{9A056119-CE51-4ED9-ACA3-3CD88DBC349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36357" y="3279405"/>
                  <a:ext cx="856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4" name="Gruppieren 171203">
            <a:extLst>
              <a:ext uri="{FF2B5EF4-FFF2-40B4-BE49-F238E27FC236}">
                <a16:creationId xmlns:a16="http://schemas.microsoft.com/office/drawing/2014/main" id="{3E31B6F3-A07C-48BA-92B9-99EE0C3EB631}"/>
              </a:ext>
            </a:extLst>
          </p:cNvPr>
          <p:cNvGrpSpPr/>
          <p:nvPr/>
        </p:nvGrpSpPr>
        <p:grpSpPr>
          <a:xfrm>
            <a:off x="429477" y="1586685"/>
            <a:ext cx="149760" cy="283320"/>
            <a:chOff x="429477" y="1586685"/>
            <a:chExt cx="1497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71202" name="Freihand 171201">
                  <a:extLst>
                    <a:ext uri="{FF2B5EF4-FFF2-40B4-BE49-F238E27FC236}">
                      <a16:creationId xmlns:a16="http://schemas.microsoft.com/office/drawing/2014/main" id="{69C96826-13EE-44D3-A87F-7364570B20B6}"/>
                    </a:ext>
                  </a:extLst>
                </p14:cNvPr>
                <p14:cNvContentPartPr/>
                <p14:nvPr/>
              </p14:nvContentPartPr>
              <p14:xfrm>
                <a:off x="429477" y="1654365"/>
                <a:ext cx="113040" cy="123480"/>
              </p14:xfrm>
            </p:contentPart>
          </mc:Choice>
          <mc:Fallback>
            <p:pic>
              <p:nvPicPr>
                <p:cNvPr id="171202" name="Freihand 171201">
                  <a:extLst>
                    <a:ext uri="{FF2B5EF4-FFF2-40B4-BE49-F238E27FC236}">
                      <a16:creationId xmlns:a16="http://schemas.microsoft.com/office/drawing/2014/main" id="{69C96826-13EE-44D3-A87F-7364570B20B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25157" y="1650045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71203" name="Freihand 171202">
                  <a:extLst>
                    <a:ext uri="{FF2B5EF4-FFF2-40B4-BE49-F238E27FC236}">
                      <a16:creationId xmlns:a16="http://schemas.microsoft.com/office/drawing/2014/main" id="{9960BD9C-6025-4697-9EC1-C52E8FEC1501}"/>
                    </a:ext>
                  </a:extLst>
                </p14:cNvPr>
                <p14:cNvContentPartPr/>
                <p14:nvPr/>
              </p14:nvContentPartPr>
              <p14:xfrm>
                <a:off x="470157" y="1586685"/>
                <a:ext cx="109080" cy="283320"/>
              </p14:xfrm>
            </p:contentPart>
          </mc:Choice>
          <mc:Fallback>
            <p:pic>
              <p:nvPicPr>
                <p:cNvPr id="171203" name="Freihand 171202">
                  <a:extLst>
                    <a:ext uri="{FF2B5EF4-FFF2-40B4-BE49-F238E27FC236}">
                      <a16:creationId xmlns:a16="http://schemas.microsoft.com/office/drawing/2014/main" id="{9960BD9C-6025-4697-9EC1-C52E8FEC150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5837" y="1582365"/>
                  <a:ext cx="11772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171205" name="Freihand 171204">
                <a:extLst>
                  <a:ext uri="{FF2B5EF4-FFF2-40B4-BE49-F238E27FC236}">
                    <a16:creationId xmlns:a16="http://schemas.microsoft.com/office/drawing/2014/main" id="{2685EBC1-E91C-4584-9633-085289AA8158}"/>
                  </a:ext>
                </a:extLst>
              </p14:cNvPr>
              <p14:cNvContentPartPr/>
              <p14:nvPr/>
            </p14:nvContentPartPr>
            <p14:xfrm>
              <a:off x="7575117" y="1851285"/>
              <a:ext cx="42480" cy="12960"/>
            </p14:xfrm>
          </p:contentPart>
        </mc:Choice>
        <mc:Fallback>
          <p:pic>
            <p:nvPicPr>
              <p:cNvPr id="171205" name="Freihand 171204">
                <a:extLst>
                  <a:ext uri="{FF2B5EF4-FFF2-40B4-BE49-F238E27FC236}">
                    <a16:creationId xmlns:a16="http://schemas.microsoft.com/office/drawing/2014/main" id="{2685EBC1-E91C-4584-9633-085289AA815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570797" y="1846965"/>
                <a:ext cx="5112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12" name="Gruppieren 171211">
            <a:extLst>
              <a:ext uri="{FF2B5EF4-FFF2-40B4-BE49-F238E27FC236}">
                <a16:creationId xmlns:a16="http://schemas.microsoft.com/office/drawing/2014/main" id="{5A095946-6824-4F49-8122-974D77573D9F}"/>
              </a:ext>
            </a:extLst>
          </p:cNvPr>
          <p:cNvGrpSpPr/>
          <p:nvPr/>
        </p:nvGrpSpPr>
        <p:grpSpPr>
          <a:xfrm>
            <a:off x="5123157" y="1349805"/>
            <a:ext cx="428040" cy="210960"/>
            <a:chOff x="5123157" y="1349805"/>
            <a:chExt cx="42804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71206" name="Freihand 171205">
                  <a:extLst>
                    <a:ext uri="{FF2B5EF4-FFF2-40B4-BE49-F238E27FC236}">
                      <a16:creationId xmlns:a16="http://schemas.microsoft.com/office/drawing/2014/main" id="{E29D2E64-7B05-4B21-B3EC-953B3447A2E2}"/>
                    </a:ext>
                  </a:extLst>
                </p14:cNvPr>
                <p14:cNvContentPartPr/>
                <p14:nvPr/>
              </p14:nvContentPartPr>
              <p14:xfrm>
                <a:off x="5123157" y="1404885"/>
                <a:ext cx="72000" cy="155880"/>
              </p14:xfrm>
            </p:contentPart>
          </mc:Choice>
          <mc:Fallback>
            <p:pic>
              <p:nvPicPr>
                <p:cNvPr id="171206" name="Freihand 171205">
                  <a:extLst>
                    <a:ext uri="{FF2B5EF4-FFF2-40B4-BE49-F238E27FC236}">
                      <a16:creationId xmlns:a16="http://schemas.microsoft.com/office/drawing/2014/main" id="{E29D2E64-7B05-4B21-B3EC-953B3447A2E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18837" y="1400565"/>
                  <a:ext cx="80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71207" name="Freihand 171206">
                  <a:extLst>
                    <a:ext uri="{FF2B5EF4-FFF2-40B4-BE49-F238E27FC236}">
                      <a16:creationId xmlns:a16="http://schemas.microsoft.com/office/drawing/2014/main" id="{2415F66D-43ED-4656-95EA-83D3BEE56849}"/>
                    </a:ext>
                  </a:extLst>
                </p14:cNvPr>
                <p14:cNvContentPartPr/>
                <p14:nvPr/>
              </p14:nvContentPartPr>
              <p14:xfrm>
                <a:off x="5180037" y="1422165"/>
                <a:ext cx="47520" cy="128880"/>
              </p14:xfrm>
            </p:contentPart>
          </mc:Choice>
          <mc:Fallback>
            <p:pic>
              <p:nvPicPr>
                <p:cNvPr id="171207" name="Freihand 171206">
                  <a:extLst>
                    <a:ext uri="{FF2B5EF4-FFF2-40B4-BE49-F238E27FC236}">
                      <a16:creationId xmlns:a16="http://schemas.microsoft.com/office/drawing/2014/main" id="{2415F66D-43ED-4656-95EA-83D3BEE5684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75717" y="1417845"/>
                  <a:ext cx="5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71208" name="Freihand 171207">
                  <a:extLst>
                    <a:ext uri="{FF2B5EF4-FFF2-40B4-BE49-F238E27FC236}">
                      <a16:creationId xmlns:a16="http://schemas.microsoft.com/office/drawing/2014/main" id="{92BFBAE8-F458-476D-B597-A5044E64DBC0}"/>
                    </a:ext>
                  </a:extLst>
                </p14:cNvPr>
                <p14:cNvContentPartPr/>
                <p14:nvPr/>
              </p14:nvContentPartPr>
              <p14:xfrm>
                <a:off x="5130717" y="1400925"/>
                <a:ext cx="200880" cy="153000"/>
              </p14:xfrm>
            </p:contentPart>
          </mc:Choice>
          <mc:Fallback>
            <p:pic>
              <p:nvPicPr>
                <p:cNvPr id="171208" name="Freihand 171207">
                  <a:extLst>
                    <a:ext uri="{FF2B5EF4-FFF2-40B4-BE49-F238E27FC236}">
                      <a16:creationId xmlns:a16="http://schemas.microsoft.com/office/drawing/2014/main" id="{92BFBAE8-F458-476D-B597-A5044E64DBC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26397" y="1396605"/>
                  <a:ext cx="20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71209" name="Freihand 171208">
                  <a:extLst>
                    <a:ext uri="{FF2B5EF4-FFF2-40B4-BE49-F238E27FC236}">
                      <a16:creationId xmlns:a16="http://schemas.microsoft.com/office/drawing/2014/main" id="{E659CBB7-76CE-475F-91DA-FBCC380241F6}"/>
                    </a:ext>
                  </a:extLst>
                </p14:cNvPr>
                <p14:cNvContentPartPr/>
                <p14:nvPr/>
              </p14:nvContentPartPr>
              <p14:xfrm>
                <a:off x="5299917" y="1349805"/>
                <a:ext cx="98640" cy="184320"/>
              </p14:xfrm>
            </p:contentPart>
          </mc:Choice>
          <mc:Fallback>
            <p:pic>
              <p:nvPicPr>
                <p:cNvPr id="171209" name="Freihand 171208">
                  <a:extLst>
                    <a:ext uri="{FF2B5EF4-FFF2-40B4-BE49-F238E27FC236}">
                      <a16:creationId xmlns:a16="http://schemas.microsoft.com/office/drawing/2014/main" id="{E659CBB7-76CE-475F-91DA-FBCC380241F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95597" y="1345485"/>
                  <a:ext cx="107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71210" name="Freihand 171209">
                  <a:extLst>
                    <a:ext uri="{FF2B5EF4-FFF2-40B4-BE49-F238E27FC236}">
                      <a16:creationId xmlns:a16="http://schemas.microsoft.com/office/drawing/2014/main" id="{DBCA6172-0633-4103-A7D4-4CE1CD4AD5EB}"/>
                    </a:ext>
                  </a:extLst>
                </p14:cNvPr>
                <p14:cNvContentPartPr/>
                <p14:nvPr/>
              </p14:nvContentPartPr>
              <p14:xfrm>
                <a:off x="5434557" y="1400925"/>
                <a:ext cx="81360" cy="16200"/>
              </p14:xfrm>
            </p:contentPart>
          </mc:Choice>
          <mc:Fallback>
            <p:pic>
              <p:nvPicPr>
                <p:cNvPr id="171210" name="Freihand 171209">
                  <a:extLst>
                    <a:ext uri="{FF2B5EF4-FFF2-40B4-BE49-F238E27FC236}">
                      <a16:creationId xmlns:a16="http://schemas.microsoft.com/office/drawing/2014/main" id="{DBCA6172-0633-4103-A7D4-4CE1CD4AD5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30237" y="1396605"/>
                  <a:ext cx="90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71211" name="Freihand 171210">
                  <a:extLst>
                    <a:ext uri="{FF2B5EF4-FFF2-40B4-BE49-F238E27FC236}">
                      <a16:creationId xmlns:a16="http://schemas.microsoft.com/office/drawing/2014/main" id="{DD0A2307-41C4-4419-9F32-7F9F5E818B7A}"/>
                    </a:ext>
                  </a:extLst>
                </p14:cNvPr>
                <p14:cNvContentPartPr/>
                <p14:nvPr/>
              </p14:nvContentPartPr>
              <p14:xfrm>
                <a:off x="5442837" y="1433685"/>
                <a:ext cx="108360" cy="25920"/>
              </p14:xfrm>
            </p:contentPart>
          </mc:Choice>
          <mc:Fallback>
            <p:pic>
              <p:nvPicPr>
                <p:cNvPr id="171211" name="Freihand 171210">
                  <a:extLst>
                    <a:ext uri="{FF2B5EF4-FFF2-40B4-BE49-F238E27FC236}">
                      <a16:creationId xmlns:a16="http://schemas.microsoft.com/office/drawing/2014/main" id="{DD0A2307-41C4-4419-9F32-7F9F5E818B7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438517" y="1429365"/>
                  <a:ext cx="117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1" name="Gruppieren 171230">
            <a:extLst>
              <a:ext uri="{FF2B5EF4-FFF2-40B4-BE49-F238E27FC236}">
                <a16:creationId xmlns:a16="http://schemas.microsoft.com/office/drawing/2014/main" id="{0D2E8822-645E-4CD8-8207-FB0E443E637F}"/>
              </a:ext>
            </a:extLst>
          </p:cNvPr>
          <p:cNvGrpSpPr/>
          <p:nvPr/>
        </p:nvGrpSpPr>
        <p:grpSpPr>
          <a:xfrm>
            <a:off x="8786517" y="235965"/>
            <a:ext cx="3368520" cy="1718280"/>
            <a:chOff x="8786517" y="235965"/>
            <a:chExt cx="3368520" cy="171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71213" name="Freihand 171212">
                  <a:extLst>
                    <a:ext uri="{FF2B5EF4-FFF2-40B4-BE49-F238E27FC236}">
                      <a16:creationId xmlns:a16="http://schemas.microsoft.com/office/drawing/2014/main" id="{4552EA1C-E992-41C0-BE03-2F5BC17AE4EC}"/>
                    </a:ext>
                  </a:extLst>
                </p14:cNvPr>
                <p14:cNvContentPartPr/>
                <p14:nvPr/>
              </p14:nvContentPartPr>
              <p14:xfrm>
                <a:off x="8786517" y="560325"/>
                <a:ext cx="2437560" cy="1393920"/>
              </p14:xfrm>
            </p:contentPart>
          </mc:Choice>
          <mc:Fallback>
            <p:pic>
              <p:nvPicPr>
                <p:cNvPr id="171213" name="Freihand 171212">
                  <a:extLst>
                    <a:ext uri="{FF2B5EF4-FFF2-40B4-BE49-F238E27FC236}">
                      <a16:creationId xmlns:a16="http://schemas.microsoft.com/office/drawing/2014/main" id="{4552EA1C-E992-41C0-BE03-2F5BC17AE4E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82197" y="556005"/>
                  <a:ext cx="244620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71214" name="Freihand 171213">
                  <a:extLst>
                    <a:ext uri="{FF2B5EF4-FFF2-40B4-BE49-F238E27FC236}">
                      <a16:creationId xmlns:a16="http://schemas.microsoft.com/office/drawing/2014/main" id="{B914EB12-D53B-41F0-9CA1-069761CA62B9}"/>
                    </a:ext>
                  </a:extLst>
                </p14:cNvPr>
                <p14:cNvContentPartPr/>
                <p14:nvPr/>
              </p14:nvContentPartPr>
              <p14:xfrm>
                <a:off x="11292477" y="436125"/>
                <a:ext cx="73800" cy="16920"/>
              </p14:xfrm>
            </p:contentPart>
          </mc:Choice>
          <mc:Fallback>
            <p:pic>
              <p:nvPicPr>
                <p:cNvPr id="171214" name="Freihand 171213">
                  <a:extLst>
                    <a:ext uri="{FF2B5EF4-FFF2-40B4-BE49-F238E27FC236}">
                      <a16:creationId xmlns:a16="http://schemas.microsoft.com/office/drawing/2014/main" id="{B914EB12-D53B-41F0-9CA1-069761CA62B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288157" y="431805"/>
                  <a:ext cx="82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71215" name="Freihand 171214">
                  <a:extLst>
                    <a:ext uri="{FF2B5EF4-FFF2-40B4-BE49-F238E27FC236}">
                      <a16:creationId xmlns:a16="http://schemas.microsoft.com/office/drawing/2014/main" id="{11305E06-04C0-434B-AD02-5A6ECC72EC60}"/>
                    </a:ext>
                  </a:extLst>
                </p14:cNvPr>
                <p14:cNvContentPartPr/>
                <p14:nvPr/>
              </p14:nvContentPartPr>
              <p14:xfrm>
                <a:off x="11377797" y="393285"/>
                <a:ext cx="24840" cy="113040"/>
              </p14:xfrm>
            </p:contentPart>
          </mc:Choice>
          <mc:Fallback>
            <p:pic>
              <p:nvPicPr>
                <p:cNvPr id="171215" name="Freihand 171214">
                  <a:extLst>
                    <a:ext uri="{FF2B5EF4-FFF2-40B4-BE49-F238E27FC236}">
                      <a16:creationId xmlns:a16="http://schemas.microsoft.com/office/drawing/2014/main" id="{11305E06-04C0-434B-AD02-5A6ECC72EC6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73477" y="388965"/>
                  <a:ext cx="33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71216" name="Freihand 171215">
                  <a:extLst>
                    <a:ext uri="{FF2B5EF4-FFF2-40B4-BE49-F238E27FC236}">
                      <a16:creationId xmlns:a16="http://schemas.microsoft.com/office/drawing/2014/main" id="{FC830BFC-A028-42C2-8C67-8C7A0E1A237F}"/>
                    </a:ext>
                  </a:extLst>
                </p14:cNvPr>
                <p14:cNvContentPartPr/>
                <p14:nvPr/>
              </p14:nvContentPartPr>
              <p14:xfrm>
                <a:off x="11463477" y="316605"/>
                <a:ext cx="3240" cy="99000"/>
              </p14:xfrm>
            </p:contentPart>
          </mc:Choice>
          <mc:Fallback>
            <p:pic>
              <p:nvPicPr>
                <p:cNvPr id="171216" name="Freihand 171215">
                  <a:extLst>
                    <a:ext uri="{FF2B5EF4-FFF2-40B4-BE49-F238E27FC236}">
                      <a16:creationId xmlns:a16="http://schemas.microsoft.com/office/drawing/2014/main" id="{FC830BFC-A028-42C2-8C67-8C7A0E1A237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59157" y="312285"/>
                  <a:ext cx="1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71217" name="Freihand 171216">
                  <a:extLst>
                    <a:ext uri="{FF2B5EF4-FFF2-40B4-BE49-F238E27FC236}">
                      <a16:creationId xmlns:a16="http://schemas.microsoft.com/office/drawing/2014/main" id="{07467965-B6FF-4321-9E59-64A0A5A2DFD6}"/>
                    </a:ext>
                  </a:extLst>
                </p14:cNvPr>
                <p14:cNvContentPartPr/>
                <p14:nvPr/>
              </p14:nvContentPartPr>
              <p14:xfrm>
                <a:off x="11375277" y="235965"/>
                <a:ext cx="195480" cy="173520"/>
              </p14:xfrm>
            </p:contentPart>
          </mc:Choice>
          <mc:Fallback>
            <p:pic>
              <p:nvPicPr>
                <p:cNvPr id="171217" name="Freihand 171216">
                  <a:extLst>
                    <a:ext uri="{FF2B5EF4-FFF2-40B4-BE49-F238E27FC236}">
                      <a16:creationId xmlns:a16="http://schemas.microsoft.com/office/drawing/2014/main" id="{07467965-B6FF-4321-9E59-64A0A5A2DFD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70957" y="231645"/>
                  <a:ext cx="204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71219" name="Freihand 171218">
                  <a:extLst>
                    <a:ext uri="{FF2B5EF4-FFF2-40B4-BE49-F238E27FC236}">
                      <a16:creationId xmlns:a16="http://schemas.microsoft.com/office/drawing/2014/main" id="{2F3010A3-566B-4BB7-8C40-461F745C56D0}"/>
                    </a:ext>
                  </a:extLst>
                </p14:cNvPr>
                <p14:cNvContentPartPr/>
                <p14:nvPr/>
              </p14:nvContentPartPr>
              <p14:xfrm>
                <a:off x="11564637" y="380325"/>
                <a:ext cx="87120" cy="24840"/>
              </p14:xfrm>
            </p:contentPart>
          </mc:Choice>
          <mc:Fallback>
            <p:pic>
              <p:nvPicPr>
                <p:cNvPr id="171219" name="Freihand 171218">
                  <a:extLst>
                    <a:ext uri="{FF2B5EF4-FFF2-40B4-BE49-F238E27FC236}">
                      <a16:creationId xmlns:a16="http://schemas.microsoft.com/office/drawing/2014/main" id="{2F3010A3-566B-4BB7-8C40-461F745C56D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560317" y="376005"/>
                  <a:ext cx="95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71220" name="Freihand 171219">
                  <a:extLst>
                    <a:ext uri="{FF2B5EF4-FFF2-40B4-BE49-F238E27FC236}">
                      <a16:creationId xmlns:a16="http://schemas.microsoft.com/office/drawing/2014/main" id="{F24D203B-FEE9-425A-8F62-57189013FB44}"/>
                    </a:ext>
                  </a:extLst>
                </p14:cNvPr>
                <p14:cNvContentPartPr/>
                <p14:nvPr/>
              </p14:nvContentPartPr>
              <p14:xfrm>
                <a:off x="11568237" y="433245"/>
                <a:ext cx="74880" cy="5400"/>
              </p14:xfrm>
            </p:contentPart>
          </mc:Choice>
          <mc:Fallback>
            <p:pic>
              <p:nvPicPr>
                <p:cNvPr id="171220" name="Freihand 171219">
                  <a:extLst>
                    <a:ext uri="{FF2B5EF4-FFF2-40B4-BE49-F238E27FC236}">
                      <a16:creationId xmlns:a16="http://schemas.microsoft.com/office/drawing/2014/main" id="{F24D203B-FEE9-425A-8F62-57189013FB4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563917" y="428925"/>
                  <a:ext cx="8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71222" name="Freihand 171221">
                  <a:extLst>
                    <a:ext uri="{FF2B5EF4-FFF2-40B4-BE49-F238E27FC236}">
                      <a16:creationId xmlns:a16="http://schemas.microsoft.com/office/drawing/2014/main" id="{B67CF5BC-0D54-4A7A-9EB7-0DB8DCF44F62}"/>
                    </a:ext>
                  </a:extLst>
                </p14:cNvPr>
                <p14:cNvContentPartPr/>
                <p14:nvPr/>
              </p14:nvContentPartPr>
              <p14:xfrm>
                <a:off x="11674077" y="286005"/>
                <a:ext cx="93240" cy="159480"/>
              </p14:xfrm>
            </p:contentPart>
          </mc:Choice>
          <mc:Fallback>
            <p:pic>
              <p:nvPicPr>
                <p:cNvPr id="171222" name="Freihand 171221">
                  <a:extLst>
                    <a:ext uri="{FF2B5EF4-FFF2-40B4-BE49-F238E27FC236}">
                      <a16:creationId xmlns:a16="http://schemas.microsoft.com/office/drawing/2014/main" id="{B67CF5BC-0D54-4A7A-9EB7-0DB8DCF44F6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69757" y="281685"/>
                  <a:ext cx="101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71223" name="Freihand 171222">
                  <a:extLst>
                    <a:ext uri="{FF2B5EF4-FFF2-40B4-BE49-F238E27FC236}">
                      <a16:creationId xmlns:a16="http://schemas.microsoft.com/office/drawing/2014/main" id="{7A963A33-D1D6-4DB6-86B2-DFA060084EC6}"/>
                    </a:ext>
                  </a:extLst>
                </p14:cNvPr>
                <p14:cNvContentPartPr/>
                <p14:nvPr/>
              </p14:nvContentPartPr>
              <p14:xfrm>
                <a:off x="11791797" y="278805"/>
                <a:ext cx="45720" cy="101520"/>
              </p14:xfrm>
            </p:contentPart>
          </mc:Choice>
          <mc:Fallback>
            <p:pic>
              <p:nvPicPr>
                <p:cNvPr id="171223" name="Freihand 171222">
                  <a:extLst>
                    <a:ext uri="{FF2B5EF4-FFF2-40B4-BE49-F238E27FC236}">
                      <a16:creationId xmlns:a16="http://schemas.microsoft.com/office/drawing/2014/main" id="{7A963A33-D1D6-4DB6-86B2-DFA060084EC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787477" y="274485"/>
                  <a:ext cx="54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71224" name="Freihand 171223">
                  <a:extLst>
                    <a:ext uri="{FF2B5EF4-FFF2-40B4-BE49-F238E27FC236}">
                      <a16:creationId xmlns:a16="http://schemas.microsoft.com/office/drawing/2014/main" id="{325AB45B-3AC4-4813-8076-56E480CAE000}"/>
                    </a:ext>
                  </a:extLst>
                </p14:cNvPr>
                <p14:cNvContentPartPr/>
                <p14:nvPr/>
              </p14:nvContentPartPr>
              <p14:xfrm>
                <a:off x="11862717" y="271605"/>
                <a:ext cx="51480" cy="108720"/>
              </p14:xfrm>
            </p:contentPart>
          </mc:Choice>
          <mc:Fallback>
            <p:pic>
              <p:nvPicPr>
                <p:cNvPr id="171224" name="Freihand 171223">
                  <a:extLst>
                    <a:ext uri="{FF2B5EF4-FFF2-40B4-BE49-F238E27FC236}">
                      <a16:creationId xmlns:a16="http://schemas.microsoft.com/office/drawing/2014/main" id="{325AB45B-3AC4-4813-8076-56E480CAE00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858397" y="267285"/>
                  <a:ext cx="60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71225" name="Freihand 171224">
                  <a:extLst>
                    <a:ext uri="{FF2B5EF4-FFF2-40B4-BE49-F238E27FC236}">
                      <a16:creationId xmlns:a16="http://schemas.microsoft.com/office/drawing/2014/main" id="{FC4BB961-31A5-474F-B77B-54FDD7BB5369}"/>
                    </a:ext>
                  </a:extLst>
                </p14:cNvPr>
                <p14:cNvContentPartPr/>
                <p14:nvPr/>
              </p14:nvContentPartPr>
              <p14:xfrm>
                <a:off x="11945877" y="282765"/>
                <a:ext cx="28800" cy="101520"/>
              </p14:xfrm>
            </p:contentPart>
          </mc:Choice>
          <mc:Fallback>
            <p:pic>
              <p:nvPicPr>
                <p:cNvPr id="171225" name="Freihand 171224">
                  <a:extLst>
                    <a:ext uri="{FF2B5EF4-FFF2-40B4-BE49-F238E27FC236}">
                      <a16:creationId xmlns:a16="http://schemas.microsoft.com/office/drawing/2014/main" id="{FC4BB961-31A5-474F-B77B-54FDD7BB536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941557" y="278445"/>
                  <a:ext cx="3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71226" name="Freihand 171225">
                  <a:extLst>
                    <a:ext uri="{FF2B5EF4-FFF2-40B4-BE49-F238E27FC236}">
                      <a16:creationId xmlns:a16="http://schemas.microsoft.com/office/drawing/2014/main" id="{82A9417E-0071-4771-B6EC-03EE2AA7C34C}"/>
                    </a:ext>
                  </a:extLst>
                </p14:cNvPr>
                <p14:cNvContentPartPr/>
                <p14:nvPr/>
              </p14:nvContentPartPr>
              <p14:xfrm>
                <a:off x="11913117" y="325245"/>
                <a:ext cx="81360" cy="16560"/>
              </p14:xfrm>
            </p:contentPart>
          </mc:Choice>
          <mc:Fallback>
            <p:pic>
              <p:nvPicPr>
                <p:cNvPr id="171226" name="Freihand 171225">
                  <a:extLst>
                    <a:ext uri="{FF2B5EF4-FFF2-40B4-BE49-F238E27FC236}">
                      <a16:creationId xmlns:a16="http://schemas.microsoft.com/office/drawing/2014/main" id="{82A9417E-0071-4771-B6EC-03EE2AA7C3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908797" y="320925"/>
                  <a:ext cx="90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71227" name="Freihand 171226">
                  <a:extLst>
                    <a:ext uri="{FF2B5EF4-FFF2-40B4-BE49-F238E27FC236}">
                      <a16:creationId xmlns:a16="http://schemas.microsoft.com/office/drawing/2014/main" id="{8CA291A6-39E9-49D5-B00B-3EB3ACF44B18}"/>
                    </a:ext>
                  </a:extLst>
                </p14:cNvPr>
                <p14:cNvContentPartPr/>
                <p14:nvPr/>
              </p14:nvContentPartPr>
              <p14:xfrm>
                <a:off x="11989437" y="261525"/>
                <a:ext cx="51840" cy="86040"/>
              </p14:xfrm>
            </p:contentPart>
          </mc:Choice>
          <mc:Fallback>
            <p:pic>
              <p:nvPicPr>
                <p:cNvPr id="171227" name="Freihand 171226">
                  <a:extLst>
                    <a:ext uri="{FF2B5EF4-FFF2-40B4-BE49-F238E27FC236}">
                      <a16:creationId xmlns:a16="http://schemas.microsoft.com/office/drawing/2014/main" id="{8CA291A6-39E9-49D5-B00B-3EB3ACF44B1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985117" y="257205"/>
                  <a:ext cx="60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71228" name="Freihand 171227">
                  <a:extLst>
                    <a:ext uri="{FF2B5EF4-FFF2-40B4-BE49-F238E27FC236}">
                      <a16:creationId xmlns:a16="http://schemas.microsoft.com/office/drawing/2014/main" id="{54AD7E62-A6C6-4800-9426-C06FCB4341B6}"/>
                    </a:ext>
                  </a:extLst>
                </p14:cNvPr>
                <p14:cNvContentPartPr/>
                <p14:nvPr/>
              </p14:nvContentPartPr>
              <p14:xfrm>
                <a:off x="12040557" y="316605"/>
                <a:ext cx="14400" cy="95040"/>
              </p14:xfrm>
            </p:contentPart>
          </mc:Choice>
          <mc:Fallback>
            <p:pic>
              <p:nvPicPr>
                <p:cNvPr id="171228" name="Freihand 171227">
                  <a:extLst>
                    <a:ext uri="{FF2B5EF4-FFF2-40B4-BE49-F238E27FC236}">
                      <a16:creationId xmlns:a16="http://schemas.microsoft.com/office/drawing/2014/main" id="{54AD7E62-A6C6-4800-9426-C06FCB4341B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036237" y="312285"/>
                  <a:ext cx="23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71229" name="Freihand 171228">
                  <a:extLst>
                    <a:ext uri="{FF2B5EF4-FFF2-40B4-BE49-F238E27FC236}">
                      <a16:creationId xmlns:a16="http://schemas.microsoft.com/office/drawing/2014/main" id="{3416FC49-6379-400C-8D23-FC9A5DC73D3F}"/>
                    </a:ext>
                  </a:extLst>
                </p14:cNvPr>
                <p14:cNvContentPartPr/>
                <p14:nvPr/>
              </p14:nvContentPartPr>
              <p14:xfrm>
                <a:off x="12066117" y="242445"/>
                <a:ext cx="65160" cy="127800"/>
              </p14:xfrm>
            </p:contentPart>
          </mc:Choice>
          <mc:Fallback>
            <p:pic>
              <p:nvPicPr>
                <p:cNvPr id="171229" name="Freihand 171228">
                  <a:extLst>
                    <a:ext uri="{FF2B5EF4-FFF2-40B4-BE49-F238E27FC236}">
                      <a16:creationId xmlns:a16="http://schemas.microsoft.com/office/drawing/2014/main" id="{3416FC49-6379-400C-8D23-FC9A5DC73D3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2061797" y="238125"/>
                  <a:ext cx="73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71230" name="Freihand 171229">
                  <a:extLst>
                    <a:ext uri="{FF2B5EF4-FFF2-40B4-BE49-F238E27FC236}">
                      <a16:creationId xmlns:a16="http://schemas.microsoft.com/office/drawing/2014/main" id="{430094C6-9DDD-4599-BCD8-3F2BE06B6772}"/>
                    </a:ext>
                  </a:extLst>
                </p14:cNvPr>
                <p14:cNvContentPartPr/>
                <p14:nvPr/>
              </p14:nvContentPartPr>
              <p14:xfrm>
                <a:off x="12100317" y="292485"/>
                <a:ext cx="54720" cy="163440"/>
              </p14:xfrm>
            </p:contentPart>
          </mc:Choice>
          <mc:Fallback>
            <p:pic>
              <p:nvPicPr>
                <p:cNvPr id="171230" name="Freihand 171229">
                  <a:extLst>
                    <a:ext uri="{FF2B5EF4-FFF2-40B4-BE49-F238E27FC236}">
                      <a16:creationId xmlns:a16="http://schemas.microsoft.com/office/drawing/2014/main" id="{430094C6-9DDD-4599-BCD8-3F2BE06B677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2095997" y="288165"/>
                  <a:ext cx="633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5" name="Gruppieren 171234">
            <a:extLst>
              <a:ext uri="{FF2B5EF4-FFF2-40B4-BE49-F238E27FC236}">
                <a16:creationId xmlns:a16="http://schemas.microsoft.com/office/drawing/2014/main" id="{6BBB1EFB-2BF6-4874-88B6-1D109D03CA8F}"/>
              </a:ext>
            </a:extLst>
          </p:cNvPr>
          <p:cNvGrpSpPr/>
          <p:nvPr/>
        </p:nvGrpSpPr>
        <p:grpSpPr>
          <a:xfrm>
            <a:off x="8256237" y="1824645"/>
            <a:ext cx="299520" cy="176040"/>
            <a:chOff x="8256237" y="1824645"/>
            <a:chExt cx="2995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71232" name="Freihand 171231">
                  <a:extLst>
                    <a:ext uri="{FF2B5EF4-FFF2-40B4-BE49-F238E27FC236}">
                      <a16:creationId xmlns:a16="http://schemas.microsoft.com/office/drawing/2014/main" id="{BAFA278A-490A-40D1-B7C5-4919097189F7}"/>
                    </a:ext>
                  </a:extLst>
                </p14:cNvPr>
                <p14:cNvContentPartPr/>
                <p14:nvPr/>
              </p14:nvContentPartPr>
              <p14:xfrm>
                <a:off x="8256237" y="1846245"/>
                <a:ext cx="107280" cy="154440"/>
              </p14:xfrm>
            </p:contentPart>
          </mc:Choice>
          <mc:Fallback>
            <p:pic>
              <p:nvPicPr>
                <p:cNvPr id="171232" name="Freihand 171231">
                  <a:extLst>
                    <a:ext uri="{FF2B5EF4-FFF2-40B4-BE49-F238E27FC236}">
                      <a16:creationId xmlns:a16="http://schemas.microsoft.com/office/drawing/2014/main" id="{BAFA278A-490A-40D1-B7C5-4919097189F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51917" y="1841925"/>
                  <a:ext cx="115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71233" name="Freihand 171232">
                  <a:extLst>
                    <a:ext uri="{FF2B5EF4-FFF2-40B4-BE49-F238E27FC236}">
                      <a16:creationId xmlns:a16="http://schemas.microsoft.com/office/drawing/2014/main" id="{2443302B-60C6-451C-9A10-F8A8D46D7F00}"/>
                    </a:ext>
                  </a:extLst>
                </p14:cNvPr>
                <p14:cNvContentPartPr/>
                <p14:nvPr/>
              </p14:nvContentPartPr>
              <p14:xfrm>
                <a:off x="8388717" y="1838685"/>
                <a:ext cx="83880" cy="114480"/>
              </p14:xfrm>
            </p:contentPart>
          </mc:Choice>
          <mc:Fallback>
            <p:pic>
              <p:nvPicPr>
                <p:cNvPr id="171233" name="Freihand 171232">
                  <a:extLst>
                    <a:ext uri="{FF2B5EF4-FFF2-40B4-BE49-F238E27FC236}">
                      <a16:creationId xmlns:a16="http://schemas.microsoft.com/office/drawing/2014/main" id="{2443302B-60C6-451C-9A10-F8A8D46D7F0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84397" y="1834365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71234" name="Freihand 171233">
                  <a:extLst>
                    <a:ext uri="{FF2B5EF4-FFF2-40B4-BE49-F238E27FC236}">
                      <a16:creationId xmlns:a16="http://schemas.microsoft.com/office/drawing/2014/main" id="{EFAD7AD1-C4C7-49F1-BF1A-B92C44D5EDFE}"/>
                    </a:ext>
                  </a:extLst>
                </p14:cNvPr>
                <p14:cNvContentPartPr/>
                <p14:nvPr/>
              </p14:nvContentPartPr>
              <p14:xfrm>
                <a:off x="8491677" y="1824645"/>
                <a:ext cx="64080" cy="108360"/>
              </p14:xfrm>
            </p:contentPart>
          </mc:Choice>
          <mc:Fallback>
            <p:pic>
              <p:nvPicPr>
                <p:cNvPr id="171234" name="Freihand 171233">
                  <a:extLst>
                    <a:ext uri="{FF2B5EF4-FFF2-40B4-BE49-F238E27FC236}">
                      <a16:creationId xmlns:a16="http://schemas.microsoft.com/office/drawing/2014/main" id="{EFAD7AD1-C4C7-49F1-BF1A-B92C44D5EDF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487357" y="1820325"/>
                  <a:ext cx="727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71236" name="Freihand 171235">
                <a:extLst>
                  <a:ext uri="{FF2B5EF4-FFF2-40B4-BE49-F238E27FC236}">
                    <a16:creationId xmlns:a16="http://schemas.microsoft.com/office/drawing/2014/main" id="{B5F5AF6B-0247-4D35-BDAF-19F607CCC6FA}"/>
                  </a:ext>
                </a:extLst>
              </p14:cNvPr>
              <p14:cNvContentPartPr/>
              <p14:nvPr/>
            </p14:nvContentPartPr>
            <p14:xfrm>
              <a:off x="4087797" y="3544725"/>
              <a:ext cx="1864080" cy="135720"/>
            </p14:xfrm>
          </p:contentPart>
        </mc:Choice>
        <mc:Fallback>
          <p:pic>
            <p:nvPicPr>
              <p:cNvPr id="171236" name="Freihand 171235">
                <a:extLst>
                  <a:ext uri="{FF2B5EF4-FFF2-40B4-BE49-F238E27FC236}">
                    <a16:creationId xmlns:a16="http://schemas.microsoft.com/office/drawing/2014/main" id="{B5F5AF6B-0247-4D35-BDAF-19F607CCC6FA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083477" y="3540405"/>
                <a:ext cx="18727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48" name="Gruppieren 171247">
            <a:extLst>
              <a:ext uri="{FF2B5EF4-FFF2-40B4-BE49-F238E27FC236}">
                <a16:creationId xmlns:a16="http://schemas.microsoft.com/office/drawing/2014/main" id="{02707321-AACA-4B99-848C-975376FFC114}"/>
              </a:ext>
            </a:extLst>
          </p:cNvPr>
          <p:cNvGrpSpPr/>
          <p:nvPr/>
        </p:nvGrpSpPr>
        <p:grpSpPr>
          <a:xfrm>
            <a:off x="4091397" y="3002925"/>
            <a:ext cx="484560" cy="224280"/>
            <a:chOff x="4091397" y="3002925"/>
            <a:chExt cx="48456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71237" name="Freihand 171236">
                  <a:extLst>
                    <a:ext uri="{FF2B5EF4-FFF2-40B4-BE49-F238E27FC236}">
                      <a16:creationId xmlns:a16="http://schemas.microsoft.com/office/drawing/2014/main" id="{2B6CD3CF-3375-49B3-899B-187AAB690BDD}"/>
                    </a:ext>
                  </a:extLst>
                </p14:cNvPr>
                <p14:cNvContentPartPr/>
                <p14:nvPr/>
              </p14:nvContentPartPr>
              <p14:xfrm>
                <a:off x="4091397" y="3027405"/>
                <a:ext cx="151200" cy="199800"/>
              </p14:xfrm>
            </p:contentPart>
          </mc:Choice>
          <mc:Fallback>
            <p:pic>
              <p:nvPicPr>
                <p:cNvPr id="171237" name="Freihand 171236">
                  <a:extLst>
                    <a:ext uri="{FF2B5EF4-FFF2-40B4-BE49-F238E27FC236}">
                      <a16:creationId xmlns:a16="http://schemas.microsoft.com/office/drawing/2014/main" id="{2B6CD3CF-3375-49B3-899B-187AAB690BD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087077" y="3023085"/>
                  <a:ext cx="159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71238" name="Freihand 171237">
                  <a:extLst>
                    <a:ext uri="{FF2B5EF4-FFF2-40B4-BE49-F238E27FC236}">
                      <a16:creationId xmlns:a16="http://schemas.microsoft.com/office/drawing/2014/main" id="{24551516-1CDD-4F65-B14D-1EE83C8ACC51}"/>
                    </a:ext>
                  </a:extLst>
                </p14:cNvPr>
                <p14:cNvContentPartPr/>
                <p14:nvPr/>
              </p14:nvContentPartPr>
              <p14:xfrm>
                <a:off x="4268877" y="3013725"/>
                <a:ext cx="117360" cy="113040"/>
              </p14:xfrm>
            </p:contentPart>
          </mc:Choice>
          <mc:Fallback>
            <p:pic>
              <p:nvPicPr>
                <p:cNvPr id="171238" name="Freihand 171237">
                  <a:extLst>
                    <a:ext uri="{FF2B5EF4-FFF2-40B4-BE49-F238E27FC236}">
                      <a16:creationId xmlns:a16="http://schemas.microsoft.com/office/drawing/2014/main" id="{24551516-1CDD-4F65-B14D-1EE83C8ACC5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264557" y="3009405"/>
                  <a:ext cx="126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71239" name="Freihand 171238">
                  <a:extLst>
                    <a:ext uri="{FF2B5EF4-FFF2-40B4-BE49-F238E27FC236}">
                      <a16:creationId xmlns:a16="http://schemas.microsoft.com/office/drawing/2014/main" id="{0C97D8F2-A0A4-4BA4-93F2-6C9E1BA4807D}"/>
                    </a:ext>
                  </a:extLst>
                </p14:cNvPr>
                <p14:cNvContentPartPr/>
                <p14:nvPr/>
              </p14:nvContentPartPr>
              <p14:xfrm>
                <a:off x="4442397" y="3002925"/>
                <a:ext cx="133560" cy="106200"/>
              </p14:xfrm>
            </p:contentPart>
          </mc:Choice>
          <mc:Fallback>
            <p:pic>
              <p:nvPicPr>
                <p:cNvPr id="171239" name="Freihand 171238">
                  <a:extLst>
                    <a:ext uri="{FF2B5EF4-FFF2-40B4-BE49-F238E27FC236}">
                      <a16:creationId xmlns:a16="http://schemas.microsoft.com/office/drawing/2014/main" id="{0C97D8F2-A0A4-4BA4-93F2-6C9E1BA4807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438077" y="2998605"/>
                  <a:ext cx="1422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47" name="Gruppieren 171246">
            <a:extLst>
              <a:ext uri="{FF2B5EF4-FFF2-40B4-BE49-F238E27FC236}">
                <a16:creationId xmlns:a16="http://schemas.microsoft.com/office/drawing/2014/main" id="{FE47953D-8C86-4518-B7B3-EFCE56E79A06}"/>
              </a:ext>
            </a:extLst>
          </p:cNvPr>
          <p:cNvGrpSpPr/>
          <p:nvPr/>
        </p:nvGrpSpPr>
        <p:grpSpPr>
          <a:xfrm>
            <a:off x="4236837" y="3488205"/>
            <a:ext cx="344880" cy="159840"/>
            <a:chOff x="4236837" y="3488205"/>
            <a:chExt cx="34488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71240" name="Freihand 171239">
                  <a:extLst>
                    <a:ext uri="{FF2B5EF4-FFF2-40B4-BE49-F238E27FC236}">
                      <a16:creationId xmlns:a16="http://schemas.microsoft.com/office/drawing/2014/main" id="{222700F3-EDCD-4969-990F-519D85848382}"/>
                    </a:ext>
                  </a:extLst>
                </p14:cNvPr>
                <p14:cNvContentPartPr/>
                <p14:nvPr/>
              </p14:nvContentPartPr>
              <p14:xfrm>
                <a:off x="4236837" y="3488205"/>
                <a:ext cx="92160" cy="159840"/>
              </p14:xfrm>
            </p:contentPart>
          </mc:Choice>
          <mc:Fallback>
            <p:pic>
              <p:nvPicPr>
                <p:cNvPr id="171240" name="Freihand 171239">
                  <a:extLst>
                    <a:ext uri="{FF2B5EF4-FFF2-40B4-BE49-F238E27FC236}">
                      <a16:creationId xmlns:a16="http://schemas.microsoft.com/office/drawing/2014/main" id="{222700F3-EDCD-4969-990F-519D858483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232517" y="3483885"/>
                  <a:ext cx="100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71241" name="Freihand 171240">
                  <a:extLst>
                    <a:ext uri="{FF2B5EF4-FFF2-40B4-BE49-F238E27FC236}">
                      <a16:creationId xmlns:a16="http://schemas.microsoft.com/office/drawing/2014/main" id="{74973F36-40DB-42B3-9CE9-35687E0E84E7}"/>
                    </a:ext>
                  </a:extLst>
                </p14:cNvPr>
                <p14:cNvContentPartPr/>
                <p14:nvPr/>
              </p14:nvContentPartPr>
              <p14:xfrm>
                <a:off x="4367877" y="3504405"/>
                <a:ext cx="74160" cy="73080"/>
              </p14:xfrm>
            </p:contentPart>
          </mc:Choice>
          <mc:Fallback>
            <p:pic>
              <p:nvPicPr>
                <p:cNvPr id="171241" name="Freihand 171240">
                  <a:extLst>
                    <a:ext uri="{FF2B5EF4-FFF2-40B4-BE49-F238E27FC236}">
                      <a16:creationId xmlns:a16="http://schemas.microsoft.com/office/drawing/2014/main" id="{74973F36-40DB-42B3-9CE9-35687E0E84E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363557" y="3500085"/>
                  <a:ext cx="82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71242" name="Freihand 171241">
                  <a:extLst>
                    <a:ext uri="{FF2B5EF4-FFF2-40B4-BE49-F238E27FC236}">
                      <a16:creationId xmlns:a16="http://schemas.microsoft.com/office/drawing/2014/main" id="{92FDBBE7-4320-489A-9908-F8AB2C926579}"/>
                    </a:ext>
                  </a:extLst>
                </p14:cNvPr>
                <p14:cNvContentPartPr/>
                <p14:nvPr/>
              </p14:nvContentPartPr>
              <p14:xfrm>
                <a:off x="4523757" y="3523845"/>
                <a:ext cx="57960" cy="33120"/>
              </p14:xfrm>
            </p:contentPart>
          </mc:Choice>
          <mc:Fallback>
            <p:pic>
              <p:nvPicPr>
                <p:cNvPr id="171242" name="Freihand 171241">
                  <a:extLst>
                    <a:ext uri="{FF2B5EF4-FFF2-40B4-BE49-F238E27FC236}">
                      <a16:creationId xmlns:a16="http://schemas.microsoft.com/office/drawing/2014/main" id="{92FDBBE7-4320-489A-9908-F8AB2C92657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19437" y="3519525"/>
                  <a:ext cx="666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73" name="Gruppieren 171272">
            <a:extLst>
              <a:ext uri="{FF2B5EF4-FFF2-40B4-BE49-F238E27FC236}">
                <a16:creationId xmlns:a16="http://schemas.microsoft.com/office/drawing/2014/main" id="{7220786E-B420-4040-821F-99B25ACD0A0A}"/>
              </a:ext>
            </a:extLst>
          </p:cNvPr>
          <p:cNvGrpSpPr/>
          <p:nvPr/>
        </p:nvGrpSpPr>
        <p:grpSpPr>
          <a:xfrm>
            <a:off x="7249677" y="4132605"/>
            <a:ext cx="430920" cy="170280"/>
            <a:chOff x="7249677" y="4132605"/>
            <a:chExt cx="43092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71249" name="Freihand 171248">
                  <a:extLst>
                    <a:ext uri="{FF2B5EF4-FFF2-40B4-BE49-F238E27FC236}">
                      <a16:creationId xmlns:a16="http://schemas.microsoft.com/office/drawing/2014/main" id="{EB443D7D-ECED-4533-B2D8-D65D0CC28D98}"/>
                    </a:ext>
                  </a:extLst>
                </p14:cNvPr>
                <p14:cNvContentPartPr/>
                <p14:nvPr/>
              </p14:nvContentPartPr>
              <p14:xfrm>
                <a:off x="7249677" y="4132605"/>
                <a:ext cx="153720" cy="170280"/>
              </p14:xfrm>
            </p:contentPart>
          </mc:Choice>
          <mc:Fallback>
            <p:pic>
              <p:nvPicPr>
                <p:cNvPr id="171249" name="Freihand 171248">
                  <a:extLst>
                    <a:ext uri="{FF2B5EF4-FFF2-40B4-BE49-F238E27FC236}">
                      <a16:creationId xmlns:a16="http://schemas.microsoft.com/office/drawing/2014/main" id="{EB443D7D-ECED-4533-B2D8-D65D0CC28D9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245357" y="4128285"/>
                  <a:ext cx="16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71250" name="Freihand 171249">
                  <a:extLst>
                    <a:ext uri="{FF2B5EF4-FFF2-40B4-BE49-F238E27FC236}">
                      <a16:creationId xmlns:a16="http://schemas.microsoft.com/office/drawing/2014/main" id="{9CAE9ADC-A6E1-4C57-A95F-1CE6592BAAC4}"/>
                    </a:ext>
                  </a:extLst>
                </p14:cNvPr>
                <p14:cNvContentPartPr/>
                <p14:nvPr/>
              </p14:nvContentPartPr>
              <p14:xfrm>
                <a:off x="7406637" y="4179765"/>
                <a:ext cx="127440" cy="85320"/>
              </p14:xfrm>
            </p:contentPart>
          </mc:Choice>
          <mc:Fallback>
            <p:pic>
              <p:nvPicPr>
                <p:cNvPr id="171250" name="Freihand 171249">
                  <a:extLst>
                    <a:ext uri="{FF2B5EF4-FFF2-40B4-BE49-F238E27FC236}">
                      <a16:creationId xmlns:a16="http://schemas.microsoft.com/office/drawing/2014/main" id="{9CAE9ADC-A6E1-4C57-A95F-1CE6592BAAC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402317" y="4175445"/>
                  <a:ext cx="13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71251" name="Freihand 171250">
                  <a:extLst>
                    <a:ext uri="{FF2B5EF4-FFF2-40B4-BE49-F238E27FC236}">
                      <a16:creationId xmlns:a16="http://schemas.microsoft.com/office/drawing/2014/main" id="{F23A7F1F-654D-4051-9459-2B6A03DF2DD6}"/>
                    </a:ext>
                  </a:extLst>
                </p14:cNvPr>
                <p14:cNvContentPartPr/>
                <p14:nvPr/>
              </p14:nvContentPartPr>
              <p14:xfrm>
                <a:off x="7585197" y="4168605"/>
                <a:ext cx="95400" cy="86040"/>
              </p14:xfrm>
            </p:contentPart>
          </mc:Choice>
          <mc:Fallback>
            <p:pic>
              <p:nvPicPr>
                <p:cNvPr id="171251" name="Freihand 171250">
                  <a:extLst>
                    <a:ext uri="{FF2B5EF4-FFF2-40B4-BE49-F238E27FC236}">
                      <a16:creationId xmlns:a16="http://schemas.microsoft.com/office/drawing/2014/main" id="{F23A7F1F-654D-4051-9459-2B6A03DF2DD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80877" y="4164285"/>
                  <a:ext cx="10404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72" name="Gruppieren 171271">
            <a:extLst>
              <a:ext uri="{FF2B5EF4-FFF2-40B4-BE49-F238E27FC236}">
                <a16:creationId xmlns:a16="http://schemas.microsoft.com/office/drawing/2014/main" id="{20FA2549-36D1-457E-9152-9A84BD6DFD8B}"/>
              </a:ext>
            </a:extLst>
          </p:cNvPr>
          <p:cNvGrpSpPr/>
          <p:nvPr/>
        </p:nvGrpSpPr>
        <p:grpSpPr>
          <a:xfrm>
            <a:off x="5728677" y="4823445"/>
            <a:ext cx="378360" cy="161640"/>
            <a:chOff x="5728677" y="4823445"/>
            <a:chExt cx="37836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71252" name="Freihand 171251">
                  <a:extLst>
                    <a:ext uri="{FF2B5EF4-FFF2-40B4-BE49-F238E27FC236}">
                      <a16:creationId xmlns:a16="http://schemas.microsoft.com/office/drawing/2014/main" id="{A3D01E96-B80B-4E1B-80AE-CDFB845B7B9C}"/>
                    </a:ext>
                  </a:extLst>
                </p14:cNvPr>
                <p14:cNvContentPartPr/>
                <p14:nvPr/>
              </p14:nvContentPartPr>
              <p14:xfrm>
                <a:off x="5728677" y="4876005"/>
                <a:ext cx="212400" cy="14760"/>
              </p14:xfrm>
            </p:contentPart>
          </mc:Choice>
          <mc:Fallback>
            <p:pic>
              <p:nvPicPr>
                <p:cNvPr id="171252" name="Freihand 171251">
                  <a:extLst>
                    <a:ext uri="{FF2B5EF4-FFF2-40B4-BE49-F238E27FC236}">
                      <a16:creationId xmlns:a16="http://schemas.microsoft.com/office/drawing/2014/main" id="{A3D01E96-B80B-4E1B-80AE-CDFB845B7B9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724357" y="4871685"/>
                  <a:ext cx="221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71253" name="Freihand 171252">
                  <a:extLst>
                    <a:ext uri="{FF2B5EF4-FFF2-40B4-BE49-F238E27FC236}">
                      <a16:creationId xmlns:a16="http://schemas.microsoft.com/office/drawing/2014/main" id="{3812D9C9-20F8-40E3-8CD9-F72127362C82}"/>
                    </a:ext>
                  </a:extLst>
                </p14:cNvPr>
                <p14:cNvContentPartPr/>
                <p14:nvPr/>
              </p14:nvContentPartPr>
              <p14:xfrm>
                <a:off x="5779077" y="4903005"/>
                <a:ext cx="211680" cy="48600"/>
              </p14:xfrm>
            </p:contentPart>
          </mc:Choice>
          <mc:Fallback>
            <p:pic>
              <p:nvPicPr>
                <p:cNvPr id="171253" name="Freihand 171252">
                  <a:extLst>
                    <a:ext uri="{FF2B5EF4-FFF2-40B4-BE49-F238E27FC236}">
                      <a16:creationId xmlns:a16="http://schemas.microsoft.com/office/drawing/2014/main" id="{3812D9C9-20F8-40E3-8CD9-F72127362C8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774757" y="4898685"/>
                  <a:ext cx="220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71254" name="Freihand 171253">
                  <a:extLst>
                    <a:ext uri="{FF2B5EF4-FFF2-40B4-BE49-F238E27FC236}">
                      <a16:creationId xmlns:a16="http://schemas.microsoft.com/office/drawing/2014/main" id="{2F0A4DC3-84F4-488A-B359-EBB7B29A6E4A}"/>
                    </a:ext>
                  </a:extLst>
                </p14:cNvPr>
                <p14:cNvContentPartPr/>
                <p14:nvPr/>
              </p14:nvContentPartPr>
              <p14:xfrm>
                <a:off x="5965197" y="4823445"/>
                <a:ext cx="141840" cy="161640"/>
              </p14:xfrm>
            </p:contentPart>
          </mc:Choice>
          <mc:Fallback>
            <p:pic>
              <p:nvPicPr>
                <p:cNvPr id="171254" name="Freihand 171253">
                  <a:extLst>
                    <a:ext uri="{FF2B5EF4-FFF2-40B4-BE49-F238E27FC236}">
                      <a16:creationId xmlns:a16="http://schemas.microsoft.com/office/drawing/2014/main" id="{2F0A4DC3-84F4-488A-B359-EBB7B29A6E4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960877" y="4819125"/>
                  <a:ext cx="1504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75" name="Gruppieren 171274">
            <a:extLst>
              <a:ext uri="{FF2B5EF4-FFF2-40B4-BE49-F238E27FC236}">
                <a16:creationId xmlns:a16="http://schemas.microsoft.com/office/drawing/2014/main" id="{3B467F70-B64D-40E9-926A-AF94BCF496A8}"/>
              </a:ext>
            </a:extLst>
          </p:cNvPr>
          <p:cNvGrpSpPr/>
          <p:nvPr/>
        </p:nvGrpSpPr>
        <p:grpSpPr>
          <a:xfrm>
            <a:off x="6299277" y="4705725"/>
            <a:ext cx="2179440" cy="295560"/>
            <a:chOff x="6299277" y="4705725"/>
            <a:chExt cx="217944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71255" name="Freihand 171254">
                  <a:extLst>
                    <a:ext uri="{FF2B5EF4-FFF2-40B4-BE49-F238E27FC236}">
                      <a16:creationId xmlns:a16="http://schemas.microsoft.com/office/drawing/2014/main" id="{7DC45E04-18B7-46EF-8F0E-61E1AC593163}"/>
                    </a:ext>
                  </a:extLst>
                </p14:cNvPr>
                <p14:cNvContentPartPr/>
                <p14:nvPr/>
              </p14:nvContentPartPr>
              <p14:xfrm>
                <a:off x="6299277" y="4825245"/>
                <a:ext cx="115920" cy="176040"/>
              </p14:xfrm>
            </p:contentPart>
          </mc:Choice>
          <mc:Fallback>
            <p:pic>
              <p:nvPicPr>
                <p:cNvPr id="171255" name="Freihand 171254">
                  <a:extLst>
                    <a:ext uri="{FF2B5EF4-FFF2-40B4-BE49-F238E27FC236}">
                      <a16:creationId xmlns:a16="http://schemas.microsoft.com/office/drawing/2014/main" id="{7DC45E04-18B7-46EF-8F0E-61E1AC59316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94957" y="4820925"/>
                  <a:ext cx="124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71256" name="Freihand 171255">
                  <a:extLst>
                    <a:ext uri="{FF2B5EF4-FFF2-40B4-BE49-F238E27FC236}">
                      <a16:creationId xmlns:a16="http://schemas.microsoft.com/office/drawing/2014/main" id="{8C64768F-46AE-48BA-839A-AF6D4E2F9A82}"/>
                    </a:ext>
                  </a:extLst>
                </p14:cNvPr>
                <p14:cNvContentPartPr/>
                <p14:nvPr/>
              </p14:nvContentPartPr>
              <p14:xfrm>
                <a:off x="6415917" y="4787805"/>
                <a:ext cx="133920" cy="108000"/>
              </p14:xfrm>
            </p:contentPart>
          </mc:Choice>
          <mc:Fallback>
            <p:pic>
              <p:nvPicPr>
                <p:cNvPr id="171256" name="Freihand 171255">
                  <a:extLst>
                    <a:ext uri="{FF2B5EF4-FFF2-40B4-BE49-F238E27FC236}">
                      <a16:creationId xmlns:a16="http://schemas.microsoft.com/office/drawing/2014/main" id="{8C64768F-46AE-48BA-839A-AF6D4E2F9A8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411597" y="4783485"/>
                  <a:ext cx="142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71257" name="Freihand 171256">
                  <a:extLst>
                    <a:ext uri="{FF2B5EF4-FFF2-40B4-BE49-F238E27FC236}">
                      <a16:creationId xmlns:a16="http://schemas.microsoft.com/office/drawing/2014/main" id="{013008D0-27CA-44BE-9B9C-C9E2DB97646B}"/>
                    </a:ext>
                  </a:extLst>
                </p14:cNvPr>
                <p14:cNvContentPartPr/>
                <p14:nvPr/>
              </p14:nvContentPartPr>
              <p14:xfrm>
                <a:off x="6537237" y="4705725"/>
                <a:ext cx="24840" cy="96840"/>
              </p14:xfrm>
            </p:contentPart>
          </mc:Choice>
          <mc:Fallback>
            <p:pic>
              <p:nvPicPr>
                <p:cNvPr id="171257" name="Freihand 171256">
                  <a:extLst>
                    <a:ext uri="{FF2B5EF4-FFF2-40B4-BE49-F238E27FC236}">
                      <a16:creationId xmlns:a16="http://schemas.microsoft.com/office/drawing/2014/main" id="{013008D0-27CA-44BE-9B9C-C9E2DB97646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32917" y="4701405"/>
                  <a:ext cx="33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71258" name="Freihand 171257">
                  <a:extLst>
                    <a:ext uri="{FF2B5EF4-FFF2-40B4-BE49-F238E27FC236}">
                      <a16:creationId xmlns:a16="http://schemas.microsoft.com/office/drawing/2014/main" id="{B11A4297-7F45-4D3C-8B6F-59C8D0D65904}"/>
                    </a:ext>
                  </a:extLst>
                </p14:cNvPr>
                <p14:cNvContentPartPr/>
                <p14:nvPr/>
              </p14:nvContentPartPr>
              <p14:xfrm>
                <a:off x="6657837" y="4861965"/>
                <a:ext cx="194760" cy="28080"/>
              </p14:xfrm>
            </p:contentPart>
          </mc:Choice>
          <mc:Fallback>
            <p:pic>
              <p:nvPicPr>
                <p:cNvPr id="171258" name="Freihand 171257">
                  <a:extLst>
                    <a:ext uri="{FF2B5EF4-FFF2-40B4-BE49-F238E27FC236}">
                      <a16:creationId xmlns:a16="http://schemas.microsoft.com/office/drawing/2014/main" id="{B11A4297-7F45-4D3C-8B6F-59C8D0D6590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653517" y="4857645"/>
                  <a:ext cx="20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71259" name="Freihand 171258">
                  <a:extLst>
                    <a:ext uri="{FF2B5EF4-FFF2-40B4-BE49-F238E27FC236}">
                      <a16:creationId xmlns:a16="http://schemas.microsoft.com/office/drawing/2014/main" id="{76AB51E9-7FC0-4381-9F8D-D2884C804034}"/>
                    </a:ext>
                  </a:extLst>
                </p14:cNvPr>
                <p14:cNvContentPartPr/>
                <p14:nvPr/>
              </p14:nvContentPartPr>
              <p14:xfrm>
                <a:off x="6686277" y="4915605"/>
                <a:ext cx="168480" cy="5400"/>
              </p14:xfrm>
            </p:contentPart>
          </mc:Choice>
          <mc:Fallback>
            <p:pic>
              <p:nvPicPr>
                <p:cNvPr id="171259" name="Freihand 171258">
                  <a:extLst>
                    <a:ext uri="{FF2B5EF4-FFF2-40B4-BE49-F238E27FC236}">
                      <a16:creationId xmlns:a16="http://schemas.microsoft.com/office/drawing/2014/main" id="{76AB51E9-7FC0-4381-9F8D-D2884C80403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681957" y="4911285"/>
                  <a:ext cx="177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71260" name="Freihand 171259">
                  <a:extLst>
                    <a:ext uri="{FF2B5EF4-FFF2-40B4-BE49-F238E27FC236}">
                      <a16:creationId xmlns:a16="http://schemas.microsoft.com/office/drawing/2014/main" id="{46B52F15-2571-4961-B00A-833D33EEFF89}"/>
                    </a:ext>
                  </a:extLst>
                </p14:cNvPr>
                <p14:cNvContentPartPr/>
                <p14:nvPr/>
              </p14:nvContentPartPr>
              <p14:xfrm>
                <a:off x="6897237" y="4798245"/>
                <a:ext cx="106560" cy="149040"/>
              </p14:xfrm>
            </p:contentPart>
          </mc:Choice>
          <mc:Fallback>
            <p:pic>
              <p:nvPicPr>
                <p:cNvPr id="171260" name="Freihand 171259">
                  <a:extLst>
                    <a:ext uri="{FF2B5EF4-FFF2-40B4-BE49-F238E27FC236}">
                      <a16:creationId xmlns:a16="http://schemas.microsoft.com/office/drawing/2014/main" id="{46B52F15-2571-4961-B00A-833D33EEFF8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892917" y="4793925"/>
                  <a:ext cx="115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71261" name="Freihand 171260">
                  <a:extLst>
                    <a:ext uri="{FF2B5EF4-FFF2-40B4-BE49-F238E27FC236}">
                      <a16:creationId xmlns:a16="http://schemas.microsoft.com/office/drawing/2014/main" id="{C35987E8-2481-40F3-8D74-2E48B3414355}"/>
                    </a:ext>
                  </a:extLst>
                </p14:cNvPr>
                <p14:cNvContentPartPr/>
                <p14:nvPr/>
              </p14:nvContentPartPr>
              <p14:xfrm>
                <a:off x="6930357" y="4801845"/>
                <a:ext cx="214200" cy="75600"/>
              </p14:xfrm>
            </p:contentPart>
          </mc:Choice>
          <mc:Fallback>
            <p:pic>
              <p:nvPicPr>
                <p:cNvPr id="171261" name="Freihand 171260">
                  <a:extLst>
                    <a:ext uri="{FF2B5EF4-FFF2-40B4-BE49-F238E27FC236}">
                      <a16:creationId xmlns:a16="http://schemas.microsoft.com/office/drawing/2014/main" id="{C35987E8-2481-40F3-8D74-2E48B341435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926037" y="4797525"/>
                  <a:ext cx="222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71262" name="Freihand 171261">
                  <a:extLst>
                    <a:ext uri="{FF2B5EF4-FFF2-40B4-BE49-F238E27FC236}">
                      <a16:creationId xmlns:a16="http://schemas.microsoft.com/office/drawing/2014/main" id="{28211285-E84A-4D8D-916C-5C160C9C7BB7}"/>
                    </a:ext>
                  </a:extLst>
                </p14:cNvPr>
                <p14:cNvContentPartPr/>
                <p14:nvPr/>
              </p14:nvContentPartPr>
              <p14:xfrm>
                <a:off x="7334277" y="4953765"/>
                <a:ext cx="360" cy="360"/>
              </p14:xfrm>
            </p:contentPart>
          </mc:Choice>
          <mc:Fallback>
            <p:pic>
              <p:nvPicPr>
                <p:cNvPr id="171262" name="Freihand 171261">
                  <a:extLst>
                    <a:ext uri="{FF2B5EF4-FFF2-40B4-BE49-F238E27FC236}">
                      <a16:creationId xmlns:a16="http://schemas.microsoft.com/office/drawing/2014/main" id="{28211285-E84A-4D8D-916C-5C160C9C7BB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29957" y="4949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71263" name="Freihand 171262">
                  <a:extLst>
                    <a:ext uri="{FF2B5EF4-FFF2-40B4-BE49-F238E27FC236}">
                      <a16:creationId xmlns:a16="http://schemas.microsoft.com/office/drawing/2014/main" id="{ACBB8B70-8D1C-402F-BB3C-C6483083A977}"/>
                    </a:ext>
                  </a:extLst>
                </p14:cNvPr>
                <p14:cNvContentPartPr/>
                <p14:nvPr/>
              </p14:nvContentPartPr>
              <p14:xfrm>
                <a:off x="7234917" y="4809045"/>
                <a:ext cx="95040" cy="156240"/>
              </p14:xfrm>
            </p:contentPart>
          </mc:Choice>
          <mc:Fallback>
            <p:pic>
              <p:nvPicPr>
                <p:cNvPr id="171263" name="Freihand 171262">
                  <a:extLst>
                    <a:ext uri="{FF2B5EF4-FFF2-40B4-BE49-F238E27FC236}">
                      <a16:creationId xmlns:a16="http://schemas.microsoft.com/office/drawing/2014/main" id="{ACBB8B70-8D1C-402F-BB3C-C6483083A97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30597" y="4804725"/>
                  <a:ext cx="103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71264" name="Freihand 171263">
                  <a:extLst>
                    <a:ext uri="{FF2B5EF4-FFF2-40B4-BE49-F238E27FC236}">
                      <a16:creationId xmlns:a16="http://schemas.microsoft.com/office/drawing/2014/main" id="{5733FAA6-E9EC-4CB9-B579-7E65F7DF8991}"/>
                    </a:ext>
                  </a:extLst>
                </p14:cNvPr>
                <p14:cNvContentPartPr/>
                <p14:nvPr/>
              </p14:nvContentPartPr>
              <p14:xfrm>
                <a:off x="7344357" y="4831365"/>
                <a:ext cx="111600" cy="94320"/>
              </p14:xfrm>
            </p:contentPart>
          </mc:Choice>
          <mc:Fallback>
            <p:pic>
              <p:nvPicPr>
                <p:cNvPr id="171264" name="Freihand 171263">
                  <a:extLst>
                    <a:ext uri="{FF2B5EF4-FFF2-40B4-BE49-F238E27FC236}">
                      <a16:creationId xmlns:a16="http://schemas.microsoft.com/office/drawing/2014/main" id="{5733FAA6-E9EC-4CB9-B579-7E65F7DF899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40037" y="4827045"/>
                  <a:ext cx="120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71265" name="Freihand 171264">
                  <a:extLst>
                    <a:ext uri="{FF2B5EF4-FFF2-40B4-BE49-F238E27FC236}">
                      <a16:creationId xmlns:a16="http://schemas.microsoft.com/office/drawing/2014/main" id="{9F1E91DA-25AF-4B82-B317-60A3FBE3B456}"/>
                    </a:ext>
                  </a:extLst>
                </p14:cNvPr>
                <p14:cNvContentPartPr/>
                <p14:nvPr/>
              </p14:nvContentPartPr>
              <p14:xfrm>
                <a:off x="7487277" y="4828485"/>
                <a:ext cx="106200" cy="90720"/>
              </p14:xfrm>
            </p:contentPart>
          </mc:Choice>
          <mc:Fallback>
            <p:pic>
              <p:nvPicPr>
                <p:cNvPr id="171265" name="Freihand 171264">
                  <a:extLst>
                    <a:ext uri="{FF2B5EF4-FFF2-40B4-BE49-F238E27FC236}">
                      <a16:creationId xmlns:a16="http://schemas.microsoft.com/office/drawing/2014/main" id="{9F1E91DA-25AF-4B82-B317-60A3FBE3B45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82957" y="4824165"/>
                  <a:ext cx="114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71266" name="Freihand 171265">
                  <a:extLst>
                    <a:ext uri="{FF2B5EF4-FFF2-40B4-BE49-F238E27FC236}">
                      <a16:creationId xmlns:a16="http://schemas.microsoft.com/office/drawing/2014/main" id="{EB0300B4-078D-4D2B-AD1A-3D434DF98AF1}"/>
                    </a:ext>
                  </a:extLst>
                </p14:cNvPr>
                <p14:cNvContentPartPr/>
                <p14:nvPr/>
              </p14:nvContentPartPr>
              <p14:xfrm>
                <a:off x="7648917" y="4856565"/>
                <a:ext cx="185040" cy="10440"/>
              </p14:xfrm>
            </p:contentPart>
          </mc:Choice>
          <mc:Fallback>
            <p:pic>
              <p:nvPicPr>
                <p:cNvPr id="171266" name="Freihand 171265">
                  <a:extLst>
                    <a:ext uri="{FF2B5EF4-FFF2-40B4-BE49-F238E27FC236}">
                      <a16:creationId xmlns:a16="http://schemas.microsoft.com/office/drawing/2014/main" id="{EB0300B4-078D-4D2B-AD1A-3D434DF98AF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44597" y="4852245"/>
                  <a:ext cx="193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71267" name="Freihand 171266">
                  <a:extLst>
                    <a:ext uri="{FF2B5EF4-FFF2-40B4-BE49-F238E27FC236}">
                      <a16:creationId xmlns:a16="http://schemas.microsoft.com/office/drawing/2014/main" id="{1400FA56-8B39-4E1D-8A8D-8E5252A4C1A6}"/>
                    </a:ext>
                  </a:extLst>
                </p14:cNvPr>
                <p14:cNvContentPartPr/>
                <p14:nvPr/>
              </p14:nvContentPartPr>
              <p14:xfrm>
                <a:off x="7679517" y="4899045"/>
                <a:ext cx="204840" cy="20160"/>
              </p14:xfrm>
            </p:contentPart>
          </mc:Choice>
          <mc:Fallback>
            <p:pic>
              <p:nvPicPr>
                <p:cNvPr id="171267" name="Freihand 171266">
                  <a:extLst>
                    <a:ext uri="{FF2B5EF4-FFF2-40B4-BE49-F238E27FC236}">
                      <a16:creationId xmlns:a16="http://schemas.microsoft.com/office/drawing/2014/main" id="{1400FA56-8B39-4E1D-8A8D-8E5252A4C1A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675197" y="4894725"/>
                  <a:ext cx="21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71268" name="Freihand 171267">
                  <a:extLst>
                    <a:ext uri="{FF2B5EF4-FFF2-40B4-BE49-F238E27FC236}">
                      <a16:creationId xmlns:a16="http://schemas.microsoft.com/office/drawing/2014/main" id="{6819BE14-82F2-44B9-927C-2175B48EF4E5}"/>
                    </a:ext>
                  </a:extLst>
                </p14:cNvPr>
                <p14:cNvContentPartPr/>
                <p14:nvPr/>
              </p14:nvContentPartPr>
              <p14:xfrm>
                <a:off x="7911717" y="4800045"/>
                <a:ext cx="165240" cy="115560"/>
              </p14:xfrm>
            </p:contentPart>
          </mc:Choice>
          <mc:Fallback>
            <p:pic>
              <p:nvPicPr>
                <p:cNvPr id="171268" name="Freihand 171267">
                  <a:extLst>
                    <a:ext uri="{FF2B5EF4-FFF2-40B4-BE49-F238E27FC236}">
                      <a16:creationId xmlns:a16="http://schemas.microsoft.com/office/drawing/2014/main" id="{6819BE14-82F2-44B9-927C-2175B48EF4E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907397" y="4795725"/>
                  <a:ext cx="17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71269" name="Freihand 171268">
                  <a:extLst>
                    <a:ext uri="{FF2B5EF4-FFF2-40B4-BE49-F238E27FC236}">
                      <a16:creationId xmlns:a16="http://schemas.microsoft.com/office/drawing/2014/main" id="{F6153B24-1C0E-43AE-A050-2AE6AB276596}"/>
                    </a:ext>
                  </a:extLst>
                </p14:cNvPr>
                <p14:cNvContentPartPr/>
                <p14:nvPr/>
              </p14:nvContentPartPr>
              <p14:xfrm>
                <a:off x="8081997" y="4807245"/>
                <a:ext cx="111240" cy="65520"/>
              </p14:xfrm>
            </p:contentPart>
          </mc:Choice>
          <mc:Fallback>
            <p:pic>
              <p:nvPicPr>
                <p:cNvPr id="171269" name="Freihand 171268">
                  <a:extLst>
                    <a:ext uri="{FF2B5EF4-FFF2-40B4-BE49-F238E27FC236}">
                      <a16:creationId xmlns:a16="http://schemas.microsoft.com/office/drawing/2014/main" id="{F6153B24-1C0E-43AE-A050-2AE6AB27659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077677" y="4802925"/>
                  <a:ext cx="119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71270" name="Freihand 171269">
                  <a:extLst>
                    <a:ext uri="{FF2B5EF4-FFF2-40B4-BE49-F238E27FC236}">
                      <a16:creationId xmlns:a16="http://schemas.microsoft.com/office/drawing/2014/main" id="{2D372B03-01A4-4D4A-8AAA-72A31BFB5FFA}"/>
                    </a:ext>
                  </a:extLst>
                </p14:cNvPr>
                <p14:cNvContentPartPr/>
                <p14:nvPr/>
              </p14:nvContentPartPr>
              <p14:xfrm>
                <a:off x="8228157" y="4786005"/>
                <a:ext cx="128520" cy="81000"/>
              </p14:xfrm>
            </p:contentPart>
          </mc:Choice>
          <mc:Fallback>
            <p:pic>
              <p:nvPicPr>
                <p:cNvPr id="171270" name="Freihand 171269">
                  <a:extLst>
                    <a:ext uri="{FF2B5EF4-FFF2-40B4-BE49-F238E27FC236}">
                      <a16:creationId xmlns:a16="http://schemas.microsoft.com/office/drawing/2014/main" id="{2D372B03-01A4-4D4A-8AAA-72A31BFB5FF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23837" y="4781685"/>
                  <a:ext cx="13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71274" name="Freihand 171273">
                  <a:extLst>
                    <a:ext uri="{FF2B5EF4-FFF2-40B4-BE49-F238E27FC236}">
                      <a16:creationId xmlns:a16="http://schemas.microsoft.com/office/drawing/2014/main" id="{302BEC26-3BE9-457A-AD01-FEA1237335D4}"/>
                    </a:ext>
                  </a:extLst>
                </p14:cNvPr>
                <p14:cNvContentPartPr/>
                <p14:nvPr/>
              </p14:nvContentPartPr>
              <p14:xfrm>
                <a:off x="8379357" y="4782045"/>
                <a:ext cx="99360" cy="106200"/>
              </p14:xfrm>
            </p:contentPart>
          </mc:Choice>
          <mc:Fallback>
            <p:pic>
              <p:nvPicPr>
                <p:cNvPr id="171274" name="Freihand 171273">
                  <a:extLst>
                    <a:ext uri="{FF2B5EF4-FFF2-40B4-BE49-F238E27FC236}">
                      <a16:creationId xmlns:a16="http://schemas.microsoft.com/office/drawing/2014/main" id="{302BEC26-3BE9-457A-AD01-FEA1237335D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75037" y="4777725"/>
                  <a:ext cx="10800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171276" name="Freihand 171275">
                <a:extLst>
                  <a:ext uri="{FF2B5EF4-FFF2-40B4-BE49-F238E27FC236}">
                    <a16:creationId xmlns:a16="http://schemas.microsoft.com/office/drawing/2014/main" id="{7CAEB3B4-0CDA-49F5-9F6F-3172519DF3C1}"/>
                  </a:ext>
                </a:extLst>
              </p14:cNvPr>
              <p14:cNvContentPartPr/>
              <p14:nvPr/>
            </p14:nvContentPartPr>
            <p14:xfrm>
              <a:off x="10098357" y="1249365"/>
              <a:ext cx="18360" cy="200520"/>
            </p14:xfrm>
          </p:contentPart>
        </mc:Choice>
        <mc:Fallback>
          <p:pic>
            <p:nvPicPr>
              <p:cNvPr id="171276" name="Freihand 171275">
                <a:extLst>
                  <a:ext uri="{FF2B5EF4-FFF2-40B4-BE49-F238E27FC236}">
                    <a16:creationId xmlns:a16="http://schemas.microsoft.com/office/drawing/2014/main" id="{7CAEB3B4-0CDA-49F5-9F6F-3172519DF3C1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094037" y="1245045"/>
                <a:ext cx="27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171277" name="Freihand 171276">
                <a:extLst>
                  <a:ext uri="{FF2B5EF4-FFF2-40B4-BE49-F238E27FC236}">
                    <a16:creationId xmlns:a16="http://schemas.microsoft.com/office/drawing/2014/main" id="{B9C900DA-64BB-4CBB-9AED-0C8A79790AA2}"/>
                  </a:ext>
                </a:extLst>
              </p14:cNvPr>
              <p14:cNvContentPartPr/>
              <p14:nvPr/>
            </p14:nvContentPartPr>
            <p14:xfrm>
              <a:off x="10027437" y="1763085"/>
              <a:ext cx="49680" cy="536400"/>
            </p14:xfrm>
          </p:contentPart>
        </mc:Choice>
        <mc:Fallback>
          <p:pic>
            <p:nvPicPr>
              <p:cNvPr id="171277" name="Freihand 171276">
                <a:extLst>
                  <a:ext uri="{FF2B5EF4-FFF2-40B4-BE49-F238E27FC236}">
                    <a16:creationId xmlns:a16="http://schemas.microsoft.com/office/drawing/2014/main" id="{B9C900DA-64BB-4CBB-9AED-0C8A79790AA2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023117" y="1758765"/>
                <a:ext cx="58320" cy="54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89" name="Gruppieren 171288">
            <a:extLst>
              <a:ext uri="{FF2B5EF4-FFF2-40B4-BE49-F238E27FC236}">
                <a16:creationId xmlns:a16="http://schemas.microsoft.com/office/drawing/2014/main" id="{4C63815C-2825-4916-9DD5-27D8F95D4FF2}"/>
              </a:ext>
            </a:extLst>
          </p:cNvPr>
          <p:cNvGrpSpPr/>
          <p:nvPr/>
        </p:nvGrpSpPr>
        <p:grpSpPr>
          <a:xfrm>
            <a:off x="10030677" y="2526285"/>
            <a:ext cx="805680" cy="624960"/>
            <a:chOff x="10030677" y="2526285"/>
            <a:chExt cx="805680" cy="6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71278" name="Freihand 171277">
                  <a:extLst>
                    <a:ext uri="{FF2B5EF4-FFF2-40B4-BE49-F238E27FC236}">
                      <a16:creationId xmlns:a16="http://schemas.microsoft.com/office/drawing/2014/main" id="{4779CBFC-062F-482C-8450-39567D6FCA03}"/>
                    </a:ext>
                  </a:extLst>
                </p14:cNvPr>
                <p14:cNvContentPartPr/>
                <p14:nvPr/>
              </p14:nvContentPartPr>
              <p14:xfrm>
                <a:off x="10030677" y="2526285"/>
                <a:ext cx="14400" cy="307440"/>
              </p14:xfrm>
            </p:contentPart>
          </mc:Choice>
          <mc:Fallback>
            <p:pic>
              <p:nvPicPr>
                <p:cNvPr id="171278" name="Freihand 171277">
                  <a:extLst>
                    <a:ext uri="{FF2B5EF4-FFF2-40B4-BE49-F238E27FC236}">
                      <a16:creationId xmlns:a16="http://schemas.microsoft.com/office/drawing/2014/main" id="{4779CBFC-062F-482C-8450-39567D6FCA0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026357" y="2521965"/>
                  <a:ext cx="23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71279" name="Freihand 171278">
                  <a:extLst>
                    <a:ext uri="{FF2B5EF4-FFF2-40B4-BE49-F238E27FC236}">
                      <a16:creationId xmlns:a16="http://schemas.microsoft.com/office/drawing/2014/main" id="{5E009D87-29B0-4AD7-8408-ADC93EBC78B4}"/>
                    </a:ext>
                  </a:extLst>
                </p14:cNvPr>
                <p14:cNvContentPartPr/>
                <p14:nvPr/>
              </p14:nvContentPartPr>
              <p14:xfrm>
                <a:off x="10096557" y="2977365"/>
                <a:ext cx="71280" cy="48600"/>
              </p14:xfrm>
            </p:contentPart>
          </mc:Choice>
          <mc:Fallback>
            <p:pic>
              <p:nvPicPr>
                <p:cNvPr id="171279" name="Freihand 171278">
                  <a:extLst>
                    <a:ext uri="{FF2B5EF4-FFF2-40B4-BE49-F238E27FC236}">
                      <a16:creationId xmlns:a16="http://schemas.microsoft.com/office/drawing/2014/main" id="{5E009D87-29B0-4AD7-8408-ADC93EBC78B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092237" y="2973045"/>
                  <a:ext cx="79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71280" name="Freihand 171279">
                  <a:extLst>
                    <a:ext uri="{FF2B5EF4-FFF2-40B4-BE49-F238E27FC236}">
                      <a16:creationId xmlns:a16="http://schemas.microsoft.com/office/drawing/2014/main" id="{375A79B8-EF04-404A-89C6-A4DC36F08C57}"/>
                    </a:ext>
                  </a:extLst>
                </p14:cNvPr>
                <p14:cNvContentPartPr/>
                <p14:nvPr/>
              </p14:nvContentPartPr>
              <p14:xfrm>
                <a:off x="10135077" y="3009045"/>
                <a:ext cx="41040" cy="142200"/>
              </p14:xfrm>
            </p:contentPart>
          </mc:Choice>
          <mc:Fallback>
            <p:pic>
              <p:nvPicPr>
                <p:cNvPr id="171280" name="Freihand 171279">
                  <a:extLst>
                    <a:ext uri="{FF2B5EF4-FFF2-40B4-BE49-F238E27FC236}">
                      <a16:creationId xmlns:a16="http://schemas.microsoft.com/office/drawing/2014/main" id="{375A79B8-EF04-404A-89C6-A4DC36F08C5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130757" y="3004725"/>
                  <a:ext cx="49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71281" name="Freihand 171280">
                  <a:extLst>
                    <a:ext uri="{FF2B5EF4-FFF2-40B4-BE49-F238E27FC236}">
                      <a16:creationId xmlns:a16="http://schemas.microsoft.com/office/drawing/2014/main" id="{2E1CC9FD-1FC8-499F-A84C-306898902801}"/>
                    </a:ext>
                  </a:extLst>
                </p14:cNvPr>
                <p14:cNvContentPartPr/>
                <p14:nvPr/>
              </p14:nvContentPartPr>
              <p14:xfrm>
                <a:off x="10163877" y="2923005"/>
                <a:ext cx="97560" cy="115920"/>
              </p14:xfrm>
            </p:contentPart>
          </mc:Choice>
          <mc:Fallback>
            <p:pic>
              <p:nvPicPr>
                <p:cNvPr id="171281" name="Freihand 171280">
                  <a:extLst>
                    <a:ext uri="{FF2B5EF4-FFF2-40B4-BE49-F238E27FC236}">
                      <a16:creationId xmlns:a16="http://schemas.microsoft.com/office/drawing/2014/main" id="{2E1CC9FD-1FC8-499F-A84C-30689890280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59557" y="2918685"/>
                  <a:ext cx="106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71282" name="Freihand 171281">
                  <a:extLst>
                    <a:ext uri="{FF2B5EF4-FFF2-40B4-BE49-F238E27FC236}">
                      <a16:creationId xmlns:a16="http://schemas.microsoft.com/office/drawing/2014/main" id="{4C29493D-95F5-4855-A1A1-10FBF4F74E58}"/>
                    </a:ext>
                  </a:extLst>
                </p14:cNvPr>
                <p14:cNvContentPartPr/>
                <p14:nvPr/>
              </p14:nvContentPartPr>
              <p14:xfrm>
                <a:off x="10270797" y="2890605"/>
                <a:ext cx="14760" cy="77400"/>
              </p14:xfrm>
            </p:contentPart>
          </mc:Choice>
          <mc:Fallback>
            <p:pic>
              <p:nvPicPr>
                <p:cNvPr id="171282" name="Freihand 171281">
                  <a:extLst>
                    <a:ext uri="{FF2B5EF4-FFF2-40B4-BE49-F238E27FC236}">
                      <a16:creationId xmlns:a16="http://schemas.microsoft.com/office/drawing/2014/main" id="{4C29493D-95F5-4855-A1A1-10FBF4F74E5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66477" y="2886285"/>
                  <a:ext cx="2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71283" name="Freihand 171282">
                  <a:extLst>
                    <a:ext uri="{FF2B5EF4-FFF2-40B4-BE49-F238E27FC236}">
                      <a16:creationId xmlns:a16="http://schemas.microsoft.com/office/drawing/2014/main" id="{21E82144-3DC7-4784-AFBA-D7F83FDCBB43}"/>
                    </a:ext>
                  </a:extLst>
                </p14:cNvPr>
                <p14:cNvContentPartPr/>
                <p14:nvPr/>
              </p14:nvContentPartPr>
              <p14:xfrm>
                <a:off x="10257117" y="3068445"/>
                <a:ext cx="104760" cy="10440"/>
              </p14:xfrm>
            </p:contentPart>
          </mc:Choice>
          <mc:Fallback>
            <p:pic>
              <p:nvPicPr>
                <p:cNvPr id="171283" name="Freihand 171282">
                  <a:extLst>
                    <a:ext uri="{FF2B5EF4-FFF2-40B4-BE49-F238E27FC236}">
                      <a16:creationId xmlns:a16="http://schemas.microsoft.com/office/drawing/2014/main" id="{21E82144-3DC7-4784-AFBA-D7F83FDCBB4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252797" y="3064125"/>
                  <a:ext cx="113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71284" name="Freihand 171283">
                  <a:extLst>
                    <a:ext uri="{FF2B5EF4-FFF2-40B4-BE49-F238E27FC236}">
                      <a16:creationId xmlns:a16="http://schemas.microsoft.com/office/drawing/2014/main" id="{11225F25-7701-4D21-AEAE-D237B63A0F6B}"/>
                    </a:ext>
                  </a:extLst>
                </p14:cNvPr>
                <p14:cNvContentPartPr/>
                <p14:nvPr/>
              </p14:nvContentPartPr>
              <p14:xfrm>
                <a:off x="10273317" y="3091125"/>
                <a:ext cx="102960" cy="30600"/>
              </p14:xfrm>
            </p:contentPart>
          </mc:Choice>
          <mc:Fallback>
            <p:pic>
              <p:nvPicPr>
                <p:cNvPr id="171284" name="Freihand 171283">
                  <a:extLst>
                    <a:ext uri="{FF2B5EF4-FFF2-40B4-BE49-F238E27FC236}">
                      <a16:creationId xmlns:a16="http://schemas.microsoft.com/office/drawing/2014/main" id="{11225F25-7701-4D21-AEAE-D237B63A0F6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68997" y="3086805"/>
                  <a:ext cx="111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71285" name="Freihand 171284">
                  <a:extLst>
                    <a:ext uri="{FF2B5EF4-FFF2-40B4-BE49-F238E27FC236}">
                      <a16:creationId xmlns:a16="http://schemas.microsoft.com/office/drawing/2014/main" id="{C63301CF-6AD6-4F12-A8DC-65CA0BC0D4DF}"/>
                    </a:ext>
                  </a:extLst>
                </p14:cNvPr>
                <p14:cNvContentPartPr/>
                <p14:nvPr/>
              </p14:nvContentPartPr>
              <p14:xfrm>
                <a:off x="10422717" y="3013005"/>
                <a:ext cx="83160" cy="100800"/>
              </p14:xfrm>
            </p:contentPart>
          </mc:Choice>
          <mc:Fallback>
            <p:pic>
              <p:nvPicPr>
                <p:cNvPr id="171285" name="Freihand 171284">
                  <a:extLst>
                    <a:ext uri="{FF2B5EF4-FFF2-40B4-BE49-F238E27FC236}">
                      <a16:creationId xmlns:a16="http://schemas.microsoft.com/office/drawing/2014/main" id="{C63301CF-6AD6-4F12-A8DC-65CA0BC0D4D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18397" y="3008685"/>
                  <a:ext cx="91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71286" name="Freihand 171285">
                  <a:extLst>
                    <a:ext uri="{FF2B5EF4-FFF2-40B4-BE49-F238E27FC236}">
                      <a16:creationId xmlns:a16="http://schemas.microsoft.com/office/drawing/2014/main" id="{9C7F0C6D-5465-4BF2-8D76-32085795890E}"/>
                    </a:ext>
                  </a:extLst>
                </p14:cNvPr>
                <p14:cNvContentPartPr/>
                <p14:nvPr/>
              </p14:nvContentPartPr>
              <p14:xfrm>
                <a:off x="10531437" y="3002205"/>
                <a:ext cx="78840" cy="84600"/>
              </p14:xfrm>
            </p:contentPart>
          </mc:Choice>
          <mc:Fallback>
            <p:pic>
              <p:nvPicPr>
                <p:cNvPr id="171286" name="Freihand 171285">
                  <a:extLst>
                    <a:ext uri="{FF2B5EF4-FFF2-40B4-BE49-F238E27FC236}">
                      <a16:creationId xmlns:a16="http://schemas.microsoft.com/office/drawing/2014/main" id="{9C7F0C6D-5465-4BF2-8D76-3208579589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527117" y="2997885"/>
                  <a:ext cx="87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71287" name="Freihand 171286">
                  <a:extLst>
                    <a:ext uri="{FF2B5EF4-FFF2-40B4-BE49-F238E27FC236}">
                      <a16:creationId xmlns:a16="http://schemas.microsoft.com/office/drawing/2014/main" id="{754B3BD8-6C0C-4EFF-AD06-734D08E006C6}"/>
                    </a:ext>
                  </a:extLst>
                </p14:cNvPr>
                <p14:cNvContentPartPr/>
                <p14:nvPr/>
              </p14:nvContentPartPr>
              <p14:xfrm>
                <a:off x="10634757" y="2979165"/>
                <a:ext cx="70200" cy="101160"/>
              </p14:xfrm>
            </p:contentPart>
          </mc:Choice>
          <mc:Fallback>
            <p:pic>
              <p:nvPicPr>
                <p:cNvPr id="171287" name="Freihand 171286">
                  <a:extLst>
                    <a:ext uri="{FF2B5EF4-FFF2-40B4-BE49-F238E27FC236}">
                      <a16:creationId xmlns:a16="http://schemas.microsoft.com/office/drawing/2014/main" id="{754B3BD8-6C0C-4EFF-AD06-734D08E006C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630437" y="2974845"/>
                  <a:ext cx="78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71288" name="Freihand 171287">
                  <a:extLst>
                    <a:ext uri="{FF2B5EF4-FFF2-40B4-BE49-F238E27FC236}">
                      <a16:creationId xmlns:a16="http://schemas.microsoft.com/office/drawing/2014/main" id="{3D4854D6-BDC0-45A2-9CB9-0B387DA1CBCC}"/>
                    </a:ext>
                  </a:extLst>
                </p14:cNvPr>
                <p14:cNvContentPartPr/>
                <p14:nvPr/>
              </p14:nvContentPartPr>
              <p14:xfrm>
                <a:off x="10744197" y="2973765"/>
                <a:ext cx="92160" cy="99720"/>
              </p14:xfrm>
            </p:contentPart>
          </mc:Choice>
          <mc:Fallback>
            <p:pic>
              <p:nvPicPr>
                <p:cNvPr id="171288" name="Freihand 171287">
                  <a:extLst>
                    <a:ext uri="{FF2B5EF4-FFF2-40B4-BE49-F238E27FC236}">
                      <a16:creationId xmlns:a16="http://schemas.microsoft.com/office/drawing/2014/main" id="{3D4854D6-BDC0-45A2-9CB9-0B387DA1CBC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739877" y="2969445"/>
                  <a:ext cx="1008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18" name="Gruppieren 171317">
            <a:extLst>
              <a:ext uri="{FF2B5EF4-FFF2-40B4-BE49-F238E27FC236}">
                <a16:creationId xmlns:a16="http://schemas.microsoft.com/office/drawing/2014/main" id="{BEE42ACD-A0E2-462D-83C3-E4CA977FC170}"/>
              </a:ext>
            </a:extLst>
          </p:cNvPr>
          <p:cNvGrpSpPr/>
          <p:nvPr/>
        </p:nvGrpSpPr>
        <p:grpSpPr>
          <a:xfrm>
            <a:off x="116997" y="4733445"/>
            <a:ext cx="2807640" cy="493920"/>
            <a:chOff x="116997" y="4733445"/>
            <a:chExt cx="280764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71290" name="Freihand 171289">
                  <a:extLst>
                    <a:ext uri="{FF2B5EF4-FFF2-40B4-BE49-F238E27FC236}">
                      <a16:creationId xmlns:a16="http://schemas.microsoft.com/office/drawing/2014/main" id="{4601B83A-8DF9-444C-8A6B-62AC05EFC063}"/>
                    </a:ext>
                  </a:extLst>
                </p14:cNvPr>
                <p14:cNvContentPartPr/>
                <p14:nvPr/>
              </p14:nvContentPartPr>
              <p14:xfrm>
                <a:off x="403557" y="4946925"/>
                <a:ext cx="204840" cy="7560"/>
              </p14:xfrm>
            </p:contentPart>
          </mc:Choice>
          <mc:Fallback>
            <p:pic>
              <p:nvPicPr>
                <p:cNvPr id="171290" name="Freihand 171289">
                  <a:extLst>
                    <a:ext uri="{FF2B5EF4-FFF2-40B4-BE49-F238E27FC236}">
                      <a16:creationId xmlns:a16="http://schemas.microsoft.com/office/drawing/2014/main" id="{4601B83A-8DF9-444C-8A6B-62AC05EFC06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99237" y="4942605"/>
                  <a:ext cx="213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71291" name="Freihand 171290">
                  <a:extLst>
                    <a:ext uri="{FF2B5EF4-FFF2-40B4-BE49-F238E27FC236}">
                      <a16:creationId xmlns:a16="http://schemas.microsoft.com/office/drawing/2014/main" id="{C8E48F31-9B49-4000-94E6-1B539BFE0259}"/>
                    </a:ext>
                  </a:extLst>
                </p14:cNvPr>
                <p14:cNvContentPartPr/>
                <p14:nvPr/>
              </p14:nvContentPartPr>
              <p14:xfrm>
                <a:off x="434877" y="4982205"/>
                <a:ext cx="164160" cy="17280"/>
              </p14:xfrm>
            </p:contentPart>
          </mc:Choice>
          <mc:Fallback>
            <p:pic>
              <p:nvPicPr>
                <p:cNvPr id="171291" name="Freihand 171290">
                  <a:extLst>
                    <a:ext uri="{FF2B5EF4-FFF2-40B4-BE49-F238E27FC236}">
                      <a16:creationId xmlns:a16="http://schemas.microsoft.com/office/drawing/2014/main" id="{C8E48F31-9B49-4000-94E6-1B539BFE025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0557" y="4977885"/>
                  <a:ext cx="172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71292" name="Freihand 171291">
                  <a:extLst>
                    <a:ext uri="{FF2B5EF4-FFF2-40B4-BE49-F238E27FC236}">
                      <a16:creationId xmlns:a16="http://schemas.microsoft.com/office/drawing/2014/main" id="{E8F70F62-BF76-4D6A-8FC7-849C7C153418}"/>
                    </a:ext>
                  </a:extLst>
                </p14:cNvPr>
                <p14:cNvContentPartPr/>
                <p14:nvPr/>
              </p14:nvContentPartPr>
              <p14:xfrm>
                <a:off x="624597" y="4878525"/>
                <a:ext cx="135720" cy="181080"/>
              </p14:xfrm>
            </p:contentPart>
          </mc:Choice>
          <mc:Fallback>
            <p:pic>
              <p:nvPicPr>
                <p:cNvPr id="171292" name="Freihand 171291">
                  <a:extLst>
                    <a:ext uri="{FF2B5EF4-FFF2-40B4-BE49-F238E27FC236}">
                      <a16:creationId xmlns:a16="http://schemas.microsoft.com/office/drawing/2014/main" id="{E8F70F62-BF76-4D6A-8FC7-849C7C15341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20277" y="4874205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71293" name="Freihand 171292">
                  <a:extLst>
                    <a:ext uri="{FF2B5EF4-FFF2-40B4-BE49-F238E27FC236}">
                      <a16:creationId xmlns:a16="http://schemas.microsoft.com/office/drawing/2014/main" id="{92793FAE-C64C-4C38-9D46-3D86C60B3D0A}"/>
                    </a:ext>
                  </a:extLst>
                </p14:cNvPr>
                <p14:cNvContentPartPr/>
                <p14:nvPr/>
              </p14:nvContentPartPr>
              <p14:xfrm>
                <a:off x="966597" y="4738845"/>
                <a:ext cx="101160" cy="123480"/>
              </p14:xfrm>
            </p:contentPart>
          </mc:Choice>
          <mc:Fallback>
            <p:pic>
              <p:nvPicPr>
                <p:cNvPr id="171293" name="Freihand 171292">
                  <a:extLst>
                    <a:ext uri="{FF2B5EF4-FFF2-40B4-BE49-F238E27FC236}">
                      <a16:creationId xmlns:a16="http://schemas.microsoft.com/office/drawing/2014/main" id="{92793FAE-C64C-4C38-9D46-3D86C60B3D0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62277" y="4734525"/>
                  <a:ext cx="109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71294" name="Freihand 171293">
                  <a:extLst>
                    <a:ext uri="{FF2B5EF4-FFF2-40B4-BE49-F238E27FC236}">
                      <a16:creationId xmlns:a16="http://schemas.microsoft.com/office/drawing/2014/main" id="{25C57787-7371-41CC-A0C4-FEF1850AEF62}"/>
                    </a:ext>
                  </a:extLst>
                </p14:cNvPr>
                <p14:cNvContentPartPr/>
                <p14:nvPr/>
              </p14:nvContentPartPr>
              <p14:xfrm>
                <a:off x="961917" y="4756845"/>
                <a:ext cx="135000" cy="145800"/>
              </p14:xfrm>
            </p:contentPart>
          </mc:Choice>
          <mc:Fallback>
            <p:pic>
              <p:nvPicPr>
                <p:cNvPr id="171294" name="Freihand 171293">
                  <a:extLst>
                    <a:ext uri="{FF2B5EF4-FFF2-40B4-BE49-F238E27FC236}">
                      <a16:creationId xmlns:a16="http://schemas.microsoft.com/office/drawing/2014/main" id="{25C57787-7371-41CC-A0C4-FEF1850AEF6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57597" y="4752525"/>
                  <a:ext cx="143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71295" name="Freihand 171294">
                  <a:extLst>
                    <a:ext uri="{FF2B5EF4-FFF2-40B4-BE49-F238E27FC236}">
                      <a16:creationId xmlns:a16="http://schemas.microsoft.com/office/drawing/2014/main" id="{9B68C0B2-7431-4925-8660-686F7958293D}"/>
                    </a:ext>
                  </a:extLst>
                </p14:cNvPr>
                <p14:cNvContentPartPr/>
                <p14:nvPr/>
              </p14:nvContentPartPr>
              <p14:xfrm>
                <a:off x="1128957" y="4804365"/>
                <a:ext cx="103680" cy="109800"/>
              </p14:xfrm>
            </p:contentPart>
          </mc:Choice>
          <mc:Fallback>
            <p:pic>
              <p:nvPicPr>
                <p:cNvPr id="171295" name="Freihand 171294">
                  <a:extLst>
                    <a:ext uri="{FF2B5EF4-FFF2-40B4-BE49-F238E27FC236}">
                      <a16:creationId xmlns:a16="http://schemas.microsoft.com/office/drawing/2014/main" id="{9B68C0B2-7431-4925-8660-686F7958293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24637" y="4800045"/>
                  <a:ext cx="112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71296" name="Freihand 171295">
                  <a:extLst>
                    <a:ext uri="{FF2B5EF4-FFF2-40B4-BE49-F238E27FC236}">
                      <a16:creationId xmlns:a16="http://schemas.microsoft.com/office/drawing/2014/main" id="{7E0B63A5-79AD-4A81-A2F3-24865C69ED0C}"/>
                    </a:ext>
                  </a:extLst>
                </p14:cNvPr>
                <p14:cNvContentPartPr/>
                <p14:nvPr/>
              </p14:nvContentPartPr>
              <p14:xfrm>
                <a:off x="911517" y="4917045"/>
                <a:ext cx="383040" cy="25920"/>
              </p14:xfrm>
            </p:contentPart>
          </mc:Choice>
          <mc:Fallback>
            <p:pic>
              <p:nvPicPr>
                <p:cNvPr id="171296" name="Freihand 171295">
                  <a:extLst>
                    <a:ext uri="{FF2B5EF4-FFF2-40B4-BE49-F238E27FC236}">
                      <a16:creationId xmlns:a16="http://schemas.microsoft.com/office/drawing/2014/main" id="{7E0B63A5-79AD-4A81-A2F3-24865C69ED0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07197" y="4912725"/>
                  <a:ext cx="391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71298" name="Freihand 171297">
                  <a:extLst>
                    <a:ext uri="{FF2B5EF4-FFF2-40B4-BE49-F238E27FC236}">
                      <a16:creationId xmlns:a16="http://schemas.microsoft.com/office/drawing/2014/main" id="{8DA4D927-EB46-4443-A54C-D3BFAFCBC4A8}"/>
                    </a:ext>
                  </a:extLst>
                </p14:cNvPr>
                <p14:cNvContentPartPr/>
                <p14:nvPr/>
              </p14:nvContentPartPr>
              <p14:xfrm>
                <a:off x="914757" y="5031165"/>
                <a:ext cx="82800" cy="127080"/>
              </p14:xfrm>
            </p:contentPart>
          </mc:Choice>
          <mc:Fallback>
            <p:pic>
              <p:nvPicPr>
                <p:cNvPr id="171298" name="Freihand 171297">
                  <a:extLst>
                    <a:ext uri="{FF2B5EF4-FFF2-40B4-BE49-F238E27FC236}">
                      <a16:creationId xmlns:a16="http://schemas.microsoft.com/office/drawing/2014/main" id="{8DA4D927-EB46-4443-A54C-D3BFAFCBC4A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10437" y="5026845"/>
                  <a:ext cx="91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71299" name="Freihand 171298">
                  <a:extLst>
                    <a:ext uri="{FF2B5EF4-FFF2-40B4-BE49-F238E27FC236}">
                      <a16:creationId xmlns:a16="http://schemas.microsoft.com/office/drawing/2014/main" id="{B979B6C7-D238-4C87-94D5-B05647BFA43D}"/>
                    </a:ext>
                  </a:extLst>
                </p14:cNvPr>
                <p14:cNvContentPartPr/>
                <p14:nvPr/>
              </p14:nvContentPartPr>
              <p14:xfrm>
                <a:off x="924477" y="5053125"/>
                <a:ext cx="106920" cy="129240"/>
              </p14:xfrm>
            </p:contentPart>
          </mc:Choice>
          <mc:Fallback>
            <p:pic>
              <p:nvPicPr>
                <p:cNvPr id="171299" name="Freihand 171298">
                  <a:extLst>
                    <a:ext uri="{FF2B5EF4-FFF2-40B4-BE49-F238E27FC236}">
                      <a16:creationId xmlns:a16="http://schemas.microsoft.com/office/drawing/2014/main" id="{B979B6C7-D238-4C87-94D5-B05647BFA43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20157" y="5048805"/>
                  <a:ext cx="11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71300" name="Freihand 171299">
                  <a:extLst>
                    <a:ext uri="{FF2B5EF4-FFF2-40B4-BE49-F238E27FC236}">
                      <a16:creationId xmlns:a16="http://schemas.microsoft.com/office/drawing/2014/main" id="{361DA7B3-C918-4603-A843-647F22EA0F6C}"/>
                    </a:ext>
                  </a:extLst>
                </p14:cNvPr>
                <p14:cNvContentPartPr/>
                <p14:nvPr/>
              </p14:nvContentPartPr>
              <p14:xfrm>
                <a:off x="1060197" y="5052045"/>
                <a:ext cx="144000" cy="134640"/>
              </p14:xfrm>
            </p:contentPart>
          </mc:Choice>
          <mc:Fallback>
            <p:pic>
              <p:nvPicPr>
                <p:cNvPr id="171300" name="Freihand 171299">
                  <a:extLst>
                    <a:ext uri="{FF2B5EF4-FFF2-40B4-BE49-F238E27FC236}">
                      <a16:creationId xmlns:a16="http://schemas.microsoft.com/office/drawing/2014/main" id="{361DA7B3-C918-4603-A843-647F22EA0F6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55877" y="5047725"/>
                  <a:ext cx="152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71301" name="Freihand 171300">
                  <a:extLst>
                    <a:ext uri="{FF2B5EF4-FFF2-40B4-BE49-F238E27FC236}">
                      <a16:creationId xmlns:a16="http://schemas.microsoft.com/office/drawing/2014/main" id="{2B34A42F-7771-4929-A5A6-0C47A72D88B0}"/>
                    </a:ext>
                  </a:extLst>
                </p14:cNvPr>
                <p14:cNvContentPartPr/>
                <p14:nvPr/>
              </p14:nvContentPartPr>
              <p14:xfrm>
                <a:off x="1411557" y="4950165"/>
                <a:ext cx="111240" cy="14040"/>
              </p14:xfrm>
            </p:contentPart>
          </mc:Choice>
          <mc:Fallback>
            <p:pic>
              <p:nvPicPr>
                <p:cNvPr id="171301" name="Freihand 171300">
                  <a:extLst>
                    <a:ext uri="{FF2B5EF4-FFF2-40B4-BE49-F238E27FC236}">
                      <a16:creationId xmlns:a16="http://schemas.microsoft.com/office/drawing/2014/main" id="{2B34A42F-7771-4929-A5A6-0C47A72D88B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407237" y="4945845"/>
                  <a:ext cx="11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71302" name="Freihand 171301">
                  <a:extLst>
                    <a:ext uri="{FF2B5EF4-FFF2-40B4-BE49-F238E27FC236}">
                      <a16:creationId xmlns:a16="http://schemas.microsoft.com/office/drawing/2014/main" id="{09C7339F-7BB9-4AE8-97C2-B1F71ECB8674}"/>
                    </a:ext>
                  </a:extLst>
                </p14:cNvPr>
                <p14:cNvContentPartPr/>
                <p14:nvPr/>
              </p14:nvContentPartPr>
              <p14:xfrm>
                <a:off x="1391397" y="4984365"/>
                <a:ext cx="140040" cy="6840"/>
              </p14:xfrm>
            </p:contentPart>
          </mc:Choice>
          <mc:Fallback>
            <p:pic>
              <p:nvPicPr>
                <p:cNvPr id="171302" name="Freihand 171301">
                  <a:extLst>
                    <a:ext uri="{FF2B5EF4-FFF2-40B4-BE49-F238E27FC236}">
                      <a16:creationId xmlns:a16="http://schemas.microsoft.com/office/drawing/2014/main" id="{09C7339F-7BB9-4AE8-97C2-B1F71ECB867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387077" y="4980045"/>
                  <a:ext cx="148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71304" name="Freihand 171303">
                  <a:extLst>
                    <a:ext uri="{FF2B5EF4-FFF2-40B4-BE49-F238E27FC236}">
                      <a16:creationId xmlns:a16="http://schemas.microsoft.com/office/drawing/2014/main" id="{BC8D90D0-F471-43ED-9661-864208D4091B}"/>
                    </a:ext>
                  </a:extLst>
                </p14:cNvPr>
                <p14:cNvContentPartPr/>
                <p14:nvPr/>
              </p14:nvContentPartPr>
              <p14:xfrm>
                <a:off x="1654197" y="4733445"/>
                <a:ext cx="84600" cy="113040"/>
              </p14:xfrm>
            </p:contentPart>
          </mc:Choice>
          <mc:Fallback>
            <p:pic>
              <p:nvPicPr>
                <p:cNvPr id="171304" name="Freihand 171303">
                  <a:extLst>
                    <a:ext uri="{FF2B5EF4-FFF2-40B4-BE49-F238E27FC236}">
                      <a16:creationId xmlns:a16="http://schemas.microsoft.com/office/drawing/2014/main" id="{BC8D90D0-F471-43ED-9661-864208D4091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649877" y="4729125"/>
                  <a:ext cx="93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71305" name="Freihand 171304">
                  <a:extLst>
                    <a:ext uri="{FF2B5EF4-FFF2-40B4-BE49-F238E27FC236}">
                      <a16:creationId xmlns:a16="http://schemas.microsoft.com/office/drawing/2014/main" id="{61D5AB79-B0E7-417A-B483-D78E688A3A59}"/>
                    </a:ext>
                  </a:extLst>
                </p14:cNvPr>
                <p14:cNvContentPartPr/>
                <p14:nvPr/>
              </p14:nvContentPartPr>
              <p14:xfrm>
                <a:off x="1717197" y="4827045"/>
                <a:ext cx="81000" cy="45720"/>
              </p14:xfrm>
            </p:contentPart>
          </mc:Choice>
          <mc:Fallback>
            <p:pic>
              <p:nvPicPr>
                <p:cNvPr id="171305" name="Freihand 171304">
                  <a:extLst>
                    <a:ext uri="{FF2B5EF4-FFF2-40B4-BE49-F238E27FC236}">
                      <a16:creationId xmlns:a16="http://schemas.microsoft.com/office/drawing/2014/main" id="{61D5AB79-B0E7-417A-B483-D78E688A3A5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712877" y="4822725"/>
                  <a:ext cx="89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71306" name="Freihand 171305">
                  <a:extLst>
                    <a:ext uri="{FF2B5EF4-FFF2-40B4-BE49-F238E27FC236}">
                      <a16:creationId xmlns:a16="http://schemas.microsoft.com/office/drawing/2014/main" id="{6F702164-3B0F-4233-B989-F0DDD3EC846E}"/>
                    </a:ext>
                  </a:extLst>
                </p14:cNvPr>
                <p14:cNvContentPartPr/>
                <p14:nvPr/>
              </p14:nvContentPartPr>
              <p14:xfrm>
                <a:off x="1806117" y="4787085"/>
                <a:ext cx="77400" cy="64800"/>
              </p14:xfrm>
            </p:contentPart>
          </mc:Choice>
          <mc:Fallback>
            <p:pic>
              <p:nvPicPr>
                <p:cNvPr id="171306" name="Freihand 171305">
                  <a:extLst>
                    <a:ext uri="{FF2B5EF4-FFF2-40B4-BE49-F238E27FC236}">
                      <a16:creationId xmlns:a16="http://schemas.microsoft.com/office/drawing/2014/main" id="{6F702164-3B0F-4233-B989-F0DDD3EC846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01797" y="4782765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71307" name="Freihand 171306">
                  <a:extLst>
                    <a:ext uri="{FF2B5EF4-FFF2-40B4-BE49-F238E27FC236}">
                      <a16:creationId xmlns:a16="http://schemas.microsoft.com/office/drawing/2014/main" id="{8BDC25AE-4D36-4F77-B51B-6F0C4A42D55B}"/>
                    </a:ext>
                  </a:extLst>
                </p14:cNvPr>
                <p14:cNvContentPartPr/>
                <p14:nvPr/>
              </p14:nvContentPartPr>
              <p14:xfrm>
                <a:off x="1922037" y="4783485"/>
                <a:ext cx="90360" cy="57600"/>
              </p14:xfrm>
            </p:contentPart>
          </mc:Choice>
          <mc:Fallback>
            <p:pic>
              <p:nvPicPr>
                <p:cNvPr id="171307" name="Freihand 171306">
                  <a:extLst>
                    <a:ext uri="{FF2B5EF4-FFF2-40B4-BE49-F238E27FC236}">
                      <a16:creationId xmlns:a16="http://schemas.microsoft.com/office/drawing/2014/main" id="{8BDC25AE-4D36-4F77-B51B-6F0C4A42D55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917717" y="4779165"/>
                  <a:ext cx="99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71308" name="Freihand 171307">
                  <a:extLst>
                    <a:ext uri="{FF2B5EF4-FFF2-40B4-BE49-F238E27FC236}">
                      <a16:creationId xmlns:a16="http://schemas.microsoft.com/office/drawing/2014/main" id="{A7B5F184-C4E7-4AF9-A761-91C407AD2887}"/>
                    </a:ext>
                  </a:extLst>
                </p14:cNvPr>
                <p14:cNvContentPartPr/>
                <p14:nvPr/>
              </p14:nvContentPartPr>
              <p14:xfrm>
                <a:off x="2056677" y="4792485"/>
                <a:ext cx="97920" cy="54720"/>
              </p14:xfrm>
            </p:contentPart>
          </mc:Choice>
          <mc:Fallback>
            <p:pic>
              <p:nvPicPr>
                <p:cNvPr id="171308" name="Freihand 171307">
                  <a:extLst>
                    <a:ext uri="{FF2B5EF4-FFF2-40B4-BE49-F238E27FC236}">
                      <a16:creationId xmlns:a16="http://schemas.microsoft.com/office/drawing/2014/main" id="{A7B5F184-C4E7-4AF9-A761-91C407AD288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052357" y="4788165"/>
                  <a:ext cx="106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71309" name="Freihand 171308">
                  <a:extLst>
                    <a:ext uri="{FF2B5EF4-FFF2-40B4-BE49-F238E27FC236}">
                      <a16:creationId xmlns:a16="http://schemas.microsoft.com/office/drawing/2014/main" id="{65761143-BBA1-4455-8D20-DDC81CC88A21}"/>
                    </a:ext>
                  </a:extLst>
                </p14:cNvPr>
                <p14:cNvContentPartPr/>
                <p14:nvPr/>
              </p14:nvContentPartPr>
              <p14:xfrm>
                <a:off x="2212917" y="4819485"/>
                <a:ext cx="91800" cy="1440"/>
              </p14:xfrm>
            </p:contentPart>
          </mc:Choice>
          <mc:Fallback>
            <p:pic>
              <p:nvPicPr>
                <p:cNvPr id="171309" name="Freihand 171308">
                  <a:extLst>
                    <a:ext uri="{FF2B5EF4-FFF2-40B4-BE49-F238E27FC236}">
                      <a16:creationId xmlns:a16="http://schemas.microsoft.com/office/drawing/2014/main" id="{65761143-BBA1-4455-8D20-DDC81CC88A2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08597" y="4815165"/>
                  <a:ext cx="1004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71310" name="Freihand 171309">
                  <a:extLst>
                    <a:ext uri="{FF2B5EF4-FFF2-40B4-BE49-F238E27FC236}">
                      <a16:creationId xmlns:a16="http://schemas.microsoft.com/office/drawing/2014/main" id="{D2525FCE-D882-45FF-AA49-9673D1F87E97}"/>
                    </a:ext>
                  </a:extLst>
                </p14:cNvPr>
                <p14:cNvContentPartPr/>
                <p14:nvPr/>
              </p14:nvContentPartPr>
              <p14:xfrm>
                <a:off x="2324157" y="4783845"/>
                <a:ext cx="97200" cy="97200"/>
              </p14:xfrm>
            </p:contentPart>
          </mc:Choice>
          <mc:Fallback>
            <p:pic>
              <p:nvPicPr>
                <p:cNvPr id="171310" name="Freihand 171309">
                  <a:extLst>
                    <a:ext uri="{FF2B5EF4-FFF2-40B4-BE49-F238E27FC236}">
                      <a16:creationId xmlns:a16="http://schemas.microsoft.com/office/drawing/2014/main" id="{D2525FCE-D882-45FF-AA49-9673D1F87E9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319837" y="4779525"/>
                  <a:ext cx="105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71311" name="Freihand 171310">
                  <a:extLst>
                    <a:ext uri="{FF2B5EF4-FFF2-40B4-BE49-F238E27FC236}">
                      <a16:creationId xmlns:a16="http://schemas.microsoft.com/office/drawing/2014/main" id="{5A750F69-34DB-4414-8BA2-7DFE7EADE80B}"/>
                    </a:ext>
                  </a:extLst>
                </p14:cNvPr>
                <p14:cNvContentPartPr/>
                <p14:nvPr/>
              </p14:nvContentPartPr>
              <p14:xfrm>
                <a:off x="2414517" y="4780965"/>
                <a:ext cx="86400" cy="84240"/>
              </p14:xfrm>
            </p:contentPart>
          </mc:Choice>
          <mc:Fallback>
            <p:pic>
              <p:nvPicPr>
                <p:cNvPr id="171311" name="Freihand 171310">
                  <a:extLst>
                    <a:ext uri="{FF2B5EF4-FFF2-40B4-BE49-F238E27FC236}">
                      <a16:creationId xmlns:a16="http://schemas.microsoft.com/office/drawing/2014/main" id="{5A750F69-34DB-4414-8BA2-7DFE7EADE80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410197" y="4776645"/>
                  <a:ext cx="95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71312" name="Freihand 171311">
                  <a:extLst>
                    <a:ext uri="{FF2B5EF4-FFF2-40B4-BE49-F238E27FC236}">
                      <a16:creationId xmlns:a16="http://schemas.microsoft.com/office/drawing/2014/main" id="{4F4DA2A8-B059-45B9-9801-7756866604E1}"/>
                    </a:ext>
                  </a:extLst>
                </p14:cNvPr>
                <p14:cNvContentPartPr/>
                <p14:nvPr/>
              </p14:nvContentPartPr>
              <p14:xfrm>
                <a:off x="2471397" y="4783125"/>
                <a:ext cx="81360" cy="12240"/>
              </p14:xfrm>
            </p:contentPart>
          </mc:Choice>
          <mc:Fallback>
            <p:pic>
              <p:nvPicPr>
                <p:cNvPr id="171312" name="Freihand 171311">
                  <a:extLst>
                    <a:ext uri="{FF2B5EF4-FFF2-40B4-BE49-F238E27FC236}">
                      <a16:creationId xmlns:a16="http://schemas.microsoft.com/office/drawing/2014/main" id="{4F4DA2A8-B059-45B9-9801-7756866604E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467077" y="4778805"/>
                  <a:ext cx="90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71313" name="Freihand 171312">
                  <a:extLst>
                    <a:ext uri="{FF2B5EF4-FFF2-40B4-BE49-F238E27FC236}">
                      <a16:creationId xmlns:a16="http://schemas.microsoft.com/office/drawing/2014/main" id="{B3828C5A-5FD9-4F11-9AD2-4F414B608EB0}"/>
                    </a:ext>
                  </a:extLst>
                </p14:cNvPr>
                <p14:cNvContentPartPr/>
                <p14:nvPr/>
              </p14:nvContentPartPr>
              <p14:xfrm>
                <a:off x="2578317" y="4786365"/>
                <a:ext cx="91080" cy="75240"/>
              </p14:xfrm>
            </p:contentPart>
          </mc:Choice>
          <mc:Fallback>
            <p:pic>
              <p:nvPicPr>
                <p:cNvPr id="171313" name="Freihand 171312">
                  <a:extLst>
                    <a:ext uri="{FF2B5EF4-FFF2-40B4-BE49-F238E27FC236}">
                      <a16:creationId xmlns:a16="http://schemas.microsoft.com/office/drawing/2014/main" id="{B3828C5A-5FD9-4F11-9AD2-4F414B608EB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573997" y="4782045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71314" name="Freihand 171313">
                  <a:extLst>
                    <a:ext uri="{FF2B5EF4-FFF2-40B4-BE49-F238E27FC236}">
                      <a16:creationId xmlns:a16="http://schemas.microsoft.com/office/drawing/2014/main" id="{52227D2B-53BB-4614-91D2-5C9B44882D41}"/>
                    </a:ext>
                  </a:extLst>
                </p14:cNvPr>
                <p14:cNvContentPartPr/>
                <p14:nvPr/>
              </p14:nvContentPartPr>
              <p14:xfrm>
                <a:off x="2693517" y="4782045"/>
                <a:ext cx="96480" cy="69480"/>
              </p14:xfrm>
            </p:contentPart>
          </mc:Choice>
          <mc:Fallback>
            <p:pic>
              <p:nvPicPr>
                <p:cNvPr id="171314" name="Freihand 171313">
                  <a:extLst>
                    <a:ext uri="{FF2B5EF4-FFF2-40B4-BE49-F238E27FC236}">
                      <a16:creationId xmlns:a16="http://schemas.microsoft.com/office/drawing/2014/main" id="{52227D2B-53BB-4614-91D2-5C9B44882D4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689197" y="4777725"/>
                  <a:ext cx="105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71315" name="Freihand 171314">
                  <a:extLst>
                    <a:ext uri="{FF2B5EF4-FFF2-40B4-BE49-F238E27FC236}">
                      <a16:creationId xmlns:a16="http://schemas.microsoft.com/office/drawing/2014/main" id="{75896402-3F0E-430F-8FDC-154A59F6E349}"/>
                    </a:ext>
                  </a:extLst>
                </p14:cNvPr>
                <p14:cNvContentPartPr/>
                <p14:nvPr/>
              </p14:nvContentPartPr>
              <p14:xfrm>
                <a:off x="1685517" y="4891845"/>
                <a:ext cx="1239120" cy="31320"/>
              </p14:xfrm>
            </p:contentPart>
          </mc:Choice>
          <mc:Fallback>
            <p:pic>
              <p:nvPicPr>
                <p:cNvPr id="171315" name="Freihand 171314">
                  <a:extLst>
                    <a:ext uri="{FF2B5EF4-FFF2-40B4-BE49-F238E27FC236}">
                      <a16:creationId xmlns:a16="http://schemas.microsoft.com/office/drawing/2014/main" id="{75896402-3F0E-430F-8FDC-154A59F6E34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81197" y="4887525"/>
                  <a:ext cx="1247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71316" name="Freihand 171315">
                  <a:extLst>
                    <a:ext uri="{FF2B5EF4-FFF2-40B4-BE49-F238E27FC236}">
                      <a16:creationId xmlns:a16="http://schemas.microsoft.com/office/drawing/2014/main" id="{2737F986-A460-44A7-AAB4-DF592741B032}"/>
                    </a:ext>
                  </a:extLst>
                </p14:cNvPr>
                <p14:cNvContentPartPr/>
                <p14:nvPr/>
              </p14:nvContentPartPr>
              <p14:xfrm>
                <a:off x="116997" y="4912725"/>
                <a:ext cx="131400" cy="195840"/>
              </p14:xfrm>
            </p:contentPart>
          </mc:Choice>
          <mc:Fallback>
            <p:pic>
              <p:nvPicPr>
                <p:cNvPr id="171316" name="Freihand 171315">
                  <a:extLst>
                    <a:ext uri="{FF2B5EF4-FFF2-40B4-BE49-F238E27FC236}">
                      <a16:creationId xmlns:a16="http://schemas.microsoft.com/office/drawing/2014/main" id="{2737F986-A460-44A7-AAB4-DF592741B03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2677" y="4908405"/>
                  <a:ext cx="140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71317" name="Freihand 171316">
                  <a:extLst>
                    <a:ext uri="{FF2B5EF4-FFF2-40B4-BE49-F238E27FC236}">
                      <a16:creationId xmlns:a16="http://schemas.microsoft.com/office/drawing/2014/main" id="{6CFBD990-B984-4425-9DB0-EBFEE471F65F}"/>
                    </a:ext>
                  </a:extLst>
                </p14:cNvPr>
                <p14:cNvContentPartPr/>
                <p14:nvPr/>
              </p14:nvContentPartPr>
              <p14:xfrm>
                <a:off x="126717" y="4868445"/>
                <a:ext cx="160200" cy="358920"/>
              </p14:xfrm>
            </p:contentPart>
          </mc:Choice>
          <mc:Fallback>
            <p:pic>
              <p:nvPicPr>
                <p:cNvPr id="171317" name="Freihand 171316">
                  <a:extLst>
                    <a:ext uri="{FF2B5EF4-FFF2-40B4-BE49-F238E27FC236}">
                      <a16:creationId xmlns:a16="http://schemas.microsoft.com/office/drawing/2014/main" id="{6CFBD990-B984-4425-9DB0-EBFEE471F65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22397" y="4864125"/>
                  <a:ext cx="16884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21" name="Gruppieren 171320">
            <a:extLst>
              <a:ext uri="{FF2B5EF4-FFF2-40B4-BE49-F238E27FC236}">
                <a16:creationId xmlns:a16="http://schemas.microsoft.com/office/drawing/2014/main" id="{6ACA291C-5A55-45BE-A374-952972CA3B4B}"/>
              </a:ext>
            </a:extLst>
          </p:cNvPr>
          <p:cNvGrpSpPr/>
          <p:nvPr/>
        </p:nvGrpSpPr>
        <p:grpSpPr>
          <a:xfrm>
            <a:off x="3812037" y="2924805"/>
            <a:ext cx="245880" cy="291240"/>
            <a:chOff x="3812037" y="2924805"/>
            <a:chExt cx="24588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71319" name="Freihand 171318">
                  <a:extLst>
                    <a:ext uri="{FF2B5EF4-FFF2-40B4-BE49-F238E27FC236}">
                      <a16:creationId xmlns:a16="http://schemas.microsoft.com/office/drawing/2014/main" id="{0978EB63-1ED3-4C57-8F43-DED1934772D5}"/>
                    </a:ext>
                  </a:extLst>
                </p14:cNvPr>
                <p14:cNvContentPartPr/>
                <p14:nvPr/>
              </p14:nvContentPartPr>
              <p14:xfrm>
                <a:off x="3812037" y="2988165"/>
                <a:ext cx="141480" cy="116640"/>
              </p14:xfrm>
            </p:contentPart>
          </mc:Choice>
          <mc:Fallback>
            <p:pic>
              <p:nvPicPr>
                <p:cNvPr id="171319" name="Freihand 171318">
                  <a:extLst>
                    <a:ext uri="{FF2B5EF4-FFF2-40B4-BE49-F238E27FC236}">
                      <a16:creationId xmlns:a16="http://schemas.microsoft.com/office/drawing/2014/main" id="{0978EB63-1ED3-4C57-8F43-DED1934772D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807717" y="2983845"/>
                  <a:ext cx="150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71320" name="Freihand 171319">
                  <a:extLst>
                    <a:ext uri="{FF2B5EF4-FFF2-40B4-BE49-F238E27FC236}">
                      <a16:creationId xmlns:a16="http://schemas.microsoft.com/office/drawing/2014/main" id="{FEE146C8-5923-460F-898C-B7949684338B}"/>
                    </a:ext>
                  </a:extLst>
                </p14:cNvPr>
                <p14:cNvContentPartPr/>
                <p14:nvPr/>
              </p14:nvContentPartPr>
              <p14:xfrm>
                <a:off x="3879357" y="2924805"/>
                <a:ext cx="178560" cy="291240"/>
              </p14:xfrm>
            </p:contentPart>
          </mc:Choice>
          <mc:Fallback>
            <p:pic>
              <p:nvPicPr>
                <p:cNvPr id="171320" name="Freihand 171319">
                  <a:extLst>
                    <a:ext uri="{FF2B5EF4-FFF2-40B4-BE49-F238E27FC236}">
                      <a16:creationId xmlns:a16="http://schemas.microsoft.com/office/drawing/2014/main" id="{FEE146C8-5923-460F-898C-B7949684338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875037" y="2920485"/>
                  <a:ext cx="18720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24" name="Gruppieren 171323">
            <a:extLst>
              <a:ext uri="{FF2B5EF4-FFF2-40B4-BE49-F238E27FC236}">
                <a16:creationId xmlns:a16="http://schemas.microsoft.com/office/drawing/2014/main" id="{EE080D73-F6EE-42BC-9FC1-2CEC5D82FFB9}"/>
              </a:ext>
            </a:extLst>
          </p:cNvPr>
          <p:cNvGrpSpPr/>
          <p:nvPr/>
        </p:nvGrpSpPr>
        <p:grpSpPr>
          <a:xfrm>
            <a:off x="405357" y="1913925"/>
            <a:ext cx="175680" cy="290160"/>
            <a:chOff x="405357" y="1913925"/>
            <a:chExt cx="1756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71322" name="Freihand 171321">
                  <a:extLst>
                    <a:ext uri="{FF2B5EF4-FFF2-40B4-BE49-F238E27FC236}">
                      <a16:creationId xmlns:a16="http://schemas.microsoft.com/office/drawing/2014/main" id="{EE4A5F7D-2B24-4D2D-87D4-5CC30FAF6CB1}"/>
                    </a:ext>
                  </a:extLst>
                </p14:cNvPr>
                <p14:cNvContentPartPr/>
                <p14:nvPr/>
              </p14:nvContentPartPr>
              <p14:xfrm>
                <a:off x="405357" y="1970085"/>
                <a:ext cx="137520" cy="173160"/>
              </p14:xfrm>
            </p:contentPart>
          </mc:Choice>
          <mc:Fallback>
            <p:pic>
              <p:nvPicPr>
                <p:cNvPr id="171322" name="Freihand 171321">
                  <a:extLst>
                    <a:ext uri="{FF2B5EF4-FFF2-40B4-BE49-F238E27FC236}">
                      <a16:creationId xmlns:a16="http://schemas.microsoft.com/office/drawing/2014/main" id="{EE4A5F7D-2B24-4D2D-87D4-5CC30FAF6CB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01037" y="1965765"/>
                  <a:ext cx="146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71323" name="Freihand 171322">
                  <a:extLst>
                    <a:ext uri="{FF2B5EF4-FFF2-40B4-BE49-F238E27FC236}">
                      <a16:creationId xmlns:a16="http://schemas.microsoft.com/office/drawing/2014/main" id="{61717A80-4AF2-4755-9DDB-1244904DD476}"/>
                    </a:ext>
                  </a:extLst>
                </p14:cNvPr>
                <p14:cNvContentPartPr/>
                <p14:nvPr/>
              </p14:nvContentPartPr>
              <p14:xfrm>
                <a:off x="482757" y="1913925"/>
                <a:ext cx="98280" cy="290160"/>
              </p14:xfrm>
            </p:contentPart>
          </mc:Choice>
          <mc:Fallback>
            <p:pic>
              <p:nvPicPr>
                <p:cNvPr id="171323" name="Freihand 171322">
                  <a:extLst>
                    <a:ext uri="{FF2B5EF4-FFF2-40B4-BE49-F238E27FC236}">
                      <a16:creationId xmlns:a16="http://schemas.microsoft.com/office/drawing/2014/main" id="{61717A80-4AF2-4755-9DDB-1244904DD47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78437" y="1909605"/>
                  <a:ext cx="1069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42" name="Gruppieren 171341">
            <a:extLst>
              <a:ext uri="{FF2B5EF4-FFF2-40B4-BE49-F238E27FC236}">
                <a16:creationId xmlns:a16="http://schemas.microsoft.com/office/drawing/2014/main" id="{1B829ABD-FAA6-4B4E-93B2-BB6F19E9CA52}"/>
              </a:ext>
            </a:extLst>
          </p:cNvPr>
          <p:cNvGrpSpPr/>
          <p:nvPr/>
        </p:nvGrpSpPr>
        <p:grpSpPr>
          <a:xfrm>
            <a:off x="2058837" y="5043045"/>
            <a:ext cx="406440" cy="98280"/>
            <a:chOff x="2058837" y="5043045"/>
            <a:chExt cx="40644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71325" name="Freihand 171324">
                  <a:extLst>
                    <a:ext uri="{FF2B5EF4-FFF2-40B4-BE49-F238E27FC236}">
                      <a16:creationId xmlns:a16="http://schemas.microsoft.com/office/drawing/2014/main" id="{9826A286-234E-473B-B1B4-065921D42F65}"/>
                    </a:ext>
                  </a:extLst>
                </p14:cNvPr>
                <p14:cNvContentPartPr/>
                <p14:nvPr/>
              </p14:nvContentPartPr>
              <p14:xfrm>
                <a:off x="2058837" y="5050965"/>
                <a:ext cx="144000" cy="87840"/>
              </p14:xfrm>
            </p:contentPart>
          </mc:Choice>
          <mc:Fallback>
            <p:pic>
              <p:nvPicPr>
                <p:cNvPr id="171325" name="Freihand 171324">
                  <a:extLst>
                    <a:ext uri="{FF2B5EF4-FFF2-40B4-BE49-F238E27FC236}">
                      <a16:creationId xmlns:a16="http://schemas.microsoft.com/office/drawing/2014/main" id="{9826A286-234E-473B-B1B4-065921D42F6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054517" y="5046645"/>
                  <a:ext cx="15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71326" name="Freihand 171325">
                  <a:extLst>
                    <a:ext uri="{FF2B5EF4-FFF2-40B4-BE49-F238E27FC236}">
                      <a16:creationId xmlns:a16="http://schemas.microsoft.com/office/drawing/2014/main" id="{D3654ACF-679D-4017-96CB-A82439907047}"/>
                    </a:ext>
                  </a:extLst>
                </p14:cNvPr>
                <p14:cNvContentPartPr/>
                <p14:nvPr/>
              </p14:nvContentPartPr>
              <p14:xfrm>
                <a:off x="2244957" y="5043045"/>
                <a:ext cx="92520" cy="72720"/>
              </p14:xfrm>
            </p:contentPart>
          </mc:Choice>
          <mc:Fallback>
            <p:pic>
              <p:nvPicPr>
                <p:cNvPr id="171326" name="Freihand 171325">
                  <a:extLst>
                    <a:ext uri="{FF2B5EF4-FFF2-40B4-BE49-F238E27FC236}">
                      <a16:creationId xmlns:a16="http://schemas.microsoft.com/office/drawing/2014/main" id="{D3654ACF-679D-4017-96CB-A8243990704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240637" y="5038725"/>
                  <a:ext cx="101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71327" name="Freihand 171326">
                  <a:extLst>
                    <a:ext uri="{FF2B5EF4-FFF2-40B4-BE49-F238E27FC236}">
                      <a16:creationId xmlns:a16="http://schemas.microsoft.com/office/drawing/2014/main" id="{94BB9898-349A-42AB-8BCC-043391A366AE}"/>
                    </a:ext>
                  </a:extLst>
                </p14:cNvPr>
                <p14:cNvContentPartPr/>
                <p14:nvPr/>
              </p14:nvContentPartPr>
              <p14:xfrm>
                <a:off x="2382837" y="5048085"/>
                <a:ext cx="82440" cy="93240"/>
              </p14:xfrm>
            </p:contentPart>
          </mc:Choice>
          <mc:Fallback>
            <p:pic>
              <p:nvPicPr>
                <p:cNvPr id="171327" name="Freihand 171326">
                  <a:extLst>
                    <a:ext uri="{FF2B5EF4-FFF2-40B4-BE49-F238E27FC236}">
                      <a16:creationId xmlns:a16="http://schemas.microsoft.com/office/drawing/2014/main" id="{94BB9898-349A-42AB-8BCC-043391A366A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378517" y="5043765"/>
                  <a:ext cx="9108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67" name="Gruppieren 171366">
            <a:extLst>
              <a:ext uri="{FF2B5EF4-FFF2-40B4-BE49-F238E27FC236}">
                <a16:creationId xmlns:a16="http://schemas.microsoft.com/office/drawing/2014/main" id="{A82D4B2C-67DB-4C3B-94FA-0C3AF15A880C}"/>
              </a:ext>
            </a:extLst>
          </p:cNvPr>
          <p:cNvGrpSpPr/>
          <p:nvPr/>
        </p:nvGrpSpPr>
        <p:grpSpPr>
          <a:xfrm>
            <a:off x="3093477" y="4168605"/>
            <a:ext cx="2479320" cy="1539000"/>
            <a:chOff x="3093477" y="4168605"/>
            <a:chExt cx="2479320" cy="15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71328" name="Freihand 171327">
                  <a:extLst>
                    <a:ext uri="{FF2B5EF4-FFF2-40B4-BE49-F238E27FC236}">
                      <a16:creationId xmlns:a16="http://schemas.microsoft.com/office/drawing/2014/main" id="{31749CAB-D47A-4B4F-8628-61A48B158850}"/>
                    </a:ext>
                  </a:extLst>
                </p14:cNvPr>
                <p14:cNvContentPartPr/>
                <p14:nvPr/>
              </p14:nvContentPartPr>
              <p14:xfrm>
                <a:off x="3100677" y="4959885"/>
                <a:ext cx="120240" cy="2880"/>
              </p14:xfrm>
            </p:contentPart>
          </mc:Choice>
          <mc:Fallback>
            <p:pic>
              <p:nvPicPr>
                <p:cNvPr id="171328" name="Freihand 171327">
                  <a:extLst>
                    <a:ext uri="{FF2B5EF4-FFF2-40B4-BE49-F238E27FC236}">
                      <a16:creationId xmlns:a16="http://schemas.microsoft.com/office/drawing/2014/main" id="{31749CAB-D47A-4B4F-8628-61A48B15885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096357" y="4955565"/>
                  <a:ext cx="128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71329" name="Freihand 171328">
                  <a:extLst>
                    <a:ext uri="{FF2B5EF4-FFF2-40B4-BE49-F238E27FC236}">
                      <a16:creationId xmlns:a16="http://schemas.microsoft.com/office/drawing/2014/main" id="{EE48F06F-034E-4549-AFFD-55B4E381820D}"/>
                    </a:ext>
                  </a:extLst>
                </p14:cNvPr>
                <p14:cNvContentPartPr/>
                <p14:nvPr/>
              </p14:nvContentPartPr>
              <p14:xfrm>
                <a:off x="3093477" y="5003085"/>
                <a:ext cx="160560" cy="20880"/>
              </p14:xfrm>
            </p:contentPart>
          </mc:Choice>
          <mc:Fallback>
            <p:pic>
              <p:nvPicPr>
                <p:cNvPr id="171329" name="Freihand 171328">
                  <a:extLst>
                    <a:ext uri="{FF2B5EF4-FFF2-40B4-BE49-F238E27FC236}">
                      <a16:creationId xmlns:a16="http://schemas.microsoft.com/office/drawing/2014/main" id="{EE48F06F-034E-4549-AFFD-55B4E381820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89157" y="4998765"/>
                  <a:ext cx="16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71330" name="Freihand 171329">
                  <a:extLst>
                    <a:ext uri="{FF2B5EF4-FFF2-40B4-BE49-F238E27FC236}">
                      <a16:creationId xmlns:a16="http://schemas.microsoft.com/office/drawing/2014/main" id="{E0FCADF5-A68D-40B1-BDFC-DFB5C77D5125}"/>
                    </a:ext>
                  </a:extLst>
                </p14:cNvPr>
                <p14:cNvContentPartPr/>
                <p14:nvPr/>
              </p14:nvContentPartPr>
              <p14:xfrm>
                <a:off x="3342237" y="4864845"/>
                <a:ext cx="142920" cy="103320"/>
              </p14:xfrm>
            </p:contentPart>
          </mc:Choice>
          <mc:Fallback>
            <p:pic>
              <p:nvPicPr>
                <p:cNvPr id="171330" name="Freihand 171329">
                  <a:extLst>
                    <a:ext uri="{FF2B5EF4-FFF2-40B4-BE49-F238E27FC236}">
                      <a16:creationId xmlns:a16="http://schemas.microsoft.com/office/drawing/2014/main" id="{E0FCADF5-A68D-40B1-BDFC-DFB5C77D512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337917" y="4860525"/>
                  <a:ext cx="151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71331" name="Freihand 171330">
                  <a:extLst>
                    <a:ext uri="{FF2B5EF4-FFF2-40B4-BE49-F238E27FC236}">
                      <a16:creationId xmlns:a16="http://schemas.microsoft.com/office/drawing/2014/main" id="{22ACA32C-EA8A-4ED7-9F16-A0760CD93E7C}"/>
                    </a:ext>
                  </a:extLst>
                </p14:cNvPr>
                <p14:cNvContentPartPr/>
                <p14:nvPr/>
              </p14:nvContentPartPr>
              <p14:xfrm>
                <a:off x="3507837" y="4858365"/>
                <a:ext cx="95040" cy="84600"/>
              </p14:xfrm>
            </p:contentPart>
          </mc:Choice>
          <mc:Fallback>
            <p:pic>
              <p:nvPicPr>
                <p:cNvPr id="171331" name="Freihand 171330">
                  <a:extLst>
                    <a:ext uri="{FF2B5EF4-FFF2-40B4-BE49-F238E27FC236}">
                      <a16:creationId xmlns:a16="http://schemas.microsoft.com/office/drawing/2014/main" id="{22ACA32C-EA8A-4ED7-9F16-A0760CD93E7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503517" y="4854045"/>
                  <a:ext cx="103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71332" name="Freihand 171331">
                  <a:extLst>
                    <a:ext uri="{FF2B5EF4-FFF2-40B4-BE49-F238E27FC236}">
                      <a16:creationId xmlns:a16="http://schemas.microsoft.com/office/drawing/2014/main" id="{1C44DE30-064D-48AA-B183-A0CADD6915EA}"/>
                    </a:ext>
                  </a:extLst>
                </p14:cNvPr>
                <p14:cNvContentPartPr/>
                <p14:nvPr/>
              </p14:nvContentPartPr>
              <p14:xfrm>
                <a:off x="3649317" y="4870605"/>
                <a:ext cx="108000" cy="66240"/>
              </p14:xfrm>
            </p:contentPart>
          </mc:Choice>
          <mc:Fallback>
            <p:pic>
              <p:nvPicPr>
                <p:cNvPr id="171332" name="Freihand 171331">
                  <a:extLst>
                    <a:ext uri="{FF2B5EF4-FFF2-40B4-BE49-F238E27FC236}">
                      <a16:creationId xmlns:a16="http://schemas.microsoft.com/office/drawing/2014/main" id="{1C44DE30-064D-48AA-B183-A0CADD6915E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44997" y="4866285"/>
                  <a:ext cx="116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71333" name="Freihand 171332">
                  <a:extLst>
                    <a:ext uri="{FF2B5EF4-FFF2-40B4-BE49-F238E27FC236}">
                      <a16:creationId xmlns:a16="http://schemas.microsoft.com/office/drawing/2014/main" id="{6093B4F8-E891-4C32-8513-6977358AD586}"/>
                    </a:ext>
                  </a:extLst>
                </p14:cNvPr>
                <p14:cNvContentPartPr/>
                <p14:nvPr/>
              </p14:nvContentPartPr>
              <p14:xfrm>
                <a:off x="3351957" y="4993725"/>
                <a:ext cx="442080" cy="7560"/>
              </p14:xfrm>
            </p:contentPart>
          </mc:Choice>
          <mc:Fallback>
            <p:pic>
              <p:nvPicPr>
                <p:cNvPr id="171333" name="Freihand 171332">
                  <a:extLst>
                    <a:ext uri="{FF2B5EF4-FFF2-40B4-BE49-F238E27FC236}">
                      <a16:creationId xmlns:a16="http://schemas.microsoft.com/office/drawing/2014/main" id="{6093B4F8-E891-4C32-8513-6977358AD58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347637" y="4989405"/>
                  <a:ext cx="450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71334" name="Freihand 171333">
                  <a:extLst>
                    <a:ext uri="{FF2B5EF4-FFF2-40B4-BE49-F238E27FC236}">
                      <a16:creationId xmlns:a16="http://schemas.microsoft.com/office/drawing/2014/main" id="{C7ECF7D4-5F05-4C92-97A1-F65B0197B8F3}"/>
                    </a:ext>
                  </a:extLst>
                </p14:cNvPr>
                <p14:cNvContentPartPr/>
                <p14:nvPr/>
              </p14:nvContentPartPr>
              <p14:xfrm>
                <a:off x="3360237" y="5064285"/>
                <a:ext cx="105840" cy="78480"/>
              </p14:xfrm>
            </p:contentPart>
          </mc:Choice>
          <mc:Fallback>
            <p:pic>
              <p:nvPicPr>
                <p:cNvPr id="171334" name="Freihand 171333">
                  <a:extLst>
                    <a:ext uri="{FF2B5EF4-FFF2-40B4-BE49-F238E27FC236}">
                      <a16:creationId xmlns:a16="http://schemas.microsoft.com/office/drawing/2014/main" id="{C7ECF7D4-5F05-4C92-97A1-F65B0197B8F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355917" y="5059965"/>
                  <a:ext cx="114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71335" name="Freihand 171334">
                  <a:extLst>
                    <a:ext uri="{FF2B5EF4-FFF2-40B4-BE49-F238E27FC236}">
                      <a16:creationId xmlns:a16="http://schemas.microsoft.com/office/drawing/2014/main" id="{1CD70B73-4758-47DF-9032-09D17C230EEF}"/>
                    </a:ext>
                  </a:extLst>
                </p14:cNvPr>
                <p14:cNvContentPartPr/>
                <p14:nvPr/>
              </p14:nvContentPartPr>
              <p14:xfrm>
                <a:off x="3499557" y="5078325"/>
                <a:ext cx="99360" cy="67680"/>
              </p14:xfrm>
            </p:contentPart>
          </mc:Choice>
          <mc:Fallback>
            <p:pic>
              <p:nvPicPr>
                <p:cNvPr id="171335" name="Freihand 171334">
                  <a:extLst>
                    <a:ext uri="{FF2B5EF4-FFF2-40B4-BE49-F238E27FC236}">
                      <a16:creationId xmlns:a16="http://schemas.microsoft.com/office/drawing/2014/main" id="{1CD70B73-4758-47DF-9032-09D17C230EE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495237" y="5074005"/>
                  <a:ext cx="108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71336" name="Freihand 171335">
                  <a:extLst>
                    <a:ext uri="{FF2B5EF4-FFF2-40B4-BE49-F238E27FC236}">
                      <a16:creationId xmlns:a16="http://schemas.microsoft.com/office/drawing/2014/main" id="{F014B1F5-2C0F-443C-A667-C1B71E9A9C68}"/>
                    </a:ext>
                  </a:extLst>
                </p14:cNvPr>
                <p14:cNvContentPartPr/>
                <p14:nvPr/>
              </p14:nvContentPartPr>
              <p14:xfrm>
                <a:off x="3641037" y="5077605"/>
                <a:ext cx="104760" cy="73080"/>
              </p14:xfrm>
            </p:contentPart>
          </mc:Choice>
          <mc:Fallback>
            <p:pic>
              <p:nvPicPr>
                <p:cNvPr id="171336" name="Freihand 171335">
                  <a:extLst>
                    <a:ext uri="{FF2B5EF4-FFF2-40B4-BE49-F238E27FC236}">
                      <a16:creationId xmlns:a16="http://schemas.microsoft.com/office/drawing/2014/main" id="{F014B1F5-2C0F-443C-A667-C1B71E9A9C6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636717" y="5073285"/>
                  <a:ext cx="113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71337" name="Freihand 171336">
                  <a:extLst>
                    <a:ext uri="{FF2B5EF4-FFF2-40B4-BE49-F238E27FC236}">
                      <a16:creationId xmlns:a16="http://schemas.microsoft.com/office/drawing/2014/main" id="{3F30AA41-62B5-4F7D-879B-C6C367758A85}"/>
                    </a:ext>
                  </a:extLst>
                </p14:cNvPr>
                <p14:cNvContentPartPr/>
                <p14:nvPr/>
              </p14:nvContentPartPr>
              <p14:xfrm>
                <a:off x="3948477" y="5007045"/>
                <a:ext cx="222120" cy="13320"/>
              </p14:xfrm>
            </p:contentPart>
          </mc:Choice>
          <mc:Fallback>
            <p:pic>
              <p:nvPicPr>
                <p:cNvPr id="171337" name="Freihand 171336">
                  <a:extLst>
                    <a:ext uri="{FF2B5EF4-FFF2-40B4-BE49-F238E27FC236}">
                      <a16:creationId xmlns:a16="http://schemas.microsoft.com/office/drawing/2014/main" id="{3F30AA41-62B5-4F7D-879B-C6C367758A8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944157" y="5002725"/>
                  <a:ext cx="230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71338" name="Freihand 171337">
                  <a:extLst>
                    <a:ext uri="{FF2B5EF4-FFF2-40B4-BE49-F238E27FC236}">
                      <a16:creationId xmlns:a16="http://schemas.microsoft.com/office/drawing/2014/main" id="{E12B353E-E533-420F-9FFC-050CD2CC9D33}"/>
                    </a:ext>
                  </a:extLst>
                </p14:cNvPr>
                <p14:cNvContentPartPr/>
                <p14:nvPr/>
              </p14:nvContentPartPr>
              <p14:xfrm>
                <a:off x="3990597" y="5048085"/>
                <a:ext cx="147600" cy="9720"/>
              </p14:xfrm>
            </p:contentPart>
          </mc:Choice>
          <mc:Fallback>
            <p:pic>
              <p:nvPicPr>
                <p:cNvPr id="171338" name="Freihand 171337">
                  <a:extLst>
                    <a:ext uri="{FF2B5EF4-FFF2-40B4-BE49-F238E27FC236}">
                      <a16:creationId xmlns:a16="http://schemas.microsoft.com/office/drawing/2014/main" id="{E12B353E-E533-420F-9FFC-050CD2CC9D3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986277" y="5043765"/>
                  <a:ext cx="156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71339" name="Freihand 171338">
                  <a:extLst>
                    <a:ext uri="{FF2B5EF4-FFF2-40B4-BE49-F238E27FC236}">
                      <a16:creationId xmlns:a16="http://schemas.microsoft.com/office/drawing/2014/main" id="{00680818-9F7D-4683-8763-70F2F63C8A6B}"/>
                    </a:ext>
                  </a:extLst>
                </p14:cNvPr>
                <p14:cNvContentPartPr/>
                <p14:nvPr/>
              </p14:nvContentPartPr>
              <p14:xfrm>
                <a:off x="4300197" y="4949085"/>
                <a:ext cx="153000" cy="118440"/>
              </p14:xfrm>
            </p:contentPart>
          </mc:Choice>
          <mc:Fallback>
            <p:pic>
              <p:nvPicPr>
                <p:cNvPr id="171339" name="Freihand 171338">
                  <a:extLst>
                    <a:ext uri="{FF2B5EF4-FFF2-40B4-BE49-F238E27FC236}">
                      <a16:creationId xmlns:a16="http://schemas.microsoft.com/office/drawing/2014/main" id="{00680818-9F7D-4683-8763-70F2F63C8A6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295877" y="4944765"/>
                  <a:ext cx="16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71340" name="Freihand 171339">
                  <a:extLst>
                    <a:ext uri="{FF2B5EF4-FFF2-40B4-BE49-F238E27FC236}">
                      <a16:creationId xmlns:a16="http://schemas.microsoft.com/office/drawing/2014/main" id="{E55ED573-FF95-407A-BFD4-9EB990DC8725}"/>
                    </a:ext>
                  </a:extLst>
                </p14:cNvPr>
                <p14:cNvContentPartPr/>
                <p14:nvPr/>
              </p14:nvContentPartPr>
              <p14:xfrm>
                <a:off x="4355997" y="4922085"/>
                <a:ext cx="183600" cy="32400"/>
              </p14:xfrm>
            </p:contentPart>
          </mc:Choice>
          <mc:Fallback>
            <p:pic>
              <p:nvPicPr>
                <p:cNvPr id="171340" name="Freihand 171339">
                  <a:extLst>
                    <a:ext uri="{FF2B5EF4-FFF2-40B4-BE49-F238E27FC236}">
                      <a16:creationId xmlns:a16="http://schemas.microsoft.com/office/drawing/2014/main" id="{E55ED573-FF95-407A-BFD4-9EB990DC872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51677" y="4917765"/>
                  <a:ext cx="19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71243" name="Freihand 171242">
                  <a:extLst>
                    <a:ext uri="{FF2B5EF4-FFF2-40B4-BE49-F238E27FC236}">
                      <a16:creationId xmlns:a16="http://schemas.microsoft.com/office/drawing/2014/main" id="{73DF1188-75E2-4A84-A591-0F77DAD8384A}"/>
                    </a:ext>
                  </a:extLst>
                </p14:cNvPr>
                <p14:cNvContentPartPr/>
                <p14:nvPr/>
              </p14:nvContentPartPr>
              <p14:xfrm>
                <a:off x="4296237" y="4187685"/>
                <a:ext cx="114480" cy="141120"/>
              </p14:xfrm>
            </p:contentPart>
          </mc:Choice>
          <mc:Fallback>
            <p:pic>
              <p:nvPicPr>
                <p:cNvPr id="171243" name="Freihand 171242">
                  <a:extLst>
                    <a:ext uri="{FF2B5EF4-FFF2-40B4-BE49-F238E27FC236}">
                      <a16:creationId xmlns:a16="http://schemas.microsoft.com/office/drawing/2014/main" id="{73DF1188-75E2-4A84-A591-0F77DAD8384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291917" y="4183365"/>
                  <a:ext cx="123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71244" name="Freihand 171243">
                  <a:extLst>
                    <a:ext uri="{FF2B5EF4-FFF2-40B4-BE49-F238E27FC236}">
                      <a16:creationId xmlns:a16="http://schemas.microsoft.com/office/drawing/2014/main" id="{68965BEE-A917-4C74-8320-2209CFE79333}"/>
                    </a:ext>
                  </a:extLst>
                </p14:cNvPr>
                <p14:cNvContentPartPr/>
                <p14:nvPr/>
              </p14:nvContentPartPr>
              <p14:xfrm>
                <a:off x="4442757" y="4180125"/>
                <a:ext cx="94320" cy="87120"/>
              </p14:xfrm>
            </p:contentPart>
          </mc:Choice>
          <mc:Fallback>
            <p:pic>
              <p:nvPicPr>
                <p:cNvPr id="171244" name="Freihand 171243">
                  <a:extLst>
                    <a:ext uri="{FF2B5EF4-FFF2-40B4-BE49-F238E27FC236}">
                      <a16:creationId xmlns:a16="http://schemas.microsoft.com/office/drawing/2014/main" id="{68965BEE-A917-4C74-8320-2209CFE7933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438437" y="4175805"/>
                  <a:ext cx="10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71245" name="Freihand 171244">
                  <a:extLst>
                    <a:ext uri="{FF2B5EF4-FFF2-40B4-BE49-F238E27FC236}">
                      <a16:creationId xmlns:a16="http://schemas.microsoft.com/office/drawing/2014/main" id="{4EE0E0B0-F269-45E7-93CF-BC9445DD8970}"/>
                    </a:ext>
                  </a:extLst>
                </p14:cNvPr>
                <p14:cNvContentPartPr/>
                <p14:nvPr/>
              </p14:nvContentPartPr>
              <p14:xfrm>
                <a:off x="4595397" y="4168605"/>
                <a:ext cx="85320" cy="92520"/>
              </p14:xfrm>
            </p:contentPart>
          </mc:Choice>
          <mc:Fallback>
            <p:pic>
              <p:nvPicPr>
                <p:cNvPr id="171245" name="Freihand 171244">
                  <a:extLst>
                    <a:ext uri="{FF2B5EF4-FFF2-40B4-BE49-F238E27FC236}">
                      <a16:creationId xmlns:a16="http://schemas.microsoft.com/office/drawing/2014/main" id="{4EE0E0B0-F269-45E7-93CF-BC9445DD897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591077" y="4164285"/>
                  <a:ext cx="93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71343" name="Freihand 171342">
                  <a:extLst>
                    <a:ext uri="{FF2B5EF4-FFF2-40B4-BE49-F238E27FC236}">
                      <a16:creationId xmlns:a16="http://schemas.microsoft.com/office/drawing/2014/main" id="{52B4892D-C324-411E-AE74-B6431EFA564B}"/>
                    </a:ext>
                  </a:extLst>
                </p14:cNvPr>
                <p14:cNvContentPartPr/>
                <p14:nvPr/>
              </p14:nvContentPartPr>
              <p14:xfrm>
                <a:off x="4705917" y="4397205"/>
                <a:ext cx="28440" cy="16200"/>
              </p14:xfrm>
            </p:contentPart>
          </mc:Choice>
          <mc:Fallback>
            <p:pic>
              <p:nvPicPr>
                <p:cNvPr id="171343" name="Freihand 171342">
                  <a:extLst>
                    <a:ext uri="{FF2B5EF4-FFF2-40B4-BE49-F238E27FC236}">
                      <a16:creationId xmlns:a16="http://schemas.microsoft.com/office/drawing/2014/main" id="{52B4892D-C324-411E-AE74-B6431EFA564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701597" y="4392885"/>
                  <a:ext cx="3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71344" name="Freihand 171343">
                  <a:extLst>
                    <a:ext uri="{FF2B5EF4-FFF2-40B4-BE49-F238E27FC236}">
                      <a16:creationId xmlns:a16="http://schemas.microsoft.com/office/drawing/2014/main" id="{9717AA6A-A4FB-4AB1-AC6F-7EA114DA94FC}"/>
                    </a:ext>
                  </a:extLst>
                </p14:cNvPr>
                <p14:cNvContentPartPr/>
                <p14:nvPr/>
              </p14:nvContentPartPr>
              <p14:xfrm>
                <a:off x="4766757" y="4332765"/>
                <a:ext cx="78480" cy="91080"/>
              </p14:xfrm>
            </p:contentPart>
          </mc:Choice>
          <mc:Fallback>
            <p:pic>
              <p:nvPicPr>
                <p:cNvPr id="171344" name="Freihand 171343">
                  <a:extLst>
                    <a:ext uri="{FF2B5EF4-FFF2-40B4-BE49-F238E27FC236}">
                      <a16:creationId xmlns:a16="http://schemas.microsoft.com/office/drawing/2014/main" id="{9717AA6A-A4FB-4AB1-AC6F-7EA114DA94F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762437" y="4328445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71346" name="Freihand 171345">
                  <a:extLst>
                    <a:ext uri="{FF2B5EF4-FFF2-40B4-BE49-F238E27FC236}">
                      <a16:creationId xmlns:a16="http://schemas.microsoft.com/office/drawing/2014/main" id="{F852DA34-3900-4A5F-B2BA-5A00C7795394}"/>
                    </a:ext>
                  </a:extLst>
                </p14:cNvPr>
                <p14:cNvContentPartPr/>
                <p14:nvPr/>
              </p14:nvContentPartPr>
              <p14:xfrm>
                <a:off x="4063677" y="4238445"/>
                <a:ext cx="977040" cy="539640"/>
              </p14:xfrm>
            </p:contentPart>
          </mc:Choice>
          <mc:Fallback>
            <p:pic>
              <p:nvPicPr>
                <p:cNvPr id="171346" name="Freihand 171345">
                  <a:extLst>
                    <a:ext uri="{FF2B5EF4-FFF2-40B4-BE49-F238E27FC236}">
                      <a16:creationId xmlns:a16="http://schemas.microsoft.com/office/drawing/2014/main" id="{F852DA34-3900-4A5F-B2BA-5A00C779539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059357" y="4234125"/>
                  <a:ext cx="9856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71348" name="Freihand 171347">
                  <a:extLst>
                    <a:ext uri="{FF2B5EF4-FFF2-40B4-BE49-F238E27FC236}">
                      <a16:creationId xmlns:a16="http://schemas.microsoft.com/office/drawing/2014/main" id="{A1572923-60FB-4062-A916-955B27DAFE55}"/>
                    </a:ext>
                  </a:extLst>
                </p14:cNvPr>
                <p14:cNvContentPartPr/>
                <p14:nvPr/>
              </p14:nvContentPartPr>
              <p14:xfrm>
                <a:off x="4808517" y="4788885"/>
                <a:ext cx="146160" cy="630000"/>
              </p14:xfrm>
            </p:contentPart>
          </mc:Choice>
          <mc:Fallback>
            <p:pic>
              <p:nvPicPr>
                <p:cNvPr id="171348" name="Freihand 171347">
                  <a:extLst>
                    <a:ext uri="{FF2B5EF4-FFF2-40B4-BE49-F238E27FC236}">
                      <a16:creationId xmlns:a16="http://schemas.microsoft.com/office/drawing/2014/main" id="{A1572923-60FB-4062-A916-955B27DAFE5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804197" y="4784565"/>
                  <a:ext cx="1548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71349" name="Freihand 171348">
                  <a:extLst>
                    <a:ext uri="{FF2B5EF4-FFF2-40B4-BE49-F238E27FC236}">
                      <a16:creationId xmlns:a16="http://schemas.microsoft.com/office/drawing/2014/main" id="{475D88EB-208F-42F4-AD71-574F5B07EF87}"/>
                    </a:ext>
                  </a:extLst>
                </p14:cNvPr>
                <p14:cNvContentPartPr/>
                <p14:nvPr/>
              </p14:nvContentPartPr>
              <p14:xfrm>
                <a:off x="4797717" y="5377845"/>
                <a:ext cx="271800" cy="215640"/>
              </p14:xfrm>
            </p:contentPart>
          </mc:Choice>
          <mc:Fallback>
            <p:pic>
              <p:nvPicPr>
                <p:cNvPr id="171349" name="Freihand 171348">
                  <a:extLst>
                    <a:ext uri="{FF2B5EF4-FFF2-40B4-BE49-F238E27FC236}">
                      <a16:creationId xmlns:a16="http://schemas.microsoft.com/office/drawing/2014/main" id="{475D88EB-208F-42F4-AD71-574F5B07EF8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93397" y="5373525"/>
                  <a:ext cx="280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71351" name="Freihand 171350">
                  <a:extLst>
                    <a:ext uri="{FF2B5EF4-FFF2-40B4-BE49-F238E27FC236}">
                      <a16:creationId xmlns:a16="http://schemas.microsoft.com/office/drawing/2014/main" id="{AFDD7F24-AD1D-417B-BB7C-36B99885F16C}"/>
                    </a:ext>
                  </a:extLst>
                </p14:cNvPr>
                <p14:cNvContentPartPr/>
                <p14:nvPr/>
              </p14:nvContentPartPr>
              <p14:xfrm>
                <a:off x="5140437" y="5518245"/>
                <a:ext cx="132840" cy="117720"/>
              </p14:xfrm>
            </p:contentPart>
          </mc:Choice>
          <mc:Fallback>
            <p:pic>
              <p:nvPicPr>
                <p:cNvPr id="171351" name="Freihand 171350">
                  <a:extLst>
                    <a:ext uri="{FF2B5EF4-FFF2-40B4-BE49-F238E27FC236}">
                      <a16:creationId xmlns:a16="http://schemas.microsoft.com/office/drawing/2014/main" id="{AFDD7F24-AD1D-417B-BB7C-36B99885F16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136117" y="5513925"/>
                  <a:ext cx="141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71352" name="Freihand 171351">
                  <a:extLst>
                    <a:ext uri="{FF2B5EF4-FFF2-40B4-BE49-F238E27FC236}">
                      <a16:creationId xmlns:a16="http://schemas.microsoft.com/office/drawing/2014/main" id="{8E46B006-65FB-4B2C-9787-8E8250F5CB3D}"/>
                    </a:ext>
                  </a:extLst>
                </p14:cNvPr>
                <p14:cNvContentPartPr/>
                <p14:nvPr/>
              </p14:nvContentPartPr>
              <p14:xfrm>
                <a:off x="4938117" y="5657565"/>
                <a:ext cx="634680" cy="50040"/>
              </p14:xfrm>
            </p:contentPart>
          </mc:Choice>
          <mc:Fallback>
            <p:pic>
              <p:nvPicPr>
                <p:cNvPr id="171352" name="Freihand 171351">
                  <a:extLst>
                    <a:ext uri="{FF2B5EF4-FFF2-40B4-BE49-F238E27FC236}">
                      <a16:creationId xmlns:a16="http://schemas.microsoft.com/office/drawing/2014/main" id="{8E46B006-65FB-4B2C-9787-8E8250F5CB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33797" y="5653245"/>
                  <a:ext cx="6433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66" name="Gruppieren 171365">
            <a:extLst>
              <a:ext uri="{FF2B5EF4-FFF2-40B4-BE49-F238E27FC236}">
                <a16:creationId xmlns:a16="http://schemas.microsoft.com/office/drawing/2014/main" id="{4362CF7F-6E25-48CF-98F1-FFA760245755}"/>
              </a:ext>
            </a:extLst>
          </p:cNvPr>
          <p:cNvGrpSpPr/>
          <p:nvPr/>
        </p:nvGrpSpPr>
        <p:grpSpPr>
          <a:xfrm>
            <a:off x="4814277" y="5831805"/>
            <a:ext cx="666360" cy="160560"/>
            <a:chOff x="4814277" y="5831805"/>
            <a:chExt cx="66636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71353" name="Freihand 171352">
                  <a:extLst>
                    <a:ext uri="{FF2B5EF4-FFF2-40B4-BE49-F238E27FC236}">
                      <a16:creationId xmlns:a16="http://schemas.microsoft.com/office/drawing/2014/main" id="{2B4EFD82-3298-4939-8EAC-F402CEBAF1A9}"/>
                    </a:ext>
                  </a:extLst>
                </p14:cNvPr>
                <p14:cNvContentPartPr/>
                <p14:nvPr/>
              </p14:nvContentPartPr>
              <p14:xfrm>
                <a:off x="4814277" y="5845125"/>
                <a:ext cx="180000" cy="147240"/>
              </p14:xfrm>
            </p:contentPart>
          </mc:Choice>
          <mc:Fallback>
            <p:pic>
              <p:nvPicPr>
                <p:cNvPr id="171353" name="Freihand 171352">
                  <a:extLst>
                    <a:ext uri="{FF2B5EF4-FFF2-40B4-BE49-F238E27FC236}">
                      <a16:creationId xmlns:a16="http://schemas.microsoft.com/office/drawing/2014/main" id="{2B4EFD82-3298-4939-8EAC-F402CEBAF1A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809957" y="5840805"/>
                  <a:ext cx="188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71354" name="Freihand 171353">
                  <a:extLst>
                    <a:ext uri="{FF2B5EF4-FFF2-40B4-BE49-F238E27FC236}">
                      <a16:creationId xmlns:a16="http://schemas.microsoft.com/office/drawing/2014/main" id="{CDF89086-98BD-439B-8A88-46B2CE70A585}"/>
                    </a:ext>
                  </a:extLst>
                </p14:cNvPr>
                <p14:cNvContentPartPr/>
                <p14:nvPr/>
              </p14:nvContentPartPr>
              <p14:xfrm>
                <a:off x="5077437" y="5894085"/>
                <a:ext cx="101880" cy="17280"/>
              </p14:xfrm>
            </p:contentPart>
          </mc:Choice>
          <mc:Fallback>
            <p:pic>
              <p:nvPicPr>
                <p:cNvPr id="171354" name="Freihand 171353">
                  <a:extLst>
                    <a:ext uri="{FF2B5EF4-FFF2-40B4-BE49-F238E27FC236}">
                      <a16:creationId xmlns:a16="http://schemas.microsoft.com/office/drawing/2014/main" id="{CDF89086-98BD-439B-8A88-46B2CE70A58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073117" y="5889765"/>
                  <a:ext cx="11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71355" name="Freihand 171354">
                  <a:extLst>
                    <a:ext uri="{FF2B5EF4-FFF2-40B4-BE49-F238E27FC236}">
                      <a16:creationId xmlns:a16="http://schemas.microsoft.com/office/drawing/2014/main" id="{D2C9A3B0-4B07-4E5B-86ED-2642F155DF79}"/>
                    </a:ext>
                  </a:extLst>
                </p14:cNvPr>
                <p14:cNvContentPartPr/>
                <p14:nvPr/>
              </p14:nvContentPartPr>
              <p14:xfrm>
                <a:off x="5219637" y="5869245"/>
                <a:ext cx="93960" cy="90000"/>
              </p14:xfrm>
            </p:contentPart>
          </mc:Choice>
          <mc:Fallback>
            <p:pic>
              <p:nvPicPr>
                <p:cNvPr id="171355" name="Freihand 171354">
                  <a:extLst>
                    <a:ext uri="{FF2B5EF4-FFF2-40B4-BE49-F238E27FC236}">
                      <a16:creationId xmlns:a16="http://schemas.microsoft.com/office/drawing/2014/main" id="{D2C9A3B0-4B07-4E5B-86ED-2642F155DF7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215317" y="5864925"/>
                  <a:ext cx="102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71356" name="Freihand 171355">
                  <a:extLst>
                    <a:ext uri="{FF2B5EF4-FFF2-40B4-BE49-F238E27FC236}">
                      <a16:creationId xmlns:a16="http://schemas.microsoft.com/office/drawing/2014/main" id="{57F186C9-A286-4DE9-81CB-3BB56A64FD50}"/>
                    </a:ext>
                  </a:extLst>
                </p14:cNvPr>
                <p14:cNvContentPartPr/>
                <p14:nvPr/>
              </p14:nvContentPartPr>
              <p14:xfrm>
                <a:off x="5303517" y="5919285"/>
                <a:ext cx="30960" cy="69840"/>
              </p14:xfrm>
            </p:contentPart>
          </mc:Choice>
          <mc:Fallback>
            <p:pic>
              <p:nvPicPr>
                <p:cNvPr id="171356" name="Freihand 171355">
                  <a:extLst>
                    <a:ext uri="{FF2B5EF4-FFF2-40B4-BE49-F238E27FC236}">
                      <a16:creationId xmlns:a16="http://schemas.microsoft.com/office/drawing/2014/main" id="{57F186C9-A286-4DE9-81CB-3BB56A64FD5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299197" y="5914965"/>
                  <a:ext cx="39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71357" name="Freihand 171356">
                  <a:extLst>
                    <a:ext uri="{FF2B5EF4-FFF2-40B4-BE49-F238E27FC236}">
                      <a16:creationId xmlns:a16="http://schemas.microsoft.com/office/drawing/2014/main" id="{6676B9D0-A57B-46AC-8F92-775E3701BDF9}"/>
                    </a:ext>
                  </a:extLst>
                </p14:cNvPr>
                <p14:cNvContentPartPr/>
                <p14:nvPr/>
              </p14:nvContentPartPr>
              <p14:xfrm>
                <a:off x="5358237" y="5831805"/>
                <a:ext cx="122400" cy="122760"/>
              </p14:xfrm>
            </p:contentPart>
          </mc:Choice>
          <mc:Fallback>
            <p:pic>
              <p:nvPicPr>
                <p:cNvPr id="171357" name="Freihand 171356">
                  <a:extLst>
                    <a:ext uri="{FF2B5EF4-FFF2-40B4-BE49-F238E27FC236}">
                      <a16:creationId xmlns:a16="http://schemas.microsoft.com/office/drawing/2014/main" id="{6676B9D0-A57B-46AC-8F92-775E3701BDF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353917" y="5827485"/>
                  <a:ext cx="1310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65" name="Gruppieren 171364">
            <a:extLst>
              <a:ext uri="{FF2B5EF4-FFF2-40B4-BE49-F238E27FC236}">
                <a16:creationId xmlns:a16="http://schemas.microsoft.com/office/drawing/2014/main" id="{6848B6B2-2148-422D-8EC0-16FF9347EE63}"/>
              </a:ext>
            </a:extLst>
          </p:cNvPr>
          <p:cNvGrpSpPr/>
          <p:nvPr/>
        </p:nvGrpSpPr>
        <p:grpSpPr>
          <a:xfrm>
            <a:off x="5766837" y="5511045"/>
            <a:ext cx="757080" cy="498960"/>
            <a:chOff x="5766837" y="5511045"/>
            <a:chExt cx="75708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71358" name="Freihand 171357">
                  <a:extLst>
                    <a:ext uri="{FF2B5EF4-FFF2-40B4-BE49-F238E27FC236}">
                      <a16:creationId xmlns:a16="http://schemas.microsoft.com/office/drawing/2014/main" id="{1EB6DF52-B777-42C4-997F-5BCCA70B2309}"/>
                    </a:ext>
                  </a:extLst>
                </p14:cNvPr>
                <p14:cNvContentPartPr/>
                <p14:nvPr/>
              </p14:nvContentPartPr>
              <p14:xfrm>
                <a:off x="5766837" y="5723445"/>
                <a:ext cx="243360" cy="31680"/>
              </p14:xfrm>
            </p:contentPart>
          </mc:Choice>
          <mc:Fallback>
            <p:pic>
              <p:nvPicPr>
                <p:cNvPr id="171358" name="Freihand 171357">
                  <a:extLst>
                    <a:ext uri="{FF2B5EF4-FFF2-40B4-BE49-F238E27FC236}">
                      <a16:creationId xmlns:a16="http://schemas.microsoft.com/office/drawing/2014/main" id="{1EB6DF52-B777-42C4-997F-5BCCA70B230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762517" y="5719125"/>
                  <a:ext cx="252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71359" name="Freihand 171358">
                  <a:extLst>
                    <a:ext uri="{FF2B5EF4-FFF2-40B4-BE49-F238E27FC236}">
                      <a16:creationId xmlns:a16="http://schemas.microsoft.com/office/drawing/2014/main" id="{C8A4279D-BBFE-4862-8D96-EB6ECFC4CDD9}"/>
                    </a:ext>
                  </a:extLst>
                </p14:cNvPr>
                <p14:cNvContentPartPr/>
                <p14:nvPr/>
              </p14:nvContentPartPr>
              <p14:xfrm>
                <a:off x="5784477" y="5764845"/>
                <a:ext cx="240120" cy="37440"/>
              </p14:xfrm>
            </p:contentPart>
          </mc:Choice>
          <mc:Fallback>
            <p:pic>
              <p:nvPicPr>
                <p:cNvPr id="171359" name="Freihand 171358">
                  <a:extLst>
                    <a:ext uri="{FF2B5EF4-FFF2-40B4-BE49-F238E27FC236}">
                      <a16:creationId xmlns:a16="http://schemas.microsoft.com/office/drawing/2014/main" id="{C8A4279D-BBFE-4862-8D96-EB6ECFC4CDD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780157" y="5760525"/>
                  <a:ext cx="24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71360" name="Freihand 171359">
                  <a:extLst>
                    <a:ext uri="{FF2B5EF4-FFF2-40B4-BE49-F238E27FC236}">
                      <a16:creationId xmlns:a16="http://schemas.microsoft.com/office/drawing/2014/main" id="{59966A18-F729-4002-A40A-8DDB55A8F336}"/>
                    </a:ext>
                  </a:extLst>
                </p14:cNvPr>
                <p14:cNvContentPartPr/>
                <p14:nvPr/>
              </p14:nvContentPartPr>
              <p14:xfrm>
                <a:off x="6242397" y="5511045"/>
                <a:ext cx="137160" cy="155880"/>
              </p14:xfrm>
            </p:contentPart>
          </mc:Choice>
          <mc:Fallback>
            <p:pic>
              <p:nvPicPr>
                <p:cNvPr id="171360" name="Freihand 171359">
                  <a:extLst>
                    <a:ext uri="{FF2B5EF4-FFF2-40B4-BE49-F238E27FC236}">
                      <a16:creationId xmlns:a16="http://schemas.microsoft.com/office/drawing/2014/main" id="{59966A18-F729-4002-A40A-8DDB55A8F33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238077" y="5506725"/>
                  <a:ext cx="145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71361" name="Freihand 171360">
                  <a:extLst>
                    <a:ext uri="{FF2B5EF4-FFF2-40B4-BE49-F238E27FC236}">
                      <a16:creationId xmlns:a16="http://schemas.microsoft.com/office/drawing/2014/main" id="{A18B341C-4DD4-4022-91D1-A4C704A6950B}"/>
                    </a:ext>
                  </a:extLst>
                </p14:cNvPr>
                <p14:cNvContentPartPr/>
                <p14:nvPr/>
              </p14:nvContentPartPr>
              <p14:xfrm>
                <a:off x="6170397" y="5659005"/>
                <a:ext cx="353520" cy="55080"/>
              </p14:xfrm>
            </p:contentPart>
          </mc:Choice>
          <mc:Fallback>
            <p:pic>
              <p:nvPicPr>
                <p:cNvPr id="171361" name="Freihand 171360">
                  <a:extLst>
                    <a:ext uri="{FF2B5EF4-FFF2-40B4-BE49-F238E27FC236}">
                      <a16:creationId xmlns:a16="http://schemas.microsoft.com/office/drawing/2014/main" id="{A18B341C-4DD4-4022-91D1-A4C704A6950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166077" y="5654685"/>
                  <a:ext cx="36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71362" name="Freihand 171361">
                  <a:extLst>
                    <a:ext uri="{FF2B5EF4-FFF2-40B4-BE49-F238E27FC236}">
                      <a16:creationId xmlns:a16="http://schemas.microsoft.com/office/drawing/2014/main" id="{EDC6DC63-DAB7-4CFF-B6BF-E72B4868DE40}"/>
                    </a:ext>
                  </a:extLst>
                </p14:cNvPr>
                <p14:cNvContentPartPr/>
                <p14:nvPr/>
              </p14:nvContentPartPr>
              <p14:xfrm>
                <a:off x="6154557" y="5824245"/>
                <a:ext cx="101880" cy="106560"/>
              </p14:xfrm>
            </p:contentPart>
          </mc:Choice>
          <mc:Fallback>
            <p:pic>
              <p:nvPicPr>
                <p:cNvPr id="171362" name="Freihand 171361">
                  <a:extLst>
                    <a:ext uri="{FF2B5EF4-FFF2-40B4-BE49-F238E27FC236}">
                      <a16:creationId xmlns:a16="http://schemas.microsoft.com/office/drawing/2014/main" id="{EDC6DC63-DAB7-4CFF-B6BF-E72B4868DE4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150237" y="5819925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71363" name="Freihand 171362">
                  <a:extLst>
                    <a:ext uri="{FF2B5EF4-FFF2-40B4-BE49-F238E27FC236}">
                      <a16:creationId xmlns:a16="http://schemas.microsoft.com/office/drawing/2014/main" id="{E8E42DEA-F6D2-4BDC-9605-99C4739F7BAE}"/>
                    </a:ext>
                  </a:extLst>
                </p14:cNvPr>
                <p14:cNvContentPartPr/>
                <p14:nvPr/>
              </p14:nvContentPartPr>
              <p14:xfrm>
                <a:off x="6266157" y="5879685"/>
                <a:ext cx="19800" cy="130320"/>
              </p14:xfrm>
            </p:contentPart>
          </mc:Choice>
          <mc:Fallback>
            <p:pic>
              <p:nvPicPr>
                <p:cNvPr id="171363" name="Freihand 171362">
                  <a:extLst>
                    <a:ext uri="{FF2B5EF4-FFF2-40B4-BE49-F238E27FC236}">
                      <a16:creationId xmlns:a16="http://schemas.microsoft.com/office/drawing/2014/main" id="{E8E42DEA-F6D2-4BDC-9605-99C4739F7BA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261837" y="5875365"/>
                  <a:ext cx="2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71364" name="Freihand 171363">
                  <a:extLst>
                    <a:ext uri="{FF2B5EF4-FFF2-40B4-BE49-F238E27FC236}">
                      <a16:creationId xmlns:a16="http://schemas.microsoft.com/office/drawing/2014/main" id="{66DE045A-4697-4DF7-92BD-90FAC61582C2}"/>
                    </a:ext>
                  </a:extLst>
                </p14:cNvPr>
                <p14:cNvContentPartPr/>
                <p14:nvPr/>
              </p14:nvContentPartPr>
              <p14:xfrm>
                <a:off x="6328797" y="5811285"/>
                <a:ext cx="139680" cy="124200"/>
              </p14:xfrm>
            </p:contentPart>
          </mc:Choice>
          <mc:Fallback>
            <p:pic>
              <p:nvPicPr>
                <p:cNvPr id="171364" name="Freihand 171363">
                  <a:extLst>
                    <a:ext uri="{FF2B5EF4-FFF2-40B4-BE49-F238E27FC236}">
                      <a16:creationId xmlns:a16="http://schemas.microsoft.com/office/drawing/2014/main" id="{66DE045A-4697-4DF7-92BD-90FAC61582C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324477" y="5806965"/>
                  <a:ext cx="1483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71" name="Gruppieren 171370">
            <a:extLst>
              <a:ext uri="{FF2B5EF4-FFF2-40B4-BE49-F238E27FC236}">
                <a16:creationId xmlns:a16="http://schemas.microsoft.com/office/drawing/2014/main" id="{729B0BFF-7425-4C64-B834-BD4DBB1E9316}"/>
              </a:ext>
            </a:extLst>
          </p:cNvPr>
          <p:cNvGrpSpPr/>
          <p:nvPr/>
        </p:nvGrpSpPr>
        <p:grpSpPr>
          <a:xfrm>
            <a:off x="6704997" y="5579445"/>
            <a:ext cx="559440" cy="180360"/>
            <a:chOff x="6704997" y="5579445"/>
            <a:chExt cx="5594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71368" name="Freihand 171367">
                  <a:extLst>
                    <a:ext uri="{FF2B5EF4-FFF2-40B4-BE49-F238E27FC236}">
                      <a16:creationId xmlns:a16="http://schemas.microsoft.com/office/drawing/2014/main" id="{17534C60-72D1-4ABB-9389-A2FF35870033}"/>
                    </a:ext>
                  </a:extLst>
                </p14:cNvPr>
                <p14:cNvContentPartPr/>
                <p14:nvPr/>
              </p14:nvContentPartPr>
              <p14:xfrm>
                <a:off x="6704997" y="5694285"/>
                <a:ext cx="198720" cy="4320"/>
              </p14:xfrm>
            </p:contentPart>
          </mc:Choice>
          <mc:Fallback>
            <p:pic>
              <p:nvPicPr>
                <p:cNvPr id="171368" name="Freihand 171367">
                  <a:extLst>
                    <a:ext uri="{FF2B5EF4-FFF2-40B4-BE49-F238E27FC236}">
                      <a16:creationId xmlns:a16="http://schemas.microsoft.com/office/drawing/2014/main" id="{17534C60-72D1-4ABB-9389-A2FF3587003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700677" y="5689965"/>
                  <a:ext cx="207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71369" name="Freihand 171368">
                  <a:extLst>
                    <a:ext uri="{FF2B5EF4-FFF2-40B4-BE49-F238E27FC236}">
                      <a16:creationId xmlns:a16="http://schemas.microsoft.com/office/drawing/2014/main" id="{AE515571-5E1E-4CEA-9C95-BD76B8701301}"/>
                    </a:ext>
                  </a:extLst>
                </p14:cNvPr>
                <p14:cNvContentPartPr/>
                <p14:nvPr/>
              </p14:nvContentPartPr>
              <p14:xfrm>
                <a:off x="6728757" y="5717325"/>
                <a:ext cx="223200" cy="20880"/>
              </p14:xfrm>
            </p:contentPart>
          </mc:Choice>
          <mc:Fallback>
            <p:pic>
              <p:nvPicPr>
                <p:cNvPr id="171369" name="Freihand 171368">
                  <a:extLst>
                    <a:ext uri="{FF2B5EF4-FFF2-40B4-BE49-F238E27FC236}">
                      <a16:creationId xmlns:a16="http://schemas.microsoft.com/office/drawing/2014/main" id="{AE515571-5E1E-4CEA-9C95-BD76B870130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724437" y="5713005"/>
                  <a:ext cx="23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71370" name="Freihand 171369">
                  <a:extLst>
                    <a:ext uri="{FF2B5EF4-FFF2-40B4-BE49-F238E27FC236}">
                      <a16:creationId xmlns:a16="http://schemas.microsoft.com/office/drawing/2014/main" id="{B0963AC2-BF06-4E6B-BA25-B74FC9D6409D}"/>
                    </a:ext>
                  </a:extLst>
                </p14:cNvPr>
                <p14:cNvContentPartPr/>
                <p14:nvPr/>
              </p14:nvContentPartPr>
              <p14:xfrm>
                <a:off x="7023597" y="5579445"/>
                <a:ext cx="240840" cy="180360"/>
              </p14:xfrm>
            </p:contentPart>
          </mc:Choice>
          <mc:Fallback>
            <p:pic>
              <p:nvPicPr>
                <p:cNvPr id="171370" name="Freihand 171369">
                  <a:extLst>
                    <a:ext uri="{FF2B5EF4-FFF2-40B4-BE49-F238E27FC236}">
                      <a16:creationId xmlns:a16="http://schemas.microsoft.com/office/drawing/2014/main" id="{B0963AC2-BF06-4E6B-BA25-B74FC9D6409D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019277" y="5575125"/>
                  <a:ext cx="24948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171372" name="Freihand 171371">
                <a:extLst>
                  <a:ext uri="{FF2B5EF4-FFF2-40B4-BE49-F238E27FC236}">
                    <a16:creationId xmlns:a16="http://schemas.microsoft.com/office/drawing/2014/main" id="{6D5E586A-71CE-46B4-B1B3-B35E373F9ED7}"/>
                  </a:ext>
                </a:extLst>
              </p14:cNvPr>
              <p14:cNvContentPartPr/>
              <p14:nvPr/>
            </p14:nvContentPartPr>
            <p14:xfrm>
              <a:off x="740517" y="1020045"/>
              <a:ext cx="2948400" cy="138960"/>
            </p14:xfrm>
          </p:contentPart>
        </mc:Choice>
        <mc:Fallback>
          <p:pic>
            <p:nvPicPr>
              <p:cNvPr id="171372" name="Freihand 171371">
                <a:extLst>
                  <a:ext uri="{FF2B5EF4-FFF2-40B4-BE49-F238E27FC236}">
                    <a16:creationId xmlns:a16="http://schemas.microsoft.com/office/drawing/2014/main" id="{6D5E586A-71CE-46B4-B1B3-B35E373F9ED7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6197" y="1015725"/>
                <a:ext cx="2957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171373" name="Freihand 171372">
                <a:extLst>
                  <a:ext uri="{FF2B5EF4-FFF2-40B4-BE49-F238E27FC236}">
                    <a16:creationId xmlns:a16="http://schemas.microsoft.com/office/drawing/2014/main" id="{2CB3743F-0198-4B83-AA55-DAD0C9760EB6}"/>
                  </a:ext>
                </a:extLst>
              </p14:cNvPr>
              <p14:cNvContentPartPr/>
              <p14:nvPr/>
            </p14:nvContentPartPr>
            <p14:xfrm>
              <a:off x="4518357" y="2780085"/>
              <a:ext cx="1273320" cy="1532880"/>
            </p14:xfrm>
          </p:contentPart>
        </mc:Choice>
        <mc:Fallback>
          <p:pic>
            <p:nvPicPr>
              <p:cNvPr id="171373" name="Freihand 171372">
                <a:extLst>
                  <a:ext uri="{FF2B5EF4-FFF2-40B4-BE49-F238E27FC236}">
                    <a16:creationId xmlns:a16="http://schemas.microsoft.com/office/drawing/2014/main" id="{2CB3743F-0198-4B83-AA55-DAD0C9760EB6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4514037" y="2775765"/>
                <a:ext cx="1281960" cy="154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383" name="Gruppieren 171382">
            <a:extLst>
              <a:ext uri="{FF2B5EF4-FFF2-40B4-BE49-F238E27FC236}">
                <a16:creationId xmlns:a16="http://schemas.microsoft.com/office/drawing/2014/main" id="{3107D91D-A14C-4886-882B-BB39CBF2F52A}"/>
              </a:ext>
            </a:extLst>
          </p:cNvPr>
          <p:cNvGrpSpPr/>
          <p:nvPr/>
        </p:nvGrpSpPr>
        <p:grpSpPr>
          <a:xfrm>
            <a:off x="5564157" y="2362125"/>
            <a:ext cx="799200" cy="296280"/>
            <a:chOff x="5564157" y="2362125"/>
            <a:chExt cx="7992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71374" name="Freihand 171373">
                  <a:extLst>
                    <a:ext uri="{FF2B5EF4-FFF2-40B4-BE49-F238E27FC236}">
                      <a16:creationId xmlns:a16="http://schemas.microsoft.com/office/drawing/2014/main" id="{EF87BF51-9959-4FF6-8529-F9F88F1A3AB4}"/>
                    </a:ext>
                  </a:extLst>
                </p14:cNvPr>
                <p14:cNvContentPartPr/>
                <p14:nvPr/>
              </p14:nvContentPartPr>
              <p14:xfrm>
                <a:off x="5915157" y="2469405"/>
                <a:ext cx="25200" cy="119160"/>
              </p14:xfrm>
            </p:contentPart>
          </mc:Choice>
          <mc:Fallback>
            <p:pic>
              <p:nvPicPr>
                <p:cNvPr id="171374" name="Freihand 171373">
                  <a:extLst>
                    <a:ext uri="{FF2B5EF4-FFF2-40B4-BE49-F238E27FC236}">
                      <a16:creationId xmlns:a16="http://schemas.microsoft.com/office/drawing/2014/main" id="{EF87BF51-9959-4FF6-8529-F9F88F1A3AB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910837" y="2465085"/>
                  <a:ext cx="3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71375" name="Freihand 171374">
                  <a:extLst>
                    <a:ext uri="{FF2B5EF4-FFF2-40B4-BE49-F238E27FC236}">
                      <a16:creationId xmlns:a16="http://schemas.microsoft.com/office/drawing/2014/main" id="{B3E53DD2-4A8B-45A0-B729-4497A92705AE}"/>
                    </a:ext>
                  </a:extLst>
                </p14:cNvPr>
                <p14:cNvContentPartPr/>
                <p14:nvPr/>
              </p14:nvContentPartPr>
              <p14:xfrm>
                <a:off x="5564157" y="2475165"/>
                <a:ext cx="110880" cy="149400"/>
              </p14:xfrm>
            </p:contentPart>
          </mc:Choice>
          <mc:Fallback>
            <p:pic>
              <p:nvPicPr>
                <p:cNvPr id="171375" name="Freihand 171374">
                  <a:extLst>
                    <a:ext uri="{FF2B5EF4-FFF2-40B4-BE49-F238E27FC236}">
                      <a16:creationId xmlns:a16="http://schemas.microsoft.com/office/drawing/2014/main" id="{B3E53DD2-4A8B-45A0-B729-4497A92705AE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559837" y="2470845"/>
                  <a:ext cx="119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71376" name="Freihand 171375">
                  <a:extLst>
                    <a:ext uri="{FF2B5EF4-FFF2-40B4-BE49-F238E27FC236}">
                      <a16:creationId xmlns:a16="http://schemas.microsoft.com/office/drawing/2014/main" id="{AD58DEC2-EBE9-40BC-AFC3-D33AE08FB51E}"/>
                    </a:ext>
                  </a:extLst>
                </p14:cNvPr>
                <p14:cNvContentPartPr/>
                <p14:nvPr/>
              </p14:nvContentPartPr>
              <p14:xfrm>
                <a:off x="5658477" y="2585325"/>
                <a:ext cx="58680" cy="73080"/>
              </p14:xfrm>
            </p:contentPart>
          </mc:Choice>
          <mc:Fallback>
            <p:pic>
              <p:nvPicPr>
                <p:cNvPr id="171376" name="Freihand 171375">
                  <a:extLst>
                    <a:ext uri="{FF2B5EF4-FFF2-40B4-BE49-F238E27FC236}">
                      <a16:creationId xmlns:a16="http://schemas.microsoft.com/office/drawing/2014/main" id="{AD58DEC2-EBE9-40BC-AFC3-D33AE08FB51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654157" y="2581005"/>
                  <a:ext cx="67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71377" name="Freihand 171376">
                  <a:extLst>
                    <a:ext uri="{FF2B5EF4-FFF2-40B4-BE49-F238E27FC236}">
                      <a16:creationId xmlns:a16="http://schemas.microsoft.com/office/drawing/2014/main" id="{5648AD16-0A70-478A-992E-0BAEE4A364DB}"/>
                    </a:ext>
                  </a:extLst>
                </p14:cNvPr>
                <p14:cNvContentPartPr/>
                <p14:nvPr/>
              </p14:nvContentPartPr>
              <p14:xfrm>
                <a:off x="5810037" y="2506485"/>
                <a:ext cx="17640" cy="90720"/>
              </p14:xfrm>
            </p:contentPart>
          </mc:Choice>
          <mc:Fallback>
            <p:pic>
              <p:nvPicPr>
                <p:cNvPr id="171377" name="Freihand 171376">
                  <a:extLst>
                    <a:ext uri="{FF2B5EF4-FFF2-40B4-BE49-F238E27FC236}">
                      <a16:creationId xmlns:a16="http://schemas.microsoft.com/office/drawing/2014/main" id="{5648AD16-0A70-478A-992E-0BAEE4A364D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805717" y="2502165"/>
                  <a:ext cx="26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71378" name="Freihand 171377">
                  <a:extLst>
                    <a:ext uri="{FF2B5EF4-FFF2-40B4-BE49-F238E27FC236}">
                      <a16:creationId xmlns:a16="http://schemas.microsoft.com/office/drawing/2014/main" id="{50886EEC-CC12-42C4-89BA-E51FEB356085}"/>
                    </a:ext>
                  </a:extLst>
                </p14:cNvPr>
                <p14:cNvContentPartPr/>
                <p14:nvPr/>
              </p14:nvContentPartPr>
              <p14:xfrm>
                <a:off x="5762157" y="2543565"/>
                <a:ext cx="78480" cy="4320"/>
              </p14:xfrm>
            </p:contentPart>
          </mc:Choice>
          <mc:Fallback>
            <p:pic>
              <p:nvPicPr>
                <p:cNvPr id="171378" name="Freihand 171377">
                  <a:extLst>
                    <a:ext uri="{FF2B5EF4-FFF2-40B4-BE49-F238E27FC236}">
                      <a16:creationId xmlns:a16="http://schemas.microsoft.com/office/drawing/2014/main" id="{50886EEC-CC12-42C4-89BA-E51FEB35608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757837" y="2539245"/>
                  <a:ext cx="87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71379" name="Freihand 171378">
                  <a:extLst>
                    <a:ext uri="{FF2B5EF4-FFF2-40B4-BE49-F238E27FC236}">
                      <a16:creationId xmlns:a16="http://schemas.microsoft.com/office/drawing/2014/main" id="{32A818BD-8C28-427D-A7B0-F98B41EE2E48}"/>
                    </a:ext>
                  </a:extLst>
                </p14:cNvPr>
                <p14:cNvContentPartPr/>
                <p14:nvPr/>
              </p14:nvContentPartPr>
              <p14:xfrm>
                <a:off x="5867997" y="2424405"/>
                <a:ext cx="138600" cy="10440"/>
              </p14:xfrm>
            </p:contentPart>
          </mc:Choice>
          <mc:Fallback>
            <p:pic>
              <p:nvPicPr>
                <p:cNvPr id="171379" name="Freihand 171378">
                  <a:extLst>
                    <a:ext uri="{FF2B5EF4-FFF2-40B4-BE49-F238E27FC236}">
                      <a16:creationId xmlns:a16="http://schemas.microsoft.com/office/drawing/2014/main" id="{32A818BD-8C28-427D-A7B0-F98B41EE2E4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863677" y="2420085"/>
                  <a:ext cx="147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71380" name="Freihand 171379">
                  <a:extLst>
                    <a:ext uri="{FF2B5EF4-FFF2-40B4-BE49-F238E27FC236}">
                      <a16:creationId xmlns:a16="http://schemas.microsoft.com/office/drawing/2014/main" id="{119F1531-911B-47E7-AE5F-3423042D6ECF}"/>
                    </a:ext>
                  </a:extLst>
                </p14:cNvPr>
                <p14:cNvContentPartPr/>
                <p14:nvPr/>
              </p14:nvContentPartPr>
              <p14:xfrm>
                <a:off x="5860077" y="2551125"/>
                <a:ext cx="163800" cy="21600"/>
              </p14:xfrm>
            </p:contentPart>
          </mc:Choice>
          <mc:Fallback>
            <p:pic>
              <p:nvPicPr>
                <p:cNvPr id="171380" name="Freihand 171379">
                  <a:extLst>
                    <a:ext uri="{FF2B5EF4-FFF2-40B4-BE49-F238E27FC236}">
                      <a16:creationId xmlns:a16="http://schemas.microsoft.com/office/drawing/2014/main" id="{119F1531-911B-47E7-AE5F-3423042D6EC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855757" y="2546805"/>
                  <a:ext cx="17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71381" name="Freihand 171380">
                  <a:extLst>
                    <a:ext uri="{FF2B5EF4-FFF2-40B4-BE49-F238E27FC236}">
                      <a16:creationId xmlns:a16="http://schemas.microsoft.com/office/drawing/2014/main" id="{EF38223F-C37E-4306-93DB-3F628783AA94}"/>
                    </a:ext>
                  </a:extLst>
                </p14:cNvPr>
                <p14:cNvContentPartPr/>
                <p14:nvPr/>
              </p14:nvContentPartPr>
              <p14:xfrm>
                <a:off x="6046917" y="2449965"/>
                <a:ext cx="109800" cy="111240"/>
              </p14:xfrm>
            </p:contentPart>
          </mc:Choice>
          <mc:Fallback>
            <p:pic>
              <p:nvPicPr>
                <p:cNvPr id="171381" name="Freihand 171380">
                  <a:extLst>
                    <a:ext uri="{FF2B5EF4-FFF2-40B4-BE49-F238E27FC236}">
                      <a16:creationId xmlns:a16="http://schemas.microsoft.com/office/drawing/2014/main" id="{EF38223F-C37E-4306-93DB-3F628783AA9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042597" y="2445645"/>
                  <a:ext cx="11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71382" name="Freihand 171381">
                  <a:extLst>
                    <a:ext uri="{FF2B5EF4-FFF2-40B4-BE49-F238E27FC236}">
                      <a16:creationId xmlns:a16="http://schemas.microsoft.com/office/drawing/2014/main" id="{9A303E49-D48A-471D-A14D-E72E8A92A69A}"/>
                    </a:ext>
                  </a:extLst>
                </p14:cNvPr>
                <p14:cNvContentPartPr/>
                <p14:nvPr/>
              </p14:nvContentPartPr>
              <p14:xfrm>
                <a:off x="6221517" y="2362125"/>
                <a:ext cx="141840" cy="196200"/>
              </p14:xfrm>
            </p:contentPart>
          </mc:Choice>
          <mc:Fallback>
            <p:pic>
              <p:nvPicPr>
                <p:cNvPr id="171382" name="Freihand 171381">
                  <a:extLst>
                    <a:ext uri="{FF2B5EF4-FFF2-40B4-BE49-F238E27FC236}">
                      <a16:creationId xmlns:a16="http://schemas.microsoft.com/office/drawing/2014/main" id="{9A303E49-D48A-471D-A14D-E72E8A92A69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217197" y="2357805"/>
                  <a:ext cx="150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89" name="Gruppieren 171388">
            <a:extLst>
              <a:ext uri="{FF2B5EF4-FFF2-40B4-BE49-F238E27FC236}">
                <a16:creationId xmlns:a16="http://schemas.microsoft.com/office/drawing/2014/main" id="{CC0306DD-DA95-4D89-A759-E516F10FA2BC}"/>
              </a:ext>
            </a:extLst>
          </p:cNvPr>
          <p:cNvGrpSpPr/>
          <p:nvPr/>
        </p:nvGrpSpPr>
        <p:grpSpPr>
          <a:xfrm>
            <a:off x="4491717" y="4459845"/>
            <a:ext cx="1074960" cy="542520"/>
            <a:chOff x="4491717" y="4459845"/>
            <a:chExt cx="107496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71384" name="Freihand 171383">
                  <a:extLst>
                    <a:ext uri="{FF2B5EF4-FFF2-40B4-BE49-F238E27FC236}">
                      <a16:creationId xmlns:a16="http://schemas.microsoft.com/office/drawing/2014/main" id="{6C23832C-2F86-4822-8DCA-FBEACE3FCF03}"/>
                    </a:ext>
                  </a:extLst>
                </p14:cNvPr>
                <p14:cNvContentPartPr/>
                <p14:nvPr/>
              </p14:nvContentPartPr>
              <p14:xfrm>
                <a:off x="4491717" y="4459845"/>
                <a:ext cx="338400" cy="213480"/>
              </p14:xfrm>
            </p:contentPart>
          </mc:Choice>
          <mc:Fallback>
            <p:pic>
              <p:nvPicPr>
                <p:cNvPr id="171384" name="Freihand 171383">
                  <a:extLst>
                    <a:ext uri="{FF2B5EF4-FFF2-40B4-BE49-F238E27FC236}">
                      <a16:creationId xmlns:a16="http://schemas.microsoft.com/office/drawing/2014/main" id="{6C23832C-2F86-4822-8DCA-FBEACE3FCF0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487397" y="4455525"/>
                  <a:ext cx="347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71385" name="Freihand 171384">
                  <a:extLst>
                    <a:ext uri="{FF2B5EF4-FFF2-40B4-BE49-F238E27FC236}">
                      <a16:creationId xmlns:a16="http://schemas.microsoft.com/office/drawing/2014/main" id="{A9E0FC95-C87E-4C04-9EEE-B858686FF1D6}"/>
                    </a:ext>
                  </a:extLst>
                </p14:cNvPr>
                <p14:cNvContentPartPr/>
                <p14:nvPr/>
              </p14:nvContentPartPr>
              <p14:xfrm>
                <a:off x="4791957" y="4670445"/>
                <a:ext cx="524520" cy="165960"/>
              </p14:xfrm>
            </p:contentPart>
          </mc:Choice>
          <mc:Fallback>
            <p:pic>
              <p:nvPicPr>
                <p:cNvPr id="171385" name="Freihand 171384">
                  <a:extLst>
                    <a:ext uri="{FF2B5EF4-FFF2-40B4-BE49-F238E27FC236}">
                      <a16:creationId xmlns:a16="http://schemas.microsoft.com/office/drawing/2014/main" id="{A9E0FC95-C87E-4C04-9EEE-B858686FF1D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787637" y="4666125"/>
                  <a:ext cx="533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71386" name="Freihand 171385">
                  <a:extLst>
                    <a:ext uri="{FF2B5EF4-FFF2-40B4-BE49-F238E27FC236}">
                      <a16:creationId xmlns:a16="http://schemas.microsoft.com/office/drawing/2014/main" id="{654D785E-F754-49E5-B6E2-C37FFCC87D55}"/>
                    </a:ext>
                  </a:extLst>
                </p14:cNvPr>
                <p14:cNvContentPartPr/>
                <p14:nvPr/>
              </p14:nvContentPartPr>
              <p14:xfrm>
                <a:off x="4771077" y="4617165"/>
                <a:ext cx="234000" cy="146520"/>
              </p14:xfrm>
            </p:contentPart>
          </mc:Choice>
          <mc:Fallback>
            <p:pic>
              <p:nvPicPr>
                <p:cNvPr id="171386" name="Freihand 171385">
                  <a:extLst>
                    <a:ext uri="{FF2B5EF4-FFF2-40B4-BE49-F238E27FC236}">
                      <a16:creationId xmlns:a16="http://schemas.microsoft.com/office/drawing/2014/main" id="{654D785E-F754-49E5-B6E2-C37FFCC87D5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766757" y="4612845"/>
                  <a:ext cx="242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71387" name="Freihand 171386">
                  <a:extLst>
                    <a:ext uri="{FF2B5EF4-FFF2-40B4-BE49-F238E27FC236}">
                      <a16:creationId xmlns:a16="http://schemas.microsoft.com/office/drawing/2014/main" id="{C35904B3-6D99-4DAE-902B-4DF3BC345AEC}"/>
                    </a:ext>
                  </a:extLst>
                </p14:cNvPr>
                <p14:cNvContentPartPr/>
                <p14:nvPr/>
              </p14:nvContentPartPr>
              <p14:xfrm>
                <a:off x="5370117" y="4818405"/>
                <a:ext cx="126720" cy="100080"/>
              </p14:xfrm>
            </p:contentPart>
          </mc:Choice>
          <mc:Fallback>
            <p:pic>
              <p:nvPicPr>
                <p:cNvPr id="171387" name="Freihand 171386">
                  <a:extLst>
                    <a:ext uri="{FF2B5EF4-FFF2-40B4-BE49-F238E27FC236}">
                      <a16:creationId xmlns:a16="http://schemas.microsoft.com/office/drawing/2014/main" id="{C35904B3-6D99-4DAE-902B-4DF3BC345AE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365797" y="4814085"/>
                  <a:ext cx="135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71388" name="Freihand 171387">
                  <a:extLst>
                    <a:ext uri="{FF2B5EF4-FFF2-40B4-BE49-F238E27FC236}">
                      <a16:creationId xmlns:a16="http://schemas.microsoft.com/office/drawing/2014/main" id="{AA584A1E-58E4-4028-92CA-4741AC9046E9}"/>
                    </a:ext>
                  </a:extLst>
                </p14:cNvPr>
                <p14:cNvContentPartPr/>
                <p14:nvPr/>
              </p14:nvContentPartPr>
              <p14:xfrm>
                <a:off x="5490357" y="4899765"/>
                <a:ext cx="76320" cy="102600"/>
              </p14:xfrm>
            </p:contentPart>
          </mc:Choice>
          <mc:Fallback>
            <p:pic>
              <p:nvPicPr>
                <p:cNvPr id="171388" name="Freihand 171387">
                  <a:extLst>
                    <a:ext uri="{FF2B5EF4-FFF2-40B4-BE49-F238E27FC236}">
                      <a16:creationId xmlns:a16="http://schemas.microsoft.com/office/drawing/2014/main" id="{AA584A1E-58E4-4028-92CA-4741AC9046E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486037" y="4895445"/>
                  <a:ext cx="8496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171455" name="Freihand 171454">
                <a:extLst>
                  <a:ext uri="{FF2B5EF4-FFF2-40B4-BE49-F238E27FC236}">
                    <a16:creationId xmlns:a16="http://schemas.microsoft.com/office/drawing/2014/main" id="{784E6E12-39F4-4F85-8354-9BF369A49CD0}"/>
                  </a:ext>
                </a:extLst>
              </p14:cNvPr>
              <p14:cNvContentPartPr/>
              <p14:nvPr/>
            </p14:nvContentPartPr>
            <p14:xfrm>
              <a:off x="2072877" y="6009645"/>
              <a:ext cx="205200" cy="46440"/>
            </p14:xfrm>
          </p:contentPart>
        </mc:Choice>
        <mc:Fallback>
          <p:pic>
            <p:nvPicPr>
              <p:cNvPr id="171455" name="Freihand 171454">
                <a:extLst>
                  <a:ext uri="{FF2B5EF4-FFF2-40B4-BE49-F238E27FC236}">
                    <a16:creationId xmlns:a16="http://schemas.microsoft.com/office/drawing/2014/main" id="{784E6E12-39F4-4F85-8354-9BF369A49CD0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2068557" y="6005325"/>
                <a:ext cx="2138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458" name="Gruppieren 171457">
            <a:extLst>
              <a:ext uri="{FF2B5EF4-FFF2-40B4-BE49-F238E27FC236}">
                <a16:creationId xmlns:a16="http://schemas.microsoft.com/office/drawing/2014/main" id="{12367FA2-4BB8-4102-91FE-328687A6D7B3}"/>
              </a:ext>
            </a:extLst>
          </p:cNvPr>
          <p:cNvGrpSpPr/>
          <p:nvPr/>
        </p:nvGrpSpPr>
        <p:grpSpPr>
          <a:xfrm>
            <a:off x="87837" y="5405205"/>
            <a:ext cx="4756320" cy="1210320"/>
            <a:chOff x="87837" y="5405205"/>
            <a:chExt cx="4756320" cy="12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71390" name="Freihand 171389">
                  <a:extLst>
                    <a:ext uri="{FF2B5EF4-FFF2-40B4-BE49-F238E27FC236}">
                      <a16:creationId xmlns:a16="http://schemas.microsoft.com/office/drawing/2014/main" id="{94FB1645-C8A9-427E-A231-75E95792180F}"/>
                    </a:ext>
                  </a:extLst>
                </p14:cNvPr>
                <p14:cNvContentPartPr/>
                <p14:nvPr/>
              </p14:nvContentPartPr>
              <p14:xfrm>
                <a:off x="87837" y="5788605"/>
                <a:ext cx="234000" cy="16200"/>
              </p14:xfrm>
            </p:contentPart>
          </mc:Choice>
          <mc:Fallback>
            <p:pic>
              <p:nvPicPr>
                <p:cNvPr id="171390" name="Freihand 171389">
                  <a:extLst>
                    <a:ext uri="{FF2B5EF4-FFF2-40B4-BE49-F238E27FC236}">
                      <a16:creationId xmlns:a16="http://schemas.microsoft.com/office/drawing/2014/main" id="{94FB1645-C8A9-427E-A231-75E95792180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3517" y="5784285"/>
                  <a:ext cx="242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71391" name="Freihand 171390">
                  <a:extLst>
                    <a:ext uri="{FF2B5EF4-FFF2-40B4-BE49-F238E27FC236}">
                      <a16:creationId xmlns:a16="http://schemas.microsoft.com/office/drawing/2014/main" id="{6170E46F-0025-46DD-838D-E2428773E028}"/>
                    </a:ext>
                  </a:extLst>
                </p14:cNvPr>
                <p14:cNvContentPartPr/>
                <p14:nvPr/>
              </p14:nvContentPartPr>
              <p14:xfrm>
                <a:off x="138597" y="5837205"/>
                <a:ext cx="189720" cy="11520"/>
              </p14:xfrm>
            </p:contentPart>
          </mc:Choice>
          <mc:Fallback>
            <p:pic>
              <p:nvPicPr>
                <p:cNvPr id="171391" name="Freihand 171390">
                  <a:extLst>
                    <a:ext uri="{FF2B5EF4-FFF2-40B4-BE49-F238E27FC236}">
                      <a16:creationId xmlns:a16="http://schemas.microsoft.com/office/drawing/2014/main" id="{6170E46F-0025-46DD-838D-E2428773E02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34277" y="5832885"/>
                  <a:ext cx="19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71392" name="Freihand 171391">
                  <a:extLst>
                    <a:ext uri="{FF2B5EF4-FFF2-40B4-BE49-F238E27FC236}">
                      <a16:creationId xmlns:a16="http://schemas.microsoft.com/office/drawing/2014/main" id="{032344E7-5DF0-4469-A2F9-BED8ADDBD4A2}"/>
                    </a:ext>
                  </a:extLst>
                </p14:cNvPr>
                <p14:cNvContentPartPr/>
                <p14:nvPr/>
              </p14:nvContentPartPr>
              <p14:xfrm>
                <a:off x="384477" y="5716605"/>
                <a:ext cx="35640" cy="122400"/>
              </p14:xfrm>
            </p:contentPart>
          </mc:Choice>
          <mc:Fallback>
            <p:pic>
              <p:nvPicPr>
                <p:cNvPr id="171392" name="Freihand 171391">
                  <a:extLst>
                    <a:ext uri="{FF2B5EF4-FFF2-40B4-BE49-F238E27FC236}">
                      <a16:creationId xmlns:a16="http://schemas.microsoft.com/office/drawing/2014/main" id="{032344E7-5DF0-4469-A2F9-BED8ADDBD4A2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80157" y="5712285"/>
                  <a:ext cx="44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71393" name="Freihand 171392">
                  <a:extLst>
                    <a:ext uri="{FF2B5EF4-FFF2-40B4-BE49-F238E27FC236}">
                      <a16:creationId xmlns:a16="http://schemas.microsoft.com/office/drawing/2014/main" id="{C4D56BEA-1CE0-40F8-BBA5-5A7509EDB31D}"/>
                    </a:ext>
                  </a:extLst>
                </p14:cNvPr>
                <p14:cNvContentPartPr/>
                <p14:nvPr/>
              </p14:nvContentPartPr>
              <p14:xfrm>
                <a:off x="583917" y="5612925"/>
                <a:ext cx="203400" cy="69480"/>
              </p14:xfrm>
            </p:contentPart>
          </mc:Choice>
          <mc:Fallback>
            <p:pic>
              <p:nvPicPr>
                <p:cNvPr id="171393" name="Freihand 171392">
                  <a:extLst>
                    <a:ext uri="{FF2B5EF4-FFF2-40B4-BE49-F238E27FC236}">
                      <a16:creationId xmlns:a16="http://schemas.microsoft.com/office/drawing/2014/main" id="{C4D56BEA-1CE0-40F8-BBA5-5A7509EDB31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79597" y="5608605"/>
                  <a:ext cx="212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71394" name="Freihand 171393">
                  <a:extLst>
                    <a:ext uri="{FF2B5EF4-FFF2-40B4-BE49-F238E27FC236}">
                      <a16:creationId xmlns:a16="http://schemas.microsoft.com/office/drawing/2014/main" id="{CC816245-8D14-406B-991E-1207604B7CAB}"/>
                    </a:ext>
                  </a:extLst>
                </p14:cNvPr>
                <p14:cNvContentPartPr/>
                <p14:nvPr/>
              </p14:nvContentPartPr>
              <p14:xfrm>
                <a:off x="779037" y="5556045"/>
                <a:ext cx="360" cy="360"/>
              </p14:xfrm>
            </p:contentPart>
          </mc:Choice>
          <mc:Fallback>
            <p:pic>
              <p:nvPicPr>
                <p:cNvPr id="171394" name="Freihand 171393">
                  <a:extLst>
                    <a:ext uri="{FF2B5EF4-FFF2-40B4-BE49-F238E27FC236}">
                      <a16:creationId xmlns:a16="http://schemas.microsoft.com/office/drawing/2014/main" id="{CC816245-8D14-406B-991E-1207604B7CA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74717" y="5551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71395" name="Freihand 171394">
                  <a:extLst>
                    <a:ext uri="{FF2B5EF4-FFF2-40B4-BE49-F238E27FC236}">
                      <a16:creationId xmlns:a16="http://schemas.microsoft.com/office/drawing/2014/main" id="{8FD47D35-DF29-4071-A625-AB11861EE214}"/>
                    </a:ext>
                  </a:extLst>
                </p14:cNvPr>
                <p14:cNvContentPartPr/>
                <p14:nvPr/>
              </p14:nvContentPartPr>
              <p14:xfrm>
                <a:off x="1037157" y="5503485"/>
                <a:ext cx="141840" cy="161640"/>
              </p14:xfrm>
            </p:contentPart>
          </mc:Choice>
          <mc:Fallback>
            <p:pic>
              <p:nvPicPr>
                <p:cNvPr id="171395" name="Freihand 171394">
                  <a:extLst>
                    <a:ext uri="{FF2B5EF4-FFF2-40B4-BE49-F238E27FC236}">
                      <a16:creationId xmlns:a16="http://schemas.microsoft.com/office/drawing/2014/main" id="{8FD47D35-DF29-4071-A625-AB11861EE21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32837" y="5499165"/>
                  <a:ext cx="150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71396" name="Freihand 171395">
                  <a:extLst>
                    <a:ext uri="{FF2B5EF4-FFF2-40B4-BE49-F238E27FC236}">
                      <a16:creationId xmlns:a16="http://schemas.microsoft.com/office/drawing/2014/main" id="{8FC536F0-0D7E-40BE-9BEB-36E67ECA8D05}"/>
                    </a:ext>
                  </a:extLst>
                </p14:cNvPr>
                <p14:cNvContentPartPr/>
                <p14:nvPr/>
              </p14:nvContentPartPr>
              <p14:xfrm>
                <a:off x="1191597" y="5553885"/>
                <a:ext cx="226800" cy="81000"/>
              </p14:xfrm>
            </p:contentPart>
          </mc:Choice>
          <mc:Fallback>
            <p:pic>
              <p:nvPicPr>
                <p:cNvPr id="171396" name="Freihand 171395">
                  <a:extLst>
                    <a:ext uri="{FF2B5EF4-FFF2-40B4-BE49-F238E27FC236}">
                      <a16:creationId xmlns:a16="http://schemas.microsoft.com/office/drawing/2014/main" id="{8FC536F0-0D7E-40BE-9BEB-36E67ECA8D0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87277" y="5549565"/>
                  <a:ext cx="235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71397" name="Freihand 171396">
                  <a:extLst>
                    <a:ext uri="{FF2B5EF4-FFF2-40B4-BE49-F238E27FC236}">
                      <a16:creationId xmlns:a16="http://schemas.microsoft.com/office/drawing/2014/main" id="{AC278655-1CD2-4099-ADED-64BDAD289CD0}"/>
                    </a:ext>
                  </a:extLst>
                </p14:cNvPr>
                <p14:cNvContentPartPr/>
                <p14:nvPr/>
              </p14:nvContentPartPr>
              <p14:xfrm>
                <a:off x="1453677" y="5550645"/>
                <a:ext cx="236160" cy="64800"/>
              </p14:xfrm>
            </p:contentPart>
          </mc:Choice>
          <mc:Fallback>
            <p:pic>
              <p:nvPicPr>
                <p:cNvPr id="171397" name="Freihand 171396">
                  <a:extLst>
                    <a:ext uri="{FF2B5EF4-FFF2-40B4-BE49-F238E27FC236}">
                      <a16:creationId xmlns:a16="http://schemas.microsoft.com/office/drawing/2014/main" id="{AC278655-1CD2-4099-ADED-64BDAD289CD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449357" y="5546325"/>
                  <a:ext cx="244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71398" name="Freihand 171397">
                  <a:extLst>
                    <a:ext uri="{FF2B5EF4-FFF2-40B4-BE49-F238E27FC236}">
                      <a16:creationId xmlns:a16="http://schemas.microsoft.com/office/drawing/2014/main" id="{0D5ED835-836D-4620-9B9F-9FC2C134C82C}"/>
                    </a:ext>
                  </a:extLst>
                </p14:cNvPr>
                <p14:cNvContentPartPr/>
                <p14:nvPr/>
              </p14:nvContentPartPr>
              <p14:xfrm>
                <a:off x="1686957" y="5482245"/>
                <a:ext cx="222840" cy="112320"/>
              </p14:xfrm>
            </p:contentPart>
          </mc:Choice>
          <mc:Fallback>
            <p:pic>
              <p:nvPicPr>
                <p:cNvPr id="171398" name="Freihand 171397">
                  <a:extLst>
                    <a:ext uri="{FF2B5EF4-FFF2-40B4-BE49-F238E27FC236}">
                      <a16:creationId xmlns:a16="http://schemas.microsoft.com/office/drawing/2014/main" id="{0D5ED835-836D-4620-9B9F-9FC2C134C82C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682637" y="5477925"/>
                  <a:ext cx="231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71401" name="Freihand 171400">
                  <a:extLst>
                    <a:ext uri="{FF2B5EF4-FFF2-40B4-BE49-F238E27FC236}">
                      <a16:creationId xmlns:a16="http://schemas.microsoft.com/office/drawing/2014/main" id="{37B1A7DA-C4DD-463D-BCEC-35E7BE30B050}"/>
                    </a:ext>
                  </a:extLst>
                </p14:cNvPr>
                <p14:cNvContentPartPr/>
                <p14:nvPr/>
              </p14:nvContentPartPr>
              <p14:xfrm>
                <a:off x="2099877" y="5502045"/>
                <a:ext cx="309960" cy="83520"/>
              </p14:xfrm>
            </p:contentPart>
          </mc:Choice>
          <mc:Fallback>
            <p:pic>
              <p:nvPicPr>
                <p:cNvPr id="171401" name="Freihand 171400">
                  <a:extLst>
                    <a:ext uri="{FF2B5EF4-FFF2-40B4-BE49-F238E27FC236}">
                      <a16:creationId xmlns:a16="http://schemas.microsoft.com/office/drawing/2014/main" id="{37B1A7DA-C4DD-463D-BCEC-35E7BE30B05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095557" y="5497725"/>
                  <a:ext cx="318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71402" name="Freihand 171401">
                  <a:extLst>
                    <a:ext uri="{FF2B5EF4-FFF2-40B4-BE49-F238E27FC236}">
                      <a16:creationId xmlns:a16="http://schemas.microsoft.com/office/drawing/2014/main" id="{3F9241D8-B666-4382-8ED2-EBC04E857230}"/>
                    </a:ext>
                  </a:extLst>
                </p14:cNvPr>
                <p14:cNvContentPartPr/>
                <p14:nvPr/>
              </p14:nvContentPartPr>
              <p14:xfrm>
                <a:off x="2551677" y="5405205"/>
                <a:ext cx="100440" cy="164160"/>
              </p14:xfrm>
            </p:contentPart>
          </mc:Choice>
          <mc:Fallback>
            <p:pic>
              <p:nvPicPr>
                <p:cNvPr id="171402" name="Freihand 171401">
                  <a:extLst>
                    <a:ext uri="{FF2B5EF4-FFF2-40B4-BE49-F238E27FC236}">
                      <a16:creationId xmlns:a16="http://schemas.microsoft.com/office/drawing/2014/main" id="{3F9241D8-B666-4382-8ED2-EBC04E85723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547357" y="5400885"/>
                  <a:ext cx="109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71403" name="Freihand 171402">
                  <a:extLst>
                    <a:ext uri="{FF2B5EF4-FFF2-40B4-BE49-F238E27FC236}">
                      <a16:creationId xmlns:a16="http://schemas.microsoft.com/office/drawing/2014/main" id="{F1055E2E-C836-492E-9E46-92CB59FA6559}"/>
                    </a:ext>
                  </a:extLst>
                </p14:cNvPr>
                <p14:cNvContentPartPr/>
                <p14:nvPr/>
              </p14:nvContentPartPr>
              <p14:xfrm>
                <a:off x="2658237" y="5496285"/>
                <a:ext cx="114480" cy="70200"/>
              </p14:xfrm>
            </p:contentPart>
          </mc:Choice>
          <mc:Fallback>
            <p:pic>
              <p:nvPicPr>
                <p:cNvPr id="171403" name="Freihand 171402">
                  <a:extLst>
                    <a:ext uri="{FF2B5EF4-FFF2-40B4-BE49-F238E27FC236}">
                      <a16:creationId xmlns:a16="http://schemas.microsoft.com/office/drawing/2014/main" id="{F1055E2E-C836-492E-9E46-92CB59FA655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653917" y="5491965"/>
                  <a:ext cx="123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71404" name="Freihand 171403">
                  <a:extLst>
                    <a:ext uri="{FF2B5EF4-FFF2-40B4-BE49-F238E27FC236}">
                      <a16:creationId xmlns:a16="http://schemas.microsoft.com/office/drawing/2014/main" id="{5E51EB7E-601B-4167-BC19-F58685B58795}"/>
                    </a:ext>
                  </a:extLst>
                </p14:cNvPr>
                <p14:cNvContentPartPr/>
                <p14:nvPr/>
              </p14:nvContentPartPr>
              <p14:xfrm>
                <a:off x="2805117" y="5504205"/>
                <a:ext cx="214560" cy="50400"/>
              </p14:xfrm>
            </p:contentPart>
          </mc:Choice>
          <mc:Fallback>
            <p:pic>
              <p:nvPicPr>
                <p:cNvPr id="171404" name="Freihand 171403">
                  <a:extLst>
                    <a:ext uri="{FF2B5EF4-FFF2-40B4-BE49-F238E27FC236}">
                      <a16:creationId xmlns:a16="http://schemas.microsoft.com/office/drawing/2014/main" id="{5E51EB7E-601B-4167-BC19-F58685B5879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800797" y="5499885"/>
                  <a:ext cx="22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71419" name="Freihand 171418">
                  <a:extLst>
                    <a:ext uri="{FF2B5EF4-FFF2-40B4-BE49-F238E27FC236}">
                      <a16:creationId xmlns:a16="http://schemas.microsoft.com/office/drawing/2014/main" id="{1AC32D11-D28E-4E07-AB09-4227185FE0D2}"/>
                    </a:ext>
                  </a:extLst>
                </p14:cNvPr>
                <p14:cNvContentPartPr/>
                <p14:nvPr/>
              </p14:nvContentPartPr>
              <p14:xfrm>
                <a:off x="1334517" y="6195765"/>
                <a:ext cx="151560" cy="110520"/>
              </p14:xfrm>
            </p:contentPart>
          </mc:Choice>
          <mc:Fallback>
            <p:pic>
              <p:nvPicPr>
                <p:cNvPr id="171419" name="Freihand 171418">
                  <a:extLst>
                    <a:ext uri="{FF2B5EF4-FFF2-40B4-BE49-F238E27FC236}">
                      <a16:creationId xmlns:a16="http://schemas.microsoft.com/office/drawing/2014/main" id="{1AC32D11-D28E-4E07-AB09-4227185FE0D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330197" y="6191445"/>
                  <a:ext cx="160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71420" name="Freihand 171419">
                  <a:extLst>
                    <a:ext uri="{FF2B5EF4-FFF2-40B4-BE49-F238E27FC236}">
                      <a16:creationId xmlns:a16="http://schemas.microsoft.com/office/drawing/2014/main" id="{704DE59A-669F-4196-92DB-72547A61B990}"/>
                    </a:ext>
                  </a:extLst>
                </p14:cNvPr>
                <p14:cNvContentPartPr/>
                <p14:nvPr/>
              </p14:nvContentPartPr>
              <p14:xfrm>
                <a:off x="1569957" y="6228525"/>
                <a:ext cx="148320" cy="12600"/>
              </p14:xfrm>
            </p:contentPart>
          </mc:Choice>
          <mc:Fallback>
            <p:pic>
              <p:nvPicPr>
                <p:cNvPr id="171420" name="Freihand 171419">
                  <a:extLst>
                    <a:ext uri="{FF2B5EF4-FFF2-40B4-BE49-F238E27FC236}">
                      <a16:creationId xmlns:a16="http://schemas.microsoft.com/office/drawing/2014/main" id="{704DE59A-669F-4196-92DB-72547A61B99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565637" y="6224205"/>
                  <a:ext cx="156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71421" name="Freihand 171420">
                  <a:extLst>
                    <a:ext uri="{FF2B5EF4-FFF2-40B4-BE49-F238E27FC236}">
                      <a16:creationId xmlns:a16="http://schemas.microsoft.com/office/drawing/2014/main" id="{71E95C42-D286-4926-B345-C0D7AF02E55F}"/>
                    </a:ext>
                  </a:extLst>
                </p14:cNvPr>
                <p14:cNvContentPartPr/>
                <p14:nvPr/>
              </p14:nvContentPartPr>
              <p14:xfrm>
                <a:off x="1763277" y="6162285"/>
                <a:ext cx="124920" cy="109800"/>
              </p14:xfrm>
            </p:contentPart>
          </mc:Choice>
          <mc:Fallback>
            <p:pic>
              <p:nvPicPr>
                <p:cNvPr id="171421" name="Freihand 171420">
                  <a:extLst>
                    <a:ext uri="{FF2B5EF4-FFF2-40B4-BE49-F238E27FC236}">
                      <a16:creationId xmlns:a16="http://schemas.microsoft.com/office/drawing/2014/main" id="{71E95C42-D286-4926-B345-C0D7AF02E55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758957" y="6157965"/>
                  <a:ext cx="133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71422" name="Freihand 171421">
                  <a:extLst>
                    <a:ext uri="{FF2B5EF4-FFF2-40B4-BE49-F238E27FC236}">
                      <a16:creationId xmlns:a16="http://schemas.microsoft.com/office/drawing/2014/main" id="{733BAE96-6F75-448F-A6ED-9519AC117CE2}"/>
                    </a:ext>
                  </a:extLst>
                </p14:cNvPr>
                <p14:cNvContentPartPr/>
                <p14:nvPr/>
              </p14:nvContentPartPr>
              <p14:xfrm>
                <a:off x="1903677" y="6247245"/>
                <a:ext cx="109440" cy="128520"/>
              </p14:xfrm>
            </p:contentPart>
          </mc:Choice>
          <mc:Fallback>
            <p:pic>
              <p:nvPicPr>
                <p:cNvPr id="171422" name="Freihand 171421">
                  <a:extLst>
                    <a:ext uri="{FF2B5EF4-FFF2-40B4-BE49-F238E27FC236}">
                      <a16:creationId xmlns:a16="http://schemas.microsoft.com/office/drawing/2014/main" id="{733BAE96-6F75-448F-A6ED-9519AC117CE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899357" y="6242925"/>
                  <a:ext cx="118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71427" name="Freihand 171426">
                  <a:extLst>
                    <a:ext uri="{FF2B5EF4-FFF2-40B4-BE49-F238E27FC236}">
                      <a16:creationId xmlns:a16="http://schemas.microsoft.com/office/drawing/2014/main" id="{53811D58-B9B3-4E80-87B0-78D7E3A1321D}"/>
                    </a:ext>
                  </a:extLst>
                </p14:cNvPr>
                <p14:cNvContentPartPr/>
                <p14:nvPr/>
              </p14:nvContentPartPr>
              <p14:xfrm>
                <a:off x="2683797" y="6200445"/>
                <a:ext cx="258480" cy="61200"/>
              </p14:xfrm>
            </p:contentPart>
          </mc:Choice>
          <mc:Fallback>
            <p:pic>
              <p:nvPicPr>
                <p:cNvPr id="171427" name="Freihand 171426">
                  <a:extLst>
                    <a:ext uri="{FF2B5EF4-FFF2-40B4-BE49-F238E27FC236}">
                      <a16:creationId xmlns:a16="http://schemas.microsoft.com/office/drawing/2014/main" id="{53811D58-B9B3-4E80-87B0-78D7E3A1321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679477" y="6196125"/>
                  <a:ext cx="267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71428" name="Freihand 171427">
                  <a:extLst>
                    <a:ext uri="{FF2B5EF4-FFF2-40B4-BE49-F238E27FC236}">
                      <a16:creationId xmlns:a16="http://schemas.microsoft.com/office/drawing/2014/main" id="{457593A7-E942-40A2-877E-2F47DEDD2C3F}"/>
                    </a:ext>
                  </a:extLst>
                </p14:cNvPr>
                <p14:cNvContentPartPr/>
                <p14:nvPr/>
              </p14:nvContentPartPr>
              <p14:xfrm>
                <a:off x="2928237" y="6196485"/>
                <a:ext cx="59760" cy="135000"/>
              </p14:xfrm>
            </p:contentPart>
          </mc:Choice>
          <mc:Fallback>
            <p:pic>
              <p:nvPicPr>
                <p:cNvPr id="171428" name="Freihand 171427">
                  <a:extLst>
                    <a:ext uri="{FF2B5EF4-FFF2-40B4-BE49-F238E27FC236}">
                      <a16:creationId xmlns:a16="http://schemas.microsoft.com/office/drawing/2014/main" id="{457593A7-E942-40A2-877E-2F47DEDD2C3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923917" y="6192165"/>
                  <a:ext cx="68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71429" name="Freihand 171428">
                  <a:extLst>
                    <a:ext uri="{FF2B5EF4-FFF2-40B4-BE49-F238E27FC236}">
                      <a16:creationId xmlns:a16="http://schemas.microsoft.com/office/drawing/2014/main" id="{AA22E8F7-E155-42E7-BCC0-B526BA98D6EE}"/>
                    </a:ext>
                  </a:extLst>
                </p14:cNvPr>
                <p14:cNvContentPartPr/>
                <p14:nvPr/>
              </p14:nvContentPartPr>
              <p14:xfrm>
                <a:off x="3202557" y="6122685"/>
                <a:ext cx="92520" cy="124200"/>
              </p14:xfrm>
            </p:contentPart>
          </mc:Choice>
          <mc:Fallback>
            <p:pic>
              <p:nvPicPr>
                <p:cNvPr id="171429" name="Freihand 171428">
                  <a:extLst>
                    <a:ext uri="{FF2B5EF4-FFF2-40B4-BE49-F238E27FC236}">
                      <a16:creationId xmlns:a16="http://schemas.microsoft.com/office/drawing/2014/main" id="{AA22E8F7-E155-42E7-BCC0-B526BA98D6E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198237" y="6118365"/>
                  <a:ext cx="101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71430" name="Freihand 171429">
                  <a:extLst>
                    <a:ext uri="{FF2B5EF4-FFF2-40B4-BE49-F238E27FC236}">
                      <a16:creationId xmlns:a16="http://schemas.microsoft.com/office/drawing/2014/main" id="{C2CA10C0-67DC-4058-B7E7-8FB7342BFCF3}"/>
                    </a:ext>
                  </a:extLst>
                </p14:cNvPr>
                <p14:cNvContentPartPr/>
                <p14:nvPr/>
              </p14:nvContentPartPr>
              <p14:xfrm>
                <a:off x="3189597" y="6116565"/>
                <a:ext cx="178560" cy="137160"/>
              </p14:xfrm>
            </p:contentPart>
          </mc:Choice>
          <mc:Fallback>
            <p:pic>
              <p:nvPicPr>
                <p:cNvPr id="171430" name="Freihand 171429">
                  <a:extLst>
                    <a:ext uri="{FF2B5EF4-FFF2-40B4-BE49-F238E27FC236}">
                      <a16:creationId xmlns:a16="http://schemas.microsoft.com/office/drawing/2014/main" id="{C2CA10C0-67DC-4058-B7E7-8FB7342BFCF3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185277" y="6112245"/>
                  <a:ext cx="187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71431" name="Freihand 171430">
                  <a:extLst>
                    <a:ext uri="{FF2B5EF4-FFF2-40B4-BE49-F238E27FC236}">
                      <a16:creationId xmlns:a16="http://schemas.microsoft.com/office/drawing/2014/main" id="{C6E128E4-CAB1-46E9-91A9-C5936EEE5A2A}"/>
                    </a:ext>
                  </a:extLst>
                </p14:cNvPr>
                <p14:cNvContentPartPr/>
                <p14:nvPr/>
              </p14:nvContentPartPr>
              <p14:xfrm>
                <a:off x="3405237" y="6129165"/>
                <a:ext cx="113400" cy="138240"/>
              </p14:xfrm>
            </p:contentPart>
          </mc:Choice>
          <mc:Fallback>
            <p:pic>
              <p:nvPicPr>
                <p:cNvPr id="171431" name="Freihand 171430">
                  <a:extLst>
                    <a:ext uri="{FF2B5EF4-FFF2-40B4-BE49-F238E27FC236}">
                      <a16:creationId xmlns:a16="http://schemas.microsoft.com/office/drawing/2014/main" id="{C6E128E4-CAB1-46E9-91A9-C5936EEE5A2A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400917" y="6124845"/>
                  <a:ext cx="122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71434" name="Freihand 171433">
                  <a:extLst>
                    <a:ext uri="{FF2B5EF4-FFF2-40B4-BE49-F238E27FC236}">
                      <a16:creationId xmlns:a16="http://schemas.microsoft.com/office/drawing/2014/main" id="{8BD4CAE8-703A-473D-A468-608038B8BDC8}"/>
                    </a:ext>
                  </a:extLst>
                </p14:cNvPr>
                <p14:cNvContentPartPr/>
                <p14:nvPr/>
              </p14:nvContentPartPr>
              <p14:xfrm>
                <a:off x="3080877" y="6291165"/>
                <a:ext cx="554760" cy="43560"/>
              </p14:xfrm>
            </p:contentPart>
          </mc:Choice>
          <mc:Fallback>
            <p:pic>
              <p:nvPicPr>
                <p:cNvPr id="171434" name="Freihand 171433">
                  <a:extLst>
                    <a:ext uri="{FF2B5EF4-FFF2-40B4-BE49-F238E27FC236}">
                      <a16:creationId xmlns:a16="http://schemas.microsoft.com/office/drawing/2014/main" id="{8BD4CAE8-703A-473D-A468-608038B8BDC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76557" y="6286845"/>
                  <a:ext cx="563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71435" name="Freihand 171434">
                  <a:extLst>
                    <a:ext uri="{FF2B5EF4-FFF2-40B4-BE49-F238E27FC236}">
                      <a16:creationId xmlns:a16="http://schemas.microsoft.com/office/drawing/2014/main" id="{CDDC8DE0-CF1C-466F-81B1-EC505BC956FD}"/>
                    </a:ext>
                  </a:extLst>
                </p14:cNvPr>
                <p14:cNvContentPartPr/>
                <p14:nvPr/>
              </p14:nvContentPartPr>
              <p14:xfrm>
                <a:off x="3183117" y="6378645"/>
                <a:ext cx="113040" cy="136440"/>
              </p14:xfrm>
            </p:contentPart>
          </mc:Choice>
          <mc:Fallback>
            <p:pic>
              <p:nvPicPr>
                <p:cNvPr id="171435" name="Freihand 171434">
                  <a:extLst>
                    <a:ext uri="{FF2B5EF4-FFF2-40B4-BE49-F238E27FC236}">
                      <a16:creationId xmlns:a16="http://schemas.microsoft.com/office/drawing/2014/main" id="{CDDC8DE0-CF1C-466F-81B1-EC505BC956F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178797" y="6374325"/>
                  <a:ext cx="121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71436" name="Freihand 171435">
                  <a:extLst>
                    <a:ext uri="{FF2B5EF4-FFF2-40B4-BE49-F238E27FC236}">
                      <a16:creationId xmlns:a16="http://schemas.microsoft.com/office/drawing/2014/main" id="{74D871CF-0DF4-4C4C-BA66-EEC3CDECB52C}"/>
                    </a:ext>
                  </a:extLst>
                </p14:cNvPr>
                <p14:cNvContentPartPr/>
                <p14:nvPr/>
              </p14:nvContentPartPr>
              <p14:xfrm>
                <a:off x="3170877" y="6377925"/>
                <a:ext cx="185040" cy="173880"/>
              </p14:xfrm>
            </p:contentPart>
          </mc:Choice>
          <mc:Fallback>
            <p:pic>
              <p:nvPicPr>
                <p:cNvPr id="171436" name="Freihand 171435">
                  <a:extLst>
                    <a:ext uri="{FF2B5EF4-FFF2-40B4-BE49-F238E27FC236}">
                      <a16:creationId xmlns:a16="http://schemas.microsoft.com/office/drawing/2014/main" id="{74D871CF-0DF4-4C4C-BA66-EEC3CDECB52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166557" y="6373605"/>
                  <a:ext cx="193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71437" name="Freihand 171436">
                  <a:extLst>
                    <a:ext uri="{FF2B5EF4-FFF2-40B4-BE49-F238E27FC236}">
                      <a16:creationId xmlns:a16="http://schemas.microsoft.com/office/drawing/2014/main" id="{3D2E556D-6859-408C-AD13-A5992FD37366}"/>
                    </a:ext>
                  </a:extLst>
                </p14:cNvPr>
                <p14:cNvContentPartPr/>
                <p14:nvPr/>
              </p14:nvContentPartPr>
              <p14:xfrm>
                <a:off x="3386877" y="6407445"/>
                <a:ext cx="168480" cy="208080"/>
              </p14:xfrm>
            </p:contentPart>
          </mc:Choice>
          <mc:Fallback>
            <p:pic>
              <p:nvPicPr>
                <p:cNvPr id="171437" name="Freihand 171436">
                  <a:extLst>
                    <a:ext uri="{FF2B5EF4-FFF2-40B4-BE49-F238E27FC236}">
                      <a16:creationId xmlns:a16="http://schemas.microsoft.com/office/drawing/2014/main" id="{3D2E556D-6859-408C-AD13-A5992FD3736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382557" y="6403125"/>
                  <a:ext cx="177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71405" name="Freihand 171404">
                  <a:extLst>
                    <a:ext uri="{FF2B5EF4-FFF2-40B4-BE49-F238E27FC236}">
                      <a16:creationId xmlns:a16="http://schemas.microsoft.com/office/drawing/2014/main" id="{9461702F-A7DB-4D7D-94E4-F66939DE961B}"/>
                    </a:ext>
                  </a:extLst>
                </p14:cNvPr>
                <p14:cNvContentPartPr/>
                <p14:nvPr/>
              </p14:nvContentPartPr>
              <p14:xfrm>
                <a:off x="394557" y="6059325"/>
                <a:ext cx="77040" cy="61200"/>
              </p14:xfrm>
            </p:contentPart>
          </mc:Choice>
          <mc:Fallback>
            <p:pic>
              <p:nvPicPr>
                <p:cNvPr id="171405" name="Freihand 171404">
                  <a:extLst>
                    <a:ext uri="{FF2B5EF4-FFF2-40B4-BE49-F238E27FC236}">
                      <a16:creationId xmlns:a16="http://schemas.microsoft.com/office/drawing/2014/main" id="{9461702F-A7DB-4D7D-94E4-F66939DE961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90237" y="6055005"/>
                  <a:ext cx="85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71406" name="Freihand 171405">
                  <a:extLst>
                    <a:ext uri="{FF2B5EF4-FFF2-40B4-BE49-F238E27FC236}">
                      <a16:creationId xmlns:a16="http://schemas.microsoft.com/office/drawing/2014/main" id="{4A0441A6-3288-461C-AE1D-8B5CD36429D3}"/>
                    </a:ext>
                  </a:extLst>
                </p14:cNvPr>
                <p14:cNvContentPartPr/>
                <p14:nvPr/>
              </p14:nvContentPartPr>
              <p14:xfrm>
                <a:off x="430917" y="6091005"/>
                <a:ext cx="76320" cy="119160"/>
              </p14:xfrm>
            </p:contentPart>
          </mc:Choice>
          <mc:Fallback>
            <p:pic>
              <p:nvPicPr>
                <p:cNvPr id="171406" name="Freihand 171405">
                  <a:extLst>
                    <a:ext uri="{FF2B5EF4-FFF2-40B4-BE49-F238E27FC236}">
                      <a16:creationId xmlns:a16="http://schemas.microsoft.com/office/drawing/2014/main" id="{4A0441A6-3288-461C-AE1D-8B5CD36429D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26597" y="6086685"/>
                  <a:ext cx="84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71407" name="Freihand 171406">
                  <a:extLst>
                    <a:ext uri="{FF2B5EF4-FFF2-40B4-BE49-F238E27FC236}">
                      <a16:creationId xmlns:a16="http://schemas.microsoft.com/office/drawing/2014/main" id="{40796084-22B2-4BAA-BE57-4427556A5300}"/>
                    </a:ext>
                  </a:extLst>
                </p14:cNvPr>
                <p14:cNvContentPartPr/>
                <p14:nvPr/>
              </p14:nvContentPartPr>
              <p14:xfrm>
                <a:off x="555117" y="5947005"/>
                <a:ext cx="173160" cy="131040"/>
              </p14:xfrm>
            </p:contentPart>
          </mc:Choice>
          <mc:Fallback>
            <p:pic>
              <p:nvPicPr>
                <p:cNvPr id="171407" name="Freihand 171406">
                  <a:extLst>
                    <a:ext uri="{FF2B5EF4-FFF2-40B4-BE49-F238E27FC236}">
                      <a16:creationId xmlns:a16="http://schemas.microsoft.com/office/drawing/2014/main" id="{40796084-22B2-4BAA-BE57-4427556A530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50797" y="5942685"/>
                  <a:ext cx="181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71408" name="Freihand 171407">
                  <a:extLst>
                    <a:ext uri="{FF2B5EF4-FFF2-40B4-BE49-F238E27FC236}">
                      <a16:creationId xmlns:a16="http://schemas.microsoft.com/office/drawing/2014/main" id="{26CEACD3-6EFD-47D0-9876-57E5FA517E87}"/>
                    </a:ext>
                  </a:extLst>
                </p14:cNvPr>
                <p14:cNvContentPartPr/>
                <p14:nvPr/>
              </p14:nvContentPartPr>
              <p14:xfrm>
                <a:off x="749877" y="6075885"/>
                <a:ext cx="130680" cy="20160"/>
              </p14:xfrm>
            </p:contentPart>
          </mc:Choice>
          <mc:Fallback>
            <p:pic>
              <p:nvPicPr>
                <p:cNvPr id="171408" name="Freihand 171407">
                  <a:extLst>
                    <a:ext uri="{FF2B5EF4-FFF2-40B4-BE49-F238E27FC236}">
                      <a16:creationId xmlns:a16="http://schemas.microsoft.com/office/drawing/2014/main" id="{26CEACD3-6EFD-47D0-9876-57E5FA517E8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45557" y="6071565"/>
                  <a:ext cx="13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71409" name="Freihand 171408">
                  <a:extLst>
                    <a:ext uri="{FF2B5EF4-FFF2-40B4-BE49-F238E27FC236}">
                      <a16:creationId xmlns:a16="http://schemas.microsoft.com/office/drawing/2014/main" id="{C95328E4-9AB5-4F4B-845F-DEA1293CDB8D}"/>
                    </a:ext>
                  </a:extLst>
                </p14:cNvPr>
                <p14:cNvContentPartPr/>
                <p14:nvPr/>
              </p14:nvContentPartPr>
              <p14:xfrm>
                <a:off x="728637" y="6085245"/>
                <a:ext cx="171000" cy="31680"/>
              </p14:xfrm>
            </p:contentPart>
          </mc:Choice>
          <mc:Fallback>
            <p:pic>
              <p:nvPicPr>
                <p:cNvPr id="171409" name="Freihand 171408">
                  <a:extLst>
                    <a:ext uri="{FF2B5EF4-FFF2-40B4-BE49-F238E27FC236}">
                      <a16:creationId xmlns:a16="http://schemas.microsoft.com/office/drawing/2014/main" id="{C95328E4-9AB5-4F4B-845F-DEA1293CDB8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24317" y="6080925"/>
                  <a:ext cx="179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71439" name="Freihand 171438">
                  <a:extLst>
                    <a:ext uri="{FF2B5EF4-FFF2-40B4-BE49-F238E27FC236}">
                      <a16:creationId xmlns:a16="http://schemas.microsoft.com/office/drawing/2014/main" id="{27044081-415F-42A2-8B74-9EF99432C96D}"/>
                    </a:ext>
                  </a:extLst>
                </p14:cNvPr>
                <p14:cNvContentPartPr/>
                <p14:nvPr/>
              </p14:nvContentPartPr>
              <p14:xfrm>
                <a:off x="518757" y="6038445"/>
                <a:ext cx="76320" cy="152280"/>
              </p14:xfrm>
            </p:contentPart>
          </mc:Choice>
          <mc:Fallback>
            <p:pic>
              <p:nvPicPr>
                <p:cNvPr id="171439" name="Freihand 171438">
                  <a:extLst>
                    <a:ext uri="{FF2B5EF4-FFF2-40B4-BE49-F238E27FC236}">
                      <a16:creationId xmlns:a16="http://schemas.microsoft.com/office/drawing/2014/main" id="{27044081-415F-42A2-8B74-9EF99432C96D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14437" y="6034125"/>
                  <a:ext cx="84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71440" name="Freihand 171439">
                  <a:extLst>
                    <a:ext uri="{FF2B5EF4-FFF2-40B4-BE49-F238E27FC236}">
                      <a16:creationId xmlns:a16="http://schemas.microsoft.com/office/drawing/2014/main" id="{39C89843-080E-4FDD-B088-4A36D2FD6271}"/>
                    </a:ext>
                  </a:extLst>
                </p14:cNvPr>
                <p14:cNvContentPartPr/>
                <p14:nvPr/>
              </p14:nvContentPartPr>
              <p14:xfrm>
                <a:off x="581397" y="6065445"/>
                <a:ext cx="93960" cy="114480"/>
              </p14:xfrm>
            </p:contentPart>
          </mc:Choice>
          <mc:Fallback>
            <p:pic>
              <p:nvPicPr>
                <p:cNvPr id="171440" name="Freihand 171439">
                  <a:extLst>
                    <a:ext uri="{FF2B5EF4-FFF2-40B4-BE49-F238E27FC236}">
                      <a16:creationId xmlns:a16="http://schemas.microsoft.com/office/drawing/2014/main" id="{39C89843-080E-4FDD-B088-4A36D2FD6271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77077" y="6061125"/>
                  <a:ext cx="102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71441" name="Freihand 171440">
                  <a:extLst>
                    <a:ext uri="{FF2B5EF4-FFF2-40B4-BE49-F238E27FC236}">
                      <a16:creationId xmlns:a16="http://schemas.microsoft.com/office/drawing/2014/main" id="{4F67FB8C-5B68-433D-8287-5837C44227E1}"/>
                    </a:ext>
                  </a:extLst>
                </p14:cNvPr>
                <p14:cNvContentPartPr/>
                <p14:nvPr/>
              </p14:nvContentPartPr>
              <p14:xfrm>
                <a:off x="623517" y="6015045"/>
                <a:ext cx="90720" cy="256680"/>
              </p14:xfrm>
            </p:contentPart>
          </mc:Choice>
          <mc:Fallback>
            <p:pic>
              <p:nvPicPr>
                <p:cNvPr id="171441" name="Freihand 171440">
                  <a:extLst>
                    <a:ext uri="{FF2B5EF4-FFF2-40B4-BE49-F238E27FC236}">
                      <a16:creationId xmlns:a16="http://schemas.microsoft.com/office/drawing/2014/main" id="{4F67FB8C-5B68-433D-8287-5837C44227E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19197" y="6010725"/>
                  <a:ext cx="99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71410" name="Freihand 171409">
                  <a:extLst>
                    <a:ext uri="{FF2B5EF4-FFF2-40B4-BE49-F238E27FC236}">
                      <a16:creationId xmlns:a16="http://schemas.microsoft.com/office/drawing/2014/main" id="{852B8093-F619-4489-96CD-11BF0A21BF21}"/>
                    </a:ext>
                  </a:extLst>
                </p14:cNvPr>
                <p14:cNvContentPartPr/>
                <p14:nvPr/>
              </p14:nvContentPartPr>
              <p14:xfrm>
                <a:off x="1090797" y="5893005"/>
                <a:ext cx="106200" cy="101520"/>
              </p14:xfrm>
            </p:contentPart>
          </mc:Choice>
          <mc:Fallback>
            <p:pic>
              <p:nvPicPr>
                <p:cNvPr id="171410" name="Freihand 171409">
                  <a:extLst>
                    <a:ext uri="{FF2B5EF4-FFF2-40B4-BE49-F238E27FC236}">
                      <a16:creationId xmlns:a16="http://schemas.microsoft.com/office/drawing/2014/main" id="{852B8093-F619-4489-96CD-11BF0A21BF21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86477" y="5888685"/>
                  <a:ext cx="114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71411" name="Freihand 171410">
                  <a:extLst>
                    <a:ext uri="{FF2B5EF4-FFF2-40B4-BE49-F238E27FC236}">
                      <a16:creationId xmlns:a16="http://schemas.microsoft.com/office/drawing/2014/main" id="{3EAC84B0-6541-45EE-A94C-C076E51D07AE}"/>
                    </a:ext>
                  </a:extLst>
                </p14:cNvPr>
                <p14:cNvContentPartPr/>
                <p14:nvPr/>
              </p14:nvContentPartPr>
              <p14:xfrm>
                <a:off x="1226517" y="5966085"/>
                <a:ext cx="94680" cy="56160"/>
              </p14:xfrm>
            </p:contentPart>
          </mc:Choice>
          <mc:Fallback>
            <p:pic>
              <p:nvPicPr>
                <p:cNvPr id="171411" name="Freihand 171410">
                  <a:extLst>
                    <a:ext uri="{FF2B5EF4-FFF2-40B4-BE49-F238E27FC236}">
                      <a16:creationId xmlns:a16="http://schemas.microsoft.com/office/drawing/2014/main" id="{3EAC84B0-6541-45EE-A94C-C076E51D07A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222197" y="5961765"/>
                  <a:ext cx="103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71412" name="Freihand 171411">
                  <a:extLst>
                    <a:ext uri="{FF2B5EF4-FFF2-40B4-BE49-F238E27FC236}">
                      <a16:creationId xmlns:a16="http://schemas.microsoft.com/office/drawing/2014/main" id="{7A35421E-6BF7-47F4-9529-1620BB5EB4DD}"/>
                    </a:ext>
                  </a:extLst>
                </p14:cNvPr>
                <p14:cNvContentPartPr/>
                <p14:nvPr/>
              </p14:nvContentPartPr>
              <p14:xfrm>
                <a:off x="1489317" y="5876085"/>
                <a:ext cx="18000" cy="109440"/>
              </p14:xfrm>
            </p:contentPart>
          </mc:Choice>
          <mc:Fallback>
            <p:pic>
              <p:nvPicPr>
                <p:cNvPr id="171412" name="Freihand 171411">
                  <a:extLst>
                    <a:ext uri="{FF2B5EF4-FFF2-40B4-BE49-F238E27FC236}">
                      <a16:creationId xmlns:a16="http://schemas.microsoft.com/office/drawing/2014/main" id="{7A35421E-6BF7-47F4-9529-1620BB5EB4D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484997" y="5871765"/>
                  <a:ext cx="26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71413" name="Freihand 171412">
                  <a:extLst>
                    <a:ext uri="{FF2B5EF4-FFF2-40B4-BE49-F238E27FC236}">
                      <a16:creationId xmlns:a16="http://schemas.microsoft.com/office/drawing/2014/main" id="{5ACB5CFD-A351-48FF-8BF6-9A31E3C4B240}"/>
                    </a:ext>
                  </a:extLst>
                </p14:cNvPr>
                <p14:cNvContentPartPr/>
                <p14:nvPr/>
              </p14:nvContentPartPr>
              <p14:xfrm>
                <a:off x="1420917" y="5913885"/>
                <a:ext cx="177120" cy="13680"/>
              </p14:xfrm>
            </p:contentPart>
          </mc:Choice>
          <mc:Fallback>
            <p:pic>
              <p:nvPicPr>
                <p:cNvPr id="171413" name="Freihand 171412">
                  <a:extLst>
                    <a:ext uri="{FF2B5EF4-FFF2-40B4-BE49-F238E27FC236}">
                      <a16:creationId xmlns:a16="http://schemas.microsoft.com/office/drawing/2014/main" id="{5ACB5CFD-A351-48FF-8BF6-9A31E3C4B24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416597" y="5909565"/>
                  <a:ext cx="185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71414" name="Freihand 171413">
                  <a:extLst>
                    <a:ext uri="{FF2B5EF4-FFF2-40B4-BE49-F238E27FC236}">
                      <a16:creationId xmlns:a16="http://schemas.microsoft.com/office/drawing/2014/main" id="{3CC2F9FD-AD1E-46A4-B3F9-BF91722B4113}"/>
                    </a:ext>
                  </a:extLst>
                </p14:cNvPr>
                <p14:cNvContentPartPr/>
                <p14:nvPr/>
              </p14:nvContentPartPr>
              <p14:xfrm>
                <a:off x="1644477" y="5873205"/>
                <a:ext cx="186120" cy="111600"/>
              </p14:xfrm>
            </p:contentPart>
          </mc:Choice>
          <mc:Fallback>
            <p:pic>
              <p:nvPicPr>
                <p:cNvPr id="171414" name="Freihand 171413">
                  <a:extLst>
                    <a:ext uri="{FF2B5EF4-FFF2-40B4-BE49-F238E27FC236}">
                      <a16:creationId xmlns:a16="http://schemas.microsoft.com/office/drawing/2014/main" id="{3CC2F9FD-AD1E-46A4-B3F9-BF91722B4113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640157" y="5868885"/>
                  <a:ext cx="194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71415" name="Freihand 171414">
                  <a:extLst>
                    <a:ext uri="{FF2B5EF4-FFF2-40B4-BE49-F238E27FC236}">
                      <a16:creationId xmlns:a16="http://schemas.microsoft.com/office/drawing/2014/main" id="{5EB43297-C059-4B00-B247-89747888C259}"/>
                    </a:ext>
                  </a:extLst>
                </p14:cNvPr>
                <p14:cNvContentPartPr/>
                <p14:nvPr/>
              </p14:nvContentPartPr>
              <p14:xfrm>
                <a:off x="1668597" y="5860245"/>
                <a:ext cx="216720" cy="6480"/>
              </p14:xfrm>
            </p:contentPart>
          </mc:Choice>
          <mc:Fallback>
            <p:pic>
              <p:nvPicPr>
                <p:cNvPr id="171415" name="Freihand 171414">
                  <a:extLst>
                    <a:ext uri="{FF2B5EF4-FFF2-40B4-BE49-F238E27FC236}">
                      <a16:creationId xmlns:a16="http://schemas.microsoft.com/office/drawing/2014/main" id="{5EB43297-C059-4B00-B247-89747888C25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664277" y="5855925"/>
                  <a:ext cx="225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71416" name="Freihand 171415">
                  <a:extLst>
                    <a:ext uri="{FF2B5EF4-FFF2-40B4-BE49-F238E27FC236}">
                      <a16:creationId xmlns:a16="http://schemas.microsoft.com/office/drawing/2014/main" id="{EB96306A-2A7B-44C0-8DEA-7C904B72CC21}"/>
                    </a:ext>
                  </a:extLst>
                </p14:cNvPr>
                <p14:cNvContentPartPr/>
                <p14:nvPr/>
              </p14:nvContentPartPr>
              <p14:xfrm>
                <a:off x="1923117" y="5845845"/>
                <a:ext cx="149760" cy="113040"/>
              </p14:xfrm>
            </p:contentPart>
          </mc:Choice>
          <mc:Fallback>
            <p:pic>
              <p:nvPicPr>
                <p:cNvPr id="171416" name="Freihand 171415">
                  <a:extLst>
                    <a:ext uri="{FF2B5EF4-FFF2-40B4-BE49-F238E27FC236}">
                      <a16:creationId xmlns:a16="http://schemas.microsoft.com/office/drawing/2014/main" id="{EB96306A-2A7B-44C0-8DEA-7C904B72CC2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918797" y="5841525"/>
                  <a:ext cx="158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71417" name="Freihand 171416">
                  <a:extLst>
                    <a:ext uri="{FF2B5EF4-FFF2-40B4-BE49-F238E27FC236}">
                      <a16:creationId xmlns:a16="http://schemas.microsoft.com/office/drawing/2014/main" id="{CBCC6481-82AE-4250-8793-26753D1ED935}"/>
                    </a:ext>
                  </a:extLst>
                </p14:cNvPr>
                <p14:cNvContentPartPr/>
                <p14:nvPr/>
              </p14:nvContentPartPr>
              <p14:xfrm>
                <a:off x="2116437" y="5817765"/>
                <a:ext cx="151560" cy="175680"/>
              </p14:xfrm>
            </p:contentPart>
          </mc:Choice>
          <mc:Fallback>
            <p:pic>
              <p:nvPicPr>
                <p:cNvPr id="171417" name="Freihand 171416">
                  <a:extLst>
                    <a:ext uri="{FF2B5EF4-FFF2-40B4-BE49-F238E27FC236}">
                      <a16:creationId xmlns:a16="http://schemas.microsoft.com/office/drawing/2014/main" id="{CBCC6481-82AE-4250-8793-26753D1ED93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112117" y="5813445"/>
                  <a:ext cx="160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71418" name="Freihand 171417">
                  <a:extLst>
                    <a:ext uri="{FF2B5EF4-FFF2-40B4-BE49-F238E27FC236}">
                      <a16:creationId xmlns:a16="http://schemas.microsoft.com/office/drawing/2014/main" id="{2EBF33C8-E145-4896-909B-BB28D1E504AB}"/>
                    </a:ext>
                  </a:extLst>
                </p14:cNvPr>
                <p14:cNvContentPartPr/>
                <p14:nvPr/>
              </p14:nvContentPartPr>
              <p14:xfrm>
                <a:off x="1094397" y="6031245"/>
                <a:ext cx="1259280" cy="51120"/>
              </p14:xfrm>
            </p:contentPart>
          </mc:Choice>
          <mc:Fallback>
            <p:pic>
              <p:nvPicPr>
                <p:cNvPr id="171418" name="Freihand 171417">
                  <a:extLst>
                    <a:ext uri="{FF2B5EF4-FFF2-40B4-BE49-F238E27FC236}">
                      <a16:creationId xmlns:a16="http://schemas.microsoft.com/office/drawing/2014/main" id="{2EBF33C8-E145-4896-909B-BB28D1E504A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90077" y="6026925"/>
                  <a:ext cx="1267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71443" name="Freihand 171442">
                  <a:extLst>
                    <a:ext uri="{FF2B5EF4-FFF2-40B4-BE49-F238E27FC236}">
                      <a16:creationId xmlns:a16="http://schemas.microsoft.com/office/drawing/2014/main" id="{DF51F0D8-B086-42C6-8911-36D5D54C46B5}"/>
                    </a:ext>
                  </a:extLst>
                </p14:cNvPr>
                <p14:cNvContentPartPr/>
                <p14:nvPr/>
              </p14:nvContentPartPr>
              <p14:xfrm>
                <a:off x="2040117" y="5747925"/>
                <a:ext cx="322560" cy="330840"/>
              </p14:xfrm>
            </p:contentPart>
          </mc:Choice>
          <mc:Fallback>
            <p:pic>
              <p:nvPicPr>
                <p:cNvPr id="171443" name="Freihand 171442">
                  <a:extLst>
                    <a:ext uri="{FF2B5EF4-FFF2-40B4-BE49-F238E27FC236}">
                      <a16:creationId xmlns:a16="http://schemas.microsoft.com/office/drawing/2014/main" id="{DF51F0D8-B086-42C6-8911-36D5D54C46B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035797" y="5743605"/>
                  <a:ext cx="331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71445" name="Freihand 171444">
                  <a:extLst>
                    <a:ext uri="{FF2B5EF4-FFF2-40B4-BE49-F238E27FC236}">
                      <a16:creationId xmlns:a16="http://schemas.microsoft.com/office/drawing/2014/main" id="{D4A3F710-D6F2-4378-94F6-7257C91B3535}"/>
                    </a:ext>
                  </a:extLst>
                </p14:cNvPr>
                <p14:cNvContentPartPr/>
                <p14:nvPr/>
              </p14:nvContentPartPr>
              <p14:xfrm>
                <a:off x="3758037" y="6353445"/>
                <a:ext cx="164880" cy="5040"/>
              </p14:xfrm>
            </p:contentPart>
          </mc:Choice>
          <mc:Fallback>
            <p:pic>
              <p:nvPicPr>
                <p:cNvPr id="171445" name="Freihand 171444">
                  <a:extLst>
                    <a:ext uri="{FF2B5EF4-FFF2-40B4-BE49-F238E27FC236}">
                      <a16:creationId xmlns:a16="http://schemas.microsoft.com/office/drawing/2014/main" id="{D4A3F710-D6F2-4378-94F6-7257C91B353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753717" y="6349125"/>
                  <a:ext cx="173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71446" name="Freihand 171445">
                  <a:extLst>
                    <a:ext uri="{FF2B5EF4-FFF2-40B4-BE49-F238E27FC236}">
                      <a16:creationId xmlns:a16="http://schemas.microsoft.com/office/drawing/2014/main" id="{AE7FC6E3-3579-4DC5-AB3D-F568EF47119B}"/>
                    </a:ext>
                  </a:extLst>
                </p14:cNvPr>
                <p14:cNvContentPartPr/>
                <p14:nvPr/>
              </p14:nvContentPartPr>
              <p14:xfrm>
                <a:off x="3778917" y="6374685"/>
                <a:ext cx="192960" cy="11520"/>
              </p14:xfrm>
            </p:contentPart>
          </mc:Choice>
          <mc:Fallback>
            <p:pic>
              <p:nvPicPr>
                <p:cNvPr id="171446" name="Freihand 171445">
                  <a:extLst>
                    <a:ext uri="{FF2B5EF4-FFF2-40B4-BE49-F238E27FC236}">
                      <a16:creationId xmlns:a16="http://schemas.microsoft.com/office/drawing/2014/main" id="{AE7FC6E3-3579-4DC5-AB3D-F568EF47119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774597" y="6370365"/>
                  <a:ext cx="201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71447" name="Freihand 171446">
                  <a:extLst>
                    <a:ext uri="{FF2B5EF4-FFF2-40B4-BE49-F238E27FC236}">
                      <a16:creationId xmlns:a16="http://schemas.microsoft.com/office/drawing/2014/main" id="{21A27A09-A9D8-4517-A052-5F163402A26C}"/>
                    </a:ext>
                  </a:extLst>
                </p14:cNvPr>
                <p14:cNvContentPartPr/>
                <p14:nvPr/>
              </p14:nvContentPartPr>
              <p14:xfrm>
                <a:off x="4052877" y="6287205"/>
                <a:ext cx="154800" cy="142200"/>
              </p14:xfrm>
            </p:contentPart>
          </mc:Choice>
          <mc:Fallback>
            <p:pic>
              <p:nvPicPr>
                <p:cNvPr id="171447" name="Freihand 171446">
                  <a:extLst>
                    <a:ext uri="{FF2B5EF4-FFF2-40B4-BE49-F238E27FC236}">
                      <a16:creationId xmlns:a16="http://schemas.microsoft.com/office/drawing/2014/main" id="{21A27A09-A9D8-4517-A052-5F163402A26C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048557" y="6282885"/>
                  <a:ext cx="163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71448" name="Freihand 171447">
                  <a:extLst>
                    <a:ext uri="{FF2B5EF4-FFF2-40B4-BE49-F238E27FC236}">
                      <a16:creationId xmlns:a16="http://schemas.microsoft.com/office/drawing/2014/main" id="{4B95DF80-9A13-41F2-BF9F-939C8F586F75}"/>
                    </a:ext>
                  </a:extLst>
                </p14:cNvPr>
                <p14:cNvContentPartPr/>
                <p14:nvPr/>
              </p14:nvContentPartPr>
              <p14:xfrm>
                <a:off x="4253397" y="6182445"/>
                <a:ext cx="164160" cy="133560"/>
              </p14:xfrm>
            </p:contentPart>
          </mc:Choice>
          <mc:Fallback>
            <p:pic>
              <p:nvPicPr>
                <p:cNvPr id="171448" name="Freihand 171447">
                  <a:extLst>
                    <a:ext uri="{FF2B5EF4-FFF2-40B4-BE49-F238E27FC236}">
                      <a16:creationId xmlns:a16="http://schemas.microsoft.com/office/drawing/2014/main" id="{4B95DF80-9A13-41F2-BF9F-939C8F586F7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249077" y="6178125"/>
                  <a:ext cx="17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71449" name="Freihand 171448">
                  <a:extLst>
                    <a:ext uri="{FF2B5EF4-FFF2-40B4-BE49-F238E27FC236}">
                      <a16:creationId xmlns:a16="http://schemas.microsoft.com/office/drawing/2014/main" id="{DE5733C8-4BEB-43A6-B709-96B13B5887B2}"/>
                    </a:ext>
                  </a:extLst>
                </p14:cNvPr>
                <p14:cNvContentPartPr/>
                <p14:nvPr/>
              </p14:nvContentPartPr>
              <p14:xfrm>
                <a:off x="4414317" y="6181365"/>
                <a:ext cx="99360" cy="228600"/>
              </p14:xfrm>
            </p:contentPart>
          </mc:Choice>
          <mc:Fallback>
            <p:pic>
              <p:nvPicPr>
                <p:cNvPr id="171449" name="Freihand 171448">
                  <a:extLst>
                    <a:ext uri="{FF2B5EF4-FFF2-40B4-BE49-F238E27FC236}">
                      <a16:creationId xmlns:a16="http://schemas.microsoft.com/office/drawing/2014/main" id="{DE5733C8-4BEB-43A6-B709-96B13B5887B2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409997" y="6177045"/>
                  <a:ext cx="10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71451" name="Freihand 171450">
                  <a:extLst>
                    <a:ext uri="{FF2B5EF4-FFF2-40B4-BE49-F238E27FC236}">
                      <a16:creationId xmlns:a16="http://schemas.microsoft.com/office/drawing/2014/main" id="{15F8284C-F9A7-4D95-ACAD-94852FB544B4}"/>
                    </a:ext>
                  </a:extLst>
                </p14:cNvPr>
                <p14:cNvContentPartPr/>
                <p14:nvPr/>
              </p14:nvContentPartPr>
              <p14:xfrm>
                <a:off x="4411077" y="6048525"/>
                <a:ext cx="14400" cy="126000"/>
              </p14:xfrm>
            </p:contentPart>
          </mc:Choice>
          <mc:Fallback>
            <p:pic>
              <p:nvPicPr>
                <p:cNvPr id="171451" name="Freihand 171450">
                  <a:extLst>
                    <a:ext uri="{FF2B5EF4-FFF2-40B4-BE49-F238E27FC236}">
                      <a16:creationId xmlns:a16="http://schemas.microsoft.com/office/drawing/2014/main" id="{15F8284C-F9A7-4D95-ACAD-94852FB544B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406757" y="6044205"/>
                  <a:ext cx="23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71452" name="Freihand 171451">
                  <a:extLst>
                    <a:ext uri="{FF2B5EF4-FFF2-40B4-BE49-F238E27FC236}">
                      <a16:creationId xmlns:a16="http://schemas.microsoft.com/office/drawing/2014/main" id="{F41C9379-F703-42A8-8C0A-8101FB4CDC5D}"/>
                    </a:ext>
                  </a:extLst>
                </p14:cNvPr>
                <p14:cNvContentPartPr/>
                <p14:nvPr/>
              </p14:nvContentPartPr>
              <p14:xfrm>
                <a:off x="4558317" y="6201885"/>
                <a:ext cx="171360" cy="179280"/>
              </p14:xfrm>
            </p:contentPart>
          </mc:Choice>
          <mc:Fallback>
            <p:pic>
              <p:nvPicPr>
                <p:cNvPr id="171452" name="Freihand 171451">
                  <a:extLst>
                    <a:ext uri="{FF2B5EF4-FFF2-40B4-BE49-F238E27FC236}">
                      <a16:creationId xmlns:a16="http://schemas.microsoft.com/office/drawing/2014/main" id="{F41C9379-F703-42A8-8C0A-8101FB4CDC5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553997" y="6197565"/>
                  <a:ext cx="180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71453" name="Freihand 171452">
                  <a:extLst>
                    <a:ext uri="{FF2B5EF4-FFF2-40B4-BE49-F238E27FC236}">
                      <a16:creationId xmlns:a16="http://schemas.microsoft.com/office/drawing/2014/main" id="{98A603B9-2979-401F-B458-4DE2FCF829AD}"/>
                    </a:ext>
                  </a:extLst>
                </p14:cNvPr>
                <p14:cNvContentPartPr/>
                <p14:nvPr/>
              </p14:nvContentPartPr>
              <p14:xfrm>
                <a:off x="4713477" y="6196845"/>
                <a:ext cx="130680" cy="278280"/>
              </p14:xfrm>
            </p:contentPart>
          </mc:Choice>
          <mc:Fallback>
            <p:pic>
              <p:nvPicPr>
                <p:cNvPr id="171453" name="Freihand 171452">
                  <a:extLst>
                    <a:ext uri="{FF2B5EF4-FFF2-40B4-BE49-F238E27FC236}">
                      <a16:creationId xmlns:a16="http://schemas.microsoft.com/office/drawing/2014/main" id="{98A603B9-2979-401F-B458-4DE2FCF829A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709157" y="6192525"/>
                  <a:ext cx="139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71456" name="Freihand 171455">
                  <a:extLst>
                    <a:ext uri="{FF2B5EF4-FFF2-40B4-BE49-F238E27FC236}">
                      <a16:creationId xmlns:a16="http://schemas.microsoft.com/office/drawing/2014/main" id="{9BBFE358-1050-4F64-9989-1CAAF75E2475}"/>
                    </a:ext>
                  </a:extLst>
                </p14:cNvPr>
                <p14:cNvContentPartPr/>
                <p14:nvPr/>
              </p14:nvContentPartPr>
              <p14:xfrm>
                <a:off x="956877" y="5693925"/>
                <a:ext cx="915840" cy="416520"/>
              </p14:xfrm>
            </p:contentPart>
          </mc:Choice>
          <mc:Fallback>
            <p:pic>
              <p:nvPicPr>
                <p:cNvPr id="171456" name="Freihand 171455">
                  <a:extLst>
                    <a:ext uri="{FF2B5EF4-FFF2-40B4-BE49-F238E27FC236}">
                      <a16:creationId xmlns:a16="http://schemas.microsoft.com/office/drawing/2014/main" id="{9BBFE358-1050-4F64-9989-1CAAF75E247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952557" y="5689605"/>
                  <a:ext cx="924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71457" name="Freihand 171456">
                  <a:extLst>
                    <a:ext uri="{FF2B5EF4-FFF2-40B4-BE49-F238E27FC236}">
                      <a16:creationId xmlns:a16="http://schemas.microsoft.com/office/drawing/2014/main" id="{CC2D9B4F-9BAD-428C-AF3C-90EF1099CFC4}"/>
                    </a:ext>
                  </a:extLst>
                </p14:cNvPr>
                <p14:cNvContentPartPr/>
                <p14:nvPr/>
              </p14:nvContentPartPr>
              <p14:xfrm>
                <a:off x="1257837" y="6088125"/>
                <a:ext cx="774720" cy="343440"/>
              </p14:xfrm>
            </p:contentPart>
          </mc:Choice>
          <mc:Fallback>
            <p:pic>
              <p:nvPicPr>
                <p:cNvPr id="171457" name="Freihand 171456">
                  <a:extLst>
                    <a:ext uri="{FF2B5EF4-FFF2-40B4-BE49-F238E27FC236}">
                      <a16:creationId xmlns:a16="http://schemas.microsoft.com/office/drawing/2014/main" id="{CC2D9B4F-9BAD-428C-AF3C-90EF1099CFC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253517" y="6083805"/>
                  <a:ext cx="78336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486" name="Gruppieren 171485">
            <a:extLst>
              <a:ext uri="{FF2B5EF4-FFF2-40B4-BE49-F238E27FC236}">
                <a16:creationId xmlns:a16="http://schemas.microsoft.com/office/drawing/2014/main" id="{C34C9CC6-976A-4517-A3ED-085DB6A2C236}"/>
              </a:ext>
            </a:extLst>
          </p:cNvPr>
          <p:cNvGrpSpPr/>
          <p:nvPr/>
        </p:nvGrpSpPr>
        <p:grpSpPr>
          <a:xfrm>
            <a:off x="4987797" y="6019005"/>
            <a:ext cx="3404880" cy="762840"/>
            <a:chOff x="4987797" y="6019005"/>
            <a:chExt cx="3404880" cy="7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71459" name="Freihand 171458">
                  <a:extLst>
                    <a:ext uri="{FF2B5EF4-FFF2-40B4-BE49-F238E27FC236}">
                      <a16:creationId xmlns:a16="http://schemas.microsoft.com/office/drawing/2014/main" id="{8DA25CF9-CC33-4FFA-A8D0-75A10AAF9B25}"/>
                    </a:ext>
                  </a:extLst>
                </p14:cNvPr>
                <p14:cNvContentPartPr/>
                <p14:nvPr/>
              </p14:nvContentPartPr>
              <p14:xfrm>
                <a:off x="4987797" y="6303045"/>
                <a:ext cx="204840" cy="29520"/>
              </p14:xfrm>
            </p:contentPart>
          </mc:Choice>
          <mc:Fallback>
            <p:pic>
              <p:nvPicPr>
                <p:cNvPr id="171459" name="Freihand 171458">
                  <a:extLst>
                    <a:ext uri="{FF2B5EF4-FFF2-40B4-BE49-F238E27FC236}">
                      <a16:creationId xmlns:a16="http://schemas.microsoft.com/office/drawing/2014/main" id="{8DA25CF9-CC33-4FFA-A8D0-75A10AAF9B2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983477" y="6298725"/>
                  <a:ext cx="21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71460" name="Freihand 171459">
                  <a:extLst>
                    <a:ext uri="{FF2B5EF4-FFF2-40B4-BE49-F238E27FC236}">
                      <a16:creationId xmlns:a16="http://schemas.microsoft.com/office/drawing/2014/main" id="{7F37997A-E5BB-463A-95A3-9DBE6EAD6B39}"/>
                    </a:ext>
                  </a:extLst>
                </p14:cNvPr>
                <p14:cNvContentPartPr/>
                <p14:nvPr/>
              </p14:nvContentPartPr>
              <p14:xfrm>
                <a:off x="5001837" y="6359565"/>
                <a:ext cx="224640" cy="15120"/>
              </p14:xfrm>
            </p:contentPart>
          </mc:Choice>
          <mc:Fallback>
            <p:pic>
              <p:nvPicPr>
                <p:cNvPr id="171460" name="Freihand 171459">
                  <a:extLst>
                    <a:ext uri="{FF2B5EF4-FFF2-40B4-BE49-F238E27FC236}">
                      <a16:creationId xmlns:a16="http://schemas.microsoft.com/office/drawing/2014/main" id="{7F37997A-E5BB-463A-95A3-9DBE6EAD6B39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97517" y="6355245"/>
                  <a:ext cx="23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71461" name="Freihand 171460">
                  <a:extLst>
                    <a:ext uri="{FF2B5EF4-FFF2-40B4-BE49-F238E27FC236}">
                      <a16:creationId xmlns:a16="http://schemas.microsoft.com/office/drawing/2014/main" id="{B3F7BFC4-A154-47D7-9BE4-AC6193EB0BF2}"/>
                    </a:ext>
                  </a:extLst>
                </p14:cNvPr>
                <p14:cNvContentPartPr/>
                <p14:nvPr/>
              </p14:nvContentPartPr>
              <p14:xfrm>
                <a:off x="5393157" y="6105765"/>
                <a:ext cx="213120" cy="208800"/>
              </p14:xfrm>
            </p:contentPart>
          </mc:Choice>
          <mc:Fallback>
            <p:pic>
              <p:nvPicPr>
                <p:cNvPr id="171461" name="Freihand 171460">
                  <a:extLst>
                    <a:ext uri="{FF2B5EF4-FFF2-40B4-BE49-F238E27FC236}">
                      <a16:creationId xmlns:a16="http://schemas.microsoft.com/office/drawing/2014/main" id="{B3F7BFC4-A154-47D7-9BE4-AC6193EB0BF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388837" y="6101445"/>
                  <a:ext cx="221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71462" name="Freihand 171461">
                  <a:extLst>
                    <a:ext uri="{FF2B5EF4-FFF2-40B4-BE49-F238E27FC236}">
                      <a16:creationId xmlns:a16="http://schemas.microsoft.com/office/drawing/2014/main" id="{1B2B4AF3-9B01-4BC8-9FCD-8E83207322D6}"/>
                    </a:ext>
                  </a:extLst>
                </p14:cNvPr>
                <p14:cNvContentPartPr/>
                <p14:nvPr/>
              </p14:nvContentPartPr>
              <p14:xfrm>
                <a:off x="5309637" y="6277125"/>
                <a:ext cx="640800" cy="73800"/>
              </p14:xfrm>
            </p:contentPart>
          </mc:Choice>
          <mc:Fallback>
            <p:pic>
              <p:nvPicPr>
                <p:cNvPr id="171462" name="Freihand 171461">
                  <a:extLst>
                    <a:ext uri="{FF2B5EF4-FFF2-40B4-BE49-F238E27FC236}">
                      <a16:creationId xmlns:a16="http://schemas.microsoft.com/office/drawing/2014/main" id="{1B2B4AF3-9B01-4BC8-9FCD-8E83207322D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305317" y="6272805"/>
                  <a:ext cx="649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71463" name="Freihand 171462">
                  <a:extLst>
                    <a:ext uri="{FF2B5EF4-FFF2-40B4-BE49-F238E27FC236}">
                      <a16:creationId xmlns:a16="http://schemas.microsoft.com/office/drawing/2014/main" id="{22BAECDE-1E5C-4CE7-B95A-91A8DB89180C}"/>
                    </a:ext>
                  </a:extLst>
                </p14:cNvPr>
                <p14:cNvContentPartPr/>
                <p14:nvPr/>
              </p14:nvContentPartPr>
              <p14:xfrm>
                <a:off x="5207397" y="6410685"/>
                <a:ext cx="216000" cy="173520"/>
              </p14:xfrm>
            </p:contentPart>
          </mc:Choice>
          <mc:Fallback>
            <p:pic>
              <p:nvPicPr>
                <p:cNvPr id="171463" name="Freihand 171462">
                  <a:extLst>
                    <a:ext uri="{FF2B5EF4-FFF2-40B4-BE49-F238E27FC236}">
                      <a16:creationId xmlns:a16="http://schemas.microsoft.com/office/drawing/2014/main" id="{22BAECDE-1E5C-4CE7-B95A-91A8DB89180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5203077" y="6406365"/>
                  <a:ext cx="224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71464" name="Freihand 171463">
                  <a:extLst>
                    <a:ext uri="{FF2B5EF4-FFF2-40B4-BE49-F238E27FC236}">
                      <a16:creationId xmlns:a16="http://schemas.microsoft.com/office/drawing/2014/main" id="{F1F29E61-2FF5-4509-AADA-F9F4DCB86B09}"/>
                    </a:ext>
                  </a:extLst>
                </p14:cNvPr>
                <p14:cNvContentPartPr/>
                <p14:nvPr/>
              </p14:nvContentPartPr>
              <p14:xfrm>
                <a:off x="5507997" y="6473685"/>
                <a:ext cx="130320" cy="27000"/>
              </p14:xfrm>
            </p:contentPart>
          </mc:Choice>
          <mc:Fallback>
            <p:pic>
              <p:nvPicPr>
                <p:cNvPr id="171464" name="Freihand 171463">
                  <a:extLst>
                    <a:ext uri="{FF2B5EF4-FFF2-40B4-BE49-F238E27FC236}">
                      <a16:creationId xmlns:a16="http://schemas.microsoft.com/office/drawing/2014/main" id="{F1F29E61-2FF5-4509-AADA-F9F4DCB86B0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5503677" y="6469365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71465" name="Freihand 171464">
                  <a:extLst>
                    <a:ext uri="{FF2B5EF4-FFF2-40B4-BE49-F238E27FC236}">
                      <a16:creationId xmlns:a16="http://schemas.microsoft.com/office/drawing/2014/main" id="{748F7871-AD25-4A64-828C-F41DC5FBE631}"/>
                    </a:ext>
                  </a:extLst>
                </p14:cNvPr>
                <p14:cNvContentPartPr/>
                <p14:nvPr/>
              </p14:nvContentPartPr>
              <p14:xfrm>
                <a:off x="5642637" y="6428685"/>
                <a:ext cx="125280" cy="115200"/>
              </p14:xfrm>
            </p:contentPart>
          </mc:Choice>
          <mc:Fallback>
            <p:pic>
              <p:nvPicPr>
                <p:cNvPr id="171465" name="Freihand 171464">
                  <a:extLst>
                    <a:ext uri="{FF2B5EF4-FFF2-40B4-BE49-F238E27FC236}">
                      <a16:creationId xmlns:a16="http://schemas.microsoft.com/office/drawing/2014/main" id="{748F7871-AD25-4A64-828C-F41DC5FBE63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5638317" y="6424365"/>
                  <a:ext cx="133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71466" name="Freihand 171465">
                  <a:extLst>
                    <a:ext uri="{FF2B5EF4-FFF2-40B4-BE49-F238E27FC236}">
                      <a16:creationId xmlns:a16="http://schemas.microsoft.com/office/drawing/2014/main" id="{A91093C4-FCC2-441A-8AB9-D3362068B345}"/>
                    </a:ext>
                  </a:extLst>
                </p14:cNvPr>
                <p14:cNvContentPartPr/>
                <p14:nvPr/>
              </p14:nvContentPartPr>
              <p14:xfrm>
                <a:off x="5768997" y="6516525"/>
                <a:ext cx="102600" cy="103320"/>
              </p14:xfrm>
            </p:contentPart>
          </mc:Choice>
          <mc:Fallback>
            <p:pic>
              <p:nvPicPr>
                <p:cNvPr id="171466" name="Freihand 171465">
                  <a:extLst>
                    <a:ext uri="{FF2B5EF4-FFF2-40B4-BE49-F238E27FC236}">
                      <a16:creationId xmlns:a16="http://schemas.microsoft.com/office/drawing/2014/main" id="{A91093C4-FCC2-441A-8AB9-D3362068B345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764677" y="6512205"/>
                  <a:ext cx="111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71468" name="Freihand 171467">
                  <a:extLst>
                    <a:ext uri="{FF2B5EF4-FFF2-40B4-BE49-F238E27FC236}">
                      <a16:creationId xmlns:a16="http://schemas.microsoft.com/office/drawing/2014/main" id="{6343D868-BCF2-472F-8DBF-243B6B2D7F63}"/>
                    </a:ext>
                  </a:extLst>
                </p14:cNvPr>
                <p14:cNvContentPartPr/>
                <p14:nvPr/>
              </p14:nvContentPartPr>
              <p14:xfrm>
                <a:off x="5106597" y="6019005"/>
                <a:ext cx="1001160" cy="762840"/>
              </p14:xfrm>
            </p:contentPart>
          </mc:Choice>
          <mc:Fallback>
            <p:pic>
              <p:nvPicPr>
                <p:cNvPr id="171468" name="Freihand 171467">
                  <a:extLst>
                    <a:ext uri="{FF2B5EF4-FFF2-40B4-BE49-F238E27FC236}">
                      <a16:creationId xmlns:a16="http://schemas.microsoft.com/office/drawing/2014/main" id="{6343D868-BCF2-472F-8DBF-243B6B2D7F63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102277" y="6014685"/>
                  <a:ext cx="100980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71470" name="Freihand 171469">
                  <a:extLst>
                    <a:ext uri="{FF2B5EF4-FFF2-40B4-BE49-F238E27FC236}">
                      <a16:creationId xmlns:a16="http://schemas.microsoft.com/office/drawing/2014/main" id="{53657D74-57BC-4121-9EE8-D156123980D3}"/>
                    </a:ext>
                  </a:extLst>
                </p14:cNvPr>
                <p14:cNvContentPartPr/>
                <p14:nvPr/>
              </p14:nvContentPartPr>
              <p14:xfrm>
                <a:off x="6269757" y="6317805"/>
                <a:ext cx="269280" cy="32400"/>
              </p14:xfrm>
            </p:contentPart>
          </mc:Choice>
          <mc:Fallback>
            <p:pic>
              <p:nvPicPr>
                <p:cNvPr id="171470" name="Freihand 171469">
                  <a:extLst>
                    <a:ext uri="{FF2B5EF4-FFF2-40B4-BE49-F238E27FC236}">
                      <a16:creationId xmlns:a16="http://schemas.microsoft.com/office/drawing/2014/main" id="{53657D74-57BC-4121-9EE8-D156123980D3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265437" y="6313485"/>
                  <a:ext cx="277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71471" name="Freihand 171470">
                  <a:extLst>
                    <a:ext uri="{FF2B5EF4-FFF2-40B4-BE49-F238E27FC236}">
                      <a16:creationId xmlns:a16="http://schemas.microsoft.com/office/drawing/2014/main" id="{BE851E8F-E4B9-467E-9788-3B23DE84E3E5}"/>
                    </a:ext>
                  </a:extLst>
                </p14:cNvPr>
                <p14:cNvContentPartPr/>
                <p14:nvPr/>
              </p14:nvContentPartPr>
              <p14:xfrm>
                <a:off x="6712197" y="6152565"/>
                <a:ext cx="27360" cy="208440"/>
              </p14:xfrm>
            </p:contentPart>
          </mc:Choice>
          <mc:Fallback>
            <p:pic>
              <p:nvPicPr>
                <p:cNvPr id="171471" name="Freihand 171470">
                  <a:extLst>
                    <a:ext uri="{FF2B5EF4-FFF2-40B4-BE49-F238E27FC236}">
                      <a16:creationId xmlns:a16="http://schemas.microsoft.com/office/drawing/2014/main" id="{BE851E8F-E4B9-467E-9788-3B23DE84E3E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707877" y="6148245"/>
                  <a:ext cx="36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71472" name="Freihand 171471">
                  <a:extLst>
                    <a:ext uri="{FF2B5EF4-FFF2-40B4-BE49-F238E27FC236}">
                      <a16:creationId xmlns:a16="http://schemas.microsoft.com/office/drawing/2014/main" id="{F7A923FE-53B5-4126-81FB-A264FAE99AD5}"/>
                    </a:ext>
                  </a:extLst>
                </p14:cNvPr>
                <p14:cNvContentPartPr/>
                <p14:nvPr/>
              </p14:nvContentPartPr>
              <p14:xfrm>
                <a:off x="6604557" y="6142485"/>
                <a:ext cx="229320" cy="53640"/>
              </p14:xfrm>
            </p:contentPart>
          </mc:Choice>
          <mc:Fallback>
            <p:pic>
              <p:nvPicPr>
                <p:cNvPr id="171472" name="Freihand 171471">
                  <a:extLst>
                    <a:ext uri="{FF2B5EF4-FFF2-40B4-BE49-F238E27FC236}">
                      <a16:creationId xmlns:a16="http://schemas.microsoft.com/office/drawing/2014/main" id="{F7A923FE-53B5-4126-81FB-A264FAE99AD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600237" y="6138165"/>
                  <a:ext cx="237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71473" name="Freihand 171472">
                  <a:extLst>
                    <a:ext uri="{FF2B5EF4-FFF2-40B4-BE49-F238E27FC236}">
                      <a16:creationId xmlns:a16="http://schemas.microsoft.com/office/drawing/2014/main" id="{98FEE7EB-BE31-4A05-9FED-5FFF0C2D974A}"/>
                    </a:ext>
                  </a:extLst>
                </p14:cNvPr>
                <p14:cNvContentPartPr/>
                <p14:nvPr/>
              </p14:nvContentPartPr>
              <p14:xfrm>
                <a:off x="6807237" y="6256605"/>
                <a:ext cx="10080" cy="81360"/>
              </p14:xfrm>
            </p:contentPart>
          </mc:Choice>
          <mc:Fallback>
            <p:pic>
              <p:nvPicPr>
                <p:cNvPr id="171473" name="Freihand 171472">
                  <a:extLst>
                    <a:ext uri="{FF2B5EF4-FFF2-40B4-BE49-F238E27FC236}">
                      <a16:creationId xmlns:a16="http://schemas.microsoft.com/office/drawing/2014/main" id="{98FEE7EB-BE31-4A05-9FED-5FFF0C2D974A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802917" y="6252285"/>
                  <a:ext cx="18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71474" name="Freihand 171473">
                  <a:extLst>
                    <a:ext uri="{FF2B5EF4-FFF2-40B4-BE49-F238E27FC236}">
                      <a16:creationId xmlns:a16="http://schemas.microsoft.com/office/drawing/2014/main" id="{7AD95D26-895E-450A-9C8C-12845C37E729}"/>
                    </a:ext>
                  </a:extLst>
                </p14:cNvPr>
                <p14:cNvContentPartPr/>
                <p14:nvPr/>
              </p14:nvContentPartPr>
              <p14:xfrm>
                <a:off x="6795717" y="6186765"/>
                <a:ext cx="360" cy="360"/>
              </p14:xfrm>
            </p:contentPart>
          </mc:Choice>
          <mc:Fallback>
            <p:pic>
              <p:nvPicPr>
                <p:cNvPr id="171474" name="Freihand 171473">
                  <a:extLst>
                    <a:ext uri="{FF2B5EF4-FFF2-40B4-BE49-F238E27FC236}">
                      <a16:creationId xmlns:a16="http://schemas.microsoft.com/office/drawing/2014/main" id="{7AD95D26-895E-450A-9C8C-12845C37E72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791397" y="6182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71475" name="Freihand 171474">
                  <a:extLst>
                    <a:ext uri="{FF2B5EF4-FFF2-40B4-BE49-F238E27FC236}">
                      <a16:creationId xmlns:a16="http://schemas.microsoft.com/office/drawing/2014/main" id="{4F2D317E-5E53-4AAD-B3C6-558365712D33}"/>
                    </a:ext>
                  </a:extLst>
                </p14:cNvPr>
                <p14:cNvContentPartPr/>
                <p14:nvPr/>
              </p14:nvContentPartPr>
              <p14:xfrm>
                <a:off x="6578277" y="6242925"/>
                <a:ext cx="228960" cy="14400"/>
              </p14:xfrm>
            </p:contentPart>
          </mc:Choice>
          <mc:Fallback>
            <p:pic>
              <p:nvPicPr>
                <p:cNvPr id="171475" name="Freihand 171474">
                  <a:extLst>
                    <a:ext uri="{FF2B5EF4-FFF2-40B4-BE49-F238E27FC236}">
                      <a16:creationId xmlns:a16="http://schemas.microsoft.com/office/drawing/2014/main" id="{4F2D317E-5E53-4AAD-B3C6-558365712D33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573957" y="6238605"/>
                  <a:ext cx="23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71476" name="Freihand 171475">
                  <a:extLst>
                    <a:ext uri="{FF2B5EF4-FFF2-40B4-BE49-F238E27FC236}">
                      <a16:creationId xmlns:a16="http://schemas.microsoft.com/office/drawing/2014/main" id="{70CCB72E-9760-415A-9491-D3E1D638C4CA}"/>
                    </a:ext>
                  </a:extLst>
                </p14:cNvPr>
                <p14:cNvContentPartPr/>
                <p14:nvPr/>
              </p14:nvContentPartPr>
              <p14:xfrm>
                <a:off x="6868437" y="6240765"/>
                <a:ext cx="136080" cy="97560"/>
              </p14:xfrm>
            </p:contentPart>
          </mc:Choice>
          <mc:Fallback>
            <p:pic>
              <p:nvPicPr>
                <p:cNvPr id="171476" name="Freihand 171475">
                  <a:extLst>
                    <a:ext uri="{FF2B5EF4-FFF2-40B4-BE49-F238E27FC236}">
                      <a16:creationId xmlns:a16="http://schemas.microsoft.com/office/drawing/2014/main" id="{70CCB72E-9760-415A-9491-D3E1D638C4C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864117" y="6236445"/>
                  <a:ext cx="144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71477" name="Freihand 171476">
                  <a:extLst>
                    <a:ext uri="{FF2B5EF4-FFF2-40B4-BE49-F238E27FC236}">
                      <a16:creationId xmlns:a16="http://schemas.microsoft.com/office/drawing/2014/main" id="{4AA76398-837A-4239-B8B0-2E3B11E9A26C}"/>
                    </a:ext>
                  </a:extLst>
                </p14:cNvPr>
                <p14:cNvContentPartPr/>
                <p14:nvPr/>
              </p14:nvContentPartPr>
              <p14:xfrm>
                <a:off x="7037277" y="6252645"/>
                <a:ext cx="81720" cy="74160"/>
              </p14:xfrm>
            </p:contentPart>
          </mc:Choice>
          <mc:Fallback>
            <p:pic>
              <p:nvPicPr>
                <p:cNvPr id="171477" name="Freihand 171476">
                  <a:extLst>
                    <a:ext uri="{FF2B5EF4-FFF2-40B4-BE49-F238E27FC236}">
                      <a16:creationId xmlns:a16="http://schemas.microsoft.com/office/drawing/2014/main" id="{4AA76398-837A-4239-B8B0-2E3B11E9A26C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032957" y="6248325"/>
                  <a:ext cx="90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71478" name="Freihand 171477">
                  <a:extLst>
                    <a:ext uri="{FF2B5EF4-FFF2-40B4-BE49-F238E27FC236}">
                      <a16:creationId xmlns:a16="http://schemas.microsoft.com/office/drawing/2014/main" id="{DDDBBD7E-FEB6-4B91-AD44-46AA92777314}"/>
                    </a:ext>
                  </a:extLst>
                </p14:cNvPr>
                <p14:cNvContentPartPr/>
                <p14:nvPr/>
              </p14:nvContentPartPr>
              <p14:xfrm>
                <a:off x="7157157" y="6181005"/>
                <a:ext cx="222120" cy="147240"/>
              </p14:xfrm>
            </p:contentPart>
          </mc:Choice>
          <mc:Fallback>
            <p:pic>
              <p:nvPicPr>
                <p:cNvPr id="171478" name="Freihand 171477">
                  <a:extLst>
                    <a:ext uri="{FF2B5EF4-FFF2-40B4-BE49-F238E27FC236}">
                      <a16:creationId xmlns:a16="http://schemas.microsoft.com/office/drawing/2014/main" id="{DDDBBD7E-FEB6-4B91-AD44-46AA92777314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152837" y="6176685"/>
                  <a:ext cx="230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71480" name="Freihand 171479">
                  <a:extLst>
                    <a:ext uri="{FF2B5EF4-FFF2-40B4-BE49-F238E27FC236}">
                      <a16:creationId xmlns:a16="http://schemas.microsoft.com/office/drawing/2014/main" id="{385F4182-D656-4395-A477-285CCF2D86A0}"/>
                    </a:ext>
                  </a:extLst>
                </p14:cNvPr>
                <p14:cNvContentPartPr/>
                <p14:nvPr/>
              </p14:nvContentPartPr>
              <p14:xfrm>
                <a:off x="7483317" y="6091365"/>
                <a:ext cx="500760" cy="192600"/>
              </p14:xfrm>
            </p:contentPart>
          </mc:Choice>
          <mc:Fallback>
            <p:pic>
              <p:nvPicPr>
                <p:cNvPr id="171480" name="Freihand 171479">
                  <a:extLst>
                    <a:ext uri="{FF2B5EF4-FFF2-40B4-BE49-F238E27FC236}">
                      <a16:creationId xmlns:a16="http://schemas.microsoft.com/office/drawing/2014/main" id="{385F4182-D656-4395-A477-285CCF2D86A0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478997" y="6087045"/>
                  <a:ext cx="509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71481" name="Freihand 171480">
                  <a:extLst>
                    <a:ext uri="{FF2B5EF4-FFF2-40B4-BE49-F238E27FC236}">
                      <a16:creationId xmlns:a16="http://schemas.microsoft.com/office/drawing/2014/main" id="{DD6F513B-AEED-4391-90C6-BE70EE3ACBAA}"/>
                    </a:ext>
                  </a:extLst>
                </p14:cNvPr>
                <p14:cNvContentPartPr/>
                <p14:nvPr/>
              </p14:nvContentPartPr>
              <p14:xfrm>
                <a:off x="8014317" y="6093885"/>
                <a:ext cx="19800" cy="71640"/>
              </p14:xfrm>
            </p:contentPart>
          </mc:Choice>
          <mc:Fallback>
            <p:pic>
              <p:nvPicPr>
                <p:cNvPr id="171481" name="Freihand 171480">
                  <a:extLst>
                    <a:ext uri="{FF2B5EF4-FFF2-40B4-BE49-F238E27FC236}">
                      <a16:creationId xmlns:a16="http://schemas.microsoft.com/office/drawing/2014/main" id="{DD6F513B-AEED-4391-90C6-BE70EE3ACBA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009997" y="6089565"/>
                  <a:ext cx="2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71482" name="Freihand 171481">
                  <a:extLst>
                    <a:ext uri="{FF2B5EF4-FFF2-40B4-BE49-F238E27FC236}">
                      <a16:creationId xmlns:a16="http://schemas.microsoft.com/office/drawing/2014/main" id="{03C064F4-35ED-40F8-96D8-6DC5EB1F0C48}"/>
                    </a:ext>
                  </a:extLst>
                </p14:cNvPr>
                <p14:cNvContentPartPr/>
                <p14:nvPr/>
              </p14:nvContentPartPr>
              <p14:xfrm>
                <a:off x="7989117" y="6178485"/>
                <a:ext cx="98640" cy="168120"/>
              </p14:xfrm>
            </p:contentPart>
          </mc:Choice>
          <mc:Fallback>
            <p:pic>
              <p:nvPicPr>
                <p:cNvPr id="171482" name="Freihand 171481">
                  <a:extLst>
                    <a:ext uri="{FF2B5EF4-FFF2-40B4-BE49-F238E27FC236}">
                      <a16:creationId xmlns:a16="http://schemas.microsoft.com/office/drawing/2014/main" id="{03C064F4-35ED-40F8-96D8-6DC5EB1F0C48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984797" y="6174165"/>
                  <a:ext cx="107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71483" name="Freihand 171482">
                  <a:extLst>
                    <a:ext uri="{FF2B5EF4-FFF2-40B4-BE49-F238E27FC236}">
                      <a16:creationId xmlns:a16="http://schemas.microsoft.com/office/drawing/2014/main" id="{780D06E5-EB7F-4AD6-838C-DD8F74B0AEE8}"/>
                    </a:ext>
                  </a:extLst>
                </p14:cNvPr>
                <p14:cNvContentPartPr/>
                <p14:nvPr/>
              </p14:nvContentPartPr>
              <p14:xfrm>
                <a:off x="8103237" y="6112965"/>
                <a:ext cx="46440" cy="120240"/>
              </p14:xfrm>
            </p:contentPart>
          </mc:Choice>
          <mc:Fallback>
            <p:pic>
              <p:nvPicPr>
                <p:cNvPr id="171483" name="Freihand 171482">
                  <a:extLst>
                    <a:ext uri="{FF2B5EF4-FFF2-40B4-BE49-F238E27FC236}">
                      <a16:creationId xmlns:a16="http://schemas.microsoft.com/office/drawing/2014/main" id="{780D06E5-EB7F-4AD6-838C-DD8F74B0AEE8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098917" y="6108645"/>
                  <a:ext cx="5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71484" name="Freihand 171483">
                  <a:extLst>
                    <a:ext uri="{FF2B5EF4-FFF2-40B4-BE49-F238E27FC236}">
                      <a16:creationId xmlns:a16="http://schemas.microsoft.com/office/drawing/2014/main" id="{E20B0125-F63B-4E86-AC68-BF702472A7C7}"/>
                    </a:ext>
                  </a:extLst>
                </p14:cNvPr>
                <p14:cNvContentPartPr/>
                <p14:nvPr/>
              </p14:nvContentPartPr>
              <p14:xfrm>
                <a:off x="8198277" y="6168405"/>
                <a:ext cx="86040" cy="75960"/>
              </p14:xfrm>
            </p:contentPart>
          </mc:Choice>
          <mc:Fallback>
            <p:pic>
              <p:nvPicPr>
                <p:cNvPr id="171484" name="Freihand 171483">
                  <a:extLst>
                    <a:ext uri="{FF2B5EF4-FFF2-40B4-BE49-F238E27FC236}">
                      <a16:creationId xmlns:a16="http://schemas.microsoft.com/office/drawing/2014/main" id="{E20B0125-F63B-4E86-AC68-BF702472A7C7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193957" y="6164085"/>
                  <a:ext cx="94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71485" name="Freihand 171484">
                  <a:extLst>
                    <a:ext uri="{FF2B5EF4-FFF2-40B4-BE49-F238E27FC236}">
                      <a16:creationId xmlns:a16="http://schemas.microsoft.com/office/drawing/2014/main" id="{FB629DD1-5916-4FEF-AE4A-F5C9A1F4766D}"/>
                    </a:ext>
                  </a:extLst>
                </p14:cNvPr>
                <p14:cNvContentPartPr/>
                <p14:nvPr/>
              </p14:nvContentPartPr>
              <p14:xfrm>
                <a:off x="8306277" y="6033045"/>
                <a:ext cx="86400" cy="214200"/>
              </p14:xfrm>
            </p:contentPart>
          </mc:Choice>
          <mc:Fallback>
            <p:pic>
              <p:nvPicPr>
                <p:cNvPr id="171485" name="Freihand 171484">
                  <a:extLst>
                    <a:ext uri="{FF2B5EF4-FFF2-40B4-BE49-F238E27FC236}">
                      <a16:creationId xmlns:a16="http://schemas.microsoft.com/office/drawing/2014/main" id="{FB629DD1-5916-4FEF-AE4A-F5C9A1F4766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301957" y="6028725"/>
                  <a:ext cx="9504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171487" name="Freihand 171486">
                <a:extLst>
                  <a:ext uri="{FF2B5EF4-FFF2-40B4-BE49-F238E27FC236}">
                    <a16:creationId xmlns:a16="http://schemas.microsoft.com/office/drawing/2014/main" id="{A7860696-0411-4834-ACDC-BE63A7591314}"/>
                  </a:ext>
                </a:extLst>
              </p14:cNvPr>
              <p14:cNvContentPartPr/>
              <p14:nvPr/>
            </p14:nvContentPartPr>
            <p14:xfrm>
              <a:off x="7724517" y="32565"/>
              <a:ext cx="4256280" cy="3310560"/>
            </p14:xfrm>
          </p:contentPart>
        </mc:Choice>
        <mc:Fallback>
          <p:pic>
            <p:nvPicPr>
              <p:cNvPr id="171487" name="Freihand 171486">
                <a:extLst>
                  <a:ext uri="{FF2B5EF4-FFF2-40B4-BE49-F238E27FC236}">
                    <a16:creationId xmlns:a16="http://schemas.microsoft.com/office/drawing/2014/main" id="{A7860696-0411-4834-ACDC-BE63A7591314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7720197" y="28245"/>
                <a:ext cx="4264920" cy="33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Consequences of Keynesian economics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8286161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Disequilibria over time are possible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is too low in order to fully utilize labor force.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→ Permant high unemployment level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Aggregate demand exceeds the capacity of production.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 → Economy is overheating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Especially full employment is not reached via a euqilibrium process, but can only be reached within a specific parameter constellation of the Economy → the Economy needs external interference!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C296A0C-1816-49EE-AC32-A4263404D77F}"/>
              </a:ext>
            </a:extLst>
          </p:cNvPr>
          <p:cNvGrpSpPr/>
          <p:nvPr/>
        </p:nvGrpSpPr>
        <p:grpSpPr>
          <a:xfrm>
            <a:off x="1204281" y="795405"/>
            <a:ext cx="1946160" cy="682200"/>
            <a:chOff x="1204281" y="795405"/>
            <a:chExt cx="194616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F20AE2C-AD67-4BC3-AC38-BF3829B4180C}"/>
                    </a:ext>
                  </a:extLst>
                </p14:cNvPr>
                <p14:cNvContentPartPr/>
                <p14:nvPr/>
              </p14:nvContentPartPr>
              <p14:xfrm>
                <a:off x="1319121" y="1134165"/>
                <a:ext cx="338760" cy="257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F20AE2C-AD67-4BC3-AC38-BF3829B418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14801" y="1129845"/>
                  <a:ext cx="347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5F88B7C-5589-4284-924C-3C17C5AB1180}"/>
                    </a:ext>
                  </a:extLst>
                </p14:cNvPr>
                <p14:cNvContentPartPr/>
                <p14:nvPr/>
              </p14:nvContentPartPr>
              <p14:xfrm>
                <a:off x="1204281" y="1222005"/>
                <a:ext cx="338040" cy="255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5F88B7C-5589-4284-924C-3C17C5AB11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9961" y="1217685"/>
                  <a:ext cx="346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854329-99AA-4361-B67A-2B95120D049D}"/>
                    </a:ext>
                  </a:extLst>
                </p14:cNvPr>
                <p14:cNvContentPartPr/>
                <p14:nvPr/>
              </p14:nvContentPartPr>
              <p14:xfrm>
                <a:off x="1831761" y="977565"/>
                <a:ext cx="331200" cy="142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854329-99AA-4361-B67A-2B95120D04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27441" y="973245"/>
                  <a:ext cx="33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3B38490-4571-4304-8B96-48C08DE63241}"/>
                    </a:ext>
                  </a:extLst>
                </p14:cNvPr>
                <p14:cNvContentPartPr/>
                <p14:nvPr/>
              </p14:nvContentPartPr>
              <p14:xfrm>
                <a:off x="2233161" y="946965"/>
                <a:ext cx="159480" cy="107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3B38490-4571-4304-8B96-48C08DE632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28841" y="942645"/>
                  <a:ext cx="168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C42D3AC-DDA7-44D1-9065-242B531823E6}"/>
                    </a:ext>
                  </a:extLst>
                </p14:cNvPr>
                <p14:cNvContentPartPr/>
                <p14:nvPr/>
              </p14:nvContentPartPr>
              <p14:xfrm>
                <a:off x="2490921" y="829245"/>
                <a:ext cx="73080" cy="195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C42D3AC-DDA7-44D1-9065-242B531823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6601" y="824925"/>
                  <a:ext cx="81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CFB55CF-86B0-404B-8513-4C9C0F381647}"/>
                    </a:ext>
                  </a:extLst>
                </p14:cNvPr>
                <p14:cNvContentPartPr/>
                <p14:nvPr/>
              </p14:nvContentPartPr>
              <p14:xfrm>
                <a:off x="2614041" y="914925"/>
                <a:ext cx="70920" cy="70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CFB55CF-86B0-404B-8513-4C9C0F3816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09721" y="910605"/>
                  <a:ext cx="79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6092E31-0277-4ECD-BDE6-15FEB9C5C935}"/>
                    </a:ext>
                  </a:extLst>
                </p14:cNvPr>
                <p14:cNvContentPartPr/>
                <p14:nvPr/>
              </p14:nvContentPartPr>
              <p14:xfrm>
                <a:off x="2886201" y="795405"/>
                <a:ext cx="264240" cy="170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6092E31-0277-4ECD-BDE6-15FEB9C5C9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1881" y="791085"/>
                  <a:ext cx="2728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E2BAD56-813D-4C5A-9C69-D783C7C3F38E}"/>
              </a:ext>
            </a:extLst>
          </p:cNvPr>
          <p:cNvGrpSpPr/>
          <p:nvPr/>
        </p:nvGrpSpPr>
        <p:grpSpPr>
          <a:xfrm>
            <a:off x="3390561" y="723765"/>
            <a:ext cx="1671480" cy="290160"/>
            <a:chOff x="3390561" y="723765"/>
            <a:chExt cx="16714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BCAB45A-3718-4376-B6CB-37852CA8E30A}"/>
                    </a:ext>
                  </a:extLst>
                </p14:cNvPr>
                <p14:cNvContentPartPr/>
                <p14:nvPr/>
              </p14:nvContentPartPr>
              <p14:xfrm>
                <a:off x="3390561" y="829605"/>
                <a:ext cx="157320" cy="96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BCAB45A-3718-4376-B6CB-37852CA8E3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86241" y="825285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457720-87C9-4470-847E-94B1B7947A1C}"/>
                    </a:ext>
                  </a:extLst>
                </p14:cNvPr>
                <p14:cNvContentPartPr/>
                <p14:nvPr/>
              </p14:nvContentPartPr>
              <p14:xfrm>
                <a:off x="3545361" y="802605"/>
                <a:ext cx="119160" cy="120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457720-87C9-4470-847E-94B1B7947A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1041" y="798285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AA22310-C7EB-4776-B126-8095AE8058DC}"/>
                    </a:ext>
                  </a:extLst>
                </p14:cNvPr>
                <p14:cNvContentPartPr/>
                <p14:nvPr/>
              </p14:nvContentPartPr>
              <p14:xfrm>
                <a:off x="3668841" y="813405"/>
                <a:ext cx="72360" cy="101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AA22310-C7EB-4776-B126-8095AE8058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64521" y="809085"/>
                  <a:ext cx="81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B9D85F-0226-47B5-8BC0-BA54AD5017E8}"/>
                    </a:ext>
                  </a:extLst>
                </p14:cNvPr>
                <p14:cNvContentPartPr/>
                <p14:nvPr/>
              </p14:nvContentPartPr>
              <p14:xfrm>
                <a:off x="3808521" y="815565"/>
                <a:ext cx="399240" cy="198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B9D85F-0226-47B5-8BC0-BA54AD5017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04201" y="811245"/>
                  <a:ext cx="407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361DD97-2B15-487C-83AF-F59A3253DEFF}"/>
                    </a:ext>
                  </a:extLst>
                </p14:cNvPr>
                <p14:cNvContentPartPr/>
                <p14:nvPr/>
              </p14:nvContentPartPr>
              <p14:xfrm>
                <a:off x="4241241" y="723765"/>
                <a:ext cx="162720" cy="136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361DD97-2B15-487C-83AF-F59A3253DE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36921" y="719445"/>
                  <a:ext cx="171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361F987-DBB4-4BC8-9128-050EE1D9B376}"/>
                    </a:ext>
                  </a:extLst>
                </p14:cNvPr>
                <p14:cNvContentPartPr/>
                <p14:nvPr/>
              </p14:nvContentPartPr>
              <p14:xfrm>
                <a:off x="4405761" y="726645"/>
                <a:ext cx="38520" cy="54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361F987-DBB4-4BC8-9128-050EE1D9B3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01441" y="722325"/>
                  <a:ext cx="47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2411527-8F8D-432A-9327-BE5746BABCFB}"/>
                    </a:ext>
                  </a:extLst>
                </p14:cNvPr>
                <p14:cNvContentPartPr/>
                <p14:nvPr/>
              </p14:nvContentPartPr>
              <p14:xfrm>
                <a:off x="4436001" y="797565"/>
                <a:ext cx="220320" cy="53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2411527-8F8D-432A-9327-BE5746BABC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31681" y="793245"/>
                  <a:ext cx="228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31DCD18-1D4C-4E71-840F-89E841DD4661}"/>
                    </a:ext>
                  </a:extLst>
                </p14:cNvPr>
                <p14:cNvContentPartPr/>
                <p14:nvPr/>
              </p14:nvContentPartPr>
              <p14:xfrm>
                <a:off x="4837401" y="758685"/>
                <a:ext cx="224640" cy="223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31DCD18-1D4C-4E71-840F-89E841DD46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33081" y="754365"/>
                  <a:ext cx="2332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3143556-FA56-4C3C-AB4D-D2AD74E2A046}"/>
              </a:ext>
            </a:extLst>
          </p:cNvPr>
          <p:cNvGrpSpPr/>
          <p:nvPr/>
        </p:nvGrpSpPr>
        <p:grpSpPr>
          <a:xfrm>
            <a:off x="5298201" y="698925"/>
            <a:ext cx="665640" cy="205560"/>
            <a:chOff x="5298201" y="698925"/>
            <a:chExt cx="6656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BDD5B1-5BB1-4CDF-92F7-243B91D80814}"/>
                    </a:ext>
                  </a:extLst>
                </p14:cNvPr>
                <p14:cNvContentPartPr/>
                <p14:nvPr/>
              </p14:nvContentPartPr>
              <p14:xfrm>
                <a:off x="5298201" y="734205"/>
                <a:ext cx="162360" cy="170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BDD5B1-5BB1-4CDF-92F7-243B91D808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93881" y="729885"/>
                  <a:ext cx="171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44D01EA-53D3-44C4-AAC0-FC8541AA298D}"/>
                    </a:ext>
                  </a:extLst>
                </p14:cNvPr>
                <p14:cNvContentPartPr/>
                <p14:nvPr/>
              </p14:nvContentPartPr>
              <p14:xfrm>
                <a:off x="5455881" y="712605"/>
                <a:ext cx="146520" cy="158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44D01EA-53D3-44C4-AAC0-FC8541AA29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51561" y="708285"/>
                  <a:ext cx="155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5B51F2E-BCC0-49E1-82E1-E30F8FC61C5F}"/>
                    </a:ext>
                  </a:extLst>
                </p14:cNvPr>
                <p14:cNvContentPartPr/>
                <p14:nvPr/>
              </p14:nvContentPartPr>
              <p14:xfrm>
                <a:off x="5510601" y="807285"/>
                <a:ext cx="102600" cy="28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5B51F2E-BCC0-49E1-82E1-E30F8FC61C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06281" y="802965"/>
                  <a:ext cx="111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CE76890-3032-41E8-9458-E2B877226274}"/>
                    </a:ext>
                  </a:extLst>
                </p14:cNvPr>
                <p14:cNvContentPartPr/>
                <p14:nvPr/>
              </p14:nvContentPartPr>
              <p14:xfrm>
                <a:off x="5642721" y="772365"/>
                <a:ext cx="139680" cy="81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CE76890-3032-41E8-9458-E2B8772262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38401" y="768045"/>
                  <a:ext cx="148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BE00838-8111-4316-AB3E-5C8F45E7992A}"/>
                    </a:ext>
                  </a:extLst>
                </p14:cNvPr>
                <p14:cNvContentPartPr/>
                <p14:nvPr/>
              </p14:nvContentPartPr>
              <p14:xfrm>
                <a:off x="5814441" y="698925"/>
                <a:ext cx="149400" cy="140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BE00838-8111-4316-AB3E-5C8F45E799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0121" y="694605"/>
                  <a:ext cx="158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F111DCB-6C56-4FAD-985A-CCB181E97B04}"/>
              </a:ext>
            </a:extLst>
          </p:cNvPr>
          <p:cNvGrpSpPr/>
          <p:nvPr/>
        </p:nvGrpSpPr>
        <p:grpSpPr>
          <a:xfrm>
            <a:off x="6148521" y="684165"/>
            <a:ext cx="804240" cy="291600"/>
            <a:chOff x="6148521" y="684165"/>
            <a:chExt cx="80424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A8FF5A-DC63-4C35-B16E-27421E89E385}"/>
                    </a:ext>
                  </a:extLst>
                </p14:cNvPr>
                <p14:cNvContentPartPr/>
                <p14:nvPr/>
              </p14:nvContentPartPr>
              <p14:xfrm>
                <a:off x="6148521" y="766245"/>
                <a:ext cx="116640" cy="209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A8FF5A-DC63-4C35-B16E-27421E89E3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4201" y="761925"/>
                  <a:ext cx="125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727AD22-576B-4EF9-9FB2-2178A59E2691}"/>
                    </a:ext>
                  </a:extLst>
                </p14:cNvPr>
                <p14:cNvContentPartPr/>
                <p14:nvPr/>
              </p14:nvContentPartPr>
              <p14:xfrm>
                <a:off x="6317001" y="753645"/>
                <a:ext cx="142200" cy="83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727AD22-576B-4EF9-9FB2-2178A59E26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12681" y="749325"/>
                  <a:ext cx="150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29394EB-03AB-4C15-A34C-4CC1667E77DD}"/>
                    </a:ext>
                  </a:extLst>
                </p14:cNvPr>
                <p14:cNvContentPartPr/>
                <p14:nvPr/>
              </p14:nvContentPartPr>
              <p14:xfrm>
                <a:off x="6494481" y="684165"/>
                <a:ext cx="29160" cy="55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29394EB-03AB-4C15-A34C-4CC1667E77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90161" y="679845"/>
                  <a:ext cx="37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837B03-A755-4EBE-AFDA-66F53AC81754}"/>
                    </a:ext>
                  </a:extLst>
                </p14:cNvPr>
                <p14:cNvContentPartPr/>
                <p14:nvPr/>
              </p14:nvContentPartPr>
              <p14:xfrm>
                <a:off x="6504561" y="770205"/>
                <a:ext cx="113400" cy="62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837B03-A755-4EBE-AFDA-66F53AC817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00241" y="765885"/>
                  <a:ext cx="122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0B1CE11-E041-4102-B1E5-C067097C5690}"/>
                    </a:ext>
                  </a:extLst>
                </p14:cNvPr>
                <p14:cNvContentPartPr/>
                <p14:nvPr/>
              </p14:nvContentPartPr>
              <p14:xfrm>
                <a:off x="6637401" y="751845"/>
                <a:ext cx="101160" cy="73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0B1CE11-E041-4102-B1E5-C067097C56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33081" y="747525"/>
                  <a:ext cx="109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5234728-31EE-4FE4-B53D-A03C3AC42C51}"/>
                    </a:ext>
                  </a:extLst>
                </p14:cNvPr>
                <p14:cNvContentPartPr/>
                <p14:nvPr/>
              </p14:nvContentPartPr>
              <p14:xfrm>
                <a:off x="6795441" y="737445"/>
                <a:ext cx="157320" cy="90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5234728-31EE-4FE4-B53D-A03C3AC42C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91121" y="733125"/>
                  <a:ext cx="1659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E117945-288B-4904-A408-FB4C2E6E2F5A}"/>
                  </a:ext>
                </a:extLst>
              </p14:cNvPr>
              <p14:cNvContentPartPr/>
              <p14:nvPr/>
            </p14:nvContentPartPr>
            <p14:xfrm>
              <a:off x="231561" y="1742205"/>
              <a:ext cx="1747800" cy="2080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E117945-288B-4904-A408-FB4C2E6E2F5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7241" y="1737885"/>
                <a:ext cx="17564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7093BA1-0C84-4D43-8B00-06A2F4ACA70D}"/>
                  </a:ext>
                </a:extLst>
              </p14:cNvPr>
              <p14:cNvContentPartPr/>
              <p14:nvPr/>
            </p14:nvContentPartPr>
            <p14:xfrm>
              <a:off x="1110321" y="3217125"/>
              <a:ext cx="4529160" cy="86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7093BA1-0C84-4D43-8B00-06A2F4ACA7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06001" y="3212805"/>
                <a:ext cx="45378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3A8A169-5196-4708-88A3-392CE1706567}"/>
                  </a:ext>
                </a:extLst>
              </p14:cNvPr>
              <p14:cNvContentPartPr/>
              <p14:nvPr/>
            </p14:nvContentPartPr>
            <p14:xfrm>
              <a:off x="958761" y="4311885"/>
              <a:ext cx="3169080" cy="1177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3A8A169-5196-4708-88A3-392CE17065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54441" y="4307565"/>
                <a:ext cx="3177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E7024E3-82BB-4F58-B526-7CD2B50A9CE2}"/>
                  </a:ext>
                </a:extLst>
              </p14:cNvPr>
              <p14:cNvContentPartPr/>
              <p14:nvPr/>
            </p14:nvContentPartPr>
            <p14:xfrm>
              <a:off x="99081" y="4939365"/>
              <a:ext cx="3451320" cy="1461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E7024E3-82BB-4F58-B526-7CD2B50A9CE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761" y="4935045"/>
                <a:ext cx="3459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0011831-C84D-48DE-9ACB-B4FD5D8E97E8}"/>
                  </a:ext>
                </a:extLst>
              </p14:cNvPr>
              <p14:cNvContentPartPr/>
              <p14:nvPr/>
            </p14:nvContentPartPr>
            <p14:xfrm>
              <a:off x="4727241" y="5853045"/>
              <a:ext cx="3582720" cy="324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0011831-C84D-48DE-9ACB-B4FD5D8E97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2921" y="5848725"/>
                <a:ext cx="3591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49A4118-638D-4CF8-B748-F4D8E910B6F9}"/>
                  </a:ext>
                </a:extLst>
              </p14:cNvPr>
              <p14:cNvContentPartPr/>
              <p14:nvPr/>
            </p14:nvContentPartPr>
            <p14:xfrm>
              <a:off x="432441" y="6164445"/>
              <a:ext cx="2329560" cy="950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49A4118-638D-4CF8-B748-F4D8E910B6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8121" y="6160125"/>
                <a:ext cx="233820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IS</a:t>
            </a:r>
            <a:r>
              <a:rPr lang="de-DE" sz="2903" b="1" dirty="0"/>
              <a:t>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now in the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Keyensian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we have no prices ( respectively we normalized P=1 and therefore P vanishes in all equations) since due to the demand oriented view supply and demand equalizes only because of adjustments of quantities on the production side.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 the money market is not incorporated and the connection between nominal and real variables is missing. But this link is essential in a modern economy since in general goods an services are measured in money.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 between the goods market and the money market is realized via interest rates steering Investment and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model is still demand oriented and called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/LM-Model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016C908-E041-4730-8B55-8CF06F31D131}"/>
                  </a:ext>
                </a:extLst>
              </p14:cNvPr>
              <p14:cNvContentPartPr/>
              <p14:nvPr/>
            </p14:nvContentPartPr>
            <p14:xfrm>
              <a:off x="4246917" y="734205"/>
              <a:ext cx="2409480" cy="56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016C908-E041-4730-8B55-8CF06F31D1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2597" y="729885"/>
                <a:ext cx="2418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69F6BD-F1AB-45AC-A741-DFE4247038E2}"/>
                  </a:ext>
                </a:extLst>
              </p14:cNvPr>
              <p14:cNvContentPartPr/>
              <p14:nvPr/>
            </p14:nvContentPartPr>
            <p14:xfrm>
              <a:off x="7653237" y="727005"/>
              <a:ext cx="20520" cy="5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69F6BD-F1AB-45AC-A741-DFE4247038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48917" y="722685"/>
                <a:ext cx="291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B83FE8B-3FE6-4A3E-BD3F-F0D1470923BC}"/>
                  </a:ext>
                </a:extLst>
              </p14:cNvPr>
              <p14:cNvContentPartPr/>
              <p14:nvPr/>
            </p14:nvContentPartPr>
            <p14:xfrm>
              <a:off x="4834437" y="1317765"/>
              <a:ext cx="1547640" cy="72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B83FE8B-3FE6-4A3E-BD3F-F0D1470923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0117" y="1313445"/>
                <a:ext cx="1556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75F76ED-9D70-450A-BC40-858407E8ED97}"/>
                  </a:ext>
                </a:extLst>
              </p14:cNvPr>
              <p14:cNvContentPartPr/>
              <p14:nvPr/>
            </p14:nvContentPartPr>
            <p14:xfrm>
              <a:off x="8845917" y="1310565"/>
              <a:ext cx="873000" cy="57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75F76ED-9D70-450A-BC40-858407E8ED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41597" y="1306245"/>
                <a:ext cx="8816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DD7039F-F90F-482A-A4F7-B458D92B5764}"/>
                  </a:ext>
                </a:extLst>
              </p14:cNvPr>
              <p14:cNvContentPartPr/>
              <p14:nvPr/>
            </p14:nvContentPartPr>
            <p14:xfrm>
              <a:off x="8336517" y="1799805"/>
              <a:ext cx="2264760" cy="1224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DD7039F-F90F-482A-A4F7-B458D92B57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2197" y="1795485"/>
                <a:ext cx="2273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EFBB773-8425-4797-B8C3-54AC91180985}"/>
                  </a:ext>
                </a:extLst>
              </p14:cNvPr>
              <p14:cNvContentPartPr/>
              <p14:nvPr/>
            </p14:nvContentPartPr>
            <p14:xfrm>
              <a:off x="2414157" y="3011565"/>
              <a:ext cx="3449880" cy="842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EFBB773-8425-4797-B8C3-54AC911809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9837" y="3007245"/>
                <a:ext cx="3458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45E2B25-9F74-49C0-8EF0-620CD5240FCD}"/>
                  </a:ext>
                </a:extLst>
              </p14:cNvPr>
              <p14:cNvContentPartPr/>
              <p14:nvPr/>
            </p14:nvContentPartPr>
            <p14:xfrm>
              <a:off x="8602197" y="3065565"/>
              <a:ext cx="3030840" cy="82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45E2B25-9F74-49C0-8EF0-620CD5240F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97877" y="3061245"/>
                <a:ext cx="3039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FF92FA7-EA8A-49BA-A1F3-14B197F9C06D}"/>
                  </a:ext>
                </a:extLst>
              </p14:cNvPr>
              <p14:cNvContentPartPr/>
              <p14:nvPr/>
            </p14:nvContentPartPr>
            <p14:xfrm>
              <a:off x="6363717" y="5569005"/>
              <a:ext cx="1729080" cy="522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FF92FA7-EA8A-49BA-A1F3-14B197F9C06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9397" y="5564685"/>
                <a:ext cx="173772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 </a:t>
            </a:r>
            <a:r>
              <a:rPr lang="de-DE" sz="2903" b="1" dirty="0"/>
              <a:t>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(or Income = Expenditure)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Commodity market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4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Money market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IS-curve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equilibrium at the goods market with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 or Y</a:t>
            </a:r>
            <a:r>
              <a:rPr lang="en-US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=Y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Caution! I=S is in this case a condition and not an (ex post) identity as in the circular flow!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6" y="3889055"/>
            <a:ext cx="5318849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money supply = money demand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While we obtain money demand via the Keynesian function of money demand.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LM-Kurve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represents then the equilibrium at the money market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070A6B2-72F1-4167-A508-3696154329B4}"/>
                  </a:ext>
                </a:extLst>
              </p14:cNvPr>
              <p14:cNvContentPartPr/>
              <p14:nvPr/>
            </p14:nvContentPartPr>
            <p14:xfrm>
              <a:off x="281517" y="1284285"/>
              <a:ext cx="3554280" cy="106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070A6B2-72F1-4167-A508-3696154329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197" y="1279965"/>
                <a:ext cx="3562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3A85C10-75CA-4847-980F-EC4811C8FFAA}"/>
                  </a:ext>
                </a:extLst>
              </p14:cNvPr>
              <p14:cNvContentPartPr/>
              <p14:nvPr/>
            </p14:nvContentPartPr>
            <p14:xfrm>
              <a:off x="6371637" y="1801245"/>
              <a:ext cx="816480" cy="414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3A85C10-75CA-4847-980F-EC4811C8FF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7317" y="1796925"/>
                <a:ext cx="82512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6D0B9C-EC3F-4EFC-9EDB-9CB011E31C5B}"/>
              </a:ext>
            </a:extLst>
          </p:cNvPr>
          <p:cNvGrpSpPr/>
          <p:nvPr/>
        </p:nvGrpSpPr>
        <p:grpSpPr>
          <a:xfrm>
            <a:off x="7349757" y="1973685"/>
            <a:ext cx="390600" cy="157320"/>
            <a:chOff x="7349757" y="1973685"/>
            <a:chExt cx="39060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CD57A6-BFC4-4A14-BB0A-9C7B3F503792}"/>
                    </a:ext>
                  </a:extLst>
                </p14:cNvPr>
                <p14:cNvContentPartPr/>
                <p14:nvPr/>
              </p14:nvContentPartPr>
              <p14:xfrm>
                <a:off x="7349757" y="2029125"/>
                <a:ext cx="264240" cy="4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CD57A6-BFC4-4A14-BB0A-9C7B3F5037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5437" y="2024805"/>
                  <a:ext cx="272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A489324-D56D-4E0B-A811-A4AF6F009399}"/>
                    </a:ext>
                  </a:extLst>
                </p14:cNvPr>
                <p14:cNvContentPartPr/>
                <p14:nvPr/>
              </p14:nvContentPartPr>
              <p14:xfrm>
                <a:off x="7571517" y="1973685"/>
                <a:ext cx="168840" cy="157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A489324-D56D-4E0B-A811-A4AF6F0093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67197" y="1969365"/>
                  <a:ext cx="1774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21D5E49-D5B8-4F97-BDE8-EA286A09B165}"/>
              </a:ext>
            </a:extLst>
          </p:cNvPr>
          <p:cNvGrpSpPr/>
          <p:nvPr/>
        </p:nvGrpSpPr>
        <p:grpSpPr>
          <a:xfrm>
            <a:off x="8724957" y="567165"/>
            <a:ext cx="1826640" cy="301320"/>
            <a:chOff x="8724957" y="567165"/>
            <a:chExt cx="18266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6D9C71C-2996-43EB-8739-A662430C5DAE}"/>
                    </a:ext>
                  </a:extLst>
                </p14:cNvPr>
                <p14:cNvContentPartPr/>
                <p14:nvPr/>
              </p14:nvContentPartPr>
              <p14:xfrm>
                <a:off x="8724957" y="720165"/>
                <a:ext cx="128880" cy="148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6D9C71C-2996-43EB-8739-A662430C5D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20637" y="715845"/>
                  <a:ext cx="137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21F6E95-EF60-4520-98C7-1DCF3D3231C6}"/>
                    </a:ext>
                  </a:extLst>
                </p14:cNvPr>
                <p14:cNvContentPartPr/>
                <p14:nvPr/>
              </p14:nvContentPartPr>
              <p14:xfrm>
                <a:off x="8949237" y="572565"/>
                <a:ext cx="48600" cy="135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21F6E95-EF60-4520-98C7-1DCF3D3231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44917" y="568245"/>
                  <a:ext cx="57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65828C-77DA-4F2A-BEDE-E0ADED580ABF}"/>
                    </a:ext>
                  </a:extLst>
                </p14:cNvPr>
                <p14:cNvContentPartPr/>
                <p14:nvPr/>
              </p14:nvContentPartPr>
              <p14:xfrm>
                <a:off x="8872557" y="567165"/>
                <a:ext cx="190800" cy="118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65828C-77DA-4F2A-BEDE-E0ADED580A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8237" y="562845"/>
                  <a:ext cx="199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89B48F3-FD31-4B94-8304-3272C2D4D16F}"/>
                    </a:ext>
                  </a:extLst>
                </p14:cNvPr>
                <p14:cNvContentPartPr/>
                <p14:nvPr/>
              </p14:nvContentPartPr>
              <p14:xfrm>
                <a:off x="9185037" y="699645"/>
                <a:ext cx="210240" cy="14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89B48F3-FD31-4B94-8304-3272C2D4D1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80717" y="695325"/>
                  <a:ext cx="21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50AF014-B429-433B-BD95-ADB11FF08D28}"/>
                    </a:ext>
                  </a:extLst>
                </p14:cNvPr>
                <p14:cNvContentPartPr/>
                <p14:nvPr/>
              </p14:nvContentPartPr>
              <p14:xfrm>
                <a:off x="9226797" y="750405"/>
                <a:ext cx="170640" cy="24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50AF014-B429-433B-BD95-ADB11FF08D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22477" y="746085"/>
                  <a:ext cx="17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478746-54D2-4E17-8046-52E52DBC88BD}"/>
                    </a:ext>
                  </a:extLst>
                </p14:cNvPr>
                <p14:cNvContentPartPr/>
                <p14:nvPr/>
              </p14:nvContentPartPr>
              <p14:xfrm>
                <a:off x="9527757" y="652485"/>
                <a:ext cx="296640" cy="126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478746-54D2-4E17-8046-52E52DBC88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23437" y="648165"/>
                  <a:ext cx="305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E1DD824-5196-4D99-BEA9-22349136512A}"/>
                    </a:ext>
                  </a:extLst>
                </p14:cNvPr>
                <p14:cNvContentPartPr/>
                <p14:nvPr/>
              </p14:nvContentPartPr>
              <p14:xfrm>
                <a:off x="9742317" y="682365"/>
                <a:ext cx="150480" cy="14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E1DD824-5196-4D99-BEA9-2234913651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37997" y="678045"/>
                  <a:ext cx="159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E061D9B-284C-44EC-8626-24A5A6AADACD}"/>
                    </a:ext>
                  </a:extLst>
                </p14:cNvPr>
                <p14:cNvContentPartPr/>
                <p14:nvPr/>
              </p14:nvContentPartPr>
              <p14:xfrm>
                <a:off x="10038237" y="621165"/>
                <a:ext cx="6480" cy="135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E061D9B-284C-44EC-8626-24A5A6AADA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33917" y="616845"/>
                  <a:ext cx="15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0063B5-12AB-4D2D-9B41-F9135DECDEA1}"/>
                    </a:ext>
                  </a:extLst>
                </p14:cNvPr>
                <p14:cNvContentPartPr/>
                <p14:nvPr/>
              </p14:nvContentPartPr>
              <p14:xfrm>
                <a:off x="9958317" y="741045"/>
                <a:ext cx="179280" cy="6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0063B5-12AB-4D2D-9B41-F9135DECDE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53997" y="736725"/>
                  <a:ext cx="187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5AAA4EE-71A6-44F5-A9FE-620F7225037B}"/>
                    </a:ext>
                  </a:extLst>
                </p14:cNvPr>
                <p14:cNvContentPartPr/>
                <p14:nvPr/>
              </p14:nvContentPartPr>
              <p14:xfrm>
                <a:off x="9958317" y="599205"/>
                <a:ext cx="189360" cy="44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5AAA4EE-71A6-44F5-A9FE-620F722503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53997" y="594885"/>
                  <a:ext cx="19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B763D8-CEA8-46FC-95C9-B0C6D0CE2F4B}"/>
                    </a:ext>
                  </a:extLst>
                </p14:cNvPr>
                <p14:cNvContentPartPr/>
                <p14:nvPr/>
              </p14:nvContentPartPr>
              <p14:xfrm>
                <a:off x="10306797" y="636285"/>
                <a:ext cx="1080" cy="114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B763D8-CEA8-46FC-95C9-B0C6D0CE2F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02477" y="631965"/>
                  <a:ext cx="9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5AAA67-0376-498A-9687-347D521BA817}"/>
                    </a:ext>
                  </a:extLst>
                </p14:cNvPr>
                <p14:cNvContentPartPr/>
                <p14:nvPr/>
              </p14:nvContentPartPr>
              <p14:xfrm>
                <a:off x="10252797" y="673365"/>
                <a:ext cx="128520" cy="3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5AAA67-0376-498A-9687-347D521BA8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8477" y="669045"/>
                  <a:ext cx="137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321D0B2-081A-452F-BFCA-E7DA63A8AC56}"/>
                    </a:ext>
                  </a:extLst>
                </p14:cNvPr>
                <p14:cNvContentPartPr/>
                <p14:nvPr/>
              </p14:nvContentPartPr>
              <p14:xfrm>
                <a:off x="10397877" y="589125"/>
                <a:ext cx="153720" cy="197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321D0B2-081A-452F-BFCA-E7DA63A8AC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93557" y="584805"/>
                  <a:ext cx="16236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EF9EE52-56FB-4343-A4CC-E7137E1EFC25}"/>
                  </a:ext>
                </a:extLst>
              </p14:cNvPr>
              <p14:cNvContentPartPr/>
              <p14:nvPr/>
            </p14:nvContentPartPr>
            <p14:xfrm>
              <a:off x="9915837" y="488325"/>
              <a:ext cx="734040" cy="398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EF9EE52-56FB-4343-A4CC-E7137E1EFC2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11517" y="484005"/>
                <a:ext cx="74268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C5C5EFDE-B803-4F64-94BA-A54976EA9607}"/>
              </a:ext>
            </a:extLst>
          </p:cNvPr>
          <p:cNvGrpSpPr/>
          <p:nvPr/>
        </p:nvGrpSpPr>
        <p:grpSpPr>
          <a:xfrm>
            <a:off x="9981717" y="128325"/>
            <a:ext cx="1559880" cy="255960"/>
            <a:chOff x="9981717" y="128325"/>
            <a:chExt cx="15598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E31BCB-5F40-4FDE-9FF3-F7AE66BC0A53}"/>
                    </a:ext>
                  </a:extLst>
                </p14:cNvPr>
                <p14:cNvContentPartPr/>
                <p14:nvPr/>
              </p14:nvContentPartPr>
              <p14:xfrm>
                <a:off x="9981717" y="231645"/>
                <a:ext cx="244080" cy="152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E31BCB-5F40-4FDE-9FF3-F7AE66BC0A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77397" y="227325"/>
                  <a:ext cx="252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EB21A8C-76B2-424E-A0C5-4E03945D1210}"/>
                    </a:ext>
                  </a:extLst>
                </p14:cNvPr>
                <p14:cNvContentPartPr/>
                <p14:nvPr/>
              </p14:nvContentPartPr>
              <p14:xfrm>
                <a:off x="10257117" y="223005"/>
                <a:ext cx="96120" cy="52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EB21A8C-76B2-424E-A0C5-4E03945D12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52797" y="218685"/>
                  <a:ext cx="104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AF9DB0D-B7DA-4A2E-BB94-C776F13545B0}"/>
                    </a:ext>
                  </a:extLst>
                </p14:cNvPr>
                <p14:cNvContentPartPr/>
                <p14:nvPr/>
              </p14:nvContentPartPr>
              <p14:xfrm>
                <a:off x="10390677" y="152445"/>
                <a:ext cx="182880" cy="10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AF9DB0D-B7DA-4A2E-BB94-C776F13545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86357" y="148125"/>
                  <a:ext cx="191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85EEC91-1F06-44C6-A005-6766DAD61756}"/>
                    </a:ext>
                  </a:extLst>
                </p14:cNvPr>
                <p14:cNvContentPartPr/>
                <p14:nvPr/>
              </p14:nvContentPartPr>
              <p14:xfrm>
                <a:off x="10692357" y="202845"/>
                <a:ext cx="36360" cy="81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85EEC91-1F06-44C6-A005-6766DAD617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88037" y="198525"/>
                  <a:ext cx="45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AF66D9-91A9-4576-B34F-3172324BADE7}"/>
                    </a:ext>
                  </a:extLst>
                </p14:cNvPr>
                <p14:cNvContentPartPr/>
                <p14:nvPr/>
              </p14:nvContentPartPr>
              <p14:xfrm>
                <a:off x="10753917" y="223365"/>
                <a:ext cx="103320" cy="43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AF66D9-91A9-4576-B34F-3172324BAD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49597" y="219045"/>
                  <a:ext cx="111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C05195B-2BEE-409E-808F-1086B8665907}"/>
                    </a:ext>
                  </a:extLst>
                </p14:cNvPr>
                <p14:cNvContentPartPr/>
                <p14:nvPr/>
              </p14:nvContentPartPr>
              <p14:xfrm>
                <a:off x="10874157" y="196725"/>
                <a:ext cx="142200" cy="73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C05195B-2BEE-409E-808F-1086B86659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69837" y="192405"/>
                  <a:ext cx="150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DC027BE-06D2-4A5C-8BF3-EC256684AF8D}"/>
                    </a:ext>
                  </a:extLst>
                </p14:cNvPr>
                <p14:cNvContentPartPr/>
                <p14:nvPr/>
              </p14:nvContentPartPr>
              <p14:xfrm>
                <a:off x="11037237" y="204645"/>
                <a:ext cx="44640" cy="67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DC027BE-06D2-4A5C-8BF3-EC256684AF8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32917" y="200325"/>
                  <a:ext cx="53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6E1C70C-80E8-4213-8CF0-1AA0C0831285}"/>
                    </a:ext>
                  </a:extLst>
                </p14:cNvPr>
                <p14:cNvContentPartPr/>
                <p14:nvPr/>
              </p14:nvContentPartPr>
              <p14:xfrm>
                <a:off x="11085477" y="129045"/>
                <a:ext cx="184320" cy="123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6E1C70C-80E8-4213-8CF0-1AA0C08312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81157" y="124725"/>
                  <a:ext cx="192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613BC3F-80CA-4048-8469-963D4582F430}"/>
                    </a:ext>
                  </a:extLst>
                </p14:cNvPr>
                <p14:cNvContentPartPr/>
                <p14:nvPr/>
              </p14:nvContentPartPr>
              <p14:xfrm>
                <a:off x="11318397" y="128325"/>
                <a:ext cx="223200" cy="132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613BC3F-80CA-4048-8469-963D4582F4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14077" y="124005"/>
                  <a:ext cx="23184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D371857-2FC2-486D-AE79-E486669106C5}"/>
                  </a:ext>
                </a:extLst>
              </p14:cNvPr>
              <p14:cNvContentPartPr/>
              <p14:nvPr/>
            </p14:nvContentPartPr>
            <p14:xfrm>
              <a:off x="6379557" y="1798365"/>
              <a:ext cx="776880" cy="4442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D371857-2FC2-486D-AE79-E486669106C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75237" y="1794045"/>
                <a:ext cx="785520" cy="4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1E905393-4587-4BC6-B3A8-C0BE5CD3E394}"/>
              </a:ext>
            </a:extLst>
          </p:cNvPr>
          <p:cNvGrpSpPr/>
          <p:nvPr/>
        </p:nvGrpSpPr>
        <p:grpSpPr>
          <a:xfrm>
            <a:off x="7936917" y="1077645"/>
            <a:ext cx="3879360" cy="1295640"/>
            <a:chOff x="7936917" y="1077645"/>
            <a:chExt cx="3879360" cy="12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86B7F6-9D65-4DA1-97E2-EAA85D762BBD}"/>
                    </a:ext>
                  </a:extLst>
                </p14:cNvPr>
                <p14:cNvContentPartPr/>
                <p14:nvPr/>
              </p14:nvContentPartPr>
              <p14:xfrm>
                <a:off x="8030517" y="1947765"/>
                <a:ext cx="99720" cy="10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86B7F6-9D65-4DA1-97E2-EAA85D762B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26197" y="1943445"/>
                  <a:ext cx="108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8E4ACB2-37C1-4E4D-9BAF-1EB427387121}"/>
                    </a:ext>
                  </a:extLst>
                </p14:cNvPr>
                <p14:cNvContentPartPr/>
                <p14:nvPr/>
              </p14:nvContentPartPr>
              <p14:xfrm>
                <a:off x="8101437" y="1969005"/>
                <a:ext cx="64800" cy="166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8E4ACB2-37C1-4E4D-9BAF-1EB4273871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97117" y="1964685"/>
                  <a:ext cx="73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A78265E-CB8E-449B-B134-9F87A42FAEAC}"/>
                    </a:ext>
                  </a:extLst>
                </p14:cNvPr>
                <p14:cNvContentPartPr/>
                <p14:nvPr/>
              </p14:nvContentPartPr>
              <p14:xfrm>
                <a:off x="8242557" y="1877205"/>
                <a:ext cx="16200" cy="83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A78265E-CB8E-449B-B134-9F87A42FAE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8237" y="1872885"/>
                  <a:ext cx="24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56EEB2A-9FC1-45ED-B1B0-80C7F88C0B0B}"/>
                    </a:ext>
                  </a:extLst>
                </p14:cNvPr>
                <p14:cNvContentPartPr/>
                <p14:nvPr/>
              </p14:nvContentPartPr>
              <p14:xfrm>
                <a:off x="8182797" y="1871445"/>
                <a:ext cx="144000" cy="118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56EEB2A-9FC1-45ED-B1B0-80C7F88C0B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78477" y="1867125"/>
                  <a:ext cx="152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BC5612E-93DD-46BA-9257-4A1523420313}"/>
                    </a:ext>
                  </a:extLst>
                </p14:cNvPr>
                <p14:cNvContentPartPr/>
                <p14:nvPr/>
              </p14:nvContentPartPr>
              <p14:xfrm>
                <a:off x="8372517" y="2043165"/>
                <a:ext cx="201240" cy="2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BC5612E-93DD-46BA-9257-4A15234203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68197" y="2038845"/>
                  <a:ext cx="209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315D14-0F89-4581-AE30-15DE73775E56}"/>
                    </a:ext>
                  </a:extLst>
                </p14:cNvPr>
                <p14:cNvContentPartPr/>
                <p14:nvPr/>
              </p14:nvContentPartPr>
              <p14:xfrm>
                <a:off x="8667357" y="1993125"/>
                <a:ext cx="252000" cy="111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315D14-0F89-4581-AE30-15DE73775E5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63037" y="1988805"/>
                  <a:ext cx="260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8552DFA-BCE6-4A7B-B09B-8F74341D9E77}"/>
                    </a:ext>
                  </a:extLst>
                </p14:cNvPr>
                <p14:cNvContentPartPr/>
                <p14:nvPr/>
              </p14:nvContentPartPr>
              <p14:xfrm>
                <a:off x="8260917" y="1077645"/>
                <a:ext cx="374760" cy="558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8552DFA-BCE6-4A7B-B09B-8F74341D9E7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56597" y="1073325"/>
                  <a:ext cx="3834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762730E-4574-40BD-9BC1-483B448840D1}"/>
                    </a:ext>
                  </a:extLst>
                </p14:cNvPr>
                <p14:cNvContentPartPr/>
                <p14:nvPr/>
              </p14:nvContentPartPr>
              <p14:xfrm>
                <a:off x="8130957" y="1340445"/>
                <a:ext cx="275760" cy="324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762730E-4574-40BD-9BC1-483B448840D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26637" y="1336125"/>
                  <a:ext cx="284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971211-453A-4DAE-A22D-F25299558402}"/>
                    </a:ext>
                  </a:extLst>
                </p14:cNvPr>
                <p14:cNvContentPartPr/>
                <p14:nvPr/>
              </p14:nvContentPartPr>
              <p14:xfrm>
                <a:off x="9064077" y="2025885"/>
                <a:ext cx="179640" cy="5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971211-453A-4DAE-A22D-F2529955840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59757" y="2021565"/>
                  <a:ext cx="188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D8CCB1-9B30-40D7-AEA6-55FA53224A83}"/>
                    </a:ext>
                  </a:extLst>
                </p14:cNvPr>
                <p14:cNvContentPartPr/>
                <p14:nvPr/>
              </p14:nvContentPartPr>
              <p14:xfrm>
                <a:off x="9079197" y="2065125"/>
                <a:ext cx="164880" cy="12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D8CCB1-9B30-40D7-AEA6-55FA53224A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4877" y="2060805"/>
                  <a:ext cx="173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7DA02D-371D-48BC-BE60-3752449E4FCB}"/>
                    </a:ext>
                  </a:extLst>
                </p14:cNvPr>
                <p14:cNvContentPartPr/>
                <p14:nvPr/>
              </p14:nvContentPartPr>
              <p14:xfrm>
                <a:off x="9431997" y="1987725"/>
                <a:ext cx="22320" cy="118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7DA02D-371D-48BC-BE60-3752449E4F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27677" y="1983405"/>
                  <a:ext cx="30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7EE4A8B-A332-46BF-9FE9-C132368E6EB0}"/>
                    </a:ext>
                  </a:extLst>
                </p14:cNvPr>
                <p14:cNvContentPartPr/>
                <p14:nvPr/>
              </p14:nvContentPartPr>
              <p14:xfrm>
                <a:off x="9352797" y="2090685"/>
                <a:ext cx="211680" cy="20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7EE4A8B-A332-46BF-9FE9-C132368E6E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48477" y="2086365"/>
                  <a:ext cx="220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D23569-5507-4F5D-A075-F7A77F590E9B}"/>
                    </a:ext>
                  </a:extLst>
                </p14:cNvPr>
                <p14:cNvContentPartPr/>
                <p14:nvPr/>
              </p14:nvContentPartPr>
              <p14:xfrm>
                <a:off x="9314637" y="1937325"/>
                <a:ext cx="275040" cy="36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D23569-5507-4F5D-A075-F7A77F590E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10317" y="1933005"/>
                  <a:ext cx="283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92DB27D-3B96-4782-A231-AF708BF776C0}"/>
                    </a:ext>
                  </a:extLst>
                </p14:cNvPr>
                <p14:cNvContentPartPr/>
                <p14:nvPr/>
              </p14:nvContentPartPr>
              <p14:xfrm>
                <a:off x="9216357" y="1796925"/>
                <a:ext cx="144720" cy="104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92DB27D-3B96-4782-A231-AF708BF776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12037" y="1792605"/>
                  <a:ext cx="153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ADF17AD-909C-4465-B2BF-DE5508DB53D5}"/>
                    </a:ext>
                  </a:extLst>
                </p14:cNvPr>
                <p14:cNvContentPartPr/>
                <p14:nvPr/>
              </p14:nvContentPartPr>
              <p14:xfrm>
                <a:off x="9197637" y="1796925"/>
                <a:ext cx="289080" cy="280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ADF17AD-909C-4465-B2BF-DE5508DB53D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93317" y="1792605"/>
                  <a:ext cx="297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5602AFC-A9E3-49FF-BC7F-1CED05A57BCD}"/>
                    </a:ext>
                  </a:extLst>
                </p14:cNvPr>
                <p14:cNvContentPartPr/>
                <p14:nvPr/>
              </p14:nvContentPartPr>
              <p14:xfrm>
                <a:off x="9629637" y="1992045"/>
                <a:ext cx="241920" cy="194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5602AFC-A9E3-49FF-BC7F-1CED05A57B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25317" y="1987725"/>
                  <a:ext cx="25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E19925-0E77-4B38-ADA8-C09A9B7A9723}"/>
                    </a:ext>
                  </a:extLst>
                </p14:cNvPr>
                <p14:cNvContentPartPr/>
                <p14:nvPr/>
              </p14:nvContentPartPr>
              <p14:xfrm>
                <a:off x="9904317" y="2007525"/>
                <a:ext cx="111600" cy="41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E19925-0E77-4B38-ADA8-C09A9B7A97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99997" y="2003205"/>
                  <a:ext cx="120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4E6579-8BAD-415A-B454-9F8A122DABF2}"/>
                    </a:ext>
                  </a:extLst>
                </p14:cNvPr>
                <p14:cNvContentPartPr/>
                <p14:nvPr/>
              </p14:nvContentPartPr>
              <p14:xfrm>
                <a:off x="10010517" y="1938405"/>
                <a:ext cx="173160" cy="109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4E6579-8BAD-415A-B454-9F8A122DAB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06197" y="1934085"/>
                  <a:ext cx="181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E868CBE-3D1B-43C8-9D29-94220717C10E}"/>
                    </a:ext>
                  </a:extLst>
                </p14:cNvPr>
                <p14:cNvContentPartPr/>
                <p14:nvPr/>
              </p14:nvContentPartPr>
              <p14:xfrm>
                <a:off x="10303917" y="1957845"/>
                <a:ext cx="12960" cy="107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E868CBE-3D1B-43C8-9D29-94220717C1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9597" y="1953525"/>
                  <a:ext cx="21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516C00-E36B-4C41-9D43-C0B3024F7D9C}"/>
                    </a:ext>
                  </a:extLst>
                </p14:cNvPr>
                <p14:cNvContentPartPr/>
                <p14:nvPr/>
              </p14:nvContentPartPr>
              <p14:xfrm>
                <a:off x="10204197" y="1947045"/>
                <a:ext cx="165960" cy="101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516C00-E36B-4C41-9D43-C0B3024F7D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99877" y="1942725"/>
                  <a:ext cx="174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FB51F3-AA35-40D1-B2D7-DD65D34233F3}"/>
                    </a:ext>
                  </a:extLst>
                </p14:cNvPr>
                <p14:cNvContentPartPr/>
                <p14:nvPr/>
              </p14:nvContentPartPr>
              <p14:xfrm>
                <a:off x="10378437" y="1976565"/>
                <a:ext cx="128160" cy="8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FB51F3-AA35-40D1-B2D7-DD65D34233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74117" y="1972245"/>
                  <a:ext cx="136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FFBD2C-A7E4-4EC7-BE64-2A55F7685856}"/>
                    </a:ext>
                  </a:extLst>
                </p14:cNvPr>
                <p14:cNvContentPartPr/>
                <p14:nvPr/>
              </p14:nvContentPartPr>
              <p14:xfrm>
                <a:off x="10486437" y="1937325"/>
                <a:ext cx="152280" cy="101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FFBD2C-A7E4-4EC7-BE64-2A55F76858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82117" y="1933005"/>
                  <a:ext cx="16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644D2C9-F741-4430-91A1-B23DD10EDE3C}"/>
                    </a:ext>
                  </a:extLst>
                </p14:cNvPr>
                <p14:cNvContentPartPr/>
                <p14:nvPr/>
              </p14:nvContentPartPr>
              <p14:xfrm>
                <a:off x="10641597" y="1949565"/>
                <a:ext cx="56520" cy="86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644D2C9-F741-4430-91A1-B23DD10EDE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37277" y="1945245"/>
                  <a:ext cx="65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9CC10C-BFB9-4481-A469-8CF4FF1646D6}"/>
                    </a:ext>
                  </a:extLst>
                </p14:cNvPr>
                <p14:cNvContentPartPr/>
                <p14:nvPr/>
              </p14:nvContentPartPr>
              <p14:xfrm>
                <a:off x="10697037" y="1884045"/>
                <a:ext cx="399240" cy="135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9CC10C-BFB9-4481-A469-8CF4FF1646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92717" y="1879725"/>
                  <a:ext cx="407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E7E656-08F3-4112-AA5B-84C31187DDAC}"/>
                    </a:ext>
                  </a:extLst>
                </p14:cNvPr>
                <p14:cNvContentPartPr/>
                <p14:nvPr/>
              </p14:nvContentPartPr>
              <p14:xfrm>
                <a:off x="11036877" y="1920405"/>
                <a:ext cx="109440" cy="115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E7E656-08F3-4112-AA5B-84C31187DDA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32557" y="1916085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6709121-7D54-4672-B5C3-D134413C8EC7}"/>
                    </a:ext>
                  </a:extLst>
                </p14:cNvPr>
                <p14:cNvContentPartPr/>
                <p14:nvPr/>
              </p14:nvContentPartPr>
              <p14:xfrm>
                <a:off x="11256837" y="1978365"/>
                <a:ext cx="213480" cy="16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6709121-7D54-4672-B5C3-D134413C8E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52517" y="1974045"/>
                  <a:ext cx="222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D7A4A74-C01E-4634-A994-CFB729F90F0B}"/>
                    </a:ext>
                  </a:extLst>
                </p14:cNvPr>
                <p14:cNvContentPartPr/>
                <p14:nvPr/>
              </p14:nvContentPartPr>
              <p14:xfrm>
                <a:off x="11279877" y="2027685"/>
                <a:ext cx="213120" cy="20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D7A4A74-C01E-4634-A994-CFB729F90F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75557" y="2023365"/>
                  <a:ext cx="221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49E7E54-CE43-48F6-B944-4B91A744FA23}"/>
                    </a:ext>
                  </a:extLst>
                </p14:cNvPr>
                <p14:cNvContentPartPr/>
                <p14:nvPr/>
              </p14:nvContentPartPr>
              <p14:xfrm>
                <a:off x="11608917" y="1930485"/>
                <a:ext cx="207360" cy="149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49E7E54-CE43-48F6-B944-4B91A744FA2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04597" y="1926165"/>
                  <a:ext cx="216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E9824D5-347D-48F4-B893-D43AAC67A6DA}"/>
                    </a:ext>
                  </a:extLst>
                </p14:cNvPr>
                <p14:cNvContentPartPr/>
                <p14:nvPr/>
              </p14:nvContentPartPr>
              <p14:xfrm>
                <a:off x="7936917" y="1716285"/>
                <a:ext cx="991440" cy="657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E9824D5-347D-48F4-B893-D43AAC67A6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32597" y="1711965"/>
                  <a:ext cx="1000080" cy="66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5E472DF-7F74-416D-AEE9-FFB8DF6F2358}"/>
                  </a:ext>
                </a:extLst>
              </p14:cNvPr>
              <p14:cNvContentPartPr/>
              <p14:nvPr/>
            </p14:nvContentPartPr>
            <p14:xfrm>
              <a:off x="208077" y="1343685"/>
              <a:ext cx="3272040" cy="48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5E472DF-7F74-416D-AEE9-FFB8DF6F23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3757" y="1339365"/>
                <a:ext cx="3280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C7B25D7-10A3-414A-8F77-4336C49EFD9E}"/>
                  </a:ext>
                </a:extLst>
              </p14:cNvPr>
              <p14:cNvContentPartPr/>
              <p14:nvPr/>
            </p14:nvContentPartPr>
            <p14:xfrm>
              <a:off x="5794557" y="2182125"/>
              <a:ext cx="377640" cy="334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C7B25D7-10A3-414A-8F77-4336C49EFD9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90237" y="2177805"/>
                <a:ext cx="386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8C8657A-9600-4A44-84D2-CA69D48CBBF0}"/>
                  </a:ext>
                </a:extLst>
              </p14:cNvPr>
              <p14:cNvContentPartPr/>
              <p14:nvPr/>
            </p14:nvContentPartPr>
            <p14:xfrm>
              <a:off x="1509837" y="4833525"/>
              <a:ext cx="2268720" cy="1508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8C8657A-9600-4A44-84D2-CA69D48CBBF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05517" y="4829205"/>
                <a:ext cx="2277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0E377688-9AA9-4C64-AD70-6E20A56F99AD}"/>
                  </a:ext>
                </a:extLst>
              </p14:cNvPr>
              <p14:cNvContentPartPr/>
              <p14:nvPr/>
            </p14:nvContentPartPr>
            <p14:xfrm>
              <a:off x="5094717" y="4765125"/>
              <a:ext cx="3177360" cy="61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0E377688-9AA9-4C64-AD70-6E20A56F99A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090397" y="4760805"/>
                <a:ext cx="3186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B3BA519-50E6-48F3-9611-1423A717FEDF}"/>
                  </a:ext>
                </a:extLst>
              </p14:cNvPr>
              <p14:cNvContentPartPr/>
              <p14:nvPr/>
            </p14:nvContentPartPr>
            <p14:xfrm>
              <a:off x="6958437" y="3774765"/>
              <a:ext cx="2452320" cy="745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B3BA519-50E6-48F3-9611-1423A717FED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954117" y="3770445"/>
                <a:ext cx="2460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56B78DE-967F-4515-9CFF-8CBE31ADCD4C}"/>
                  </a:ext>
                </a:extLst>
              </p14:cNvPr>
              <p14:cNvContentPartPr/>
              <p14:nvPr/>
            </p14:nvContentPartPr>
            <p14:xfrm>
              <a:off x="163437" y="3616005"/>
              <a:ext cx="569520" cy="1281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56B78DE-967F-4515-9CFF-8CBE31ADCD4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9117" y="3611685"/>
                <a:ext cx="57816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3276FFB4-8FBB-4FD6-8B41-16A5574195D8}"/>
              </a:ext>
            </a:extLst>
          </p:cNvPr>
          <p:cNvGrpSpPr/>
          <p:nvPr/>
        </p:nvGrpSpPr>
        <p:grpSpPr>
          <a:xfrm>
            <a:off x="5552277" y="4274085"/>
            <a:ext cx="307440" cy="215640"/>
            <a:chOff x="5552277" y="4274085"/>
            <a:chExt cx="3074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1DFE0FE-133D-48EB-8E5D-847C2D5FD90D}"/>
                    </a:ext>
                  </a:extLst>
                </p14:cNvPr>
                <p14:cNvContentPartPr/>
                <p14:nvPr/>
              </p14:nvContentPartPr>
              <p14:xfrm>
                <a:off x="5552277" y="4334565"/>
                <a:ext cx="136080" cy="155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1DFE0FE-133D-48EB-8E5D-847C2D5FD90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47957" y="4330245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F259702-FE82-484A-BB5A-FB3F2ED907D4}"/>
                    </a:ext>
                  </a:extLst>
                </p14:cNvPr>
                <p14:cNvContentPartPr/>
                <p14:nvPr/>
              </p14:nvContentPartPr>
              <p14:xfrm>
                <a:off x="5736597" y="4274085"/>
                <a:ext cx="123120" cy="81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F259702-FE82-484A-BB5A-FB3F2ED907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32277" y="4269765"/>
                  <a:ext cx="13176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5D244B6-84F9-4457-9C11-A029E14B1AC4}"/>
                  </a:ext>
                </a:extLst>
              </p14:cNvPr>
              <p14:cNvContentPartPr/>
              <p14:nvPr/>
            </p14:nvContentPartPr>
            <p14:xfrm>
              <a:off x="6734517" y="4087245"/>
              <a:ext cx="617760" cy="4492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5D244B6-84F9-4457-9C11-A029E14B1AC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730197" y="4082925"/>
                <a:ext cx="6264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8DBB147-706C-4F48-9607-76E190B75E71}"/>
                  </a:ext>
                </a:extLst>
              </p14:cNvPr>
              <p14:cNvContentPartPr/>
              <p14:nvPr/>
            </p14:nvContentPartPr>
            <p14:xfrm>
              <a:off x="3707637" y="238485"/>
              <a:ext cx="3309840" cy="7578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8DBB147-706C-4F48-9607-76E190B75E7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03317" y="234165"/>
                <a:ext cx="331848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E4809C1-C6AC-4112-9BED-77D84EEFCBAF}"/>
                  </a:ext>
                </a:extLst>
              </p14:cNvPr>
              <p14:cNvContentPartPr/>
              <p14:nvPr/>
            </p14:nvContentPartPr>
            <p14:xfrm>
              <a:off x="1500477" y="4750725"/>
              <a:ext cx="2364480" cy="1328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E4809C1-C6AC-4112-9BED-77D84EEFCBA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496157" y="4746405"/>
                <a:ext cx="23731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D4CEADBC-632B-4AFA-B877-159D8F4C479F}"/>
              </a:ext>
            </a:extLst>
          </p:cNvPr>
          <p:cNvGrpSpPr/>
          <p:nvPr/>
        </p:nvGrpSpPr>
        <p:grpSpPr>
          <a:xfrm>
            <a:off x="44637" y="631965"/>
            <a:ext cx="943200" cy="4977720"/>
            <a:chOff x="44637" y="631965"/>
            <a:chExt cx="943200" cy="49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192DD34-60CE-486D-8D58-356BC203CD91}"/>
                    </a:ext>
                  </a:extLst>
                </p14:cNvPr>
                <p14:cNvContentPartPr/>
                <p14:nvPr/>
              </p14:nvContentPartPr>
              <p14:xfrm>
                <a:off x="119157" y="664365"/>
                <a:ext cx="462600" cy="808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192DD34-60CE-486D-8D58-356BC203CD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837" y="660045"/>
                  <a:ext cx="47124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D6A8AB-09C2-44BD-94BA-0C0FB7842381}"/>
                    </a:ext>
                  </a:extLst>
                </p14:cNvPr>
                <p14:cNvContentPartPr/>
                <p14:nvPr/>
              </p14:nvContentPartPr>
              <p14:xfrm>
                <a:off x="95037" y="721605"/>
                <a:ext cx="462600" cy="752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D6A8AB-09C2-44BD-94BA-0C0FB78423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717" y="717285"/>
                  <a:ext cx="47124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2D1699-90CA-4007-9FC6-8A8C375890ED}"/>
                    </a:ext>
                  </a:extLst>
                </p14:cNvPr>
                <p14:cNvContentPartPr/>
                <p14:nvPr/>
              </p14:nvContentPartPr>
              <p14:xfrm>
                <a:off x="329037" y="631965"/>
                <a:ext cx="513360" cy="4977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2D1699-90CA-4007-9FC6-8A8C375890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4717" y="627645"/>
                  <a:ext cx="522000" cy="49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068EDF-2CFB-436A-B028-6D6B82CEF3F3}"/>
                    </a:ext>
                  </a:extLst>
                </p14:cNvPr>
                <p14:cNvContentPartPr/>
                <p14:nvPr/>
              </p14:nvContentPartPr>
              <p14:xfrm>
                <a:off x="44637" y="2970525"/>
                <a:ext cx="943200" cy="882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068EDF-2CFB-436A-B028-6D6B82CEF3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317" y="2966205"/>
                  <a:ext cx="95184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8DF1C40-C858-4E35-8076-D2DB5FE23D6D}"/>
                    </a:ext>
                  </a:extLst>
                </p14:cNvPr>
                <p14:cNvContentPartPr/>
                <p14:nvPr/>
              </p14:nvContentPartPr>
              <p14:xfrm>
                <a:off x="86037" y="756525"/>
                <a:ext cx="654840" cy="641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8DF1C40-C858-4E35-8076-D2DB5FE23D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717" y="752205"/>
                  <a:ext cx="663480" cy="64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300DB579-87A5-4C3C-B32C-A9A4E8530C64}"/>
              </a:ext>
            </a:extLst>
          </p:cNvPr>
          <p:cNvGrpSpPr/>
          <p:nvPr/>
        </p:nvGrpSpPr>
        <p:grpSpPr>
          <a:xfrm>
            <a:off x="179277" y="5314485"/>
            <a:ext cx="2407320" cy="1136160"/>
            <a:chOff x="179277" y="5314485"/>
            <a:chExt cx="2407320" cy="11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9312458-0B2F-47B0-8B6A-099640A1C202}"/>
                    </a:ext>
                  </a:extLst>
                </p14:cNvPr>
                <p14:cNvContentPartPr/>
                <p14:nvPr/>
              </p14:nvContentPartPr>
              <p14:xfrm>
                <a:off x="179277" y="5620485"/>
                <a:ext cx="140040" cy="281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9312458-0B2F-47B0-8B6A-099640A1C20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4957" y="5616165"/>
                  <a:ext cx="148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171E3A7-55F5-4D33-9691-1634D0FD0E40}"/>
                    </a:ext>
                  </a:extLst>
                </p14:cNvPr>
                <p14:cNvContentPartPr/>
                <p14:nvPr/>
              </p14:nvContentPartPr>
              <p14:xfrm>
                <a:off x="361437" y="5688165"/>
                <a:ext cx="167760" cy="81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171E3A7-55F5-4D33-9691-1634D0FD0E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7117" y="5683845"/>
                  <a:ext cx="176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4ECCAC7-B97C-4D1F-B972-7B9C2A530B42}"/>
                    </a:ext>
                  </a:extLst>
                </p14:cNvPr>
                <p14:cNvContentPartPr/>
                <p14:nvPr/>
              </p14:nvContentPartPr>
              <p14:xfrm>
                <a:off x="648717" y="5562525"/>
                <a:ext cx="185400" cy="216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4ECCAC7-B97C-4D1F-B972-7B9C2A530B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4397" y="5558205"/>
                  <a:ext cx="194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B63ABFE-4D46-42CF-A394-051971B90914}"/>
                    </a:ext>
                  </a:extLst>
                </p14:cNvPr>
                <p14:cNvContentPartPr/>
                <p14:nvPr/>
              </p14:nvContentPartPr>
              <p14:xfrm>
                <a:off x="762477" y="5549925"/>
                <a:ext cx="106920" cy="165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B63ABFE-4D46-42CF-A394-051971B909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8157" y="5545605"/>
                  <a:ext cx="115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9A2C799-4DB1-475A-AB11-7ADA0FB5EDD9}"/>
                    </a:ext>
                  </a:extLst>
                </p14:cNvPr>
                <p14:cNvContentPartPr/>
                <p14:nvPr/>
              </p14:nvContentPartPr>
              <p14:xfrm>
                <a:off x="888477" y="5605005"/>
                <a:ext cx="67320" cy="83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9A2C799-4DB1-475A-AB11-7ADA0FB5EDD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4157" y="5600685"/>
                  <a:ext cx="75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12768A2-CB97-4EAD-82F3-E6BF0F82DC2B}"/>
                    </a:ext>
                  </a:extLst>
                </p14:cNvPr>
                <p14:cNvContentPartPr/>
                <p14:nvPr/>
              </p14:nvContentPartPr>
              <p14:xfrm>
                <a:off x="1125717" y="5576205"/>
                <a:ext cx="97200" cy="88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12768A2-CB97-4EAD-82F3-E6BF0F82DC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1397" y="5571885"/>
                  <a:ext cx="105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E09A3C1-F9F6-49AE-BC27-461A1C5C7C7B}"/>
                    </a:ext>
                  </a:extLst>
                </p14:cNvPr>
                <p14:cNvContentPartPr/>
                <p14:nvPr/>
              </p14:nvContentPartPr>
              <p14:xfrm>
                <a:off x="1236597" y="5564685"/>
                <a:ext cx="188640" cy="82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E09A3C1-F9F6-49AE-BC27-461A1C5C7C7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32277" y="5560365"/>
                  <a:ext cx="197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BB68CDF-097A-45BC-9219-05DF1442F88F}"/>
                    </a:ext>
                  </a:extLst>
                </p14:cNvPr>
                <p14:cNvContentPartPr/>
                <p14:nvPr/>
              </p14:nvContentPartPr>
              <p14:xfrm>
                <a:off x="1450797" y="5547045"/>
                <a:ext cx="92880" cy="43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BB68CDF-097A-45BC-9219-05DF1442F8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46477" y="5542725"/>
                  <a:ext cx="101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D908809-6087-4582-BDD2-CA5DA794EB25}"/>
                    </a:ext>
                  </a:extLst>
                </p14:cNvPr>
                <p14:cNvContentPartPr/>
                <p14:nvPr/>
              </p14:nvContentPartPr>
              <p14:xfrm>
                <a:off x="1585077" y="5504925"/>
                <a:ext cx="88560" cy="60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D908809-6087-4582-BDD2-CA5DA794EB2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80757" y="5500605"/>
                  <a:ext cx="97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9A8BD3D-205B-4148-900F-10B181263100}"/>
                    </a:ext>
                  </a:extLst>
                </p14:cNvPr>
                <p14:cNvContentPartPr/>
                <p14:nvPr/>
              </p14:nvContentPartPr>
              <p14:xfrm>
                <a:off x="1713597" y="5489085"/>
                <a:ext cx="96480" cy="64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9A8BD3D-205B-4148-900F-10B1812631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09277" y="5484765"/>
                  <a:ext cx="105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9F05666-BA3F-4F32-9702-B86809E77B71}"/>
                    </a:ext>
                  </a:extLst>
                </p14:cNvPr>
                <p14:cNvContentPartPr/>
                <p14:nvPr/>
              </p14:nvContentPartPr>
              <p14:xfrm>
                <a:off x="1834917" y="5385405"/>
                <a:ext cx="167400" cy="136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9F05666-BA3F-4F32-9702-B86809E77B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30597" y="5381085"/>
                  <a:ext cx="176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254D09B-031D-42DA-895C-BEC60CE44862}"/>
                    </a:ext>
                  </a:extLst>
                </p14:cNvPr>
                <p14:cNvContentPartPr/>
                <p14:nvPr/>
              </p14:nvContentPartPr>
              <p14:xfrm>
                <a:off x="1975317" y="5364525"/>
                <a:ext cx="30240" cy="50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254D09B-031D-42DA-895C-BEC60CE4486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70997" y="5360205"/>
                  <a:ext cx="38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0E2DAE6-5B35-4434-8BAA-AF82C2C93E3F}"/>
                    </a:ext>
                  </a:extLst>
                </p14:cNvPr>
                <p14:cNvContentPartPr/>
                <p14:nvPr/>
              </p14:nvContentPartPr>
              <p14:xfrm>
                <a:off x="2045157" y="5421045"/>
                <a:ext cx="150840" cy="56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0E2DAE6-5B35-4434-8BAA-AF82C2C93E3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40837" y="5416725"/>
                  <a:ext cx="159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078304-420A-4127-891F-85C363E81C63}"/>
                    </a:ext>
                  </a:extLst>
                </p14:cNvPr>
                <p14:cNvContentPartPr/>
                <p14:nvPr/>
              </p14:nvContentPartPr>
              <p14:xfrm>
                <a:off x="2327397" y="5314485"/>
                <a:ext cx="227160" cy="240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078304-420A-4127-891F-85C363E81C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23077" y="5310165"/>
                  <a:ext cx="235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4A3BC9E-96C3-47A4-B3C0-2EC820E8F5C1}"/>
                    </a:ext>
                  </a:extLst>
                </p14:cNvPr>
                <p14:cNvContentPartPr/>
                <p14:nvPr/>
              </p14:nvContentPartPr>
              <p14:xfrm>
                <a:off x="704157" y="5883285"/>
                <a:ext cx="100080" cy="159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4A3BC9E-96C3-47A4-B3C0-2EC820E8F5C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9837" y="5878965"/>
                  <a:ext cx="108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4D0C859-FFFE-4930-9B07-9650C3331EB0}"/>
                    </a:ext>
                  </a:extLst>
                </p14:cNvPr>
                <p14:cNvContentPartPr/>
                <p14:nvPr/>
              </p14:nvContentPartPr>
              <p14:xfrm>
                <a:off x="812157" y="5890485"/>
                <a:ext cx="75240" cy="104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4D0C859-FFFE-4930-9B07-9650C3331E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7837" y="5886165"/>
                  <a:ext cx="83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2AE8F97-B74E-4B90-BCCA-0EBB2899B6C2}"/>
                    </a:ext>
                  </a:extLst>
                </p14:cNvPr>
                <p14:cNvContentPartPr/>
                <p14:nvPr/>
              </p14:nvContentPartPr>
              <p14:xfrm>
                <a:off x="932397" y="5823165"/>
                <a:ext cx="182880" cy="131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2AE8F97-B74E-4B90-BCCA-0EBB2899B6C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8077" y="5818845"/>
                  <a:ext cx="191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5114BFD-4080-4B38-A14F-5CCA59D81F1E}"/>
                    </a:ext>
                  </a:extLst>
                </p14:cNvPr>
                <p14:cNvContentPartPr/>
                <p14:nvPr/>
              </p14:nvContentPartPr>
              <p14:xfrm>
                <a:off x="1306797" y="5827845"/>
                <a:ext cx="151200" cy="63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5114BFD-4080-4B38-A14F-5CCA59D81F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02477" y="5823525"/>
                  <a:ext cx="159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B6A0366-1DAC-4A2C-B68D-BC1FCEF3A37C}"/>
                    </a:ext>
                  </a:extLst>
                </p14:cNvPr>
                <p14:cNvContentPartPr/>
                <p14:nvPr/>
              </p14:nvContentPartPr>
              <p14:xfrm>
                <a:off x="1482837" y="5772765"/>
                <a:ext cx="109080" cy="80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B6A0366-1DAC-4A2C-B68D-BC1FCEF3A3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78517" y="5768445"/>
                  <a:ext cx="117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F3F3CD8-FFF5-43FA-805A-9C7138CA1F4F}"/>
                    </a:ext>
                  </a:extLst>
                </p14:cNvPr>
                <p14:cNvContentPartPr/>
                <p14:nvPr/>
              </p14:nvContentPartPr>
              <p14:xfrm>
                <a:off x="1634037" y="5697165"/>
                <a:ext cx="97560" cy="130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F3F3CD8-FFF5-43FA-805A-9C7138CA1F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629717" y="5692845"/>
                  <a:ext cx="10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7C0D2B1-949F-4A5F-8829-A81AD1CE4E54}"/>
                    </a:ext>
                  </a:extLst>
                </p14:cNvPr>
                <p14:cNvContentPartPr/>
                <p14:nvPr/>
              </p14:nvContentPartPr>
              <p14:xfrm>
                <a:off x="1691997" y="5801565"/>
                <a:ext cx="60480" cy="30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7C0D2B1-949F-4A5F-8829-A81AD1CE4E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87677" y="5797245"/>
                  <a:ext cx="6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ECBC74B-3982-41E0-9E7F-E2E07AB644E0}"/>
                    </a:ext>
                  </a:extLst>
                </p14:cNvPr>
                <p14:cNvContentPartPr/>
                <p14:nvPr/>
              </p14:nvContentPartPr>
              <p14:xfrm>
                <a:off x="1745637" y="5655405"/>
                <a:ext cx="202680" cy="178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ECBC74B-3982-41E0-9E7F-E2E07AB644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41317" y="5651085"/>
                  <a:ext cx="21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0954474-5729-47E9-AFD9-1C36697FFBC1}"/>
                    </a:ext>
                  </a:extLst>
                </p14:cNvPr>
                <p14:cNvContentPartPr/>
                <p14:nvPr/>
              </p14:nvContentPartPr>
              <p14:xfrm>
                <a:off x="1866237" y="5713725"/>
                <a:ext cx="66960" cy="23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0954474-5729-47E9-AFD9-1C36697FFB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61917" y="5709405"/>
                  <a:ext cx="75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516EE0-3F1D-4B2F-AD69-43C79974487A}"/>
                    </a:ext>
                  </a:extLst>
                </p14:cNvPr>
                <p14:cNvContentPartPr/>
                <p14:nvPr/>
              </p14:nvContentPartPr>
              <p14:xfrm>
                <a:off x="1947237" y="5685645"/>
                <a:ext cx="62640" cy="106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516EE0-3F1D-4B2F-AD69-43C79974487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42917" y="5681325"/>
                  <a:ext cx="71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334615C-A063-4A4F-98BE-1DDA0F57C70D}"/>
                    </a:ext>
                  </a:extLst>
                </p14:cNvPr>
                <p14:cNvContentPartPr/>
                <p14:nvPr/>
              </p14:nvContentPartPr>
              <p14:xfrm>
                <a:off x="2101677" y="5604285"/>
                <a:ext cx="391680" cy="137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334615C-A063-4A4F-98BE-1DDA0F57C70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97357" y="5599965"/>
                  <a:ext cx="400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5148A8F-024F-404D-8E34-157EE95206C6}"/>
                    </a:ext>
                  </a:extLst>
                </p14:cNvPr>
                <p14:cNvContentPartPr/>
                <p14:nvPr/>
              </p14:nvContentPartPr>
              <p14:xfrm>
                <a:off x="867597" y="6183165"/>
                <a:ext cx="191520" cy="84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5148A8F-024F-404D-8E34-157EE95206C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3277" y="6178485"/>
                  <a:ext cx="200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04B5797-CC6C-406C-994C-C5E941A98B85}"/>
                    </a:ext>
                  </a:extLst>
                </p14:cNvPr>
                <p14:cNvContentPartPr/>
                <p14:nvPr/>
              </p14:nvContentPartPr>
              <p14:xfrm>
                <a:off x="1086837" y="6057525"/>
                <a:ext cx="203760" cy="207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04B5797-CC6C-406C-994C-C5E941A98B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2517" y="6053205"/>
                  <a:ext cx="212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A795C89-497A-4F97-9BD5-E616ED5FAB26}"/>
                    </a:ext>
                  </a:extLst>
                </p14:cNvPr>
                <p14:cNvContentPartPr/>
                <p14:nvPr/>
              </p14:nvContentPartPr>
              <p14:xfrm>
                <a:off x="1331637" y="6017565"/>
                <a:ext cx="239040" cy="142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A795C89-497A-4F97-9BD5-E616ED5FAB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27317" y="6013245"/>
                  <a:ext cx="247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7DAD677-2E47-4B94-8FF6-8AF6F3A4208D}"/>
                    </a:ext>
                  </a:extLst>
                </p14:cNvPr>
                <p14:cNvContentPartPr/>
                <p14:nvPr/>
              </p14:nvContentPartPr>
              <p14:xfrm>
                <a:off x="1592277" y="6044205"/>
                <a:ext cx="44640" cy="69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7DAD677-2E47-4B94-8FF6-8AF6F3A420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87957" y="6039885"/>
                  <a:ext cx="5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BA6AEA5-D2C2-412F-AC68-532DDAE000C0}"/>
                    </a:ext>
                  </a:extLst>
                </p14:cNvPr>
                <p14:cNvContentPartPr/>
                <p14:nvPr/>
              </p14:nvContentPartPr>
              <p14:xfrm>
                <a:off x="1646277" y="6010725"/>
                <a:ext cx="135720" cy="117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BA6AEA5-D2C2-412F-AC68-532DDAE000C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41957" y="6006405"/>
                  <a:ext cx="14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C9F8966-40A2-4601-A4D0-FAB16D00F549}"/>
                    </a:ext>
                  </a:extLst>
                </p14:cNvPr>
                <p14:cNvContentPartPr/>
                <p14:nvPr/>
              </p14:nvContentPartPr>
              <p14:xfrm>
                <a:off x="1962357" y="6001725"/>
                <a:ext cx="171360" cy="67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C9F8966-40A2-4601-A4D0-FAB16D00F5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58037" y="5997405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C2FE295-A4A4-4CE1-8D19-901963AB1290}"/>
                    </a:ext>
                  </a:extLst>
                </p14:cNvPr>
                <p14:cNvContentPartPr/>
                <p14:nvPr/>
              </p14:nvContentPartPr>
              <p14:xfrm>
                <a:off x="2112117" y="5896965"/>
                <a:ext cx="27360" cy="13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C2FE295-A4A4-4CE1-8D19-901963AB129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07797" y="5892645"/>
                  <a:ext cx="36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ACC7D29-24E2-4FE6-8B9E-7CA50CA83F3D}"/>
                    </a:ext>
                  </a:extLst>
                </p14:cNvPr>
                <p14:cNvContentPartPr/>
                <p14:nvPr/>
              </p14:nvContentPartPr>
              <p14:xfrm>
                <a:off x="2172957" y="5866005"/>
                <a:ext cx="237600" cy="189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ACC7D29-24E2-4FE6-8B9E-7CA50CA83F3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68637" y="5861685"/>
                  <a:ext cx="246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AB2E51E-C713-44B5-A9E0-40BC4835718F}"/>
                    </a:ext>
                  </a:extLst>
                </p14:cNvPr>
                <p14:cNvContentPartPr/>
                <p14:nvPr/>
              </p14:nvContentPartPr>
              <p14:xfrm>
                <a:off x="2436477" y="5877525"/>
                <a:ext cx="87120" cy="90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AB2E51E-C713-44B5-A9E0-40BC4835718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32157" y="5873205"/>
                  <a:ext cx="9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1C7303F-516C-45B8-903D-65F260021FCD}"/>
                    </a:ext>
                  </a:extLst>
                </p14:cNvPr>
                <p14:cNvContentPartPr/>
                <p14:nvPr/>
              </p14:nvContentPartPr>
              <p14:xfrm>
                <a:off x="2476077" y="5777085"/>
                <a:ext cx="110520" cy="170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1C7303F-516C-45B8-903D-65F260021FC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71757" y="5772765"/>
                  <a:ext cx="119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02807A7-A950-4FF1-AB52-B066E9886925}"/>
                    </a:ext>
                  </a:extLst>
                </p14:cNvPr>
                <p14:cNvContentPartPr/>
                <p14:nvPr/>
              </p14:nvContentPartPr>
              <p14:xfrm>
                <a:off x="1732677" y="6210525"/>
                <a:ext cx="387360" cy="240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02807A7-A950-4FF1-AB52-B066E98869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28357" y="6206205"/>
                  <a:ext cx="396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C84FF01-24E1-4606-9D24-BD4950AF1B24}"/>
                    </a:ext>
                  </a:extLst>
                </p14:cNvPr>
                <p14:cNvContentPartPr/>
                <p14:nvPr/>
              </p14:nvContentPartPr>
              <p14:xfrm>
                <a:off x="2125797" y="6203685"/>
                <a:ext cx="144000" cy="123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C84FF01-24E1-4606-9D24-BD4950AF1B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21477" y="6199365"/>
                  <a:ext cx="152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6AFC31A-2CB0-4B3A-95A8-97BBBF1999D6}"/>
                    </a:ext>
                  </a:extLst>
                </p14:cNvPr>
                <p14:cNvContentPartPr/>
                <p14:nvPr/>
              </p14:nvContentPartPr>
              <p14:xfrm>
                <a:off x="2298957" y="6046725"/>
                <a:ext cx="44640" cy="245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6AFC31A-2CB0-4B3A-95A8-97BBBF1999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294637" y="6042405"/>
                  <a:ext cx="5328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BEB3DB7-91DD-4568-9454-AC4886A34ECF}"/>
                  </a:ext>
                </a:extLst>
              </p14:cNvPr>
              <p14:cNvContentPartPr/>
              <p14:nvPr/>
            </p14:nvContentPartPr>
            <p14:xfrm>
              <a:off x="1396077" y="2479125"/>
              <a:ext cx="3540960" cy="1555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BEB3DB7-91DD-4568-9454-AC4886A34EC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391757" y="2474805"/>
                <a:ext cx="354960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E01A9669-CAF9-48AF-BFB2-8E2BCCA65637}"/>
              </a:ext>
            </a:extLst>
          </p:cNvPr>
          <p:cNvGrpSpPr/>
          <p:nvPr/>
        </p:nvGrpSpPr>
        <p:grpSpPr>
          <a:xfrm>
            <a:off x="5734077" y="1668405"/>
            <a:ext cx="936720" cy="622800"/>
            <a:chOff x="5734077" y="1668405"/>
            <a:chExt cx="936720" cy="6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8EB453B-44EB-4DCC-91FD-1D87C50D45F4}"/>
                    </a:ext>
                  </a:extLst>
                </p14:cNvPr>
                <p14:cNvContentPartPr/>
                <p14:nvPr/>
              </p14:nvContentPartPr>
              <p14:xfrm>
                <a:off x="5937117" y="1668405"/>
                <a:ext cx="733680" cy="217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8EB453B-44EB-4DCC-91FD-1D87C50D45F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32797" y="1664085"/>
                  <a:ext cx="742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91ED385-B217-4CB2-84E6-DB035D86D902}"/>
                    </a:ext>
                  </a:extLst>
                </p14:cNvPr>
                <p14:cNvContentPartPr/>
                <p14:nvPr/>
              </p14:nvContentPartPr>
              <p14:xfrm>
                <a:off x="5849277" y="1771725"/>
                <a:ext cx="269640" cy="235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91ED385-B217-4CB2-84E6-DB035D86D90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44957" y="1767405"/>
                  <a:ext cx="278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6C07549-2BFF-40AB-8643-8DFDCE2D2CF3}"/>
                    </a:ext>
                  </a:extLst>
                </p14:cNvPr>
                <p14:cNvContentPartPr/>
                <p14:nvPr/>
              </p14:nvContentPartPr>
              <p14:xfrm>
                <a:off x="5734077" y="1878645"/>
                <a:ext cx="243000" cy="4125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6C07549-2BFF-40AB-8643-8DFDCE2D2C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29757" y="1874325"/>
                  <a:ext cx="25164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AA465C6A-5685-4EE1-9EAA-EA6ECD9B24B3}"/>
              </a:ext>
            </a:extLst>
          </p:cNvPr>
          <p:cNvGrpSpPr/>
          <p:nvPr/>
        </p:nvGrpSpPr>
        <p:grpSpPr>
          <a:xfrm>
            <a:off x="6371997" y="3223965"/>
            <a:ext cx="3321000" cy="1223640"/>
            <a:chOff x="6371997" y="3223965"/>
            <a:chExt cx="3321000" cy="12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E6A502C-3307-4EAC-8F36-32C29ADC1806}"/>
                    </a:ext>
                  </a:extLst>
                </p14:cNvPr>
                <p14:cNvContentPartPr/>
                <p14:nvPr/>
              </p14:nvContentPartPr>
              <p14:xfrm>
                <a:off x="7448397" y="3770805"/>
                <a:ext cx="601920" cy="537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E6A502C-3307-4EAC-8F36-32C29ADC180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44077" y="3766485"/>
                  <a:ext cx="6105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EE0839F-FC51-46D9-BC02-70FFD470634A}"/>
                    </a:ext>
                  </a:extLst>
                </p14:cNvPr>
                <p14:cNvContentPartPr/>
                <p14:nvPr/>
              </p14:nvContentPartPr>
              <p14:xfrm>
                <a:off x="7263717" y="4134045"/>
                <a:ext cx="431280" cy="306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EE0839F-FC51-46D9-BC02-70FFD470634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59397" y="4129725"/>
                  <a:ext cx="439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9349375-7B7F-47E2-A2A5-7DE7A20D88AB}"/>
                    </a:ext>
                  </a:extLst>
                </p14:cNvPr>
                <p14:cNvContentPartPr/>
                <p14:nvPr/>
              </p14:nvContentPartPr>
              <p14:xfrm>
                <a:off x="8247957" y="3484245"/>
                <a:ext cx="172440" cy="214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9349375-7B7F-47E2-A2A5-7DE7A20D88A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43637" y="3479925"/>
                  <a:ext cx="181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DC55950-6E23-4247-8156-452156C82118}"/>
                    </a:ext>
                  </a:extLst>
                </p14:cNvPr>
                <p14:cNvContentPartPr/>
                <p14:nvPr/>
              </p14:nvContentPartPr>
              <p14:xfrm>
                <a:off x="8444157" y="3607005"/>
                <a:ext cx="17640" cy="91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DC55950-6E23-4247-8156-452156C821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39837" y="3602685"/>
                  <a:ext cx="26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EC361CA-B036-4F66-B6CF-FDCA45C13112}"/>
                    </a:ext>
                  </a:extLst>
                </p14:cNvPr>
                <p14:cNvContentPartPr/>
                <p14:nvPr/>
              </p14:nvContentPartPr>
              <p14:xfrm>
                <a:off x="8456037" y="3529605"/>
                <a:ext cx="8280" cy="19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EC361CA-B036-4F66-B6CF-FDCA45C1311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51717" y="3525285"/>
                  <a:ext cx="16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1A74E4-DC4B-4FEC-856B-0972A244D705}"/>
                    </a:ext>
                  </a:extLst>
                </p14:cNvPr>
                <p14:cNvContentPartPr/>
                <p14:nvPr/>
              </p14:nvContentPartPr>
              <p14:xfrm>
                <a:off x="8519037" y="3579645"/>
                <a:ext cx="111240" cy="243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1A74E4-DC4B-4FEC-856B-0972A244D70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14717" y="3575325"/>
                  <a:ext cx="119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F2FA43-BB9E-4F03-8247-02BBA5F8C99D}"/>
                    </a:ext>
                  </a:extLst>
                </p14:cNvPr>
                <p14:cNvContentPartPr/>
                <p14:nvPr/>
              </p14:nvContentPartPr>
              <p14:xfrm>
                <a:off x="8639997" y="3570285"/>
                <a:ext cx="186480" cy="111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F2FA43-BB9E-4F03-8247-02BBA5F8C99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35677" y="3565965"/>
                  <a:ext cx="19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A33B58E-5247-494A-B352-523B98F97067}"/>
                    </a:ext>
                  </a:extLst>
                </p14:cNvPr>
                <p14:cNvContentPartPr/>
                <p14:nvPr/>
              </p14:nvContentPartPr>
              <p14:xfrm>
                <a:off x="8792637" y="3554445"/>
                <a:ext cx="38160" cy="102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A33B58E-5247-494A-B352-523B98F9706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88317" y="3550125"/>
                  <a:ext cx="46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031EEA-466B-4FE6-836A-61D671E8CFAE}"/>
                    </a:ext>
                  </a:extLst>
                </p14:cNvPr>
                <p14:cNvContentPartPr/>
                <p14:nvPr/>
              </p14:nvContentPartPr>
              <p14:xfrm>
                <a:off x="8850237" y="3473085"/>
                <a:ext cx="81000" cy="175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031EEA-466B-4FE6-836A-61D671E8CFA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45917" y="3468765"/>
                  <a:ext cx="89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BCAB83-FBA5-4407-841E-C5918B0359F9}"/>
                    </a:ext>
                  </a:extLst>
                </p14:cNvPr>
                <p14:cNvContentPartPr/>
                <p14:nvPr/>
              </p14:nvContentPartPr>
              <p14:xfrm>
                <a:off x="8839797" y="3430605"/>
                <a:ext cx="15840" cy="23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BCAB83-FBA5-4407-841E-C5918B0359F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35477" y="3426285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ECCA12-C719-446C-A363-A78BD38D2662}"/>
                    </a:ext>
                  </a:extLst>
                </p14:cNvPr>
                <p14:cNvContentPartPr/>
                <p14:nvPr/>
              </p14:nvContentPartPr>
              <p14:xfrm>
                <a:off x="8874357" y="3489645"/>
                <a:ext cx="198000" cy="145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ECCA12-C719-446C-A363-A78BD38D26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70037" y="3485325"/>
                  <a:ext cx="206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BC673C-2781-464D-81EE-EFF4AF1206CF}"/>
                    </a:ext>
                  </a:extLst>
                </p14:cNvPr>
                <p14:cNvContentPartPr/>
                <p14:nvPr/>
              </p14:nvContentPartPr>
              <p14:xfrm>
                <a:off x="9084957" y="3455445"/>
                <a:ext cx="196200" cy="3340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BC673C-2781-464D-81EE-EFF4AF1206C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80637" y="3451125"/>
                  <a:ext cx="204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9BECA41-DFF4-461B-A734-5B6B110FA91C}"/>
                    </a:ext>
                  </a:extLst>
                </p14:cNvPr>
                <p14:cNvContentPartPr/>
                <p14:nvPr/>
              </p14:nvContentPartPr>
              <p14:xfrm>
                <a:off x="9092877" y="3339885"/>
                <a:ext cx="21960" cy="29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9BECA41-DFF4-461B-A734-5B6B110FA9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88557" y="3335565"/>
                  <a:ext cx="3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C4D081E-9212-4073-B5F0-35ADDFF4832B}"/>
                    </a:ext>
                  </a:extLst>
                </p14:cNvPr>
                <p14:cNvContentPartPr/>
                <p14:nvPr/>
              </p14:nvContentPartPr>
              <p14:xfrm>
                <a:off x="6489717" y="3331605"/>
                <a:ext cx="9360" cy="132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C4D081E-9212-4073-B5F0-35ADDFF4832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85397" y="3327285"/>
                  <a:ext cx="18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12BD45F-F281-46A3-98AE-DCEB306E86F5}"/>
                    </a:ext>
                  </a:extLst>
                </p14:cNvPr>
                <p14:cNvContentPartPr/>
                <p14:nvPr/>
              </p14:nvContentPartPr>
              <p14:xfrm>
                <a:off x="6371997" y="3327285"/>
                <a:ext cx="200880" cy="149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12BD45F-F281-46A3-98AE-DCEB306E86F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67677" y="3322965"/>
                  <a:ext cx="20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6ECA0CF-9D21-40AB-B1D3-FDD012F1A093}"/>
                    </a:ext>
                  </a:extLst>
                </p14:cNvPr>
                <p14:cNvContentPartPr/>
                <p14:nvPr/>
              </p14:nvContentPartPr>
              <p14:xfrm>
                <a:off x="6600957" y="3347445"/>
                <a:ext cx="82440" cy="105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6ECA0CF-9D21-40AB-B1D3-FDD012F1A09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96637" y="3343125"/>
                  <a:ext cx="91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C6C82BD-D6BC-49C8-999D-04C5969B7019}"/>
                    </a:ext>
                  </a:extLst>
                </p14:cNvPr>
                <p14:cNvContentPartPr/>
                <p14:nvPr/>
              </p14:nvContentPartPr>
              <p14:xfrm>
                <a:off x="6740637" y="3342405"/>
                <a:ext cx="124560" cy="110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C6C82BD-D6BC-49C8-999D-04C5969B701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36317" y="3338085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8EC96DE-4F2B-4FA0-9DA0-7F7961926C22}"/>
                    </a:ext>
                  </a:extLst>
                </p14:cNvPr>
                <p14:cNvContentPartPr/>
                <p14:nvPr/>
              </p14:nvContentPartPr>
              <p14:xfrm>
                <a:off x="6846117" y="3286965"/>
                <a:ext cx="11160" cy="27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8EC96DE-4F2B-4FA0-9DA0-7F7961926C2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41797" y="3282645"/>
                  <a:ext cx="1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51FC8DD-18E5-4D87-A1E9-B23C37F7B156}"/>
                    </a:ext>
                  </a:extLst>
                </p14:cNvPr>
                <p14:cNvContentPartPr/>
                <p14:nvPr/>
              </p14:nvContentPartPr>
              <p14:xfrm>
                <a:off x="6908397" y="3340245"/>
                <a:ext cx="209160" cy="97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51FC8DD-18E5-4D87-A1E9-B23C37F7B15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04077" y="3335925"/>
                  <a:ext cx="217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63D4E26-EE8E-48DD-AB58-FB12815AB666}"/>
                    </a:ext>
                  </a:extLst>
                </p14:cNvPr>
                <p14:cNvContentPartPr/>
                <p14:nvPr/>
              </p14:nvContentPartPr>
              <p14:xfrm>
                <a:off x="7137717" y="3289125"/>
                <a:ext cx="142920" cy="115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63D4E26-EE8E-48DD-AB58-FB12815AB66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33397" y="3284805"/>
                  <a:ext cx="151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2861E4D-0C2B-4498-9B4B-2B6714C6D793}"/>
                    </a:ext>
                  </a:extLst>
                </p14:cNvPr>
                <p14:cNvContentPartPr/>
                <p14:nvPr/>
              </p14:nvContentPartPr>
              <p14:xfrm>
                <a:off x="7442277" y="3223965"/>
                <a:ext cx="204120" cy="220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2861E4D-0C2B-4498-9B4B-2B6714C6D79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37957" y="3219645"/>
                  <a:ext cx="212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3A8B1EA-2E1E-438F-AA7F-D67B123081E8}"/>
                    </a:ext>
                  </a:extLst>
                </p14:cNvPr>
                <p14:cNvContentPartPr/>
                <p14:nvPr/>
              </p14:nvContentPartPr>
              <p14:xfrm>
                <a:off x="7655757" y="3293445"/>
                <a:ext cx="316800" cy="52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3A8B1EA-2E1E-438F-AA7F-D67B123081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51437" y="3289125"/>
                  <a:ext cx="325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145668D-7295-460F-929E-1B6CE91B368C}"/>
                    </a:ext>
                  </a:extLst>
                </p14:cNvPr>
                <p14:cNvContentPartPr/>
                <p14:nvPr/>
              </p14:nvContentPartPr>
              <p14:xfrm>
                <a:off x="7035837" y="3609885"/>
                <a:ext cx="16200" cy="159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145668D-7295-460F-929E-1B6CE91B368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1517" y="3605565"/>
                  <a:ext cx="24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CC43111-1470-48B0-9D97-9E0D2A2560AE}"/>
                    </a:ext>
                  </a:extLst>
                </p14:cNvPr>
                <p14:cNvContentPartPr/>
                <p14:nvPr/>
              </p14:nvContentPartPr>
              <p14:xfrm>
                <a:off x="6946917" y="3589005"/>
                <a:ext cx="160560" cy="102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CC43111-1470-48B0-9D97-9E0D2A2560A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42597" y="3584685"/>
                  <a:ext cx="169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F3BA7EF-4D28-4C0F-884C-184603DBF85C}"/>
                    </a:ext>
                  </a:extLst>
                </p14:cNvPr>
                <p14:cNvContentPartPr/>
                <p14:nvPr/>
              </p14:nvContentPartPr>
              <p14:xfrm>
                <a:off x="7120077" y="3642645"/>
                <a:ext cx="119880" cy="103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F3BA7EF-4D28-4C0F-884C-184603DBF8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15757" y="3638325"/>
                  <a:ext cx="128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38847E0-E77A-48FA-9169-B349800D52D0}"/>
                    </a:ext>
                  </a:extLst>
                </p14:cNvPr>
                <p14:cNvContentPartPr/>
                <p14:nvPr/>
              </p14:nvContentPartPr>
              <p14:xfrm>
                <a:off x="7301157" y="3571365"/>
                <a:ext cx="448560" cy="191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38847E0-E77A-48FA-9169-B349800D52D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96837" y="3567045"/>
                  <a:ext cx="457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AF17D5D-A2F7-4EF4-812C-C3BDF51410BB}"/>
                    </a:ext>
                  </a:extLst>
                </p14:cNvPr>
                <p14:cNvContentPartPr/>
                <p14:nvPr/>
              </p14:nvContentPartPr>
              <p14:xfrm>
                <a:off x="7763397" y="3599445"/>
                <a:ext cx="82440" cy="71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AF17D5D-A2F7-4EF4-812C-C3BDF51410B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59077" y="3595125"/>
                  <a:ext cx="91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161B2D2-C971-45F6-945C-FEFE65D558FF}"/>
                    </a:ext>
                  </a:extLst>
                </p14:cNvPr>
                <p14:cNvContentPartPr/>
                <p14:nvPr/>
              </p14:nvContentPartPr>
              <p14:xfrm>
                <a:off x="7866717" y="3605565"/>
                <a:ext cx="71280" cy="73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161B2D2-C971-45F6-945C-FEFE65D558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62397" y="3601245"/>
                  <a:ext cx="79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92F5393-B657-4539-A7EA-F027415DB641}"/>
                    </a:ext>
                  </a:extLst>
                </p14:cNvPr>
                <p14:cNvContentPartPr/>
                <p14:nvPr/>
              </p14:nvContentPartPr>
              <p14:xfrm>
                <a:off x="7973277" y="3522045"/>
                <a:ext cx="247680" cy="207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92F5393-B657-4539-A7EA-F027415DB64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68957" y="3517725"/>
                  <a:ext cx="25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6E9FF72-720B-481C-A5D6-9E7D8523526B}"/>
                    </a:ext>
                  </a:extLst>
                </p14:cNvPr>
                <p14:cNvContentPartPr/>
                <p14:nvPr/>
              </p14:nvContentPartPr>
              <p14:xfrm>
                <a:off x="6884637" y="4280205"/>
                <a:ext cx="183960" cy="163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6E9FF72-720B-481C-A5D6-9E7D8523526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80317" y="4275885"/>
                  <a:ext cx="192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FF7F688-2A62-4E40-9E50-2342C60D2D98}"/>
                    </a:ext>
                  </a:extLst>
                </p14:cNvPr>
                <p14:cNvContentPartPr/>
                <p14:nvPr/>
              </p14:nvContentPartPr>
              <p14:xfrm>
                <a:off x="7093077" y="4189845"/>
                <a:ext cx="15480" cy="108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FF7F688-2A62-4E40-9E50-2342C60D2D9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88757" y="4185525"/>
                  <a:ext cx="2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F085B54-2024-41A9-BE72-A69326E253C8}"/>
                    </a:ext>
                  </a:extLst>
                </p14:cNvPr>
                <p14:cNvContentPartPr/>
                <p14:nvPr/>
              </p14:nvContentPartPr>
              <p14:xfrm>
                <a:off x="7007757" y="4184085"/>
                <a:ext cx="222120" cy="113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F085B54-2024-41A9-BE72-A69326E253C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03437" y="4179765"/>
                  <a:ext cx="23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173B348-AFF5-4582-9D0A-6E6615AE9A7C}"/>
                    </a:ext>
                  </a:extLst>
                </p14:cNvPr>
                <p14:cNvContentPartPr/>
                <p14:nvPr/>
              </p14:nvContentPartPr>
              <p14:xfrm>
                <a:off x="7418877" y="3849645"/>
                <a:ext cx="2274120" cy="502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173B348-AFF5-4582-9D0A-6E6615AE9A7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14557" y="3845325"/>
                  <a:ext cx="22827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238624C-7442-4C91-84FA-13BFA5BB356A}"/>
                    </a:ext>
                  </a:extLst>
                </p14:cNvPr>
                <p14:cNvContentPartPr/>
                <p14:nvPr/>
              </p14:nvContentPartPr>
              <p14:xfrm>
                <a:off x="7224117" y="4134045"/>
                <a:ext cx="605520" cy="313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238624C-7442-4C91-84FA-13BFA5BB35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19797" y="4129725"/>
                  <a:ext cx="61416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5AEFCEE6-3BCC-4347-A393-8453D62232A4}"/>
                  </a:ext>
                </a:extLst>
              </p14:cNvPr>
              <p14:cNvContentPartPr/>
              <p14:nvPr/>
            </p14:nvContentPartPr>
            <p14:xfrm>
              <a:off x="9542517" y="2945685"/>
              <a:ext cx="2314080" cy="10807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5AEFCEE6-3BCC-4347-A393-8453D62232A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538197" y="2941365"/>
                <a:ext cx="2322720" cy="10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2CDF077A-DC92-41CC-83B5-976353EA4D35}"/>
              </a:ext>
            </a:extLst>
          </p:cNvPr>
          <p:cNvGrpSpPr/>
          <p:nvPr/>
        </p:nvGrpSpPr>
        <p:grpSpPr>
          <a:xfrm>
            <a:off x="9843117" y="3158085"/>
            <a:ext cx="1536840" cy="691200"/>
            <a:chOff x="9843117" y="3158085"/>
            <a:chExt cx="153684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ED24F9C-F7C7-44AD-9B3F-9B9CC8CDF2AE}"/>
                    </a:ext>
                  </a:extLst>
                </p14:cNvPr>
                <p14:cNvContentPartPr/>
                <p14:nvPr/>
              </p14:nvContentPartPr>
              <p14:xfrm>
                <a:off x="9843117" y="3673605"/>
                <a:ext cx="178200" cy="175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ED24F9C-F7C7-44AD-9B3F-9B9CC8CDF2A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38797" y="3669285"/>
                  <a:ext cx="18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39E9CE9-EDA4-4F02-B1FC-BE4FF5F95DBB}"/>
                    </a:ext>
                  </a:extLst>
                </p14:cNvPr>
                <p14:cNvContentPartPr/>
                <p14:nvPr/>
              </p14:nvContentPartPr>
              <p14:xfrm>
                <a:off x="10015917" y="3559125"/>
                <a:ext cx="22320" cy="94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39E9CE9-EDA4-4F02-B1FC-BE4FF5F95DB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11597" y="3554805"/>
                  <a:ext cx="3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2E6503A-2540-47C0-928E-2E694BC3320A}"/>
                    </a:ext>
                  </a:extLst>
                </p14:cNvPr>
                <p14:cNvContentPartPr/>
                <p14:nvPr/>
              </p14:nvContentPartPr>
              <p14:xfrm>
                <a:off x="9930597" y="3528525"/>
                <a:ext cx="163080" cy="115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2E6503A-2540-47C0-928E-2E694BC332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26277" y="3524205"/>
                  <a:ext cx="171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AEF071A-584E-44D5-BFD6-05DC19AE530C}"/>
                    </a:ext>
                  </a:extLst>
                </p14:cNvPr>
                <p14:cNvContentPartPr/>
                <p14:nvPr/>
              </p14:nvContentPartPr>
              <p14:xfrm>
                <a:off x="10147677" y="3507645"/>
                <a:ext cx="109800" cy="235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AEF071A-584E-44D5-BFD6-05DC19AE53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43357" y="3503325"/>
                  <a:ext cx="118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2FA91EB-EFFA-41C7-9B71-C158DC673F36}"/>
                    </a:ext>
                  </a:extLst>
                </p14:cNvPr>
                <p14:cNvContentPartPr/>
                <p14:nvPr/>
              </p14:nvContentPartPr>
              <p14:xfrm>
                <a:off x="10333437" y="3576765"/>
                <a:ext cx="38520" cy="63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2FA91EB-EFFA-41C7-9B71-C158DC673F3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329117" y="3572445"/>
                  <a:ext cx="47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A4D38C-4452-4E99-B661-26BDF25143B4}"/>
                    </a:ext>
                  </a:extLst>
                </p14:cNvPr>
                <p14:cNvContentPartPr/>
                <p14:nvPr/>
              </p14:nvContentPartPr>
              <p14:xfrm>
                <a:off x="10329117" y="3459765"/>
                <a:ext cx="131400" cy="213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A4D38C-4452-4E99-B661-26BDF25143B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24797" y="3455445"/>
                  <a:ext cx="140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59EB637-59C4-4DAE-8A76-202B185D90EA}"/>
                    </a:ext>
                  </a:extLst>
                </p14:cNvPr>
                <p14:cNvContentPartPr/>
                <p14:nvPr/>
              </p14:nvContentPartPr>
              <p14:xfrm>
                <a:off x="10530357" y="3483165"/>
                <a:ext cx="113400" cy="137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59EB637-59C4-4DAE-8A76-202B185D90E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26037" y="3478845"/>
                  <a:ext cx="12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F652EC7-3D2B-4512-A5DB-0953500AB175}"/>
                    </a:ext>
                  </a:extLst>
                </p14:cNvPr>
                <p14:cNvContentPartPr/>
                <p14:nvPr/>
              </p14:nvContentPartPr>
              <p14:xfrm>
                <a:off x="10706037" y="3376245"/>
                <a:ext cx="89640" cy="282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F652EC7-3D2B-4512-A5DB-0953500AB17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01717" y="3371925"/>
                  <a:ext cx="98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F29AAB0-9FD7-46F4-AA1F-4751CA696AB1}"/>
                    </a:ext>
                  </a:extLst>
                </p14:cNvPr>
                <p14:cNvContentPartPr/>
                <p14:nvPr/>
              </p14:nvContentPartPr>
              <p14:xfrm>
                <a:off x="10891797" y="3411525"/>
                <a:ext cx="134280" cy="55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F29AAB0-9FD7-46F4-AA1F-4751CA696AB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887477" y="3407205"/>
                  <a:ext cx="142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C95B0AB-275C-48D9-97B7-7BA3AF53D873}"/>
                    </a:ext>
                  </a:extLst>
                </p14:cNvPr>
                <p14:cNvContentPartPr/>
                <p14:nvPr/>
              </p14:nvContentPartPr>
              <p14:xfrm>
                <a:off x="10867677" y="3460485"/>
                <a:ext cx="203040" cy="74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C95B0AB-275C-48D9-97B7-7BA3AF53D87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63357" y="3456165"/>
                  <a:ext cx="211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F88A710-D32A-4715-8CA7-55435E61B059}"/>
                    </a:ext>
                  </a:extLst>
                </p14:cNvPr>
                <p14:cNvContentPartPr/>
                <p14:nvPr/>
              </p14:nvContentPartPr>
              <p14:xfrm>
                <a:off x="11180877" y="3158085"/>
                <a:ext cx="199080" cy="2527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F88A710-D32A-4715-8CA7-55435E61B05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176557" y="3153765"/>
                  <a:ext cx="207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87EE112-3D5D-4368-ACBD-710472211AD7}"/>
                    </a:ext>
                  </a:extLst>
                </p14:cNvPr>
                <p14:cNvContentPartPr/>
                <p14:nvPr/>
              </p14:nvContentPartPr>
              <p14:xfrm>
                <a:off x="10198437" y="3456885"/>
                <a:ext cx="205920" cy="297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87EE112-3D5D-4368-ACBD-710472211AD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94117" y="3452565"/>
                  <a:ext cx="214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17E9B2E-7386-4EAB-80CF-26D84C398928}"/>
                    </a:ext>
                  </a:extLst>
                </p14:cNvPr>
                <p14:cNvContentPartPr/>
                <p14:nvPr/>
              </p14:nvContentPartPr>
              <p14:xfrm>
                <a:off x="10466277" y="3369045"/>
                <a:ext cx="282960" cy="316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17E9B2E-7386-4EAB-80CF-26D84C39892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61957" y="3364725"/>
                  <a:ext cx="291600" cy="3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839226"/>
            <a:ext cx="8894840" cy="5314994"/>
          </a:xfrm>
        </p:spPr>
        <p:txBody>
          <a:bodyPr>
            <a:noAutofit/>
          </a:bodyPr>
          <a:lstStyle/>
          <a:p>
            <a:endParaRPr lang="de-DE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Vorstellung des Jahresgutachtens des Sachverständigenrats zur Begutachtung der gesamtwirtschaftlichen Entwicklung</a:t>
            </a:r>
          </a:p>
          <a:p>
            <a:endParaRPr lang="de-DE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2400" dirty="0"/>
              <a:t> Dr. Christopher Zuber</a:t>
            </a:r>
          </a:p>
          <a:p>
            <a:r>
              <a:rPr lang="de-DE" sz="1800" dirty="0"/>
              <a:t>(Referent für Makroökonomik und Produktivität im Stab des SVR) </a:t>
            </a:r>
            <a:endParaRPr lang="de-DE" sz="1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endParaRPr lang="de-DE" sz="24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r>
              <a:rPr lang="de-DE" sz="2400" dirty="0"/>
              <a:t>Dienstag </a:t>
            </a:r>
            <a:r>
              <a:rPr lang="de-DE" dirty="0"/>
              <a:t>26</a:t>
            </a:r>
            <a:r>
              <a:rPr lang="de-DE" sz="2400" dirty="0"/>
              <a:t>. November 2024 </a:t>
            </a:r>
            <a:endParaRPr lang="de-DE" dirty="0"/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Uhr, </a:t>
            </a:r>
            <a:r>
              <a:rPr lang="de-DE" sz="1400" dirty="0" err="1"/>
              <a:t>gHs</a:t>
            </a:r>
            <a:r>
              <a:rPr lang="de-DE" sz="1400" dirty="0"/>
              <a:t> (H102)</a:t>
            </a:r>
          </a:p>
          <a:p>
            <a:r>
              <a:rPr lang="de-DE" sz="1400" dirty="0"/>
              <a:t>Hybrid, zoom-link</a:t>
            </a:r>
          </a:p>
          <a:p>
            <a:r>
              <a:rPr lang="de-DE" sz="1400" dirty="0">
                <a:hlinkClick r:id="rId3"/>
              </a:rPr>
              <a:t>https://jade-hs.zoom-x.de/j/64843766756?pwd=lSRgFjY6B9HOpFZirXrOI5dD6BYTVM.1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367390"/>
            <a:ext cx="296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Ansprechpartner:</a:t>
            </a:r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>
                <a:hlinkClick r:id="rId5"/>
              </a:rPr>
              <a:t>b</a:t>
            </a:r>
            <a:r>
              <a:rPr lang="de-DE">
                <a:hlinkClick r:id="rId5"/>
              </a:rPr>
              <a:t>ernhard</a:t>
            </a:r>
            <a:r>
              <a:rPr lang="de-DE" dirty="0">
                <a:hlinkClick r:id="rId5"/>
              </a:rPr>
              <a:t>.koester@jade-hs</a:t>
            </a:r>
            <a:r>
              <a:rPr lang="de-DE">
                <a:hlinkClick r:id="rId5"/>
              </a:rPr>
              <a:t>.de</a:t>
            </a:r>
            <a:endParaRPr lang="de-DE"/>
          </a:p>
          <a:p>
            <a:pPr algn="ctr"/>
            <a:r>
              <a:rPr lang="de-DE"/>
              <a:t>www.bernhardkoester.de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48E4EA-0601-3042-977C-3219AFA82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81337"/>
            <a:ext cx="2819400" cy="18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191" y="26634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Interest rates and Investment (Keynes` marginal efficiency of capital)</a:t>
            </a:r>
            <a:endParaRPr lang="de-DE" sz="2903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/>
              <a:t>Investment depends interest rate i:</a:t>
            </a:r>
            <a:endParaRPr lang="pt-BR" sz="7200" dirty="0"/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</a:t>
            </a:r>
            <a:r>
              <a:rPr lang="pt-BR" sz="7200"/>
              <a:t> with 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   </a:t>
            </a:r>
            <a:r>
              <a:rPr lang="pt-BR" sz="7200"/>
              <a:t>I</a:t>
            </a:r>
            <a:r>
              <a:rPr lang="pt-BR" sz="7200" baseline="-25000"/>
              <a:t>0&gt;0</a:t>
            </a:r>
            <a:r>
              <a:rPr lang="pt-BR" sz="7200"/>
              <a:t> Autonomous investment </a:t>
            </a:r>
            <a:r>
              <a:rPr lang="de-DE" sz="7200"/>
              <a:t>and </a:t>
            </a:r>
            <a:r>
              <a:rPr lang="pt-BR" sz="7200"/>
              <a:t>i</a:t>
            </a:r>
            <a:r>
              <a:rPr lang="pt-BR" sz="7200" baseline="-25000"/>
              <a:t>i </a:t>
            </a:r>
            <a:r>
              <a:rPr lang="pt-BR" sz="7200"/>
              <a:t>&lt;0 why</a:t>
            </a:r>
            <a:r>
              <a:rPr lang="de-DE" sz="7200"/>
              <a:t>?</a:t>
            </a:r>
            <a:endParaRPr lang="de-DE" sz="7200" dirty="0"/>
          </a:p>
          <a:p>
            <a:pPr marL="1244316" indent="-1244316">
              <a:buFont typeface="+mj-lt"/>
              <a:buAutoNum type="alphaLcPeriod"/>
            </a:pPr>
            <a:r>
              <a:rPr lang="de-DE" sz="7200"/>
              <a:t>The yield i* or marginal efficiency of capital of an investment is compared with i the interest rate of the capital market. For example we calculate the internal rate of return</a:t>
            </a:r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</a:t>
            </a:r>
            <a:r>
              <a:rPr lang="de-DE" sz="7200">
                <a:latin typeface="Arial Unicode MS"/>
                <a:ea typeface="Arial Unicode MS"/>
                <a:cs typeface="Arial Unicode MS"/>
              </a:rPr>
              <a:t>	the Investment is done if i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</a:t>
            </a:r>
            <a:r>
              <a:rPr lang="de-DE" sz="7200">
                <a:latin typeface="Arial Unicode MS"/>
                <a:ea typeface="Arial Unicode MS"/>
                <a:cs typeface="Arial Unicode MS"/>
              </a:rPr>
              <a:t>	The aggregated investment in the economy corresponds 		to the sum of all investments with </a:t>
            </a:r>
            <a:r>
              <a:rPr lang="de-DE" sz="7200" dirty="0">
                <a:latin typeface="Arial Unicode MS"/>
                <a:ea typeface="Arial Unicode MS"/>
                <a:cs typeface="Arial Unicode MS"/>
              </a:rPr>
              <a:t>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>
                <a:latin typeface="Arial Unicode MS"/>
                <a:ea typeface="Arial Unicode MS"/>
                <a:cs typeface="Arial Unicode MS"/>
              </a:rPr>
              <a:t>Interest rates reflects the opportunity costs of a specific investment.</a:t>
            </a:r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46" y="2532723"/>
                <a:ext cx="3351904" cy="791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B6B387-BAA0-436E-BD11-17ECCD1B035E}"/>
                  </a:ext>
                </a:extLst>
              </p14:cNvPr>
              <p14:cNvContentPartPr/>
              <p14:nvPr/>
            </p14:nvContentPartPr>
            <p14:xfrm>
              <a:off x="3257637" y="1555365"/>
              <a:ext cx="199080" cy="29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B6B387-BAA0-436E-BD11-17ECCD1B03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3317" y="1551045"/>
                <a:ext cx="207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7BCEFA3-1D08-4A61-97F9-B94639B79840}"/>
                  </a:ext>
                </a:extLst>
              </p14:cNvPr>
              <p14:cNvContentPartPr/>
              <p14:nvPr/>
            </p14:nvContentPartPr>
            <p14:xfrm>
              <a:off x="3538437" y="1129485"/>
              <a:ext cx="331560" cy="454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7BCEFA3-1D08-4A61-97F9-B94639B798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4117" y="1125165"/>
                <a:ext cx="340200" cy="46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667DB1-BDFA-4BAF-BBB0-A260115E12D4}"/>
              </a:ext>
            </a:extLst>
          </p:cNvPr>
          <p:cNvGrpSpPr/>
          <p:nvPr/>
        </p:nvGrpSpPr>
        <p:grpSpPr>
          <a:xfrm>
            <a:off x="3802317" y="816285"/>
            <a:ext cx="448200" cy="266040"/>
            <a:chOff x="3802317" y="816285"/>
            <a:chExt cx="44820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8A64F4F-F21E-48C3-AF2F-A46A1399FBC4}"/>
                    </a:ext>
                  </a:extLst>
                </p14:cNvPr>
                <p14:cNvContentPartPr/>
                <p14:nvPr/>
              </p14:nvContentPartPr>
              <p14:xfrm>
                <a:off x="3909957" y="816285"/>
                <a:ext cx="340560" cy="182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8A64F4F-F21E-48C3-AF2F-A46A1399FB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05637" y="811965"/>
                  <a:ext cx="349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BE5FBB-4AA2-4BA6-B209-A29098E8FEB8}"/>
                    </a:ext>
                  </a:extLst>
                </p14:cNvPr>
                <p14:cNvContentPartPr/>
                <p14:nvPr/>
              </p14:nvContentPartPr>
              <p14:xfrm>
                <a:off x="3802317" y="902685"/>
                <a:ext cx="295560" cy="179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BE5FBB-4AA2-4BA6-B209-A29098E8FE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7997" y="898365"/>
                  <a:ext cx="30420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C602556-F570-4BFC-97B2-0A0F71812293}"/>
                  </a:ext>
                </a:extLst>
              </p14:cNvPr>
              <p14:cNvContentPartPr/>
              <p14:nvPr/>
            </p14:nvContentPartPr>
            <p14:xfrm>
              <a:off x="7800477" y="2113725"/>
              <a:ext cx="2666880" cy="1868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C602556-F570-4BFC-97B2-0A0F718122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6157" y="2109405"/>
                <a:ext cx="2675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FE57635-5A55-4918-9BE7-B412239C8A1A}"/>
                  </a:ext>
                </a:extLst>
              </p14:cNvPr>
              <p14:cNvContentPartPr/>
              <p14:nvPr/>
            </p14:nvContentPartPr>
            <p14:xfrm>
              <a:off x="11037237" y="692805"/>
              <a:ext cx="711720" cy="50472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FE57635-5A55-4918-9BE7-B412239C8A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32917" y="688485"/>
                <a:ext cx="7203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4A9E92B7-F8EC-43CB-A307-1E7C7BB9B047}"/>
                  </a:ext>
                </a:extLst>
              </p14:cNvPr>
              <p14:cNvContentPartPr/>
              <p14:nvPr/>
            </p14:nvContentPartPr>
            <p14:xfrm>
              <a:off x="8046717" y="2164485"/>
              <a:ext cx="1805400" cy="1684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4A9E92B7-F8EC-43CB-A307-1E7C7BB9B0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42397" y="2160165"/>
                <a:ext cx="1814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37E311CB-8AD7-47D7-8D9F-115B86998883}"/>
                  </a:ext>
                </a:extLst>
              </p14:cNvPr>
              <p14:cNvContentPartPr/>
              <p14:nvPr/>
            </p14:nvContentPartPr>
            <p14:xfrm>
              <a:off x="7847637" y="2188245"/>
              <a:ext cx="588960" cy="5234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37E311CB-8AD7-47D7-8D9F-115B869988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43317" y="2183925"/>
                <a:ext cx="59760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00F18F3-3786-427B-9E4B-E700DDDF0B61}"/>
                  </a:ext>
                </a:extLst>
              </p14:cNvPr>
              <p14:cNvContentPartPr/>
              <p14:nvPr/>
            </p14:nvContentPartPr>
            <p14:xfrm>
              <a:off x="4741557" y="3424845"/>
              <a:ext cx="255240" cy="3927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00F18F3-3786-427B-9E4B-E700DDDF0B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37237" y="3420525"/>
                <a:ext cx="2638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775FD646-44C7-4951-916C-5CF0FF44F9FE}"/>
                  </a:ext>
                </a:extLst>
              </p14:cNvPr>
              <p14:cNvContentPartPr/>
              <p14:nvPr/>
            </p14:nvContentPartPr>
            <p14:xfrm>
              <a:off x="4366077" y="3407205"/>
              <a:ext cx="316080" cy="4226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775FD646-44C7-4951-916C-5CF0FF44F9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1757" y="3402885"/>
                <a:ext cx="3247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D312B73-3F4C-4A51-A2FD-5AE965573DE2}"/>
                  </a:ext>
                </a:extLst>
              </p14:cNvPr>
              <p14:cNvContentPartPr/>
              <p14:nvPr/>
            </p14:nvContentPartPr>
            <p14:xfrm>
              <a:off x="4678557" y="3415845"/>
              <a:ext cx="366480" cy="4122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D312B73-3F4C-4A51-A2FD-5AE965573DE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74237" y="3411525"/>
                <a:ext cx="3751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F9C8ABF-6C9D-4DC6-9B6C-52B5476C6A13}"/>
                  </a:ext>
                </a:extLst>
              </p14:cNvPr>
              <p14:cNvContentPartPr/>
              <p14:nvPr/>
            </p14:nvContentPartPr>
            <p14:xfrm>
              <a:off x="10828797" y="1358085"/>
              <a:ext cx="1081080" cy="20016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F9C8ABF-6C9D-4DC6-9B6C-52B5476C6A1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824477" y="1353765"/>
                <a:ext cx="1089720" cy="20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104BC509-5CA2-469A-9345-E687E91E4270}"/>
                  </a:ext>
                </a:extLst>
              </p14:cNvPr>
              <p14:cNvContentPartPr/>
              <p14:nvPr/>
            </p14:nvContentPartPr>
            <p14:xfrm>
              <a:off x="10738437" y="1201125"/>
              <a:ext cx="261000" cy="32076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104BC509-5CA2-469A-9345-E687E91E42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734117" y="1196805"/>
                <a:ext cx="2696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77CF2EC-632C-4F3C-902B-DCA3C3B1DD2A}"/>
                  </a:ext>
                </a:extLst>
              </p14:cNvPr>
              <p14:cNvContentPartPr/>
              <p14:nvPr/>
            </p14:nvContentPartPr>
            <p14:xfrm>
              <a:off x="10568157" y="766245"/>
              <a:ext cx="111600" cy="1479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77CF2EC-632C-4F3C-902B-DCA3C3B1DD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63837" y="761925"/>
                <a:ext cx="120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DDFFDF7-97AF-4712-B143-030C83FC5345}"/>
                  </a:ext>
                </a:extLst>
              </p14:cNvPr>
              <p14:cNvContentPartPr/>
              <p14:nvPr/>
            </p14:nvContentPartPr>
            <p14:xfrm>
              <a:off x="10694517" y="651405"/>
              <a:ext cx="180720" cy="2232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DDFFDF7-97AF-4712-B143-030C83FC53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90197" y="647085"/>
                <a:ext cx="1893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36AD1BA-F0C3-47F6-9961-6F44957AB0AA}"/>
                  </a:ext>
                </a:extLst>
              </p14:cNvPr>
              <p14:cNvContentPartPr/>
              <p14:nvPr/>
            </p14:nvContentPartPr>
            <p14:xfrm>
              <a:off x="10898277" y="729165"/>
              <a:ext cx="187200" cy="946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36AD1BA-F0C3-47F6-9961-6F44957AB0A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93957" y="724845"/>
                <a:ext cx="195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AD6AC45-E0CE-4B7B-A841-552FE87B9168}"/>
                  </a:ext>
                </a:extLst>
              </p14:cNvPr>
              <p14:cNvContentPartPr/>
              <p14:nvPr/>
            </p14:nvContentPartPr>
            <p14:xfrm>
              <a:off x="11238477" y="614685"/>
              <a:ext cx="249120" cy="2181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AD6AC45-E0CE-4B7B-A841-552FE87B91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234157" y="610365"/>
                <a:ext cx="257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DBD5B271-3D5B-4013-B5F8-ACFA14D9FEC2}"/>
                  </a:ext>
                </a:extLst>
              </p14:cNvPr>
              <p14:cNvContentPartPr/>
              <p14:nvPr/>
            </p14:nvContentPartPr>
            <p14:xfrm>
              <a:off x="11347917" y="976125"/>
              <a:ext cx="57960" cy="892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DBD5B271-3D5B-4013-B5F8-ACFA14D9FE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343597" y="971805"/>
                <a:ext cx="66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35921E0-69A0-42BD-9FA9-8CE9B4C2AB4A}"/>
                  </a:ext>
                </a:extLst>
              </p14:cNvPr>
              <p14:cNvContentPartPr/>
              <p14:nvPr/>
            </p14:nvContentPartPr>
            <p14:xfrm>
              <a:off x="11327037" y="886485"/>
              <a:ext cx="46080" cy="68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35921E0-69A0-42BD-9FA9-8CE9B4C2AB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22717" y="882165"/>
                <a:ext cx="547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2C55523-8C33-403F-88B7-2C78F9187C2B}"/>
                  </a:ext>
                </a:extLst>
              </p14:cNvPr>
              <p14:cNvContentPartPr/>
              <p14:nvPr/>
            </p14:nvContentPartPr>
            <p14:xfrm>
              <a:off x="11438997" y="847605"/>
              <a:ext cx="195480" cy="1231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2C55523-8C33-403F-88B7-2C78F9187C2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34677" y="843285"/>
                <a:ext cx="2041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3A4806A4-40CF-47D9-A138-B3420926AFE1}"/>
                  </a:ext>
                </a:extLst>
              </p14:cNvPr>
              <p14:cNvContentPartPr/>
              <p14:nvPr/>
            </p14:nvContentPartPr>
            <p14:xfrm>
              <a:off x="6871677" y="972885"/>
              <a:ext cx="4333320" cy="16182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3A4806A4-40CF-47D9-A138-B3420926AFE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67357" y="968565"/>
                <a:ext cx="4341960" cy="16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C94EC3C3-D8A1-4710-B51F-DA6E46ADBAE8}"/>
                  </a:ext>
                </a:extLst>
              </p14:cNvPr>
              <p14:cNvContentPartPr/>
              <p14:nvPr/>
            </p14:nvContentPartPr>
            <p14:xfrm>
              <a:off x="6694917" y="2426925"/>
              <a:ext cx="411480" cy="1767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C94EC3C3-D8A1-4710-B51F-DA6E46ADBAE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90597" y="2422605"/>
                <a:ext cx="420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69FD560-72EA-4095-BD9A-5ED9ECF2F1FA}"/>
                  </a:ext>
                </a:extLst>
              </p14:cNvPr>
              <p14:cNvContentPartPr/>
              <p14:nvPr/>
            </p14:nvContentPartPr>
            <p14:xfrm>
              <a:off x="8135637" y="2037765"/>
              <a:ext cx="17280" cy="1051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69FD560-72EA-4095-BD9A-5ED9ECF2F1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31317" y="2033445"/>
                <a:ext cx="259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BE60B75-1B2C-4034-82BD-A567633F0938}"/>
                  </a:ext>
                </a:extLst>
              </p14:cNvPr>
              <p14:cNvContentPartPr/>
              <p14:nvPr/>
            </p14:nvContentPartPr>
            <p14:xfrm>
              <a:off x="8052117" y="2022645"/>
              <a:ext cx="359640" cy="138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BE60B75-1B2C-4034-82BD-A567633F093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47797" y="2018325"/>
                <a:ext cx="3682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25A9634-83D1-4B56-A78F-CB1A89DFC563}"/>
                  </a:ext>
                </a:extLst>
              </p14:cNvPr>
              <p14:cNvContentPartPr/>
              <p14:nvPr/>
            </p14:nvContentPartPr>
            <p14:xfrm>
              <a:off x="8370717" y="2054685"/>
              <a:ext cx="73800" cy="88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25A9634-83D1-4B56-A78F-CB1A89DFC5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66397" y="2050365"/>
                <a:ext cx="824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537E814-1242-4B70-B99E-E4FA9559044E}"/>
                  </a:ext>
                </a:extLst>
              </p14:cNvPr>
              <p14:cNvContentPartPr/>
              <p14:nvPr/>
            </p14:nvContentPartPr>
            <p14:xfrm>
              <a:off x="8475117" y="2052165"/>
              <a:ext cx="56520" cy="655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537E814-1242-4B70-B99E-E4FA9559044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70797" y="2047845"/>
                <a:ext cx="65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3197895-D1E0-4B93-B401-52719572EE79}"/>
                  </a:ext>
                </a:extLst>
              </p14:cNvPr>
              <p14:cNvContentPartPr/>
              <p14:nvPr/>
            </p14:nvContentPartPr>
            <p14:xfrm>
              <a:off x="8549637" y="2036685"/>
              <a:ext cx="82080" cy="849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3197895-D1E0-4B93-B401-52719572EE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45317" y="2032365"/>
                <a:ext cx="90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25FAC83-9A3B-4110-AB70-E0108D136408}"/>
                  </a:ext>
                </a:extLst>
              </p14:cNvPr>
              <p14:cNvContentPartPr/>
              <p14:nvPr/>
            </p14:nvContentPartPr>
            <p14:xfrm>
              <a:off x="8673477" y="1907445"/>
              <a:ext cx="305280" cy="190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25FAC83-9A3B-4110-AB70-E0108D13640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69157" y="1903125"/>
                <a:ext cx="313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D863D11-BFBD-454C-9324-E29572E2E023}"/>
                  </a:ext>
                </a:extLst>
              </p14:cNvPr>
              <p14:cNvContentPartPr/>
              <p14:nvPr/>
            </p14:nvContentPartPr>
            <p14:xfrm>
              <a:off x="9027357" y="1932645"/>
              <a:ext cx="287640" cy="1429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D863D11-BFBD-454C-9324-E29572E2E02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23037" y="1928325"/>
                <a:ext cx="296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1501F24D-45D2-4088-8A01-5BB2BDEB112A}"/>
                  </a:ext>
                </a:extLst>
              </p14:cNvPr>
              <p14:cNvContentPartPr/>
              <p14:nvPr/>
            </p14:nvContentPartPr>
            <p14:xfrm>
              <a:off x="9554037" y="1963965"/>
              <a:ext cx="100440" cy="1785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1501F24D-45D2-4088-8A01-5BB2BDEB112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49717" y="1959645"/>
                <a:ext cx="1090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9DF5818-5730-4845-999B-AA8986287D1F}"/>
                  </a:ext>
                </a:extLst>
              </p14:cNvPr>
              <p14:cNvContentPartPr/>
              <p14:nvPr/>
            </p14:nvContentPartPr>
            <p14:xfrm>
              <a:off x="9671757" y="1961445"/>
              <a:ext cx="139680" cy="795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9DF5818-5730-4845-999B-AA8986287D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67437" y="1957125"/>
                <a:ext cx="1483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5F83E25-10DE-4159-AA69-226F5C8487E6}"/>
                  </a:ext>
                </a:extLst>
              </p14:cNvPr>
              <p14:cNvContentPartPr/>
              <p14:nvPr/>
            </p14:nvContentPartPr>
            <p14:xfrm>
              <a:off x="9817197" y="1939125"/>
              <a:ext cx="163800" cy="165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5F83E25-10DE-4159-AA69-226F5C8487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12877" y="1934805"/>
                <a:ext cx="172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378D53D-3EEC-45AE-8BD1-2021E3F0588A}"/>
                  </a:ext>
                </a:extLst>
              </p14:cNvPr>
              <p14:cNvContentPartPr/>
              <p14:nvPr/>
            </p14:nvContentPartPr>
            <p14:xfrm>
              <a:off x="10014117" y="1850565"/>
              <a:ext cx="122760" cy="144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378D53D-3EEC-45AE-8BD1-2021E3F058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009797" y="1846245"/>
                <a:ext cx="131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389729A-A4AA-47B4-91AE-68F77BBC3FBE}"/>
                  </a:ext>
                </a:extLst>
              </p14:cNvPr>
              <p14:cNvContentPartPr/>
              <p14:nvPr/>
            </p14:nvContentPartPr>
            <p14:xfrm>
              <a:off x="10088637" y="1957485"/>
              <a:ext cx="52200" cy="37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389729A-A4AA-47B4-91AE-68F77BBC3FB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084317" y="1953165"/>
                <a:ext cx="60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5EE4360-2C6D-4804-AAB0-907558F83AF8}"/>
                  </a:ext>
                </a:extLst>
              </p14:cNvPr>
              <p14:cNvContentPartPr/>
              <p14:nvPr/>
            </p14:nvContentPartPr>
            <p14:xfrm>
              <a:off x="9901797" y="1804125"/>
              <a:ext cx="17280" cy="2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5EE4360-2C6D-4804-AAB0-907558F83A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897477" y="1799805"/>
                <a:ext cx="259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A024323-BE89-43B1-B99A-03EEB8F83286}"/>
                  </a:ext>
                </a:extLst>
              </p14:cNvPr>
              <p14:cNvContentPartPr/>
              <p14:nvPr/>
            </p14:nvContentPartPr>
            <p14:xfrm>
              <a:off x="10185117" y="1825365"/>
              <a:ext cx="31320" cy="1566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A024323-BE89-43B1-B99A-03EEB8F8328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80797" y="1821045"/>
                <a:ext cx="39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369C91D-B304-4C55-9A6A-C4D9F25D6D0B}"/>
                  </a:ext>
                </a:extLst>
              </p14:cNvPr>
              <p14:cNvContentPartPr/>
              <p14:nvPr/>
            </p14:nvContentPartPr>
            <p14:xfrm>
              <a:off x="10130757" y="1863165"/>
              <a:ext cx="130320" cy="33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369C91D-B304-4C55-9A6A-C4D9F25D6D0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126437" y="1858845"/>
                <a:ext cx="138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8059721-8D02-4A89-B468-C29FD8DBF7EE}"/>
                  </a:ext>
                </a:extLst>
              </p14:cNvPr>
              <p14:cNvContentPartPr/>
              <p14:nvPr/>
            </p14:nvContentPartPr>
            <p14:xfrm>
              <a:off x="9988917" y="1924365"/>
              <a:ext cx="163080" cy="957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8059721-8D02-4A89-B468-C29FD8DBF7E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984597" y="1920045"/>
                <a:ext cx="171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E2D14AA-5667-4E13-813E-42872B63FABE}"/>
                  </a:ext>
                </a:extLst>
              </p14:cNvPr>
              <p14:cNvContentPartPr/>
              <p14:nvPr/>
            </p14:nvContentPartPr>
            <p14:xfrm>
              <a:off x="8043117" y="2506485"/>
              <a:ext cx="10080" cy="320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E2D14AA-5667-4E13-813E-42872B63FA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038797" y="2502165"/>
                <a:ext cx="18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1AF6751-3CD5-402C-B4FA-4E63F7C96284}"/>
                  </a:ext>
                </a:extLst>
              </p14:cNvPr>
              <p14:cNvContentPartPr/>
              <p14:nvPr/>
            </p14:nvContentPartPr>
            <p14:xfrm>
              <a:off x="8002437" y="2345565"/>
              <a:ext cx="181440" cy="2660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1AF6751-3CD5-402C-B4FA-4E63F7C962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998117" y="2341245"/>
                <a:ext cx="1900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5C704F5-F7A7-451E-BD1F-3125DE8F91FC}"/>
                  </a:ext>
                </a:extLst>
              </p14:cNvPr>
              <p14:cNvContentPartPr/>
              <p14:nvPr/>
            </p14:nvContentPartPr>
            <p14:xfrm>
              <a:off x="8085957" y="2491725"/>
              <a:ext cx="97560" cy="208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5C704F5-F7A7-451E-BD1F-3125DE8F91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81637" y="2487405"/>
                <a:ext cx="106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2DD5357-016E-4901-BAE0-698CB41505CB}"/>
                  </a:ext>
                </a:extLst>
              </p14:cNvPr>
              <p14:cNvContentPartPr/>
              <p14:nvPr/>
            </p14:nvContentPartPr>
            <p14:xfrm>
              <a:off x="8058597" y="2485605"/>
              <a:ext cx="79920" cy="356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2DD5357-016E-4901-BAE0-698CB41505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54277" y="2481285"/>
                <a:ext cx="88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E74919D-FA4B-4571-B9E8-2CD6A80CD789}"/>
                  </a:ext>
                </a:extLst>
              </p14:cNvPr>
              <p14:cNvContentPartPr/>
              <p14:nvPr/>
            </p14:nvContentPartPr>
            <p14:xfrm>
              <a:off x="8028717" y="2682885"/>
              <a:ext cx="22680" cy="1162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E74919D-FA4B-4571-B9E8-2CD6A80CD78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24397" y="2678565"/>
                <a:ext cx="31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767F082-1ADD-4BFD-9E1B-982C60D47049}"/>
                  </a:ext>
                </a:extLst>
              </p14:cNvPr>
              <p14:cNvContentPartPr/>
              <p14:nvPr/>
            </p14:nvContentPartPr>
            <p14:xfrm>
              <a:off x="7978677" y="2618805"/>
              <a:ext cx="113400" cy="1029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767F082-1ADD-4BFD-9E1B-982C60D4704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74357" y="2614485"/>
                <a:ext cx="122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1421207-AFEA-4479-9108-E0573E51A253}"/>
                  </a:ext>
                </a:extLst>
              </p14:cNvPr>
              <p14:cNvContentPartPr/>
              <p14:nvPr/>
            </p14:nvContentPartPr>
            <p14:xfrm>
              <a:off x="8818917" y="2363205"/>
              <a:ext cx="20160" cy="1306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1421207-AFEA-4479-9108-E0573E51A25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14597" y="2358885"/>
                <a:ext cx="28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02A2120-DCE7-42BF-9742-6CC193BBD038}"/>
                  </a:ext>
                </a:extLst>
              </p14:cNvPr>
              <p14:cNvContentPartPr/>
              <p14:nvPr/>
            </p14:nvContentPartPr>
            <p14:xfrm>
              <a:off x="8819997" y="2344125"/>
              <a:ext cx="160920" cy="97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02A2120-DCE7-42BF-9742-6CC193BBD0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815677" y="2339805"/>
                <a:ext cx="1695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D79C11F-0511-41C4-93E1-1281009A6734}"/>
                  </a:ext>
                </a:extLst>
              </p14:cNvPr>
              <p14:cNvContentPartPr/>
              <p14:nvPr/>
            </p14:nvContentPartPr>
            <p14:xfrm>
              <a:off x="8790837" y="2390205"/>
              <a:ext cx="192960" cy="1015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D79C11F-0511-41C4-93E1-1281009A673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786517" y="2385885"/>
                <a:ext cx="201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1BA60D2-0853-4138-8F88-2F932B4ED71D}"/>
                  </a:ext>
                </a:extLst>
              </p14:cNvPr>
              <p14:cNvContentPartPr/>
              <p14:nvPr/>
            </p14:nvContentPartPr>
            <p14:xfrm>
              <a:off x="8984517" y="2433045"/>
              <a:ext cx="114120" cy="1152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1BA60D2-0853-4138-8F88-2F932B4ED7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980197" y="2428725"/>
                <a:ext cx="122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23A9F12-A2C1-4EA4-ADA9-DCCC28ACA81A}"/>
                  </a:ext>
                </a:extLst>
              </p14:cNvPr>
              <p14:cNvContentPartPr/>
              <p14:nvPr/>
            </p14:nvContentPartPr>
            <p14:xfrm>
              <a:off x="7577637" y="2818245"/>
              <a:ext cx="84960" cy="1220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23A9F12-A2C1-4EA4-ADA9-DCCC28ACA81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73317" y="2813925"/>
                <a:ext cx="93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D248AB1-CE32-498F-8495-F4461F0904F0}"/>
                  </a:ext>
                </a:extLst>
              </p14:cNvPr>
              <p14:cNvContentPartPr/>
              <p14:nvPr/>
            </p14:nvContentPartPr>
            <p14:xfrm>
              <a:off x="7657197" y="2817525"/>
              <a:ext cx="88920" cy="1134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D248AB1-CE32-498F-8495-F4461F0904F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52877" y="2813205"/>
                <a:ext cx="97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B97042B-6C83-4BC4-987F-B478E95AF8BF}"/>
                  </a:ext>
                </a:extLst>
              </p14:cNvPr>
              <p14:cNvContentPartPr/>
              <p14:nvPr/>
            </p14:nvContentPartPr>
            <p14:xfrm>
              <a:off x="7759437" y="2857125"/>
              <a:ext cx="137160" cy="694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B97042B-6C83-4BC4-987F-B478E95AF8B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55117" y="2852805"/>
                <a:ext cx="1458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89BC641-04C2-4E59-8B2C-136508062B4B}"/>
                  </a:ext>
                </a:extLst>
              </p14:cNvPr>
              <p14:cNvContentPartPr/>
              <p14:nvPr/>
            </p14:nvContentPartPr>
            <p14:xfrm>
              <a:off x="7891197" y="2800965"/>
              <a:ext cx="181440" cy="1058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89BC641-04C2-4E59-8B2C-136508062B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6877" y="2796645"/>
                <a:ext cx="190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03C3A48-00D8-4D3C-B96E-73EEF02DD3B7}"/>
                  </a:ext>
                </a:extLst>
              </p14:cNvPr>
              <p14:cNvContentPartPr/>
              <p14:nvPr/>
            </p14:nvContentPartPr>
            <p14:xfrm>
              <a:off x="8132757" y="2848845"/>
              <a:ext cx="56520" cy="1335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03C3A48-00D8-4D3C-B96E-73EEF02DD3B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28437" y="2844525"/>
                <a:ext cx="651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1B1928A-B9B0-482B-AC95-73AAE099317A}"/>
                  </a:ext>
                </a:extLst>
              </p14:cNvPr>
              <p14:cNvContentPartPr/>
              <p14:nvPr/>
            </p14:nvContentPartPr>
            <p14:xfrm>
              <a:off x="7592757" y="3073485"/>
              <a:ext cx="118440" cy="712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1B1928A-B9B0-482B-AC95-73AAE099317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88437" y="3069165"/>
                <a:ext cx="127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7CDDA83-2926-4D18-A165-E07650917C88}"/>
                  </a:ext>
                </a:extLst>
              </p14:cNvPr>
              <p14:cNvContentPartPr/>
              <p14:nvPr/>
            </p14:nvContentPartPr>
            <p14:xfrm>
              <a:off x="7699677" y="3051165"/>
              <a:ext cx="360" cy="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7CDDA83-2926-4D18-A165-E07650917C8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95357" y="30468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8E20429-203E-4601-9690-F7558D115E9D}"/>
                  </a:ext>
                </a:extLst>
              </p14:cNvPr>
              <p14:cNvContentPartPr/>
              <p14:nvPr/>
            </p14:nvContentPartPr>
            <p14:xfrm>
              <a:off x="7765557" y="3059445"/>
              <a:ext cx="110520" cy="604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8E20429-203E-4601-9690-F7558D115E9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61237" y="3055125"/>
                <a:ext cx="119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86DB04C2-BFD9-4C73-8D6D-7C8CB37A1021}"/>
                  </a:ext>
                </a:extLst>
              </p14:cNvPr>
              <p14:cNvContentPartPr/>
              <p14:nvPr/>
            </p14:nvContentPartPr>
            <p14:xfrm>
              <a:off x="7901997" y="3059445"/>
              <a:ext cx="64800" cy="590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86DB04C2-BFD9-4C73-8D6D-7C8CB37A102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897677" y="3055125"/>
                <a:ext cx="73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DA351E4-12B2-41D1-AAE2-8F8CB24591D6}"/>
                  </a:ext>
                </a:extLst>
              </p14:cNvPr>
              <p14:cNvContentPartPr/>
              <p14:nvPr/>
            </p14:nvContentPartPr>
            <p14:xfrm>
              <a:off x="7960677" y="2968365"/>
              <a:ext cx="415080" cy="144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DA351E4-12B2-41D1-AAE2-8F8CB24591D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56357" y="2964045"/>
                <a:ext cx="423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DEA986CA-D571-4266-9557-02DE4B82A09E}"/>
                  </a:ext>
                </a:extLst>
              </p14:cNvPr>
              <p14:cNvContentPartPr/>
              <p14:nvPr/>
            </p14:nvContentPartPr>
            <p14:xfrm>
              <a:off x="7613637" y="3256725"/>
              <a:ext cx="59040" cy="900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DEA986CA-D571-4266-9557-02DE4B82A09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09317" y="3252405"/>
                <a:ext cx="67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55A5DE3-63DF-48B1-ADA7-206C68106FD2}"/>
                  </a:ext>
                </a:extLst>
              </p14:cNvPr>
              <p14:cNvContentPartPr/>
              <p14:nvPr/>
            </p14:nvContentPartPr>
            <p14:xfrm>
              <a:off x="7710837" y="3267885"/>
              <a:ext cx="166320" cy="723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55A5DE3-63DF-48B1-ADA7-206C68106F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06517" y="3263565"/>
                <a:ext cx="174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560B2AA-D19E-4158-B7E7-8A66EEA949B4}"/>
                  </a:ext>
                </a:extLst>
              </p14:cNvPr>
              <p14:cNvContentPartPr/>
              <p14:nvPr/>
            </p14:nvContentPartPr>
            <p14:xfrm>
              <a:off x="7903077" y="3224325"/>
              <a:ext cx="281160" cy="1220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560B2AA-D19E-4158-B7E7-8A66EEA949B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98757" y="3220005"/>
                <a:ext cx="289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C411FBE-B160-4ECC-8A67-445E3EC2ECC0}"/>
                  </a:ext>
                </a:extLst>
              </p14:cNvPr>
              <p14:cNvContentPartPr/>
              <p14:nvPr/>
            </p14:nvContentPartPr>
            <p14:xfrm>
              <a:off x="8924757" y="2643645"/>
              <a:ext cx="20160" cy="1090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C411FBE-B160-4ECC-8A67-445E3EC2EC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920437" y="2639325"/>
                <a:ext cx="28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AF67390-F493-4C35-AA4C-DE2A436CBAAE}"/>
                  </a:ext>
                </a:extLst>
              </p14:cNvPr>
              <p14:cNvContentPartPr/>
              <p14:nvPr/>
            </p14:nvContentPartPr>
            <p14:xfrm>
              <a:off x="8851677" y="2570565"/>
              <a:ext cx="160200" cy="982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AF67390-F493-4C35-AA4C-DE2A436CBA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47357" y="2566245"/>
                <a:ext cx="168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BED2D83-3076-43D1-BC53-2E2792E5787A}"/>
                  </a:ext>
                </a:extLst>
              </p14:cNvPr>
              <p14:cNvContentPartPr/>
              <p14:nvPr/>
            </p14:nvContentPartPr>
            <p14:xfrm>
              <a:off x="8788317" y="2857845"/>
              <a:ext cx="137520" cy="1270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BED2D83-3076-43D1-BC53-2E2792E5787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783997" y="2853525"/>
                <a:ext cx="146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6F538241-9403-4E35-90CE-8D77817A2515}"/>
                  </a:ext>
                </a:extLst>
              </p14:cNvPr>
              <p14:cNvContentPartPr/>
              <p14:nvPr/>
            </p14:nvContentPartPr>
            <p14:xfrm>
              <a:off x="8929437" y="2811405"/>
              <a:ext cx="172800" cy="1425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6F538241-9403-4E35-90CE-8D77817A251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925117" y="2807085"/>
                <a:ext cx="181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8EBEBDF-8960-48D2-B6B5-2B4786DA5F9F}"/>
                  </a:ext>
                </a:extLst>
              </p14:cNvPr>
              <p14:cNvContentPartPr/>
              <p14:nvPr/>
            </p14:nvContentPartPr>
            <p14:xfrm>
              <a:off x="9119517" y="2852445"/>
              <a:ext cx="72360" cy="666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8EBEBDF-8960-48D2-B6B5-2B4786DA5F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15197" y="2848125"/>
                <a:ext cx="81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D98CCF2-0E33-4B84-99B9-E42AA038BB3A}"/>
                  </a:ext>
                </a:extLst>
              </p14:cNvPr>
              <p14:cNvContentPartPr/>
              <p14:nvPr/>
            </p14:nvContentPartPr>
            <p14:xfrm>
              <a:off x="8866437" y="3109845"/>
              <a:ext cx="11880" cy="1008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D98CCF2-0E33-4B84-99B9-E42AA038BB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862117" y="3105525"/>
                <a:ext cx="20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95C5A92-C9B4-4D62-85E1-1F82221DD096}"/>
                  </a:ext>
                </a:extLst>
              </p14:cNvPr>
              <p14:cNvContentPartPr/>
              <p14:nvPr/>
            </p14:nvContentPartPr>
            <p14:xfrm>
              <a:off x="8845917" y="3053325"/>
              <a:ext cx="4320" cy="82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95C5A92-C9B4-4D62-85E1-1F82221DD0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841597" y="3049005"/>
                <a:ext cx="129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1637C5C-2F52-4DDB-AF18-C0F5B9B4BF4B}"/>
                  </a:ext>
                </a:extLst>
              </p14:cNvPr>
              <p14:cNvContentPartPr/>
              <p14:nvPr/>
            </p14:nvContentPartPr>
            <p14:xfrm>
              <a:off x="8916117" y="3099045"/>
              <a:ext cx="84240" cy="828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1637C5C-2F52-4DDB-AF18-C0F5B9B4BF4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11797" y="3094725"/>
                <a:ext cx="92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84B4EEE7-36E5-480A-AA95-09DC2A524AEB}"/>
                  </a:ext>
                </a:extLst>
              </p14:cNvPr>
              <p14:cNvContentPartPr/>
              <p14:nvPr/>
            </p14:nvContentPartPr>
            <p14:xfrm>
              <a:off x="9074157" y="3027045"/>
              <a:ext cx="179640" cy="1371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84B4EEE7-36E5-480A-AA95-09DC2A524AE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069837" y="3022725"/>
                <a:ext cx="188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231B90A-816D-4EAA-9383-5E63BB5A47CD}"/>
                  </a:ext>
                </a:extLst>
              </p14:cNvPr>
              <p14:cNvContentPartPr/>
              <p14:nvPr/>
            </p14:nvContentPartPr>
            <p14:xfrm>
              <a:off x="8881917" y="3301365"/>
              <a:ext cx="137520" cy="1522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231B90A-816D-4EAA-9383-5E63BB5A47C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877597" y="3297045"/>
                <a:ext cx="146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286E0854-51F5-473A-A47C-772EC9F32502}"/>
                  </a:ext>
                </a:extLst>
              </p14:cNvPr>
              <p14:cNvContentPartPr/>
              <p14:nvPr/>
            </p14:nvContentPartPr>
            <p14:xfrm>
              <a:off x="8991717" y="3286605"/>
              <a:ext cx="360" cy="3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286E0854-51F5-473A-A47C-772EC9F325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87397" y="32822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C0668FA7-B938-429B-9744-E1DFC3DABCF8}"/>
                  </a:ext>
                </a:extLst>
              </p14:cNvPr>
              <p14:cNvContentPartPr/>
              <p14:nvPr/>
            </p14:nvContentPartPr>
            <p14:xfrm>
              <a:off x="8973357" y="3352485"/>
              <a:ext cx="103680" cy="748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C0668FA7-B938-429B-9744-E1DFC3DABCF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969037" y="3348165"/>
                <a:ext cx="112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2D8E94D-6C3A-4E10-8342-AC067190273E}"/>
                  </a:ext>
                </a:extLst>
              </p14:cNvPr>
              <p14:cNvContentPartPr/>
              <p14:nvPr/>
            </p14:nvContentPartPr>
            <p14:xfrm>
              <a:off x="9067317" y="3324765"/>
              <a:ext cx="63000" cy="885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2D8E94D-6C3A-4E10-8342-AC067190273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062997" y="3320445"/>
                <a:ext cx="71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7305BD4B-0BB1-4FB0-80B4-CEC768CAF0B6}"/>
                  </a:ext>
                </a:extLst>
              </p14:cNvPr>
              <p14:cNvContentPartPr/>
              <p14:nvPr/>
            </p14:nvContentPartPr>
            <p14:xfrm>
              <a:off x="9105117" y="3278325"/>
              <a:ext cx="86400" cy="1022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7305BD4B-0BB1-4FB0-80B4-CEC768CAF0B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100797" y="3274005"/>
                <a:ext cx="950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85BC6ECA-517E-4E39-A90A-14BAB288BFC5}"/>
                  </a:ext>
                </a:extLst>
              </p14:cNvPr>
              <p14:cNvContentPartPr/>
              <p14:nvPr/>
            </p14:nvContentPartPr>
            <p14:xfrm>
              <a:off x="9262077" y="3297765"/>
              <a:ext cx="95400" cy="1389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85BC6ECA-517E-4E39-A90A-14BAB288BFC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257757" y="3293445"/>
                <a:ext cx="104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3D41188-00E0-4C37-BBE6-15385BD98E58}"/>
                  </a:ext>
                </a:extLst>
              </p14:cNvPr>
              <p14:cNvContentPartPr/>
              <p14:nvPr/>
            </p14:nvContentPartPr>
            <p14:xfrm>
              <a:off x="9375477" y="3255645"/>
              <a:ext cx="120240" cy="698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3D41188-00E0-4C37-BBE6-15385BD98E5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371157" y="3251325"/>
                <a:ext cx="128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4C19A2C8-EAE0-475E-BE55-EFA5DD5237DB}"/>
                  </a:ext>
                </a:extLst>
              </p14:cNvPr>
              <p14:cNvContentPartPr/>
              <p14:nvPr/>
            </p14:nvContentPartPr>
            <p14:xfrm>
              <a:off x="9479517" y="3221445"/>
              <a:ext cx="24120" cy="216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4C19A2C8-EAE0-475E-BE55-EFA5DD5237D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475197" y="3217125"/>
                <a:ext cx="32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A56BF804-3094-43E3-A7F8-B7D16FBD04BE}"/>
                  </a:ext>
                </a:extLst>
              </p14:cNvPr>
              <p14:cNvContentPartPr/>
              <p14:nvPr/>
            </p14:nvContentPartPr>
            <p14:xfrm>
              <a:off x="9508677" y="3235485"/>
              <a:ext cx="141120" cy="522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A56BF804-3094-43E3-A7F8-B7D16FBD04B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504357" y="3231165"/>
                <a:ext cx="1497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D65BE2F-4798-4726-A62D-79B4DF05E70F}"/>
                  </a:ext>
                </a:extLst>
              </p14:cNvPr>
              <p14:cNvContentPartPr/>
              <p14:nvPr/>
            </p14:nvContentPartPr>
            <p14:xfrm>
              <a:off x="9867597" y="2315325"/>
              <a:ext cx="39960" cy="734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D65BE2F-4798-4726-A62D-79B4DF05E70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863277" y="2311005"/>
                <a:ext cx="48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C2942B2-A6F6-4DED-A0FE-640BFD621A6C}"/>
                  </a:ext>
                </a:extLst>
              </p14:cNvPr>
              <p14:cNvContentPartPr/>
              <p14:nvPr/>
            </p14:nvContentPartPr>
            <p14:xfrm>
              <a:off x="9875517" y="2296965"/>
              <a:ext cx="124920" cy="583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C2942B2-A6F6-4DED-A0FE-640BFD621A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871197" y="2292645"/>
                <a:ext cx="133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E7B515F0-6102-405C-BB70-52BFE6CD9FD9}"/>
                  </a:ext>
                </a:extLst>
              </p14:cNvPr>
              <p14:cNvContentPartPr/>
              <p14:nvPr/>
            </p14:nvContentPartPr>
            <p14:xfrm>
              <a:off x="9892437" y="2380125"/>
              <a:ext cx="89640" cy="169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E7B515F0-6102-405C-BB70-52BFE6CD9FD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888117" y="2375805"/>
                <a:ext cx="9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CB5D4E3-C130-4BA6-A2D3-BFD1F1B5F1E1}"/>
                  </a:ext>
                </a:extLst>
              </p14:cNvPr>
              <p14:cNvContentPartPr/>
              <p14:nvPr/>
            </p14:nvContentPartPr>
            <p14:xfrm>
              <a:off x="10030317" y="2366445"/>
              <a:ext cx="90720" cy="70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CB5D4E3-C130-4BA6-A2D3-BFD1F1B5F1E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025997" y="2362125"/>
                <a:ext cx="99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A77A136-BFC7-437C-A6F6-9F14F877396E}"/>
                  </a:ext>
                </a:extLst>
              </p14:cNvPr>
              <p14:cNvContentPartPr/>
              <p14:nvPr/>
            </p14:nvContentPartPr>
            <p14:xfrm>
              <a:off x="9972717" y="2574885"/>
              <a:ext cx="29880" cy="1015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A77A136-BFC7-437C-A6F6-9F14F877396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68397" y="2570565"/>
                <a:ext cx="3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712E8D5-6B2A-4490-90EB-BC88B3B76569}"/>
                  </a:ext>
                </a:extLst>
              </p14:cNvPr>
              <p14:cNvContentPartPr/>
              <p14:nvPr/>
            </p14:nvContentPartPr>
            <p14:xfrm>
              <a:off x="9910437" y="2484525"/>
              <a:ext cx="161280" cy="1047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712E8D5-6B2A-4490-90EB-BC88B3B7656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906117" y="2480205"/>
                <a:ext cx="169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5B5FBD6-167B-44A9-87E8-F6EA42AA1A8B}"/>
                  </a:ext>
                </a:extLst>
              </p14:cNvPr>
              <p14:cNvContentPartPr/>
              <p14:nvPr/>
            </p14:nvContentPartPr>
            <p14:xfrm>
              <a:off x="9880917" y="2780445"/>
              <a:ext cx="150840" cy="1069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5B5FBD6-167B-44A9-87E8-F6EA42AA1A8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876597" y="2776125"/>
                <a:ext cx="159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D362DB28-CDF3-4DDE-A60C-A8A92FDCC0FC}"/>
                  </a:ext>
                </a:extLst>
              </p14:cNvPr>
              <p14:cNvContentPartPr/>
              <p14:nvPr/>
            </p14:nvContentPartPr>
            <p14:xfrm>
              <a:off x="10030677" y="2718525"/>
              <a:ext cx="244080" cy="1224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D362DB28-CDF3-4DDE-A60C-A8A92FDCC0F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026357" y="2714205"/>
                <a:ext cx="252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6FB89DE-3CD1-4ABA-BB18-525E73829F4C}"/>
                  </a:ext>
                </a:extLst>
              </p14:cNvPr>
              <p14:cNvContentPartPr/>
              <p14:nvPr/>
            </p14:nvContentPartPr>
            <p14:xfrm>
              <a:off x="9936357" y="2953965"/>
              <a:ext cx="107640" cy="846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6FB89DE-3CD1-4ABA-BB18-525E73829F4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932037" y="2949645"/>
                <a:ext cx="116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3A5BB94-02EB-4345-95A6-689088185C96}"/>
                  </a:ext>
                </a:extLst>
              </p14:cNvPr>
              <p14:cNvContentPartPr/>
              <p14:nvPr/>
            </p14:nvContentPartPr>
            <p14:xfrm>
              <a:off x="10042557" y="2947125"/>
              <a:ext cx="9000" cy="180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3A5BB94-02EB-4345-95A6-689088185C9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038237" y="2942805"/>
                <a:ext cx="17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34CB8846-A613-49D9-814A-E0191878F686}"/>
                  </a:ext>
                </a:extLst>
              </p14:cNvPr>
              <p14:cNvContentPartPr/>
              <p14:nvPr/>
            </p14:nvContentPartPr>
            <p14:xfrm>
              <a:off x="10137597" y="2903565"/>
              <a:ext cx="148320" cy="1101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34CB8846-A613-49D9-814A-E0191878F68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133277" y="2899245"/>
                <a:ext cx="156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4289087-F273-4F0A-A153-8BE2482B3398}"/>
                  </a:ext>
                </a:extLst>
              </p14:cNvPr>
              <p14:cNvContentPartPr/>
              <p14:nvPr/>
            </p14:nvContentPartPr>
            <p14:xfrm>
              <a:off x="9940317" y="3138645"/>
              <a:ext cx="69840" cy="842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4289087-F273-4F0A-A153-8BE2482B339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935997" y="3134325"/>
                <a:ext cx="784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9519DE0-FB9B-4B1D-817F-77BD74ABF2F0}"/>
                  </a:ext>
                </a:extLst>
              </p14:cNvPr>
              <p14:cNvContentPartPr/>
              <p14:nvPr/>
            </p14:nvContentPartPr>
            <p14:xfrm>
              <a:off x="10036437" y="3107325"/>
              <a:ext cx="38880" cy="82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9519DE0-FB9B-4B1D-817F-77BD74ABF2F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032117" y="3103005"/>
                <a:ext cx="47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45C1D75-185E-4BD4-9C92-DD6FE4B462D3}"/>
                  </a:ext>
                </a:extLst>
              </p14:cNvPr>
              <p14:cNvContentPartPr/>
              <p14:nvPr/>
            </p14:nvContentPartPr>
            <p14:xfrm>
              <a:off x="10111677" y="3120285"/>
              <a:ext cx="115560" cy="417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45C1D75-185E-4BD4-9C92-DD6FE4B462D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107357" y="3115965"/>
                <a:ext cx="124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CE0DA6E-933C-46C5-B960-D698991C758B}"/>
                  </a:ext>
                </a:extLst>
              </p14:cNvPr>
              <p14:cNvContentPartPr/>
              <p14:nvPr/>
            </p14:nvContentPartPr>
            <p14:xfrm>
              <a:off x="10264317" y="3052605"/>
              <a:ext cx="87480" cy="741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CE0DA6E-933C-46C5-B960-D698991C758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259997" y="3048285"/>
                <a:ext cx="96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8E1B291-AAE4-4B49-A5B2-F2206654A673}"/>
                  </a:ext>
                </a:extLst>
              </p14:cNvPr>
              <p14:cNvContentPartPr/>
              <p14:nvPr/>
            </p14:nvContentPartPr>
            <p14:xfrm>
              <a:off x="10032477" y="3290205"/>
              <a:ext cx="64440" cy="1324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8E1B291-AAE4-4B49-A5B2-F2206654A67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028157" y="3285885"/>
                <a:ext cx="73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B3C888F-3777-4EE1-850D-8DBFE08753E1}"/>
                  </a:ext>
                </a:extLst>
              </p14:cNvPr>
              <p14:cNvContentPartPr/>
              <p14:nvPr/>
            </p14:nvContentPartPr>
            <p14:xfrm>
              <a:off x="10133997" y="3254565"/>
              <a:ext cx="137880" cy="777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B3C888F-3777-4EE1-850D-8DBFE08753E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129677" y="3250245"/>
                <a:ext cx="146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1666EFFE-A047-43A5-87EA-38A2DB3D2BD7}"/>
                  </a:ext>
                </a:extLst>
              </p14:cNvPr>
              <p14:cNvContentPartPr/>
              <p14:nvPr/>
            </p14:nvContentPartPr>
            <p14:xfrm>
              <a:off x="10234077" y="3193725"/>
              <a:ext cx="11880" cy="252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1666EFFE-A047-43A5-87EA-38A2DB3D2BD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229757" y="3189405"/>
                <a:ext cx="20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CB50E30-BC23-4AB1-B70A-87F19368F880}"/>
                  </a:ext>
                </a:extLst>
              </p14:cNvPr>
              <p14:cNvContentPartPr/>
              <p14:nvPr/>
            </p14:nvContentPartPr>
            <p14:xfrm>
              <a:off x="10278717" y="3180405"/>
              <a:ext cx="99360" cy="1216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CB50E30-BC23-4AB1-B70A-87F19368F88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274397" y="3176085"/>
                <a:ext cx="108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4EDBD3A-AA81-4163-A782-223AFC7B2C0E}"/>
                  </a:ext>
                </a:extLst>
              </p14:cNvPr>
              <p14:cNvContentPartPr/>
              <p14:nvPr/>
            </p14:nvContentPartPr>
            <p14:xfrm>
              <a:off x="10555557" y="2297325"/>
              <a:ext cx="131040" cy="374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4EDBD3A-AA81-4163-A782-223AFC7B2C0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551237" y="2293005"/>
                <a:ext cx="139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B4F2811E-70FC-4176-9285-E630B71AEBAE}"/>
                  </a:ext>
                </a:extLst>
              </p14:cNvPr>
              <p14:cNvContentPartPr/>
              <p14:nvPr/>
            </p14:nvContentPartPr>
            <p14:xfrm>
              <a:off x="10783437" y="2229285"/>
              <a:ext cx="252720" cy="522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B4F2811E-70FC-4176-9285-E630B71AEBA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779117" y="2224965"/>
                <a:ext cx="261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B657FB6-DA3E-495C-B3CC-2BEFA6AA3EE8}"/>
                  </a:ext>
                </a:extLst>
              </p14:cNvPr>
              <p14:cNvContentPartPr/>
              <p14:nvPr/>
            </p14:nvContentPartPr>
            <p14:xfrm>
              <a:off x="7966797" y="3702045"/>
              <a:ext cx="143280" cy="111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B657FB6-DA3E-495C-B3CC-2BEFA6AA3EE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962477" y="3697725"/>
                <a:ext cx="151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0C5A4ED-45A2-4811-9ECF-7EFAECADA93F}"/>
                  </a:ext>
                </a:extLst>
              </p14:cNvPr>
              <p14:cNvContentPartPr/>
              <p14:nvPr/>
            </p14:nvContentPartPr>
            <p14:xfrm>
              <a:off x="8100717" y="3646605"/>
              <a:ext cx="94320" cy="1724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0C5A4ED-45A2-4811-9ECF-7EFAECADA93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096397" y="3642285"/>
                <a:ext cx="102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84E6E70-B3FD-4964-ACE1-4B26D8F62E2B}"/>
                  </a:ext>
                </a:extLst>
              </p14:cNvPr>
              <p14:cNvContentPartPr/>
              <p14:nvPr/>
            </p14:nvContentPartPr>
            <p14:xfrm>
              <a:off x="8402397" y="3647325"/>
              <a:ext cx="106200" cy="1026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84E6E70-B3FD-4964-ACE1-4B26D8F62E2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398077" y="3643005"/>
                <a:ext cx="114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720B9F3-1588-4DAE-849F-7B713CFD3C3A}"/>
                  </a:ext>
                </a:extLst>
              </p14:cNvPr>
              <p14:cNvContentPartPr/>
              <p14:nvPr/>
            </p14:nvContentPartPr>
            <p14:xfrm>
              <a:off x="8553957" y="3668565"/>
              <a:ext cx="95760" cy="871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720B9F3-1588-4DAE-849F-7B713CFD3C3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549637" y="3664245"/>
                <a:ext cx="104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EA52652-81C1-4357-99AD-25003E96496B}"/>
                  </a:ext>
                </a:extLst>
              </p14:cNvPr>
              <p14:cNvContentPartPr/>
              <p14:nvPr/>
            </p14:nvContentPartPr>
            <p14:xfrm>
              <a:off x="8705157" y="3655245"/>
              <a:ext cx="95040" cy="889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EA52652-81C1-4357-99AD-25003E96496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700837" y="3650925"/>
                <a:ext cx="103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EF888C9-31F7-4C7B-B58F-7A2EAC00ACD4}"/>
                  </a:ext>
                </a:extLst>
              </p14:cNvPr>
              <p14:cNvContentPartPr/>
              <p14:nvPr/>
            </p14:nvContentPartPr>
            <p14:xfrm>
              <a:off x="8665917" y="3567045"/>
              <a:ext cx="11520" cy="1792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EF888C9-31F7-4C7B-B58F-7A2EAC00ACD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661597" y="3562725"/>
                <a:ext cx="20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A1B2500C-DBF0-43EE-8689-A953264CB3BC}"/>
                  </a:ext>
                </a:extLst>
              </p14:cNvPr>
              <p14:cNvContentPartPr/>
              <p14:nvPr/>
            </p14:nvContentPartPr>
            <p14:xfrm>
              <a:off x="8836197" y="3660285"/>
              <a:ext cx="105840" cy="648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A1B2500C-DBF0-43EE-8689-A953264CB3B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831877" y="3655965"/>
                <a:ext cx="114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BC434C02-2412-4836-8960-97664931B059}"/>
                  </a:ext>
                </a:extLst>
              </p14:cNvPr>
              <p14:cNvContentPartPr/>
              <p14:nvPr/>
            </p14:nvContentPartPr>
            <p14:xfrm>
              <a:off x="8959317" y="3587565"/>
              <a:ext cx="27000" cy="1252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BC434C02-2412-4836-8960-97664931B05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954997" y="3583245"/>
                <a:ext cx="35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A8B0262-8041-43DE-BD00-86771A0C0D6F}"/>
                  </a:ext>
                </a:extLst>
              </p14:cNvPr>
              <p14:cNvContentPartPr/>
              <p14:nvPr/>
            </p14:nvContentPartPr>
            <p14:xfrm>
              <a:off x="9015837" y="3637965"/>
              <a:ext cx="105120" cy="781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A8B0262-8041-43DE-BD00-86771A0C0D6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011517" y="3633645"/>
                <a:ext cx="113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76129A6-BB7C-4D34-B8F4-5BF641608F1F}"/>
                  </a:ext>
                </a:extLst>
              </p14:cNvPr>
              <p14:cNvContentPartPr/>
              <p14:nvPr/>
            </p14:nvContentPartPr>
            <p14:xfrm>
              <a:off x="9116997" y="3561645"/>
              <a:ext cx="158040" cy="1108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76129A6-BB7C-4D34-B8F4-5BF641608F1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112677" y="3557325"/>
                <a:ext cx="166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F0657F0-29B1-472F-B9A0-E1BB636C9FEE}"/>
                  </a:ext>
                </a:extLst>
              </p14:cNvPr>
              <p14:cNvContentPartPr/>
              <p14:nvPr/>
            </p14:nvContentPartPr>
            <p14:xfrm>
              <a:off x="9442077" y="3510885"/>
              <a:ext cx="227520" cy="1094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F0657F0-29B1-472F-B9A0-E1BB636C9FE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437757" y="3506565"/>
                <a:ext cx="236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542B11B-22DC-4036-9CA1-D82974B5C008}"/>
                  </a:ext>
                </a:extLst>
              </p14:cNvPr>
              <p14:cNvContentPartPr/>
              <p14:nvPr/>
            </p14:nvContentPartPr>
            <p14:xfrm>
              <a:off x="9806037" y="3534645"/>
              <a:ext cx="167760" cy="784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542B11B-22DC-4036-9CA1-D82974B5C00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801717" y="3530325"/>
                <a:ext cx="176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AF1EC6CE-8380-410B-9C8D-E8B5ED8A824F}"/>
                  </a:ext>
                </a:extLst>
              </p14:cNvPr>
              <p14:cNvContentPartPr/>
              <p14:nvPr/>
            </p14:nvContentPartPr>
            <p14:xfrm>
              <a:off x="9944997" y="3510885"/>
              <a:ext cx="360" cy="3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AF1EC6CE-8380-410B-9C8D-E8B5ED8A824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940677" y="35065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6EB4F9CB-FF82-42F2-B1E4-B91F66914781}"/>
                  </a:ext>
                </a:extLst>
              </p14:cNvPr>
              <p14:cNvContentPartPr/>
              <p14:nvPr/>
            </p14:nvContentPartPr>
            <p14:xfrm>
              <a:off x="10017357" y="3448605"/>
              <a:ext cx="239760" cy="1317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6EB4F9CB-FF82-42F2-B1E4-B91F6691478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013037" y="3444285"/>
                <a:ext cx="248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C3D26A98-6A40-4824-BEE7-27FED6D73696}"/>
                  </a:ext>
                </a:extLst>
              </p14:cNvPr>
              <p14:cNvContentPartPr/>
              <p14:nvPr/>
            </p14:nvContentPartPr>
            <p14:xfrm>
              <a:off x="10316517" y="3362565"/>
              <a:ext cx="333360" cy="1764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C3D26A98-6A40-4824-BEE7-27FED6D7369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312197" y="3358245"/>
                <a:ext cx="342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D64C8997-E731-4DA2-9BD3-0F6F1334858A}"/>
                  </a:ext>
                </a:extLst>
              </p14:cNvPr>
              <p14:cNvContentPartPr/>
              <p14:nvPr/>
            </p14:nvContentPartPr>
            <p14:xfrm>
              <a:off x="10761837" y="3362925"/>
              <a:ext cx="73080" cy="831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D64C8997-E731-4DA2-9BD3-0F6F1334858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757517" y="3358605"/>
                <a:ext cx="81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80E9787-97C2-4657-AEFE-71D8492EC708}"/>
                  </a:ext>
                </a:extLst>
              </p14:cNvPr>
              <p14:cNvContentPartPr/>
              <p14:nvPr/>
            </p14:nvContentPartPr>
            <p14:xfrm>
              <a:off x="10831317" y="3256005"/>
              <a:ext cx="275760" cy="1800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80E9787-97C2-4657-AEFE-71D8492EC70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826997" y="3251685"/>
                <a:ext cx="284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3D8FD3CD-B86E-4E8C-BFE4-BC73E5722FA1}"/>
                  </a:ext>
                </a:extLst>
              </p14:cNvPr>
              <p14:cNvContentPartPr/>
              <p14:nvPr/>
            </p14:nvContentPartPr>
            <p14:xfrm>
              <a:off x="11257917" y="3224685"/>
              <a:ext cx="198360" cy="2206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3D8FD3CD-B86E-4E8C-BFE4-BC73E5722FA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253597" y="3220365"/>
                <a:ext cx="2070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AF113B6-5C4B-477A-BA5D-727488184B60}"/>
                  </a:ext>
                </a:extLst>
              </p14:cNvPr>
              <p14:cNvContentPartPr/>
              <p14:nvPr/>
            </p14:nvContentPartPr>
            <p14:xfrm>
              <a:off x="8348037" y="3943605"/>
              <a:ext cx="61560" cy="11880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AF113B6-5C4B-477A-BA5D-727488184B6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343717" y="3939285"/>
                <a:ext cx="70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E41EFD4-3CCB-4905-A1AE-4BA14BBEF08E}"/>
                  </a:ext>
                </a:extLst>
              </p14:cNvPr>
              <p14:cNvContentPartPr/>
              <p14:nvPr/>
            </p14:nvContentPartPr>
            <p14:xfrm>
              <a:off x="8391237" y="3940365"/>
              <a:ext cx="100800" cy="853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E41EFD4-3CCB-4905-A1AE-4BA14BBEF08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386917" y="3936045"/>
                <a:ext cx="109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4B3B6EA-2101-42CA-9311-954F7C917272}"/>
                  </a:ext>
                </a:extLst>
              </p14:cNvPr>
              <p14:cNvContentPartPr/>
              <p14:nvPr/>
            </p14:nvContentPartPr>
            <p14:xfrm>
              <a:off x="8494197" y="3867645"/>
              <a:ext cx="221400" cy="1537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4B3B6EA-2101-42CA-9311-954F7C91727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489877" y="3863325"/>
                <a:ext cx="230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AE1BC3E-CA57-42E7-B9FC-8F9924FD92F4}"/>
                  </a:ext>
                </a:extLst>
              </p14:cNvPr>
              <p14:cNvContentPartPr/>
              <p14:nvPr/>
            </p14:nvContentPartPr>
            <p14:xfrm>
              <a:off x="8725677" y="3955125"/>
              <a:ext cx="78120" cy="817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AE1BC3E-CA57-42E7-B9FC-8F9924FD92F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721357" y="3950805"/>
                <a:ext cx="86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5FB7738-764C-496E-AEB2-0019F0B35930}"/>
                  </a:ext>
                </a:extLst>
              </p14:cNvPr>
              <p14:cNvContentPartPr/>
              <p14:nvPr/>
            </p14:nvContentPartPr>
            <p14:xfrm>
              <a:off x="8931957" y="3918405"/>
              <a:ext cx="91440" cy="126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5FB7738-764C-496E-AEB2-0019F0B3593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27637" y="3914085"/>
                <a:ext cx="100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611F83D-1D1B-43AA-9724-90AEA53D14FD}"/>
                  </a:ext>
                </a:extLst>
              </p14:cNvPr>
              <p14:cNvContentPartPr/>
              <p14:nvPr/>
            </p14:nvContentPartPr>
            <p14:xfrm>
              <a:off x="8930517" y="3945405"/>
              <a:ext cx="93960" cy="205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611F83D-1D1B-43AA-9724-90AEA53D14F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926197" y="3941085"/>
                <a:ext cx="102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A711A7C7-9043-4AEB-A1D1-E4715E313184}"/>
                  </a:ext>
                </a:extLst>
              </p14:cNvPr>
              <p14:cNvContentPartPr/>
              <p14:nvPr/>
            </p14:nvContentPartPr>
            <p14:xfrm>
              <a:off x="9057597" y="3884565"/>
              <a:ext cx="57600" cy="1011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711A7C7-9043-4AEB-A1D1-E4715E31318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053277" y="3880245"/>
                <a:ext cx="66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B3F9BB10-FCC9-47A5-89A1-ED6007805C29}"/>
                  </a:ext>
                </a:extLst>
              </p14:cNvPr>
              <p14:cNvContentPartPr/>
              <p14:nvPr/>
            </p14:nvContentPartPr>
            <p14:xfrm>
              <a:off x="9391317" y="3869445"/>
              <a:ext cx="135360" cy="169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B3F9BB10-FCC9-47A5-89A1-ED6007805C2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386997" y="3865125"/>
                <a:ext cx="144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62CFFAA4-BF9D-4DDB-8DF9-F4ADB276065B}"/>
                  </a:ext>
                </a:extLst>
              </p14:cNvPr>
              <p14:cNvContentPartPr/>
              <p14:nvPr/>
            </p14:nvContentPartPr>
            <p14:xfrm>
              <a:off x="9596877" y="3774765"/>
              <a:ext cx="77040" cy="1195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62CFFAA4-BF9D-4DDB-8DF9-F4ADB276065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592557" y="3770445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945D184-D173-43F3-AADF-7E8D6C7E1302}"/>
                  </a:ext>
                </a:extLst>
              </p14:cNvPr>
              <p14:cNvContentPartPr/>
              <p14:nvPr/>
            </p14:nvContentPartPr>
            <p14:xfrm>
              <a:off x="9602637" y="3783405"/>
              <a:ext cx="106920" cy="1191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945D184-D173-43F3-AADF-7E8D6C7E130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598317" y="3779085"/>
                <a:ext cx="115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DE4AD04-703A-4369-AC11-4B4C062ECF78}"/>
                  </a:ext>
                </a:extLst>
              </p14:cNvPr>
              <p14:cNvContentPartPr/>
              <p14:nvPr/>
            </p14:nvContentPartPr>
            <p14:xfrm>
              <a:off x="9868317" y="3803205"/>
              <a:ext cx="40680" cy="820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DE4AD04-703A-4369-AC11-4B4C062ECF7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863997" y="3798885"/>
                <a:ext cx="493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280179E-CF90-4C9B-8EA5-2772D73DE7C7}"/>
                  </a:ext>
                </a:extLst>
              </p14:cNvPr>
              <p14:cNvContentPartPr/>
              <p14:nvPr/>
            </p14:nvContentPartPr>
            <p14:xfrm>
              <a:off x="9834477" y="3803565"/>
              <a:ext cx="135000" cy="424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280179E-CF90-4C9B-8EA5-2772D73DE7C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830157" y="3799245"/>
                <a:ext cx="143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9AEC6598-AD96-4E6F-B9D6-389A0076B807}"/>
                  </a:ext>
                </a:extLst>
              </p14:cNvPr>
              <p14:cNvContentPartPr/>
              <p14:nvPr/>
            </p14:nvContentPartPr>
            <p14:xfrm>
              <a:off x="10126077" y="3667125"/>
              <a:ext cx="14040" cy="824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9AEC6598-AD96-4E6F-B9D6-389A0076B80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121757" y="3662805"/>
                <a:ext cx="22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140C555-3E20-4518-8A0F-965947CD7320}"/>
                  </a:ext>
                </a:extLst>
              </p14:cNvPr>
              <p14:cNvContentPartPr/>
              <p14:nvPr/>
            </p14:nvContentPartPr>
            <p14:xfrm>
              <a:off x="10115277" y="3635085"/>
              <a:ext cx="113400" cy="363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140C555-3E20-4518-8A0F-965947CD732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110957" y="3630765"/>
                <a:ext cx="122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1EEA4F6B-4897-47EB-8FB8-81892545BF63}"/>
                  </a:ext>
                </a:extLst>
              </p14:cNvPr>
              <p14:cNvContentPartPr/>
              <p14:nvPr/>
            </p14:nvContentPartPr>
            <p14:xfrm>
              <a:off x="10123557" y="3676845"/>
              <a:ext cx="100080" cy="799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1EEA4F6B-4897-47EB-8FB8-81892545BF6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119237" y="3672525"/>
                <a:ext cx="108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847EB96-8404-4838-ADA3-38A61635E23C}"/>
                  </a:ext>
                </a:extLst>
              </p14:cNvPr>
              <p14:cNvContentPartPr/>
              <p14:nvPr/>
            </p14:nvContentPartPr>
            <p14:xfrm>
              <a:off x="10240557" y="3668205"/>
              <a:ext cx="65160" cy="88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847EB96-8404-4838-ADA3-38A61635E23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236237" y="3663885"/>
                <a:ext cx="73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6B5B30B-321F-482C-8434-64903A5786BD}"/>
                  </a:ext>
                </a:extLst>
              </p14:cNvPr>
              <p14:cNvContentPartPr/>
              <p14:nvPr/>
            </p14:nvContentPartPr>
            <p14:xfrm>
              <a:off x="10066677" y="3734085"/>
              <a:ext cx="349560" cy="846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6B5B30B-321F-482C-8434-64903A5786B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062357" y="3729765"/>
                <a:ext cx="358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73241FAB-E58A-48CB-86CE-21E1E2E9BA66}"/>
                  </a:ext>
                </a:extLst>
              </p14:cNvPr>
              <p14:cNvContentPartPr/>
              <p14:nvPr/>
            </p14:nvContentPartPr>
            <p14:xfrm>
              <a:off x="10066677" y="3877005"/>
              <a:ext cx="86040" cy="1177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73241FAB-E58A-48CB-86CE-21E1E2E9BA6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062357" y="3872685"/>
                <a:ext cx="946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83CFA0B-5918-4575-AA3D-823C995E3D28}"/>
                  </a:ext>
                </a:extLst>
              </p14:cNvPr>
              <p14:cNvContentPartPr/>
              <p14:nvPr/>
            </p14:nvContentPartPr>
            <p14:xfrm>
              <a:off x="10190877" y="3901125"/>
              <a:ext cx="27720" cy="576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83CFA0B-5918-4575-AA3D-823C995E3D2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186557" y="3896805"/>
                <a:ext cx="36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87BBAA22-DFBF-4237-80F3-2C544727AAC0}"/>
                  </a:ext>
                </a:extLst>
              </p14:cNvPr>
              <p14:cNvContentPartPr/>
              <p14:nvPr/>
            </p14:nvContentPartPr>
            <p14:xfrm>
              <a:off x="10168557" y="3870525"/>
              <a:ext cx="173520" cy="763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87BBAA22-DFBF-4237-80F3-2C544727AAC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164237" y="3866205"/>
                <a:ext cx="1821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2F72284-8771-413A-915F-AD72B9DBDFBE}"/>
                  </a:ext>
                </a:extLst>
              </p14:cNvPr>
              <p14:cNvContentPartPr/>
              <p14:nvPr/>
            </p14:nvContentPartPr>
            <p14:xfrm>
              <a:off x="10303917" y="3817245"/>
              <a:ext cx="17640" cy="50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2F72284-8771-413A-915F-AD72B9DBDFB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299597" y="3812925"/>
                <a:ext cx="262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E94A44C-10AF-4D53-95E5-DE37F92D7C7B}"/>
                  </a:ext>
                </a:extLst>
              </p14:cNvPr>
              <p14:cNvContentPartPr/>
              <p14:nvPr/>
            </p14:nvContentPartPr>
            <p14:xfrm>
              <a:off x="10344237" y="3796725"/>
              <a:ext cx="104040" cy="799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E94A44C-10AF-4D53-95E5-DE37F92D7C7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339917" y="3792405"/>
                <a:ext cx="1126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7DFD0FA2-BFFC-4914-BF67-AAB812D19F3D}"/>
                  </a:ext>
                </a:extLst>
              </p14:cNvPr>
              <p14:cNvContentPartPr/>
              <p14:nvPr/>
            </p14:nvContentPartPr>
            <p14:xfrm>
              <a:off x="10602717" y="3709605"/>
              <a:ext cx="20160" cy="763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7DFD0FA2-BFFC-4914-BF67-AAB812D19F3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598397" y="3705285"/>
                <a:ext cx="28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5A67CE5-FB4A-4434-A4EA-6DDB0781912C}"/>
                  </a:ext>
                </a:extLst>
              </p14:cNvPr>
              <p14:cNvContentPartPr/>
              <p14:nvPr/>
            </p14:nvContentPartPr>
            <p14:xfrm>
              <a:off x="10565277" y="3710325"/>
              <a:ext cx="101160" cy="262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5A67CE5-FB4A-4434-A4EA-6DDB0781912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560957" y="3706005"/>
                <a:ext cx="109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0699E9EA-93D9-43F9-AB26-3711B0C96F89}"/>
                  </a:ext>
                </a:extLst>
              </p14:cNvPr>
              <p14:cNvContentPartPr/>
              <p14:nvPr/>
            </p14:nvContentPartPr>
            <p14:xfrm>
              <a:off x="10720437" y="3569565"/>
              <a:ext cx="104760" cy="1087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0699E9EA-93D9-43F9-AB26-3711B0C96F8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716117" y="3565245"/>
                <a:ext cx="113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0335104E-F269-49FD-A965-348795EC3789}"/>
                  </a:ext>
                </a:extLst>
              </p14:cNvPr>
              <p14:cNvContentPartPr/>
              <p14:nvPr/>
            </p14:nvContentPartPr>
            <p14:xfrm>
              <a:off x="10743477" y="3611325"/>
              <a:ext cx="94320" cy="525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0335104E-F269-49FD-A965-348795EC378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739157" y="3607005"/>
                <a:ext cx="1029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D7CA7BD-FB1A-4385-9E1E-EE7AFFD56F4A}"/>
                  </a:ext>
                </a:extLst>
              </p14:cNvPr>
              <p14:cNvContentPartPr/>
              <p14:nvPr/>
            </p14:nvContentPartPr>
            <p14:xfrm>
              <a:off x="10853277" y="3606645"/>
              <a:ext cx="105480" cy="608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D7CA7BD-FB1A-4385-9E1E-EE7AFFD56F4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848957" y="3602325"/>
                <a:ext cx="1141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37E6390C-67F7-48DC-A13F-EDFF434D4B46}"/>
                  </a:ext>
                </a:extLst>
              </p14:cNvPr>
              <p14:cNvContentPartPr/>
              <p14:nvPr/>
            </p14:nvContentPartPr>
            <p14:xfrm>
              <a:off x="10695597" y="3669645"/>
              <a:ext cx="263520" cy="604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37E6390C-67F7-48DC-A13F-EDFF434D4B4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691277" y="3665325"/>
                <a:ext cx="272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A39D171-51ED-4209-9F51-D8AA20494BE1}"/>
                  </a:ext>
                </a:extLst>
              </p14:cNvPr>
              <p14:cNvContentPartPr/>
              <p14:nvPr/>
            </p14:nvContentPartPr>
            <p14:xfrm>
              <a:off x="10661037" y="3797445"/>
              <a:ext cx="93600" cy="1022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A39D171-51ED-4209-9F51-D8AA20494BE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656717" y="3793125"/>
                <a:ext cx="102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B7172B5-1EC9-4FAE-8062-03CECD2F9D9C}"/>
                  </a:ext>
                </a:extLst>
              </p14:cNvPr>
              <p14:cNvContentPartPr/>
              <p14:nvPr/>
            </p14:nvContentPartPr>
            <p14:xfrm>
              <a:off x="10767237" y="3790965"/>
              <a:ext cx="73800" cy="910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B7172B5-1EC9-4FAE-8062-03CECD2F9D9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762917" y="3786645"/>
                <a:ext cx="82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1658D33C-28C6-4B93-9F27-CDD196DD7BC8}"/>
                  </a:ext>
                </a:extLst>
              </p14:cNvPr>
              <p14:cNvContentPartPr/>
              <p14:nvPr/>
            </p14:nvContentPartPr>
            <p14:xfrm>
              <a:off x="10862637" y="3749205"/>
              <a:ext cx="37080" cy="997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1658D33C-28C6-4B93-9F27-CDD196DD7B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858317" y="3744885"/>
                <a:ext cx="457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27E6A72-5B69-4E7E-A507-8CCBE69F053E}"/>
                  </a:ext>
                </a:extLst>
              </p14:cNvPr>
              <p14:cNvContentPartPr/>
              <p14:nvPr/>
            </p14:nvContentPartPr>
            <p14:xfrm>
              <a:off x="10903677" y="3746325"/>
              <a:ext cx="53640" cy="475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27E6A72-5B69-4E7E-A507-8CCBE69F053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899357" y="3742005"/>
                <a:ext cx="62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B4C4C3E8-731B-434F-BAF1-AAFE72920FF7}"/>
                  </a:ext>
                </a:extLst>
              </p14:cNvPr>
              <p14:cNvContentPartPr/>
              <p14:nvPr/>
            </p14:nvContentPartPr>
            <p14:xfrm>
              <a:off x="10879917" y="3728685"/>
              <a:ext cx="86040" cy="1580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B4C4C3E8-731B-434F-BAF1-AAFE72920FF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875597" y="3724365"/>
                <a:ext cx="946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9F4C0B7A-C389-462A-92FC-77A972888C49}"/>
                  </a:ext>
                </a:extLst>
              </p14:cNvPr>
              <p14:cNvContentPartPr/>
              <p14:nvPr/>
            </p14:nvContentPartPr>
            <p14:xfrm>
              <a:off x="10617477" y="3774045"/>
              <a:ext cx="141120" cy="1335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9F4C0B7A-C389-462A-92FC-77A972888C4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613157" y="3769725"/>
                <a:ext cx="149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C23F463C-F0F3-4AE4-82AB-FF91AE9A356F}"/>
                  </a:ext>
                </a:extLst>
              </p14:cNvPr>
              <p14:cNvContentPartPr/>
              <p14:nvPr/>
            </p14:nvContentPartPr>
            <p14:xfrm>
              <a:off x="10983957" y="3679725"/>
              <a:ext cx="99720" cy="709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C23F463C-F0F3-4AE4-82AB-FF91AE9A356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979637" y="3675405"/>
                <a:ext cx="1083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818523E-B08E-4F1B-964B-FB55742E449A}"/>
                  </a:ext>
                </a:extLst>
              </p14:cNvPr>
              <p14:cNvContentPartPr/>
              <p14:nvPr/>
            </p14:nvContentPartPr>
            <p14:xfrm>
              <a:off x="11127237" y="3616725"/>
              <a:ext cx="53280" cy="1022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818523E-B08E-4F1B-964B-FB55742E449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122917" y="3612405"/>
                <a:ext cx="61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536F9B37-C397-43EC-BDFF-AD6B03FAECCE}"/>
                  </a:ext>
                </a:extLst>
              </p14:cNvPr>
              <p14:cNvContentPartPr/>
              <p14:nvPr/>
            </p14:nvContentPartPr>
            <p14:xfrm>
              <a:off x="11085837" y="3631125"/>
              <a:ext cx="137880" cy="424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536F9B37-C397-43EC-BDFF-AD6B03FAECC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081517" y="3626805"/>
                <a:ext cx="146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1A4E83FA-B6ED-4F9D-A045-B7860B76F248}"/>
                  </a:ext>
                </a:extLst>
              </p14:cNvPr>
              <p14:cNvContentPartPr/>
              <p14:nvPr/>
            </p14:nvContentPartPr>
            <p14:xfrm>
              <a:off x="11345757" y="3673245"/>
              <a:ext cx="43200" cy="147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1A4E83FA-B6ED-4F9D-A045-B7860B76F24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341437" y="3668925"/>
                <a:ext cx="518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CFDCF52-DBF7-4516-81AD-FE1BDE925B5E}"/>
                  </a:ext>
                </a:extLst>
              </p14:cNvPr>
              <p14:cNvContentPartPr/>
              <p14:nvPr/>
            </p14:nvContentPartPr>
            <p14:xfrm>
              <a:off x="11447997" y="3619965"/>
              <a:ext cx="156960" cy="428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CFDCF52-DBF7-4516-81AD-FE1BDE925B5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1443677" y="3615645"/>
                <a:ext cx="165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6BE551D-974E-4EA3-889A-E37FB8D800BB}"/>
                  </a:ext>
                </a:extLst>
              </p14:cNvPr>
              <p14:cNvContentPartPr/>
              <p14:nvPr/>
            </p14:nvContentPartPr>
            <p14:xfrm>
              <a:off x="11640237" y="3486405"/>
              <a:ext cx="106560" cy="385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6BE551D-974E-4EA3-889A-E37FB8D800B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635917" y="3482085"/>
                <a:ext cx="115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B381A1B-CE9C-4D85-8A29-4689D75098B5}"/>
                  </a:ext>
                </a:extLst>
              </p14:cNvPr>
              <p14:cNvContentPartPr/>
              <p14:nvPr/>
            </p14:nvContentPartPr>
            <p14:xfrm>
              <a:off x="11644197" y="3520245"/>
              <a:ext cx="137880" cy="302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B381A1B-CE9C-4D85-8A29-4689D75098B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639877" y="3515925"/>
                <a:ext cx="146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5F5A49A-9FD1-412B-BFFD-A7CBC2AA372B}"/>
                  </a:ext>
                </a:extLst>
              </p14:cNvPr>
              <p14:cNvContentPartPr/>
              <p14:nvPr/>
            </p14:nvContentPartPr>
            <p14:xfrm>
              <a:off x="11828157" y="3376605"/>
              <a:ext cx="222480" cy="1882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5F5A49A-9FD1-412B-BFFD-A7CBC2AA372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823837" y="3372285"/>
                <a:ext cx="2311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7920BBA-F13F-484F-B0BA-6FBA5343EF4E}"/>
                  </a:ext>
                </a:extLst>
              </p14:cNvPr>
              <p14:cNvContentPartPr/>
              <p14:nvPr/>
            </p14:nvContentPartPr>
            <p14:xfrm>
              <a:off x="10484637" y="1818885"/>
              <a:ext cx="22320" cy="1998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7920BBA-F13F-484F-B0BA-6FBA5343EF4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480317" y="1814565"/>
                <a:ext cx="309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96A3913-5425-47D7-94BA-AA6CBF35A43D}"/>
                  </a:ext>
                </a:extLst>
              </p14:cNvPr>
              <p14:cNvContentPartPr/>
              <p14:nvPr/>
            </p14:nvContentPartPr>
            <p14:xfrm>
              <a:off x="10379157" y="1916445"/>
              <a:ext cx="197640" cy="860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96A3913-5425-47D7-94BA-AA6CBF35A43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374837" y="1912125"/>
                <a:ext cx="206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73215F6-5165-4A0F-82B5-369BE34688FE}"/>
                  </a:ext>
                </a:extLst>
              </p14:cNvPr>
              <p14:cNvContentPartPr/>
              <p14:nvPr/>
            </p14:nvContentPartPr>
            <p14:xfrm>
              <a:off x="10366917" y="1755525"/>
              <a:ext cx="236160" cy="795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73215F6-5165-4A0F-82B5-369BE34688F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362597" y="1751205"/>
                <a:ext cx="2448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9C7EF58-1768-4E88-99B5-A2BCCFC64670}"/>
                  </a:ext>
                </a:extLst>
              </p14:cNvPr>
              <p14:cNvContentPartPr/>
              <p14:nvPr/>
            </p14:nvContentPartPr>
            <p14:xfrm>
              <a:off x="10568157" y="1875405"/>
              <a:ext cx="153360" cy="1803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9C7EF58-1768-4E88-99B5-A2BCCFC6467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563837" y="1871085"/>
                <a:ext cx="162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40CF7C6D-2926-4A91-8B99-C8D9F3A3C458}"/>
                  </a:ext>
                </a:extLst>
              </p14:cNvPr>
              <p14:cNvContentPartPr/>
              <p14:nvPr/>
            </p14:nvContentPartPr>
            <p14:xfrm>
              <a:off x="10212837" y="1656165"/>
              <a:ext cx="727200" cy="5803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40CF7C6D-2926-4A91-8B99-C8D9F3A3C45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208517" y="1651845"/>
                <a:ext cx="73584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F579436-65C8-4E7B-8D06-68C2EF0F9684}"/>
                  </a:ext>
                </a:extLst>
              </p14:cNvPr>
              <p14:cNvContentPartPr/>
              <p14:nvPr/>
            </p14:nvContentPartPr>
            <p14:xfrm>
              <a:off x="6235197" y="2664165"/>
              <a:ext cx="77040" cy="1425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F579436-65C8-4E7B-8D06-68C2EF0F968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230877" y="2659845"/>
                <a:ext cx="85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6653C33-8F5F-4D5D-ABD5-E0DA23B615C4}"/>
                  </a:ext>
                </a:extLst>
              </p14:cNvPr>
              <p14:cNvContentPartPr/>
              <p14:nvPr/>
            </p14:nvContentPartPr>
            <p14:xfrm>
              <a:off x="6332397" y="2586045"/>
              <a:ext cx="109800" cy="1638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6653C33-8F5F-4D5D-ABD5-E0DA23B615C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328077" y="2581725"/>
                <a:ext cx="1184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7CD05B72-107C-41D5-B0FD-847098D476BF}"/>
                  </a:ext>
                </a:extLst>
              </p14:cNvPr>
              <p14:cNvContentPartPr/>
              <p14:nvPr/>
            </p14:nvContentPartPr>
            <p14:xfrm>
              <a:off x="6460197" y="2547165"/>
              <a:ext cx="327240" cy="1782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7CD05B72-107C-41D5-B0FD-847098D476B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455877" y="2542845"/>
                <a:ext cx="335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7E06885-B2E1-4DCA-BB1F-ED81844DA013}"/>
                  </a:ext>
                </a:extLst>
              </p14:cNvPr>
              <p14:cNvContentPartPr/>
              <p14:nvPr/>
            </p14:nvContentPartPr>
            <p14:xfrm>
              <a:off x="6788517" y="2540325"/>
              <a:ext cx="164880" cy="1627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7E06885-B2E1-4DCA-BB1F-ED81844DA01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784197" y="2536005"/>
                <a:ext cx="173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8DB02A22-BD7A-42E3-AE80-1C3EB6584740}"/>
                  </a:ext>
                </a:extLst>
              </p14:cNvPr>
              <p14:cNvContentPartPr/>
              <p14:nvPr/>
            </p14:nvContentPartPr>
            <p14:xfrm>
              <a:off x="7046277" y="2485965"/>
              <a:ext cx="115200" cy="1814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8DB02A22-BD7A-42E3-AE80-1C3EB658474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041957" y="2481645"/>
                <a:ext cx="123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AF6E9981-FF1B-4271-BB54-98EB62087CFF}"/>
                  </a:ext>
                </a:extLst>
              </p14:cNvPr>
              <p14:cNvContentPartPr/>
              <p14:nvPr/>
            </p14:nvContentPartPr>
            <p14:xfrm>
              <a:off x="6244557" y="2912205"/>
              <a:ext cx="171720" cy="828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AF6E9981-FF1B-4271-BB54-98EB62087CF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240237" y="2907885"/>
                <a:ext cx="180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ADB44AC8-AD8E-4E30-9068-00CA8C959411}"/>
                  </a:ext>
                </a:extLst>
              </p14:cNvPr>
              <p14:cNvContentPartPr/>
              <p14:nvPr/>
            </p14:nvContentPartPr>
            <p14:xfrm>
              <a:off x="6377397" y="2867565"/>
              <a:ext cx="46800" cy="133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ADB44AC8-AD8E-4E30-9068-00CA8C95941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373077" y="2863245"/>
                <a:ext cx="55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4107D37-27ED-41AC-B086-9E582F199AAE}"/>
                  </a:ext>
                </a:extLst>
              </p14:cNvPr>
              <p14:cNvContentPartPr/>
              <p14:nvPr/>
            </p14:nvContentPartPr>
            <p14:xfrm>
              <a:off x="6477837" y="2881245"/>
              <a:ext cx="137880" cy="918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4107D37-27ED-41AC-B086-9E582F199AA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473517" y="2876925"/>
                <a:ext cx="146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7F908B3-C5FA-431B-A39B-92C4BACF6F44}"/>
                  </a:ext>
                </a:extLst>
              </p14:cNvPr>
              <p14:cNvContentPartPr/>
              <p14:nvPr/>
            </p14:nvContentPartPr>
            <p14:xfrm>
              <a:off x="6668277" y="2877645"/>
              <a:ext cx="61200" cy="6588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7F908B3-C5FA-431B-A39B-92C4BACF6F4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663957" y="2873325"/>
                <a:ext cx="69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33A3DE35-4D80-45D7-976F-737459E37FC3}"/>
                  </a:ext>
                </a:extLst>
              </p14:cNvPr>
              <p14:cNvContentPartPr/>
              <p14:nvPr/>
            </p14:nvContentPartPr>
            <p14:xfrm>
              <a:off x="6733077" y="2808525"/>
              <a:ext cx="51480" cy="1296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33A3DE35-4D80-45D7-976F-737459E37FC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728757" y="2804205"/>
                <a:ext cx="60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44B29805-281B-4EC9-9CF9-15245979D464}"/>
                  </a:ext>
                </a:extLst>
              </p14:cNvPr>
              <p14:cNvContentPartPr/>
              <p14:nvPr/>
            </p14:nvContentPartPr>
            <p14:xfrm>
              <a:off x="6822357" y="2861805"/>
              <a:ext cx="176760" cy="500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44B29805-281B-4EC9-9CF9-15245979D46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818037" y="2857485"/>
                <a:ext cx="185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9D324BC-5871-45EC-9ABB-D27B3AF926CD}"/>
                  </a:ext>
                </a:extLst>
              </p14:cNvPr>
              <p14:cNvContentPartPr/>
              <p14:nvPr/>
            </p14:nvContentPartPr>
            <p14:xfrm>
              <a:off x="6984717" y="2775405"/>
              <a:ext cx="360" cy="3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9D324BC-5871-45EC-9ABB-D27B3AF926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80397" y="27710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39623C7-0446-4224-9D1D-9E19D101CB9F}"/>
                  </a:ext>
                </a:extLst>
              </p14:cNvPr>
              <p14:cNvContentPartPr/>
              <p14:nvPr/>
            </p14:nvContentPartPr>
            <p14:xfrm>
              <a:off x="7157157" y="2803845"/>
              <a:ext cx="32400" cy="1292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39623C7-0446-4224-9D1D-9E19D101CB9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152837" y="2799525"/>
                <a:ext cx="410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E09749F-E2BB-4106-BCD6-E279CB7CF280}"/>
                  </a:ext>
                </a:extLst>
              </p14:cNvPr>
              <p14:cNvContentPartPr/>
              <p14:nvPr/>
            </p14:nvContentPartPr>
            <p14:xfrm>
              <a:off x="7076877" y="2789805"/>
              <a:ext cx="176400" cy="1378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E09749F-E2BB-4106-BCD6-E279CB7CF280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072557" y="2785485"/>
                <a:ext cx="185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F0E64F4A-DE7D-4FD8-86F2-0F070F5C026B}"/>
                  </a:ext>
                </a:extLst>
              </p14:cNvPr>
              <p14:cNvContentPartPr/>
              <p14:nvPr/>
            </p14:nvContentPartPr>
            <p14:xfrm>
              <a:off x="7232397" y="2870085"/>
              <a:ext cx="95040" cy="1134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F0E64F4A-DE7D-4FD8-86F2-0F070F5C026B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228077" y="2865765"/>
                <a:ext cx="103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B518ADE6-C126-47F3-A143-F6FAA3340B76}"/>
                  </a:ext>
                </a:extLst>
              </p14:cNvPr>
              <p14:cNvContentPartPr/>
              <p14:nvPr/>
            </p14:nvContentPartPr>
            <p14:xfrm>
              <a:off x="7321677" y="2651565"/>
              <a:ext cx="116640" cy="12780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B518ADE6-C126-47F3-A143-F6FAA3340B7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317357" y="2647245"/>
                <a:ext cx="1252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A5123D4-F47C-4507-9FB4-A145BDC3B4BC}"/>
                  </a:ext>
                </a:extLst>
              </p14:cNvPr>
              <p14:cNvContentPartPr/>
              <p14:nvPr/>
            </p14:nvContentPartPr>
            <p14:xfrm>
              <a:off x="7395477" y="2860005"/>
              <a:ext cx="360" cy="3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A5123D4-F47C-4507-9FB4-A145BDC3B4B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91157" y="28556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81D-7CB0-44F4-A892-0A081B7031C0}"/>
                  </a:ext>
                </a:extLst>
              </p14:cNvPr>
              <p14:cNvContentPartPr/>
              <p14:nvPr/>
            </p14:nvContentPartPr>
            <p14:xfrm>
              <a:off x="4915437" y="3481005"/>
              <a:ext cx="301320" cy="1382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81D-7CB0-44F4-A892-0A081B7031C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911117" y="3476685"/>
                <a:ext cx="3099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11AF422-A1D4-484C-AD11-54D15F89653C}"/>
                  </a:ext>
                </a:extLst>
              </p14:cNvPr>
              <p14:cNvContentPartPr/>
              <p14:nvPr/>
            </p14:nvContentPartPr>
            <p14:xfrm>
              <a:off x="4889157" y="3466965"/>
              <a:ext cx="223200" cy="1641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11AF422-A1D4-484C-AD11-54D15F89653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884837" y="3462645"/>
                <a:ext cx="231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55C750A-8C7E-456B-A07F-53EF28D7D998}"/>
                  </a:ext>
                </a:extLst>
              </p14:cNvPr>
              <p14:cNvContentPartPr/>
              <p14:nvPr/>
            </p14:nvContentPartPr>
            <p14:xfrm>
              <a:off x="5289477" y="3364005"/>
              <a:ext cx="163800" cy="637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55C750A-8C7E-456B-A07F-53EF28D7D99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285157" y="3359685"/>
                <a:ext cx="172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8EFD92F-55EF-47C1-A21A-46449D140AAD}"/>
                  </a:ext>
                </a:extLst>
              </p14:cNvPr>
              <p14:cNvContentPartPr/>
              <p14:nvPr/>
            </p14:nvContentPartPr>
            <p14:xfrm>
              <a:off x="5521677" y="3215685"/>
              <a:ext cx="275040" cy="1886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8EFD92F-55EF-47C1-A21A-46449D140AA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517357" y="3211365"/>
                <a:ext cx="283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F0F0304-7879-4D30-80DC-C59A00F6ECC5}"/>
                  </a:ext>
                </a:extLst>
              </p14:cNvPr>
              <p14:cNvContentPartPr/>
              <p14:nvPr/>
            </p14:nvContentPartPr>
            <p14:xfrm>
              <a:off x="5801037" y="3280125"/>
              <a:ext cx="78480" cy="806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F0F0304-7879-4D30-80DC-C59A00F6ECC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796717" y="3275805"/>
                <a:ext cx="87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1C02C2A1-2DB8-4834-B097-05A9AFC2D040}"/>
                  </a:ext>
                </a:extLst>
              </p14:cNvPr>
              <p14:cNvContentPartPr/>
              <p14:nvPr/>
            </p14:nvContentPartPr>
            <p14:xfrm>
              <a:off x="5863317" y="3185445"/>
              <a:ext cx="94320" cy="1476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1C02C2A1-2DB8-4834-B097-05A9AFC2D04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858997" y="3181125"/>
                <a:ext cx="102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3CB172A-CB56-4C10-8E7D-BF72D4123151}"/>
                  </a:ext>
                </a:extLst>
              </p14:cNvPr>
              <p14:cNvContentPartPr/>
              <p14:nvPr/>
            </p14:nvContentPartPr>
            <p14:xfrm>
              <a:off x="6058797" y="3122805"/>
              <a:ext cx="300600" cy="17424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3CB172A-CB56-4C10-8E7D-BF72D412315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6054477" y="3118485"/>
                <a:ext cx="309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6E940D18-DA74-48E8-8883-D7DD547BCEB8}"/>
                  </a:ext>
                </a:extLst>
              </p14:cNvPr>
              <p14:cNvContentPartPr/>
              <p14:nvPr/>
            </p14:nvContentPartPr>
            <p14:xfrm>
              <a:off x="6343197" y="3180045"/>
              <a:ext cx="135360" cy="932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6E940D18-DA74-48E8-8883-D7DD547BCEB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338877" y="3175725"/>
                <a:ext cx="1440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2665BB93-0B77-486D-96DA-B60E526F88F8}"/>
                  </a:ext>
                </a:extLst>
              </p14:cNvPr>
              <p14:cNvContentPartPr/>
              <p14:nvPr/>
            </p14:nvContentPartPr>
            <p14:xfrm>
              <a:off x="6551277" y="3123525"/>
              <a:ext cx="213840" cy="1263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2665BB93-0B77-486D-96DA-B60E526F88F8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546957" y="3119205"/>
                <a:ext cx="222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ADF062B-9FE0-4A1E-9870-51F811C1868B}"/>
                  </a:ext>
                </a:extLst>
              </p14:cNvPr>
              <p14:cNvContentPartPr/>
              <p14:nvPr/>
            </p14:nvContentPartPr>
            <p14:xfrm>
              <a:off x="5899317" y="3430605"/>
              <a:ext cx="280800" cy="1404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ADF062B-9FE0-4A1E-9870-51F811C1868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894997" y="3426285"/>
                <a:ext cx="2894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47186C1A-6642-4A1D-835C-97BDA04AB345}"/>
                  </a:ext>
                </a:extLst>
              </p14:cNvPr>
              <p14:cNvContentPartPr/>
              <p14:nvPr/>
            </p14:nvContentPartPr>
            <p14:xfrm>
              <a:off x="6298197" y="3457245"/>
              <a:ext cx="93240" cy="9648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47186C1A-6642-4A1D-835C-97BDA04AB345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293877" y="3452925"/>
                <a:ext cx="101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BE50A99-CE95-4367-9695-714594990FC4}"/>
                  </a:ext>
                </a:extLst>
              </p14:cNvPr>
              <p14:cNvContentPartPr/>
              <p14:nvPr/>
            </p14:nvContentPartPr>
            <p14:xfrm>
              <a:off x="6368397" y="3461925"/>
              <a:ext cx="159120" cy="1926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BE50A99-CE95-4367-9695-714594990FC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364077" y="3457605"/>
                <a:ext cx="167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259CEC5-08AA-4D56-BA6F-4DDFAB360932}"/>
                  </a:ext>
                </a:extLst>
              </p14:cNvPr>
              <p14:cNvContentPartPr/>
              <p14:nvPr/>
            </p14:nvContentPartPr>
            <p14:xfrm>
              <a:off x="6552357" y="3465885"/>
              <a:ext cx="22320" cy="597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259CEC5-08AA-4D56-BA6F-4DDFAB36093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548037" y="3461565"/>
                <a:ext cx="309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5E6E8881-5D27-47C3-808D-8CBF432013FF}"/>
                  </a:ext>
                </a:extLst>
              </p14:cNvPr>
              <p14:cNvContentPartPr/>
              <p14:nvPr/>
            </p14:nvContentPartPr>
            <p14:xfrm>
              <a:off x="6611757" y="3350325"/>
              <a:ext cx="235440" cy="1746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5E6E8881-5D27-47C3-808D-8CBF432013F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6607437" y="3346005"/>
                <a:ext cx="244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01048317-253C-4520-8409-C7CF5495DBC6}"/>
                  </a:ext>
                </a:extLst>
              </p14:cNvPr>
              <p14:cNvContentPartPr/>
              <p14:nvPr/>
            </p14:nvContentPartPr>
            <p14:xfrm>
              <a:off x="6969597" y="3428805"/>
              <a:ext cx="165240" cy="766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01048317-253C-4520-8409-C7CF5495DBC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965277" y="3424485"/>
                <a:ext cx="173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2AD4FF10-E713-4888-A561-1A573E56B762}"/>
                  </a:ext>
                </a:extLst>
              </p14:cNvPr>
              <p14:cNvContentPartPr/>
              <p14:nvPr/>
            </p14:nvContentPartPr>
            <p14:xfrm>
              <a:off x="7147437" y="3359325"/>
              <a:ext cx="181440" cy="1393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2AD4FF10-E713-4888-A561-1A573E56B76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143117" y="3355005"/>
                <a:ext cx="190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5A41008D-6D75-4423-B810-1C0FD557868E}"/>
                  </a:ext>
                </a:extLst>
              </p14:cNvPr>
              <p14:cNvContentPartPr/>
              <p14:nvPr/>
            </p14:nvContentPartPr>
            <p14:xfrm>
              <a:off x="7276317" y="3465165"/>
              <a:ext cx="10440" cy="248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5A41008D-6D75-4423-B810-1C0FD557868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271997" y="3460845"/>
                <a:ext cx="19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34FF1001-ADA2-47BF-8808-D7AC097B6036}"/>
                  </a:ext>
                </a:extLst>
              </p14:cNvPr>
              <p14:cNvContentPartPr/>
              <p14:nvPr/>
            </p14:nvContentPartPr>
            <p14:xfrm>
              <a:off x="7329237" y="3355005"/>
              <a:ext cx="222480" cy="1810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34FF1001-ADA2-47BF-8808-D7AC097B603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324917" y="3350685"/>
                <a:ext cx="231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B2B6FBC-FE0D-4258-B571-93F294EC7D2F}"/>
                  </a:ext>
                </a:extLst>
              </p14:cNvPr>
              <p14:cNvContentPartPr/>
              <p14:nvPr/>
            </p14:nvContentPartPr>
            <p14:xfrm>
              <a:off x="4728957" y="3439965"/>
              <a:ext cx="219600" cy="3434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B2B6FBC-FE0D-4258-B571-93F294EC7D2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724637" y="3435645"/>
                <a:ext cx="2282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ECFF377-BCB6-4369-85C9-D9885335F8EC}"/>
                  </a:ext>
                </a:extLst>
              </p14:cNvPr>
              <p14:cNvContentPartPr/>
              <p14:nvPr/>
            </p14:nvContentPartPr>
            <p14:xfrm>
              <a:off x="3930117" y="5184525"/>
              <a:ext cx="1897200" cy="716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ECFF377-BCB6-4369-85C9-D9885335F8E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25797" y="5180205"/>
                <a:ext cx="190584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F0D34125-8106-416B-A92D-0DD69AF09B87}"/>
              </a:ext>
            </a:extLst>
          </p:cNvPr>
          <p:cNvGrpSpPr/>
          <p:nvPr/>
        </p:nvGrpSpPr>
        <p:grpSpPr>
          <a:xfrm>
            <a:off x="4371117" y="617565"/>
            <a:ext cx="5323680" cy="1092240"/>
            <a:chOff x="4371117" y="617565"/>
            <a:chExt cx="5323680" cy="10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1D5FDF-E7F5-4841-B7C7-B82D0AC6B188}"/>
                    </a:ext>
                  </a:extLst>
                </p14:cNvPr>
                <p14:cNvContentPartPr/>
                <p14:nvPr/>
              </p14:nvContentPartPr>
              <p14:xfrm>
                <a:off x="4436997" y="724125"/>
                <a:ext cx="20520" cy="110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1D5FDF-E7F5-4841-B7C7-B82D0AC6B18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32677" y="719805"/>
                  <a:ext cx="29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0BEF21-B038-447B-BBB4-6C78E956ACB1}"/>
                    </a:ext>
                  </a:extLst>
                </p14:cNvPr>
                <p14:cNvContentPartPr/>
                <p14:nvPr/>
              </p14:nvContentPartPr>
              <p14:xfrm>
                <a:off x="4374357" y="797925"/>
                <a:ext cx="133560" cy="38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0BEF21-B038-447B-BBB4-6C78E956ACB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370037" y="793605"/>
                  <a:ext cx="142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C901701-86DA-4E60-8A80-CF28E7FC74FB}"/>
                    </a:ext>
                  </a:extLst>
                </p14:cNvPr>
                <p14:cNvContentPartPr/>
                <p14:nvPr/>
              </p14:nvContentPartPr>
              <p14:xfrm>
                <a:off x="4371117" y="717645"/>
                <a:ext cx="147960" cy="6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C901701-86DA-4E60-8A80-CF28E7FC74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66797" y="713325"/>
                  <a:ext cx="156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4D0099D-274A-4D99-9D48-FA855ABCB6B8}"/>
                    </a:ext>
                  </a:extLst>
                </p14:cNvPr>
                <p14:cNvContentPartPr/>
                <p14:nvPr/>
              </p14:nvContentPartPr>
              <p14:xfrm>
                <a:off x="4555437" y="764805"/>
                <a:ext cx="54000" cy="58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4D0099D-274A-4D99-9D48-FA855ABCB6B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51117" y="760485"/>
                  <a:ext cx="62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B34A1B-67E5-4F25-8049-E637336A593B}"/>
                    </a:ext>
                  </a:extLst>
                </p14:cNvPr>
                <p14:cNvContentPartPr/>
                <p14:nvPr/>
              </p14:nvContentPartPr>
              <p14:xfrm>
                <a:off x="4542117" y="742845"/>
                <a:ext cx="76680" cy="101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B34A1B-67E5-4F25-8049-E637336A59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37797" y="738525"/>
                  <a:ext cx="85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FCD534-22AB-4561-A249-29414572CE40}"/>
                    </a:ext>
                  </a:extLst>
                </p14:cNvPr>
                <p14:cNvContentPartPr/>
                <p14:nvPr/>
              </p14:nvContentPartPr>
              <p14:xfrm>
                <a:off x="4672797" y="754005"/>
                <a:ext cx="233640" cy="80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FCD534-22AB-4561-A249-29414572CE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668477" y="749685"/>
                  <a:ext cx="242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A82D660-F69B-405B-9417-05548D77A77A}"/>
                    </a:ext>
                  </a:extLst>
                </p14:cNvPr>
                <p14:cNvContentPartPr/>
                <p14:nvPr/>
              </p14:nvContentPartPr>
              <p14:xfrm>
                <a:off x="4914717" y="687405"/>
                <a:ext cx="277200" cy="142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A82D660-F69B-405B-9417-05548D77A77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910397" y="683085"/>
                  <a:ext cx="285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9A0106-CBED-4137-9A5C-F67785B00262}"/>
                    </a:ext>
                  </a:extLst>
                </p14:cNvPr>
                <p14:cNvContentPartPr/>
                <p14:nvPr/>
              </p14:nvContentPartPr>
              <p14:xfrm>
                <a:off x="5222517" y="671565"/>
                <a:ext cx="312840" cy="154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9A0106-CBED-4137-9A5C-F67785B0026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218197" y="667245"/>
                  <a:ext cx="321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6394EB-A6B8-4C1A-B7B0-F67AB92AADEA}"/>
                    </a:ext>
                  </a:extLst>
                </p14:cNvPr>
                <p14:cNvContentPartPr/>
                <p14:nvPr/>
              </p14:nvContentPartPr>
              <p14:xfrm>
                <a:off x="5684037" y="661125"/>
                <a:ext cx="152640" cy="135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6394EB-A6B8-4C1A-B7B0-F67AB92AADE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79717" y="656805"/>
                  <a:ext cx="161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0D2CE37-6EE2-4B8D-9E41-3948B8002A1A}"/>
                    </a:ext>
                  </a:extLst>
                </p14:cNvPr>
                <p14:cNvContentPartPr/>
                <p14:nvPr/>
              </p14:nvContentPartPr>
              <p14:xfrm>
                <a:off x="5847117" y="710805"/>
                <a:ext cx="72360" cy="84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0D2CE37-6EE2-4B8D-9E41-3948B8002A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842797" y="706485"/>
                  <a:ext cx="81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DEE0446-687E-4BBC-A562-76F05FB1AAC9}"/>
                    </a:ext>
                  </a:extLst>
                </p14:cNvPr>
                <p14:cNvContentPartPr/>
                <p14:nvPr/>
              </p14:nvContentPartPr>
              <p14:xfrm>
                <a:off x="5888517" y="712605"/>
                <a:ext cx="128520" cy="181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DEE0446-687E-4BBC-A562-76F05FB1AAC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84197" y="708285"/>
                  <a:ext cx="137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5A053EB-8551-480C-AC12-EE2832ED896B}"/>
                    </a:ext>
                  </a:extLst>
                </p14:cNvPr>
                <p14:cNvContentPartPr/>
                <p14:nvPr/>
              </p14:nvContentPartPr>
              <p14:xfrm>
                <a:off x="6067437" y="712965"/>
                <a:ext cx="164880" cy="60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5A053EB-8551-480C-AC12-EE2832ED896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063117" y="708645"/>
                  <a:ext cx="173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F74D9D-8B0A-4036-A6ED-38031993306C}"/>
                    </a:ext>
                  </a:extLst>
                </p14:cNvPr>
                <p14:cNvContentPartPr/>
                <p14:nvPr/>
              </p14:nvContentPartPr>
              <p14:xfrm>
                <a:off x="6252117" y="648165"/>
                <a:ext cx="264240" cy="133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F74D9D-8B0A-4036-A6ED-38031993306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47797" y="643845"/>
                  <a:ext cx="272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C3F350-846D-4F9A-ABAB-EBFEDAB08160}"/>
                    </a:ext>
                  </a:extLst>
                </p14:cNvPr>
                <p14:cNvContentPartPr/>
                <p14:nvPr/>
              </p14:nvContentPartPr>
              <p14:xfrm>
                <a:off x="6511677" y="672645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C3F350-846D-4F9A-ABAB-EBFEDAB081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07357" y="668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862EA01-EE36-4D0D-8C08-E8CBD9A4B725}"/>
                    </a:ext>
                  </a:extLst>
                </p14:cNvPr>
                <p14:cNvContentPartPr/>
                <p14:nvPr/>
              </p14:nvContentPartPr>
              <p14:xfrm>
                <a:off x="6574677" y="709005"/>
                <a:ext cx="98640" cy="217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862EA01-EE36-4D0D-8C08-E8CBD9A4B72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70357" y="704685"/>
                  <a:ext cx="107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E9B2E75-EB49-46B0-9B3E-3545AC2A63E4}"/>
                    </a:ext>
                  </a:extLst>
                </p14:cNvPr>
                <p14:cNvContentPartPr/>
                <p14:nvPr/>
              </p14:nvContentPartPr>
              <p14:xfrm>
                <a:off x="6820917" y="708645"/>
                <a:ext cx="224640" cy="71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E9B2E75-EB49-46B0-9B3E-3545AC2A63E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16597" y="704325"/>
                  <a:ext cx="233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561978D-1736-4A5C-A934-3D686F67819B}"/>
                    </a:ext>
                  </a:extLst>
                </p14:cNvPr>
                <p14:cNvContentPartPr/>
                <p14:nvPr/>
              </p14:nvContentPartPr>
              <p14:xfrm>
                <a:off x="7213317" y="723045"/>
                <a:ext cx="185040" cy="52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561978D-1736-4A5C-A934-3D686F67819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08997" y="718725"/>
                  <a:ext cx="193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58D042E-0098-4842-9F17-AC2C96FFCF8E}"/>
                    </a:ext>
                  </a:extLst>
                </p14:cNvPr>
                <p14:cNvContentPartPr/>
                <p14:nvPr/>
              </p14:nvContentPartPr>
              <p14:xfrm>
                <a:off x="7407357" y="643125"/>
                <a:ext cx="240840" cy="148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58D042E-0098-4842-9F17-AC2C96FFCF8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03037" y="638805"/>
                  <a:ext cx="249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54BBD2-1255-4971-A275-4743337A52D2}"/>
                    </a:ext>
                  </a:extLst>
                </p14:cNvPr>
                <p14:cNvContentPartPr/>
                <p14:nvPr/>
              </p14:nvContentPartPr>
              <p14:xfrm>
                <a:off x="7683117" y="704325"/>
                <a:ext cx="72360" cy="62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54BBD2-1255-4971-A275-4743337A52D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678797" y="700005"/>
                  <a:ext cx="81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5C8276-F57E-489B-AEDA-9BF5DB47FF8E}"/>
                    </a:ext>
                  </a:extLst>
                </p14:cNvPr>
                <p14:cNvContentPartPr/>
                <p14:nvPr/>
              </p14:nvContentPartPr>
              <p14:xfrm>
                <a:off x="7730637" y="617565"/>
                <a:ext cx="108720" cy="149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5C8276-F57E-489B-AEDA-9BF5DB47FF8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26317" y="613245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376B72-706E-4BA9-9FD9-6DC198E388A7}"/>
                    </a:ext>
                  </a:extLst>
                </p14:cNvPr>
                <p14:cNvContentPartPr/>
                <p14:nvPr/>
              </p14:nvContentPartPr>
              <p14:xfrm>
                <a:off x="7962837" y="630525"/>
                <a:ext cx="242280" cy="138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376B72-706E-4BA9-9FD9-6DC198E388A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958517" y="626205"/>
                  <a:ext cx="250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5D3980F-9693-471E-A787-5998B080E0D8}"/>
                    </a:ext>
                  </a:extLst>
                </p14:cNvPr>
                <p14:cNvContentPartPr/>
                <p14:nvPr/>
              </p14:nvContentPartPr>
              <p14:xfrm>
                <a:off x="8214837" y="684885"/>
                <a:ext cx="129240" cy="75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5D3980F-9693-471E-A787-5998B080E0D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210517" y="680565"/>
                  <a:ext cx="137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C9DA74-A307-4B12-A1DB-5C652520CFDE}"/>
                    </a:ext>
                  </a:extLst>
                </p14:cNvPr>
                <p14:cNvContentPartPr/>
                <p14:nvPr/>
              </p14:nvContentPartPr>
              <p14:xfrm>
                <a:off x="8310237" y="684165"/>
                <a:ext cx="110160" cy="82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C9DA74-A307-4B12-A1DB-5C652520CFD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305917" y="679845"/>
                  <a:ext cx="11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2073A58-B15D-47BD-B01E-7707C40994C6}"/>
                    </a:ext>
                  </a:extLst>
                </p14:cNvPr>
                <p14:cNvContentPartPr/>
                <p14:nvPr/>
              </p14:nvContentPartPr>
              <p14:xfrm>
                <a:off x="8395917" y="1280685"/>
                <a:ext cx="29880" cy="106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2073A58-B15D-47BD-B01E-7707C40994C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91597" y="1276365"/>
                  <a:ext cx="38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F5A518-9C16-4844-A6BE-F758959DEE9B}"/>
                    </a:ext>
                  </a:extLst>
                </p14:cNvPr>
                <p14:cNvContentPartPr/>
                <p14:nvPr/>
              </p14:nvContentPartPr>
              <p14:xfrm>
                <a:off x="8300517" y="1340805"/>
                <a:ext cx="196920" cy="54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F5A518-9C16-4844-A6BE-F758959DEE9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96197" y="1336485"/>
                  <a:ext cx="20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8172A45-CA7B-4D75-A901-C3BB131B0FC0}"/>
                    </a:ext>
                  </a:extLst>
                </p14:cNvPr>
                <p14:cNvContentPartPr/>
                <p14:nvPr/>
              </p14:nvContentPartPr>
              <p14:xfrm>
                <a:off x="8270277" y="1220565"/>
                <a:ext cx="180000" cy="25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8172A45-CA7B-4D75-A901-C3BB131B0FC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65957" y="1216245"/>
                  <a:ext cx="188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9F4DF4-E8C9-4DE6-B3D4-802395030148}"/>
                    </a:ext>
                  </a:extLst>
                </p14:cNvPr>
                <p14:cNvContentPartPr/>
                <p14:nvPr/>
              </p14:nvContentPartPr>
              <p14:xfrm>
                <a:off x="8552517" y="1170525"/>
                <a:ext cx="213480" cy="188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9F4DF4-E8C9-4DE6-B3D4-80239503014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48197" y="1166205"/>
                  <a:ext cx="222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4270C0-7EB3-41A3-AA94-290BAEEFA80E}"/>
                    </a:ext>
                  </a:extLst>
                </p14:cNvPr>
                <p14:cNvContentPartPr/>
                <p14:nvPr/>
              </p14:nvContentPartPr>
              <p14:xfrm>
                <a:off x="8707317" y="1156845"/>
                <a:ext cx="3240" cy="10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4270C0-7EB3-41A3-AA94-290BAEEFA80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02997" y="1152525"/>
                  <a:ext cx="11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01E2A9F-3322-45CB-8251-ABD17220DEA0}"/>
                    </a:ext>
                  </a:extLst>
                </p14:cNvPr>
                <p14:cNvContentPartPr/>
                <p14:nvPr/>
              </p14:nvContentPartPr>
              <p14:xfrm>
                <a:off x="8757717" y="1141725"/>
                <a:ext cx="82080" cy="211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01E2A9F-3322-45CB-8251-ABD17220DEA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753397" y="1137405"/>
                  <a:ext cx="9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38ED469-C620-4E7B-BDB6-FC4205897841}"/>
                    </a:ext>
                  </a:extLst>
                </p14:cNvPr>
                <p14:cNvContentPartPr/>
                <p14:nvPr/>
              </p14:nvContentPartPr>
              <p14:xfrm>
                <a:off x="8953557" y="1172685"/>
                <a:ext cx="189000" cy="128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38ED469-C620-4E7B-BDB6-FC420589784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949237" y="1168365"/>
                  <a:ext cx="197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6C91A5F-0358-4B4B-841A-32D8AF2E2285}"/>
                    </a:ext>
                  </a:extLst>
                </p14:cNvPr>
                <p14:cNvContentPartPr/>
                <p14:nvPr/>
              </p14:nvContentPartPr>
              <p14:xfrm>
                <a:off x="9229677" y="1168365"/>
                <a:ext cx="187560" cy="15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6C91A5F-0358-4B4B-841A-32D8AF2E228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25357" y="1164045"/>
                  <a:ext cx="196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A02A2CC-471A-4815-882A-D41CFB05B3EB}"/>
                    </a:ext>
                  </a:extLst>
                </p14:cNvPr>
                <p14:cNvContentPartPr/>
                <p14:nvPr/>
              </p14:nvContentPartPr>
              <p14:xfrm>
                <a:off x="7912077" y="764445"/>
                <a:ext cx="1782720" cy="945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A02A2CC-471A-4815-882A-D41CFB05B3E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907757" y="760125"/>
                  <a:ext cx="1791360" cy="9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The IS-curve</a:t>
            </a:r>
            <a:endParaRPr lang="de-DE" sz="2903" b="1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487138" y="73945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688341" y="4789837"/>
            <a:ext cx="400126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commodity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IS-curve is decreasing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commodity market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1DB51E9-883B-4E90-A746-7B73315BA58E}"/>
              </a:ext>
            </a:extLst>
          </p:cNvPr>
          <p:cNvGrpSpPr/>
          <p:nvPr/>
        </p:nvGrpSpPr>
        <p:grpSpPr>
          <a:xfrm>
            <a:off x="5246637" y="1178085"/>
            <a:ext cx="213120" cy="45720"/>
            <a:chOff x="5246637" y="1178085"/>
            <a:chExt cx="213120" cy="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DB0CC1D-028B-47D5-B481-276CABA3B000}"/>
                    </a:ext>
                  </a:extLst>
                </p14:cNvPr>
                <p14:cNvContentPartPr/>
                <p14:nvPr/>
              </p14:nvContentPartPr>
              <p14:xfrm>
                <a:off x="5246637" y="1178085"/>
                <a:ext cx="178200" cy="2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DB0CC1D-028B-47D5-B481-276CABA3B0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2317" y="1173765"/>
                  <a:ext cx="186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00CBBB0-FC76-4122-BF6F-E650A976E7EC}"/>
                    </a:ext>
                  </a:extLst>
                </p14:cNvPr>
                <p14:cNvContentPartPr/>
                <p14:nvPr/>
              </p14:nvContentPartPr>
              <p14:xfrm>
                <a:off x="5310717" y="1208325"/>
                <a:ext cx="149040" cy="15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00CBBB0-FC76-4122-BF6F-E650A976E7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6397" y="1204005"/>
                  <a:ext cx="157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CAED65A-3C4F-4257-A6FB-F216ACD28FA7}"/>
              </a:ext>
            </a:extLst>
          </p:cNvPr>
          <p:cNvGrpSpPr/>
          <p:nvPr/>
        </p:nvGrpSpPr>
        <p:grpSpPr>
          <a:xfrm>
            <a:off x="5728677" y="985845"/>
            <a:ext cx="1063440" cy="261720"/>
            <a:chOff x="5728677" y="985845"/>
            <a:chExt cx="106344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683A01-CCB2-4802-B73A-C53BF19DE2B0}"/>
                    </a:ext>
                  </a:extLst>
                </p14:cNvPr>
                <p14:cNvContentPartPr/>
                <p14:nvPr/>
              </p14:nvContentPartPr>
              <p14:xfrm>
                <a:off x="5728677" y="1108965"/>
                <a:ext cx="114480" cy="95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683A01-CCB2-4802-B73A-C53BF19DE2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4357" y="1104645"/>
                  <a:ext cx="12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74EA08-3E17-4F33-9A1E-14099F21AAA1}"/>
                    </a:ext>
                  </a:extLst>
                </p14:cNvPr>
                <p14:cNvContentPartPr/>
                <p14:nvPr/>
              </p14:nvContentPartPr>
              <p14:xfrm>
                <a:off x="5833437" y="1197165"/>
                <a:ext cx="96120" cy="50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74EA08-3E17-4F33-9A1E-14099F21AA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9117" y="1192845"/>
                  <a:ext cx="104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6C94530-0B50-4928-B82D-FE2A84C52E19}"/>
                    </a:ext>
                  </a:extLst>
                </p14:cNvPr>
                <p14:cNvContentPartPr/>
                <p14:nvPr/>
              </p14:nvContentPartPr>
              <p14:xfrm>
                <a:off x="6058437" y="1122285"/>
                <a:ext cx="16200" cy="70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6C94530-0B50-4928-B82D-FE2A84C52E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54117" y="1117965"/>
                  <a:ext cx="24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1502421-C685-4E28-98A5-70022A8B8BBD}"/>
                    </a:ext>
                  </a:extLst>
                </p14:cNvPr>
                <p14:cNvContentPartPr/>
                <p14:nvPr/>
              </p14:nvContentPartPr>
              <p14:xfrm>
                <a:off x="6020997" y="1160445"/>
                <a:ext cx="105480" cy="12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1502421-C685-4E28-98A5-70022A8B8BB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16677" y="1156125"/>
                  <a:ext cx="11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6374ABD-5F50-4A9B-B03E-0D6FEC8818D5}"/>
                    </a:ext>
                  </a:extLst>
                </p14:cNvPr>
                <p14:cNvContentPartPr/>
                <p14:nvPr/>
              </p14:nvContentPartPr>
              <p14:xfrm>
                <a:off x="6308997" y="1092765"/>
                <a:ext cx="14760" cy="119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6374ABD-5F50-4A9B-B03E-0D6FEC8818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04677" y="1088445"/>
                  <a:ext cx="23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B683C3-EF9C-4D4A-9823-BCEC45B8E26F}"/>
                    </a:ext>
                  </a:extLst>
                </p14:cNvPr>
                <p14:cNvContentPartPr/>
                <p14:nvPr/>
              </p14:nvContentPartPr>
              <p14:xfrm>
                <a:off x="6238077" y="1188885"/>
                <a:ext cx="155160" cy="24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B683C3-EF9C-4D4A-9823-BCEC45B8E2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33757" y="1184565"/>
                  <a:ext cx="16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EBE42A-A60C-4E50-BCE3-7A63489EFA55}"/>
                    </a:ext>
                  </a:extLst>
                </p14:cNvPr>
                <p14:cNvContentPartPr/>
                <p14:nvPr/>
              </p14:nvContentPartPr>
              <p14:xfrm>
                <a:off x="6181557" y="1056765"/>
                <a:ext cx="230400" cy="29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EBE42A-A60C-4E50-BCE3-7A63489EFA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77237" y="1052445"/>
                  <a:ext cx="239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6A2C252-D807-48BA-B47C-4BEAD5EF7802}"/>
                    </a:ext>
                  </a:extLst>
                </p14:cNvPr>
                <p14:cNvContentPartPr/>
                <p14:nvPr/>
              </p14:nvContentPartPr>
              <p14:xfrm>
                <a:off x="6441837" y="1016085"/>
                <a:ext cx="58320" cy="159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6A2C252-D807-48BA-B47C-4BEAD5EF78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37517" y="1011765"/>
                  <a:ext cx="66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4D1B74B-9651-446F-BDC6-F5983FE4CD0C}"/>
                    </a:ext>
                  </a:extLst>
                </p14:cNvPr>
                <p14:cNvContentPartPr/>
                <p14:nvPr/>
              </p14:nvContentPartPr>
              <p14:xfrm>
                <a:off x="6584037" y="1083405"/>
                <a:ext cx="29880" cy="64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4D1B74B-9651-446F-BDC6-F5983FE4CD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79717" y="1079085"/>
                  <a:ext cx="38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9F80E6C-84C6-4B7C-89B9-ECB50AA4FBBE}"/>
                    </a:ext>
                  </a:extLst>
                </p14:cNvPr>
                <p14:cNvContentPartPr/>
                <p14:nvPr/>
              </p14:nvContentPartPr>
              <p14:xfrm>
                <a:off x="6596637" y="985845"/>
                <a:ext cx="22680" cy="16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9F80E6C-84C6-4B7C-89B9-ECB50AA4FB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2317" y="981525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3B11CCE-388F-4F0B-8E5B-04BFE41E787F}"/>
                    </a:ext>
                  </a:extLst>
                </p14:cNvPr>
                <p14:cNvContentPartPr/>
                <p14:nvPr/>
              </p14:nvContentPartPr>
              <p14:xfrm>
                <a:off x="6622557" y="1118685"/>
                <a:ext cx="58320" cy="70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3B11CCE-388F-4F0B-8E5B-04BFE41E78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18237" y="1114365"/>
                  <a:ext cx="66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62F299A-99B2-4B8A-BA2D-31408BE44FE7}"/>
                    </a:ext>
                  </a:extLst>
                </p14:cNvPr>
                <p14:cNvContentPartPr/>
                <p14:nvPr/>
              </p14:nvContentPartPr>
              <p14:xfrm>
                <a:off x="6713997" y="1027965"/>
                <a:ext cx="78120" cy="188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62F299A-99B2-4B8A-BA2D-31408BE44F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09677" y="1023645"/>
                  <a:ext cx="8676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85C92B5-6176-497E-85FC-2750F62AA13F}"/>
              </a:ext>
            </a:extLst>
          </p:cNvPr>
          <p:cNvGrpSpPr/>
          <p:nvPr/>
        </p:nvGrpSpPr>
        <p:grpSpPr>
          <a:xfrm>
            <a:off x="6920997" y="1054965"/>
            <a:ext cx="380880" cy="166680"/>
            <a:chOff x="6920997" y="1054965"/>
            <a:chExt cx="38088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68D903-DFAE-422D-83FC-018FC8751EED}"/>
                    </a:ext>
                  </a:extLst>
                </p14:cNvPr>
                <p14:cNvContentPartPr/>
                <p14:nvPr/>
              </p14:nvContentPartPr>
              <p14:xfrm>
                <a:off x="6977157" y="1099605"/>
                <a:ext cx="14040" cy="107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68D903-DFAE-422D-83FC-018FC8751E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72837" y="1095285"/>
                  <a:ext cx="2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C330FB-EDB9-4FA2-8D1B-75AA01D68433}"/>
                    </a:ext>
                  </a:extLst>
                </p14:cNvPr>
                <p14:cNvContentPartPr/>
                <p14:nvPr/>
              </p14:nvContentPartPr>
              <p14:xfrm>
                <a:off x="6920997" y="1133805"/>
                <a:ext cx="110160" cy="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C330FB-EDB9-4FA2-8D1B-75AA01D684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16677" y="1129485"/>
                  <a:ext cx="118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344805-3911-4090-98DF-8C227234B86F}"/>
                    </a:ext>
                  </a:extLst>
                </p14:cNvPr>
                <p14:cNvContentPartPr/>
                <p14:nvPr/>
              </p14:nvContentPartPr>
              <p14:xfrm>
                <a:off x="7165797" y="1054965"/>
                <a:ext cx="136080" cy="166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344805-3911-4090-98DF-8C227234B8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61477" y="1050645"/>
                  <a:ext cx="1447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3500BE5-2F47-4B38-AC2E-91194213F1A3}"/>
              </a:ext>
            </a:extLst>
          </p:cNvPr>
          <p:cNvGrpSpPr/>
          <p:nvPr/>
        </p:nvGrpSpPr>
        <p:grpSpPr>
          <a:xfrm>
            <a:off x="7467837" y="1091325"/>
            <a:ext cx="129240" cy="105840"/>
            <a:chOff x="7467837" y="1091325"/>
            <a:chExt cx="12924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97DD46-0BEF-4BDA-ADC9-D58AF1178914}"/>
                    </a:ext>
                  </a:extLst>
                </p14:cNvPr>
                <p14:cNvContentPartPr/>
                <p14:nvPr/>
              </p14:nvContentPartPr>
              <p14:xfrm>
                <a:off x="7519317" y="1091325"/>
                <a:ext cx="21240" cy="10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97DD46-0BEF-4BDA-ADC9-D58AF11789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14997" y="1087005"/>
                  <a:ext cx="29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76F59F4-2F55-4064-8C46-2FB0E1B0415C}"/>
                    </a:ext>
                  </a:extLst>
                </p14:cNvPr>
                <p14:cNvContentPartPr/>
                <p14:nvPr/>
              </p14:nvContentPartPr>
              <p14:xfrm>
                <a:off x="7467837" y="1120845"/>
                <a:ext cx="129240" cy="22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76F59F4-2F55-4064-8C46-2FB0E1B041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63517" y="1116525"/>
                  <a:ext cx="137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E68FBB9-FAFB-4F15-9D44-C073916657D7}"/>
              </a:ext>
            </a:extLst>
          </p:cNvPr>
          <p:cNvGrpSpPr/>
          <p:nvPr/>
        </p:nvGrpSpPr>
        <p:grpSpPr>
          <a:xfrm>
            <a:off x="7812357" y="1077285"/>
            <a:ext cx="453600" cy="153360"/>
            <a:chOff x="7812357" y="1077285"/>
            <a:chExt cx="45360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2D167F8-9AB9-4D80-ABC8-D7C41981E3B8}"/>
                    </a:ext>
                  </a:extLst>
                </p14:cNvPr>
                <p14:cNvContentPartPr/>
                <p14:nvPr/>
              </p14:nvContentPartPr>
              <p14:xfrm>
                <a:off x="7812357" y="1077285"/>
                <a:ext cx="110520" cy="87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2D167F8-9AB9-4D80-ABC8-D7C41981E3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08037" y="1072965"/>
                  <a:ext cx="11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D821A16-6207-4EC9-801C-F4D7036364CB}"/>
                    </a:ext>
                  </a:extLst>
                </p14:cNvPr>
                <p14:cNvContentPartPr/>
                <p14:nvPr/>
              </p14:nvContentPartPr>
              <p14:xfrm>
                <a:off x="7953117" y="1133805"/>
                <a:ext cx="66240" cy="84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D821A16-6207-4EC9-801C-F4D7036364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48797" y="1129485"/>
                  <a:ext cx="74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216F1BA-542D-4E71-AC25-5DE3F1AD459B}"/>
                    </a:ext>
                  </a:extLst>
                </p14:cNvPr>
                <p14:cNvContentPartPr/>
                <p14:nvPr/>
              </p14:nvContentPartPr>
              <p14:xfrm>
                <a:off x="8075157" y="1126245"/>
                <a:ext cx="53640" cy="8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216F1BA-542D-4E71-AC25-5DE3F1AD45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70837" y="1121925"/>
                  <a:ext cx="62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A5FDC88-1864-458C-A1F3-E5B4F02B9BEC}"/>
                    </a:ext>
                  </a:extLst>
                </p14:cNvPr>
                <p14:cNvContentPartPr/>
                <p14:nvPr/>
              </p14:nvContentPartPr>
              <p14:xfrm>
                <a:off x="8182077" y="1085925"/>
                <a:ext cx="55440" cy="29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A5FDC88-1864-458C-A1F3-E5B4F02B9BE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77757" y="1081605"/>
                  <a:ext cx="64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BD90426-FA0F-4EF3-BD59-3C0FC49B49A6}"/>
                    </a:ext>
                  </a:extLst>
                </p14:cNvPr>
                <p14:cNvContentPartPr/>
                <p14:nvPr/>
              </p14:nvContentPartPr>
              <p14:xfrm>
                <a:off x="8182077" y="1080525"/>
                <a:ext cx="83880" cy="150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BD90426-FA0F-4EF3-BD59-3C0FC49B49A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77757" y="1076205"/>
                  <a:ext cx="9252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94E5914-15B2-4DA1-A644-F179B46FEA2C}"/>
                  </a:ext>
                </a:extLst>
              </p14:cNvPr>
              <p14:cNvContentPartPr/>
              <p14:nvPr/>
            </p14:nvContentPartPr>
            <p14:xfrm>
              <a:off x="770757" y="2835525"/>
              <a:ext cx="118800" cy="372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94E5914-15B2-4DA1-A644-F179B46FEA2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6437" y="2831205"/>
                <a:ext cx="1274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6D816E-10FD-414D-B65B-8774FB128049}"/>
                  </a:ext>
                </a:extLst>
              </p14:cNvPr>
              <p14:cNvContentPartPr/>
              <p14:nvPr/>
            </p14:nvContentPartPr>
            <p14:xfrm>
              <a:off x="928077" y="1256205"/>
              <a:ext cx="3225240" cy="1556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6D816E-10FD-414D-B65B-8774FB12804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3757" y="1251885"/>
                <a:ext cx="3233880" cy="15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2089575-8C82-4A0D-B976-BAE344ACF429}"/>
                  </a:ext>
                </a:extLst>
              </p14:cNvPr>
              <p14:cNvContentPartPr/>
              <p14:nvPr/>
            </p14:nvContentPartPr>
            <p14:xfrm>
              <a:off x="89277" y="2999685"/>
              <a:ext cx="66240" cy="946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2089575-8C82-4A0D-B976-BAE344ACF4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957" y="2995365"/>
                <a:ext cx="748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4D04207-CA69-4EBD-90F6-BC91F39E886F}"/>
                  </a:ext>
                </a:extLst>
              </p14:cNvPr>
              <p14:cNvContentPartPr/>
              <p14:nvPr/>
            </p14:nvContentPartPr>
            <p14:xfrm>
              <a:off x="160197" y="3076725"/>
              <a:ext cx="55080" cy="46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4D04207-CA69-4EBD-90F6-BC91F39E886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5877" y="3072405"/>
                <a:ext cx="63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0F5E9C1-AD73-42FE-976D-9033B7FB059D}"/>
                  </a:ext>
                </a:extLst>
              </p14:cNvPr>
              <p14:cNvContentPartPr/>
              <p14:nvPr/>
            </p14:nvContentPartPr>
            <p14:xfrm>
              <a:off x="267837" y="3025605"/>
              <a:ext cx="12240" cy="680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0F5E9C1-AD73-42FE-976D-9033B7FB059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3517" y="3021285"/>
                <a:ext cx="208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1070540-9D1A-42D4-8FF1-6E55B9783418}"/>
                  </a:ext>
                </a:extLst>
              </p14:cNvPr>
              <p14:cNvContentPartPr/>
              <p14:nvPr/>
            </p14:nvContentPartPr>
            <p14:xfrm>
              <a:off x="232917" y="3053325"/>
              <a:ext cx="71280" cy="54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1070540-9D1A-42D4-8FF1-6E55B978341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8597" y="3049005"/>
                <a:ext cx="799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3615851-5974-4AC5-B6D4-DACEDAA21CD6}"/>
                  </a:ext>
                </a:extLst>
              </p14:cNvPr>
              <p14:cNvContentPartPr/>
              <p14:nvPr/>
            </p14:nvContentPartPr>
            <p14:xfrm>
              <a:off x="309237" y="2986725"/>
              <a:ext cx="91080" cy="982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3615851-5974-4AC5-B6D4-DACEDAA21CD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917" y="2982405"/>
                <a:ext cx="99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0ABA211-B63F-45CC-A58A-892CF38954A8}"/>
                  </a:ext>
                </a:extLst>
              </p14:cNvPr>
              <p14:cNvContentPartPr/>
              <p14:nvPr/>
            </p14:nvContentPartPr>
            <p14:xfrm>
              <a:off x="299157" y="2987085"/>
              <a:ext cx="102960" cy="4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0ABA211-B63F-45CC-A58A-892CF38954A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4837" y="2982765"/>
                <a:ext cx="1116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EDD8A43-5535-45F9-9ABD-F7A17B0CD92B}"/>
                  </a:ext>
                </a:extLst>
              </p14:cNvPr>
              <p14:cNvContentPartPr/>
              <p14:nvPr/>
            </p14:nvContentPartPr>
            <p14:xfrm>
              <a:off x="408957" y="2961885"/>
              <a:ext cx="47880" cy="106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EDD8A43-5535-45F9-9ABD-F7A17B0CD92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4637" y="2957565"/>
                <a:ext cx="565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B312B45-3DCF-483F-A770-10C8FDDDAA12}"/>
                  </a:ext>
                </a:extLst>
              </p14:cNvPr>
              <p14:cNvContentPartPr/>
              <p14:nvPr/>
            </p14:nvContentPartPr>
            <p14:xfrm>
              <a:off x="471237" y="3012285"/>
              <a:ext cx="29880" cy="39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B312B45-3DCF-483F-A770-10C8FDDDAA1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66917" y="3007965"/>
                <a:ext cx="385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500D017-0DB5-4F58-83BF-8EF59571528C}"/>
                  </a:ext>
                </a:extLst>
              </p14:cNvPr>
              <p14:cNvContentPartPr/>
              <p14:nvPr/>
            </p14:nvContentPartPr>
            <p14:xfrm>
              <a:off x="488877" y="2955405"/>
              <a:ext cx="7560" cy="5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500D017-0DB5-4F58-83BF-8EF59571528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4557" y="2951085"/>
                <a:ext cx="162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D71FCF7-9A01-406B-8F56-65994678853A}"/>
                  </a:ext>
                </a:extLst>
              </p14:cNvPr>
              <p14:cNvContentPartPr/>
              <p14:nvPr/>
            </p14:nvContentPartPr>
            <p14:xfrm>
              <a:off x="492477" y="2949285"/>
              <a:ext cx="120240" cy="170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D71FCF7-9A01-406B-8F56-65994678853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88157" y="2944965"/>
                <a:ext cx="128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5F25779-AEE8-4B21-ADF0-83BD68D9478B}"/>
                  </a:ext>
                </a:extLst>
              </p14:cNvPr>
              <p14:cNvContentPartPr/>
              <p14:nvPr/>
            </p14:nvContentPartPr>
            <p14:xfrm>
              <a:off x="650517" y="3019485"/>
              <a:ext cx="4680" cy="608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5F25779-AEE8-4B21-ADF0-83BD68D9478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6197" y="3015165"/>
                <a:ext cx="13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9466974A-6096-42F1-9A8E-670FCC4AE931}"/>
                  </a:ext>
                </a:extLst>
              </p14:cNvPr>
              <p14:cNvContentPartPr/>
              <p14:nvPr/>
            </p14:nvContentPartPr>
            <p14:xfrm>
              <a:off x="619917" y="3036045"/>
              <a:ext cx="75960" cy="97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9466974A-6096-42F1-9A8E-670FCC4AE93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15597" y="3031725"/>
                <a:ext cx="846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C401E91-0165-4395-999A-7DA6E0AB0216}"/>
                  </a:ext>
                </a:extLst>
              </p14:cNvPr>
              <p14:cNvContentPartPr/>
              <p14:nvPr/>
            </p14:nvContentPartPr>
            <p14:xfrm>
              <a:off x="680757" y="2973765"/>
              <a:ext cx="82440" cy="1242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C401E91-0165-4395-999A-7DA6E0AB021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6437" y="2969445"/>
                <a:ext cx="910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B04F595-7A67-48F1-8F41-41CD14FC7DC7}"/>
                  </a:ext>
                </a:extLst>
              </p14:cNvPr>
              <p14:cNvContentPartPr/>
              <p14:nvPr/>
            </p14:nvContentPartPr>
            <p14:xfrm>
              <a:off x="917997" y="780285"/>
              <a:ext cx="3181320" cy="2500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B04F595-7A67-48F1-8F41-41CD14FC7DC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13677" y="775965"/>
                <a:ext cx="3189960" cy="25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FC65548-F1C6-4980-951B-23FBF1B3E34D}"/>
                  </a:ext>
                </a:extLst>
              </p14:cNvPr>
              <p14:cNvContentPartPr/>
              <p14:nvPr/>
            </p14:nvContentPartPr>
            <p14:xfrm>
              <a:off x="4160877" y="671565"/>
              <a:ext cx="100080" cy="1335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FC65548-F1C6-4980-951B-23FBF1B3E34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56557" y="667245"/>
                <a:ext cx="108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6712BA9-AEA0-46BB-A5D9-342AD333D6BB}"/>
                  </a:ext>
                </a:extLst>
              </p14:cNvPr>
              <p14:cNvContentPartPr/>
              <p14:nvPr/>
            </p14:nvContentPartPr>
            <p14:xfrm>
              <a:off x="4331877" y="619725"/>
              <a:ext cx="9360" cy="831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6712BA9-AEA0-46BB-A5D9-342AD333D6B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327557" y="615405"/>
                <a:ext cx="18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A639404-2B10-42FA-8980-209BF6143C6D}"/>
                  </a:ext>
                </a:extLst>
              </p14:cNvPr>
              <p14:cNvContentPartPr/>
              <p14:nvPr/>
            </p14:nvContentPartPr>
            <p14:xfrm>
              <a:off x="4255557" y="604965"/>
              <a:ext cx="147600" cy="921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A639404-2B10-42FA-8980-209BF6143C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51237" y="600645"/>
                <a:ext cx="156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935D51E-F8EE-4F8E-AEDD-AD3403830485}"/>
                  </a:ext>
                </a:extLst>
              </p14:cNvPr>
              <p14:cNvContentPartPr/>
              <p14:nvPr/>
            </p14:nvContentPartPr>
            <p14:xfrm>
              <a:off x="4461837" y="646365"/>
              <a:ext cx="158760" cy="666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935D51E-F8EE-4F8E-AEDD-AD340383048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57517" y="642045"/>
                <a:ext cx="167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B175AD2-30F4-49E3-90D1-109CC6B70CB0}"/>
                  </a:ext>
                </a:extLst>
              </p14:cNvPr>
              <p14:cNvContentPartPr/>
              <p14:nvPr/>
            </p14:nvContentPartPr>
            <p14:xfrm>
              <a:off x="4639317" y="652845"/>
              <a:ext cx="89640" cy="108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B175AD2-30F4-49E3-90D1-109CC6B70CB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34997" y="648525"/>
                <a:ext cx="98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C246E88B-B544-4270-8A76-2BF4B89F9698}"/>
                  </a:ext>
                </a:extLst>
              </p14:cNvPr>
              <p14:cNvContentPartPr/>
              <p14:nvPr/>
            </p14:nvContentPartPr>
            <p14:xfrm>
              <a:off x="2379597" y="2129925"/>
              <a:ext cx="12960" cy="216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C246E88B-B544-4270-8A76-2BF4B89F969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75277" y="2125605"/>
                <a:ext cx="21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5A6DF2F-AF6B-4AC3-8ADA-A8182CA04255}"/>
                  </a:ext>
                </a:extLst>
              </p14:cNvPr>
              <p14:cNvContentPartPr/>
              <p14:nvPr/>
            </p14:nvContentPartPr>
            <p14:xfrm>
              <a:off x="2388957" y="2593965"/>
              <a:ext cx="4320" cy="842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5A6DF2F-AF6B-4AC3-8ADA-A8182CA0425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84637" y="2589645"/>
                <a:ext cx="129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B86A27C-3177-4571-B9D0-4D234F0F0127}"/>
                  </a:ext>
                </a:extLst>
              </p14:cNvPr>
              <p14:cNvContentPartPr/>
              <p14:nvPr/>
            </p14:nvContentPartPr>
            <p14:xfrm>
              <a:off x="2372037" y="2916165"/>
              <a:ext cx="12600" cy="336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B86A27C-3177-4571-B9D0-4D234F0F012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67717" y="2911845"/>
                <a:ext cx="21240" cy="34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4211525-7445-4747-9A2E-55A6E383876F}"/>
              </a:ext>
            </a:extLst>
          </p:cNvPr>
          <p:cNvGrpSpPr/>
          <p:nvPr/>
        </p:nvGrpSpPr>
        <p:grpSpPr>
          <a:xfrm>
            <a:off x="4506477" y="1049925"/>
            <a:ext cx="374400" cy="318240"/>
            <a:chOff x="4506477" y="1049925"/>
            <a:chExt cx="37440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AAA76D7-8EF9-4CE9-9270-136FBD7BC679}"/>
                    </a:ext>
                  </a:extLst>
                </p14:cNvPr>
                <p14:cNvContentPartPr/>
                <p14:nvPr/>
              </p14:nvContentPartPr>
              <p14:xfrm>
                <a:off x="4506477" y="1148925"/>
                <a:ext cx="125280" cy="67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AAA76D7-8EF9-4CE9-9270-136FBD7BC6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02157" y="1144605"/>
                  <a:ext cx="133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A7A61D8-8C99-4D45-AAB0-C285ADC2A32E}"/>
                    </a:ext>
                  </a:extLst>
                </p14:cNvPr>
                <p14:cNvContentPartPr/>
                <p14:nvPr/>
              </p14:nvContentPartPr>
              <p14:xfrm>
                <a:off x="4597917" y="1150725"/>
                <a:ext cx="65160" cy="153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A7A61D8-8C99-4D45-AAB0-C285ADC2A32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93597" y="1146405"/>
                  <a:ext cx="73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146665-B038-40FB-9C27-FB42CE83B1C4}"/>
                    </a:ext>
                  </a:extLst>
                </p14:cNvPr>
                <p14:cNvContentPartPr/>
                <p14:nvPr/>
              </p14:nvContentPartPr>
              <p14:xfrm>
                <a:off x="4790877" y="1052085"/>
                <a:ext cx="20520" cy="91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146665-B038-40FB-9C27-FB42CE83B1C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86557" y="1047765"/>
                  <a:ext cx="2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B9E4E91-3E44-4EAC-A82D-F42D24B679DF}"/>
                    </a:ext>
                  </a:extLst>
                </p14:cNvPr>
                <p14:cNvContentPartPr/>
                <p14:nvPr/>
              </p14:nvContentPartPr>
              <p14:xfrm>
                <a:off x="4698717" y="1049925"/>
                <a:ext cx="182160" cy="97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B9E4E91-3E44-4EAC-A82D-F42D24B679D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94397" y="1045605"/>
                  <a:ext cx="19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A851DD6-F76E-4C74-A61E-46BEDB7C6362}"/>
                    </a:ext>
                  </a:extLst>
                </p14:cNvPr>
                <p14:cNvContentPartPr/>
                <p14:nvPr/>
              </p14:nvContentPartPr>
              <p14:xfrm>
                <a:off x="4636437" y="1279605"/>
                <a:ext cx="72000" cy="88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A851DD6-F76E-4C74-A61E-46BEDB7C63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32117" y="1275285"/>
                  <a:ext cx="8064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F051E2E-E67E-4C84-BF22-B84581E9D038}"/>
                  </a:ext>
                </a:extLst>
              </p14:cNvPr>
              <p14:cNvContentPartPr/>
              <p14:nvPr/>
            </p14:nvContentPartPr>
            <p14:xfrm>
              <a:off x="6316557" y="517845"/>
              <a:ext cx="40320" cy="777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F051E2E-E67E-4C84-BF22-B84581E9D03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312237" y="513525"/>
                <a:ext cx="489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B1E1E4B3-B15D-47AB-8D71-C3B1580F94FE}"/>
              </a:ext>
            </a:extLst>
          </p:cNvPr>
          <p:cNvGrpSpPr/>
          <p:nvPr/>
        </p:nvGrpSpPr>
        <p:grpSpPr>
          <a:xfrm>
            <a:off x="4572357" y="1687125"/>
            <a:ext cx="241200" cy="186840"/>
            <a:chOff x="4572357" y="1687125"/>
            <a:chExt cx="24120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2D4406B-B8E8-4032-A6E7-924A75B21ED9}"/>
                    </a:ext>
                  </a:extLst>
                </p14:cNvPr>
                <p14:cNvContentPartPr/>
                <p14:nvPr/>
              </p14:nvContentPartPr>
              <p14:xfrm>
                <a:off x="4572357" y="1690365"/>
                <a:ext cx="101160" cy="75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2D4406B-B8E8-4032-A6E7-924A75B21E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68037" y="1686045"/>
                  <a:ext cx="109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9F63A50-423B-4E09-A3C0-382CE5DC0422}"/>
                    </a:ext>
                  </a:extLst>
                </p14:cNvPr>
                <p14:cNvContentPartPr/>
                <p14:nvPr/>
              </p14:nvContentPartPr>
              <p14:xfrm>
                <a:off x="4650477" y="1687125"/>
                <a:ext cx="35280" cy="160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9F63A50-423B-4E09-A3C0-382CE5DC04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46157" y="1682805"/>
                  <a:ext cx="43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BA4BF3E-47B1-4ABC-8B2D-D21DC2EC84C6}"/>
                    </a:ext>
                  </a:extLst>
                </p14:cNvPr>
                <p14:cNvContentPartPr/>
                <p14:nvPr/>
              </p14:nvContentPartPr>
              <p14:xfrm>
                <a:off x="4699797" y="1787565"/>
                <a:ext cx="113760" cy="86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BA4BF3E-47B1-4ABC-8B2D-D21DC2EC84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95477" y="1783245"/>
                  <a:ext cx="1224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085E778E-0588-4BE1-96C9-33D960E8A13B}"/>
              </a:ext>
            </a:extLst>
          </p:cNvPr>
          <p:cNvGrpSpPr/>
          <p:nvPr/>
        </p:nvGrpSpPr>
        <p:grpSpPr>
          <a:xfrm>
            <a:off x="5348157" y="1688925"/>
            <a:ext cx="176760" cy="52560"/>
            <a:chOff x="5348157" y="1688925"/>
            <a:chExt cx="176760" cy="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D447D18-CAC8-4359-83EB-D8168BADBCCD}"/>
                    </a:ext>
                  </a:extLst>
                </p14:cNvPr>
                <p14:cNvContentPartPr/>
                <p14:nvPr/>
              </p14:nvContentPartPr>
              <p14:xfrm>
                <a:off x="5348157" y="1688925"/>
                <a:ext cx="150840" cy="15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D447D18-CAC8-4359-83EB-D8168BADBC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43837" y="1684605"/>
                  <a:ext cx="15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1253D8E-18BC-49CD-95BA-23BC60F5793A}"/>
                    </a:ext>
                  </a:extLst>
                </p14:cNvPr>
                <p14:cNvContentPartPr/>
                <p14:nvPr/>
              </p14:nvContentPartPr>
              <p14:xfrm>
                <a:off x="5371917" y="1729965"/>
                <a:ext cx="153000" cy="11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1253D8E-18BC-49CD-95BA-23BC60F579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67597" y="1725645"/>
                  <a:ext cx="1616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B4D08765-2E43-454E-9FCD-0EBA36741A10}"/>
              </a:ext>
            </a:extLst>
          </p:cNvPr>
          <p:cNvGrpSpPr/>
          <p:nvPr/>
        </p:nvGrpSpPr>
        <p:grpSpPr>
          <a:xfrm>
            <a:off x="8750517" y="1276005"/>
            <a:ext cx="213480" cy="285840"/>
            <a:chOff x="8750517" y="1276005"/>
            <a:chExt cx="21348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5E06784-E851-493C-8753-8CFED549C87E}"/>
                    </a:ext>
                  </a:extLst>
                </p14:cNvPr>
                <p14:cNvContentPartPr/>
                <p14:nvPr/>
              </p14:nvContentPartPr>
              <p14:xfrm>
                <a:off x="8750517" y="1368165"/>
                <a:ext cx="101160" cy="112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5E06784-E851-493C-8753-8CFED549C8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46197" y="1363845"/>
                  <a:ext cx="10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212EAF8-DD2B-4E6D-9290-61A6E308CA5C}"/>
                    </a:ext>
                  </a:extLst>
                </p14:cNvPr>
                <p14:cNvContentPartPr/>
                <p14:nvPr/>
              </p14:nvContentPartPr>
              <p14:xfrm>
                <a:off x="8823237" y="1276005"/>
                <a:ext cx="8640" cy="25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212EAF8-DD2B-4E6D-9290-61A6E308CA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18917" y="1271685"/>
                  <a:ext cx="17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F7216DA-C6A9-4D2D-83B5-A90BAC4FB62D}"/>
                    </a:ext>
                  </a:extLst>
                </p14:cNvPr>
                <p14:cNvContentPartPr/>
                <p14:nvPr/>
              </p14:nvContentPartPr>
              <p14:xfrm>
                <a:off x="8858877" y="1450245"/>
                <a:ext cx="105120" cy="111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F7216DA-C6A9-4D2D-83B5-A90BAC4FB6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54557" y="1445925"/>
                  <a:ext cx="1137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68189E5-D569-41B6-AFB1-58DD558928F4}"/>
                  </a:ext>
                </a:extLst>
              </p14:cNvPr>
              <p14:cNvContentPartPr/>
              <p14:nvPr/>
            </p14:nvContentPartPr>
            <p14:xfrm>
              <a:off x="9134997" y="1367805"/>
              <a:ext cx="178200" cy="1270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68189E5-D569-41B6-AFB1-58DD558928F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130677" y="1363485"/>
                <a:ext cx="186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546AE73C-958F-4D87-A2CA-15DAFC2105A3}"/>
                  </a:ext>
                </a:extLst>
              </p14:cNvPr>
              <p14:cNvContentPartPr/>
              <p14:nvPr/>
            </p14:nvContentPartPr>
            <p14:xfrm>
              <a:off x="9552237" y="1260165"/>
              <a:ext cx="21600" cy="32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546AE73C-958F-4D87-A2CA-15DAFC2105A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547917" y="1255845"/>
                <a:ext cx="3024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BA5A94E-0274-4F98-86FD-7881D1B1A032}"/>
              </a:ext>
            </a:extLst>
          </p:cNvPr>
          <p:cNvGrpSpPr/>
          <p:nvPr/>
        </p:nvGrpSpPr>
        <p:grpSpPr>
          <a:xfrm>
            <a:off x="9502557" y="1357005"/>
            <a:ext cx="184320" cy="204840"/>
            <a:chOff x="9502557" y="1357005"/>
            <a:chExt cx="1843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16ECE4E-73F2-4E42-BE6E-AC287C411F1B}"/>
                    </a:ext>
                  </a:extLst>
                </p14:cNvPr>
                <p14:cNvContentPartPr/>
                <p14:nvPr/>
              </p14:nvContentPartPr>
              <p14:xfrm>
                <a:off x="9502557" y="1357005"/>
                <a:ext cx="104760" cy="107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16ECE4E-73F2-4E42-BE6E-AC287C411F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8237" y="1352685"/>
                  <a:ext cx="113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B5B1BD9-2407-45B1-A4BC-B3DD216F40A1}"/>
                    </a:ext>
                  </a:extLst>
                </p14:cNvPr>
                <p14:cNvContentPartPr/>
                <p14:nvPr/>
              </p14:nvContentPartPr>
              <p14:xfrm>
                <a:off x="9550437" y="1452045"/>
                <a:ext cx="136440" cy="109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B5B1BD9-2407-45B1-A4BC-B3DD216F40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46117" y="1447725"/>
                  <a:ext cx="1450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D51BAA06-0E64-42F4-B4EC-D1D4F5C4B903}"/>
              </a:ext>
            </a:extLst>
          </p:cNvPr>
          <p:cNvGrpSpPr/>
          <p:nvPr/>
        </p:nvGrpSpPr>
        <p:grpSpPr>
          <a:xfrm>
            <a:off x="5688357" y="1425765"/>
            <a:ext cx="2455560" cy="655560"/>
            <a:chOff x="5688357" y="1425765"/>
            <a:chExt cx="2455560" cy="65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537622-0A53-450E-B4EA-2C2558C32C6B}"/>
                    </a:ext>
                  </a:extLst>
                </p14:cNvPr>
                <p14:cNvContentPartPr/>
                <p14:nvPr/>
              </p14:nvContentPartPr>
              <p14:xfrm>
                <a:off x="5688357" y="1659765"/>
                <a:ext cx="89640" cy="99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537622-0A53-450E-B4EA-2C2558C32C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84037" y="1655445"/>
                  <a:ext cx="9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5D714D4-7F30-414E-BB5F-293C8D500EDC}"/>
                    </a:ext>
                  </a:extLst>
                </p14:cNvPr>
                <p14:cNvContentPartPr/>
                <p14:nvPr/>
              </p14:nvContentPartPr>
              <p14:xfrm>
                <a:off x="5808597" y="1753365"/>
                <a:ext cx="70560" cy="51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5D714D4-7F30-414E-BB5F-293C8D500E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04277" y="1749045"/>
                  <a:ext cx="79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9A09D74-36B6-4C8E-811A-C963D73D3D4C}"/>
                    </a:ext>
                  </a:extLst>
                </p14:cNvPr>
                <p14:cNvContentPartPr/>
                <p14:nvPr/>
              </p14:nvContentPartPr>
              <p14:xfrm>
                <a:off x="6031437" y="1696845"/>
                <a:ext cx="18360" cy="101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9A09D74-36B6-4C8E-811A-C963D73D3D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27117" y="1692525"/>
                  <a:ext cx="27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9B72EA2-503E-4BC3-9547-067DD11141DF}"/>
                    </a:ext>
                  </a:extLst>
                </p14:cNvPr>
                <p14:cNvContentPartPr/>
                <p14:nvPr/>
              </p14:nvContentPartPr>
              <p14:xfrm>
                <a:off x="5978877" y="1737885"/>
                <a:ext cx="141840" cy="10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9B72EA2-503E-4BC3-9547-067DD11141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74557" y="1733565"/>
                  <a:ext cx="150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BD1483F-FF68-4548-B375-0501E72713A9}"/>
                    </a:ext>
                  </a:extLst>
                </p14:cNvPr>
                <p14:cNvContentPartPr/>
                <p14:nvPr/>
              </p14:nvContentPartPr>
              <p14:xfrm>
                <a:off x="6166077" y="1652205"/>
                <a:ext cx="137160" cy="153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BD1483F-FF68-4548-B375-0501E72713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61757" y="1647885"/>
                  <a:ext cx="145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CF4BB0C-B2EC-45F7-9712-8388152CCA5F}"/>
                    </a:ext>
                  </a:extLst>
                </p14:cNvPr>
                <p14:cNvContentPartPr/>
                <p14:nvPr/>
              </p14:nvContentPartPr>
              <p14:xfrm>
                <a:off x="6129717" y="1636725"/>
                <a:ext cx="189360" cy="4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CF4BB0C-B2EC-45F7-9712-8388152CCA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25397" y="1632405"/>
                  <a:ext cx="198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726F9B7-2F7A-40A4-B4C4-55C345E8C760}"/>
                    </a:ext>
                  </a:extLst>
                </p14:cNvPr>
                <p14:cNvContentPartPr/>
                <p14:nvPr/>
              </p14:nvContentPartPr>
              <p14:xfrm>
                <a:off x="6401157" y="1607565"/>
                <a:ext cx="57600" cy="169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726F9B7-2F7A-40A4-B4C4-55C345E8C76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96837" y="1603245"/>
                  <a:ext cx="66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32EBF07-FA2B-47A8-BDD6-C58502F74A24}"/>
                    </a:ext>
                  </a:extLst>
                </p14:cNvPr>
                <p14:cNvContentPartPr/>
                <p14:nvPr/>
              </p14:nvContentPartPr>
              <p14:xfrm>
                <a:off x="6556677" y="1576605"/>
                <a:ext cx="70560" cy="159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32EBF07-FA2B-47A8-BDD6-C58502F74A2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52357" y="1572285"/>
                  <a:ext cx="79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0098E02-8DF6-4933-B659-72B437721392}"/>
                    </a:ext>
                  </a:extLst>
                </p14:cNvPr>
                <p14:cNvContentPartPr/>
                <p14:nvPr/>
              </p14:nvContentPartPr>
              <p14:xfrm>
                <a:off x="6656757" y="1724205"/>
                <a:ext cx="121320" cy="81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0098E02-8DF6-4933-B659-72B43772139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52437" y="1719885"/>
                  <a:ext cx="129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4A78573-B2D6-4909-B37F-213EE538C763}"/>
                    </a:ext>
                  </a:extLst>
                </p14:cNvPr>
                <p14:cNvContentPartPr/>
                <p14:nvPr/>
              </p14:nvContentPartPr>
              <p14:xfrm>
                <a:off x="6766197" y="1626645"/>
                <a:ext cx="100080" cy="2023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4A78573-B2D6-4909-B37F-213EE538C76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61877" y="1622325"/>
                  <a:ext cx="108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58C25D5-45B1-459E-8BFB-7A2BF215DE11}"/>
                    </a:ext>
                  </a:extLst>
                </p14:cNvPr>
                <p14:cNvContentPartPr/>
                <p14:nvPr/>
              </p14:nvContentPartPr>
              <p14:xfrm>
                <a:off x="7032597" y="1701885"/>
                <a:ext cx="25560" cy="101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58C25D5-45B1-459E-8BFB-7A2BF215DE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28277" y="1697565"/>
                  <a:ext cx="3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35F7D2C-CE76-4309-A874-9B4D814FAD94}"/>
                    </a:ext>
                  </a:extLst>
                </p14:cNvPr>
                <p14:cNvContentPartPr/>
                <p14:nvPr/>
              </p14:nvContentPartPr>
              <p14:xfrm>
                <a:off x="7004877" y="1720605"/>
                <a:ext cx="118800" cy="8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35F7D2C-CE76-4309-A874-9B4D814FAD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00557" y="1716285"/>
                  <a:ext cx="127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E3D37B3-1747-408D-8239-05528885BF6C}"/>
                    </a:ext>
                  </a:extLst>
                </p14:cNvPr>
                <p14:cNvContentPartPr/>
                <p14:nvPr/>
              </p14:nvContentPartPr>
              <p14:xfrm>
                <a:off x="7233837" y="1662645"/>
                <a:ext cx="124920" cy="151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E3D37B3-1747-408D-8239-05528885BF6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29517" y="1658325"/>
                  <a:ext cx="13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45B70C7-BDC0-4923-B5F3-E47C777EBB52}"/>
                    </a:ext>
                  </a:extLst>
                </p14:cNvPr>
                <p14:cNvContentPartPr/>
                <p14:nvPr/>
              </p14:nvContentPartPr>
              <p14:xfrm>
                <a:off x="7491957" y="1678485"/>
                <a:ext cx="22320" cy="124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45B70C7-BDC0-4923-B5F3-E47C777EBB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87637" y="1674165"/>
                  <a:ext cx="30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E16146F-B99C-4427-B541-4DDD992954BD}"/>
                    </a:ext>
                  </a:extLst>
                </p14:cNvPr>
                <p14:cNvContentPartPr/>
                <p14:nvPr/>
              </p14:nvContentPartPr>
              <p14:xfrm>
                <a:off x="7446957" y="1729965"/>
                <a:ext cx="148320" cy="6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E16146F-B99C-4427-B541-4DDD992954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42637" y="1725645"/>
                  <a:ext cx="156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873B425-A78F-45B2-9953-4BFC5325F147}"/>
                    </a:ext>
                  </a:extLst>
                </p14:cNvPr>
                <p14:cNvContentPartPr/>
                <p14:nvPr/>
              </p14:nvContentPartPr>
              <p14:xfrm>
                <a:off x="7703997" y="1684605"/>
                <a:ext cx="76320" cy="66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873B425-A78F-45B2-9953-4BFC5325F1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99677" y="1680285"/>
                  <a:ext cx="84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4C2C511-6FD6-47B5-BD7F-C35BFDB3ADF2}"/>
                    </a:ext>
                  </a:extLst>
                </p14:cNvPr>
                <p14:cNvContentPartPr/>
                <p14:nvPr/>
              </p14:nvContentPartPr>
              <p14:xfrm>
                <a:off x="7809477" y="1736445"/>
                <a:ext cx="95040" cy="126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4C2C511-6FD6-47B5-BD7F-C35BFDB3AD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05157" y="1732125"/>
                  <a:ext cx="103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CC52800-BF59-4583-A954-22CDED6D9C6D}"/>
                    </a:ext>
                  </a:extLst>
                </p14:cNvPr>
                <p14:cNvContentPartPr/>
                <p14:nvPr/>
              </p14:nvContentPartPr>
              <p14:xfrm>
                <a:off x="7966077" y="1693605"/>
                <a:ext cx="167400" cy="42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CC52800-BF59-4583-A954-22CDED6D9C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61757" y="1689285"/>
                  <a:ext cx="176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6009374-BE59-40D3-BF84-E8F0DF3291A7}"/>
                    </a:ext>
                  </a:extLst>
                </p14:cNvPr>
                <p14:cNvContentPartPr/>
                <p14:nvPr/>
              </p14:nvContentPartPr>
              <p14:xfrm>
                <a:off x="8052117" y="1684965"/>
                <a:ext cx="91800" cy="182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6009374-BE59-40D3-BF84-E8F0DF3291A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47797" y="1680645"/>
                  <a:ext cx="100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E0DDF6-E3A8-4A48-82F6-1EE0A86DB6A6}"/>
                    </a:ext>
                  </a:extLst>
                </p14:cNvPr>
                <p14:cNvContentPartPr/>
                <p14:nvPr/>
              </p14:nvContentPartPr>
              <p14:xfrm>
                <a:off x="6049437" y="1425765"/>
                <a:ext cx="941400" cy="655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E0DDF6-E3A8-4A48-82F6-1EE0A86DB6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45117" y="1421445"/>
                  <a:ext cx="950040" cy="66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968529D-1D01-43C4-8A08-BF0600B23E66}"/>
                  </a:ext>
                </a:extLst>
              </p14:cNvPr>
              <p14:cNvContentPartPr/>
              <p14:nvPr/>
            </p14:nvContentPartPr>
            <p14:xfrm>
              <a:off x="6188397" y="1305885"/>
              <a:ext cx="645480" cy="428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968529D-1D01-43C4-8A08-BF0600B23E6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84077" y="1301565"/>
                <a:ext cx="65412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A9FBEC6-8E6A-463E-BAE8-010B4970B620}"/>
              </a:ext>
            </a:extLst>
          </p:cNvPr>
          <p:cNvGrpSpPr/>
          <p:nvPr/>
        </p:nvGrpSpPr>
        <p:grpSpPr>
          <a:xfrm>
            <a:off x="9857517" y="1358805"/>
            <a:ext cx="329400" cy="150120"/>
            <a:chOff x="9857517" y="1358805"/>
            <a:chExt cx="32940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60B6BE7-3A72-48E9-AD42-38F8E6DFC969}"/>
                    </a:ext>
                  </a:extLst>
                </p14:cNvPr>
                <p14:cNvContentPartPr/>
                <p14:nvPr/>
              </p14:nvContentPartPr>
              <p14:xfrm>
                <a:off x="9860397" y="1390845"/>
                <a:ext cx="158760" cy="23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60B6BE7-3A72-48E9-AD42-38F8E6DFC96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56077" y="1386525"/>
                  <a:ext cx="167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22A384-1A1D-4372-8FDB-FBCE063C7AFA}"/>
                    </a:ext>
                  </a:extLst>
                </p14:cNvPr>
                <p14:cNvContentPartPr/>
                <p14:nvPr/>
              </p14:nvContentPartPr>
              <p14:xfrm>
                <a:off x="9857517" y="1425045"/>
                <a:ext cx="169200" cy="11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22A384-1A1D-4372-8FDB-FBCE063C7AF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53197" y="1420725"/>
                  <a:ext cx="177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F0C4340-77FC-4DF0-830E-7941EEF90F74}"/>
                    </a:ext>
                  </a:extLst>
                </p14:cNvPr>
                <p14:cNvContentPartPr/>
                <p14:nvPr/>
              </p14:nvContentPartPr>
              <p14:xfrm>
                <a:off x="10061637" y="1358805"/>
                <a:ext cx="125280" cy="150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F0C4340-77FC-4DF0-830E-7941EEF90F7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57317" y="1354485"/>
                  <a:ext cx="1339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CAB3F856-EF50-4F6A-90D2-C460FEA40C06}"/>
              </a:ext>
            </a:extLst>
          </p:cNvPr>
          <p:cNvGrpSpPr/>
          <p:nvPr/>
        </p:nvGrpSpPr>
        <p:grpSpPr>
          <a:xfrm>
            <a:off x="10346037" y="1226325"/>
            <a:ext cx="1563480" cy="280080"/>
            <a:chOff x="10346037" y="1226325"/>
            <a:chExt cx="156348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C6D7CD6-8AEE-42B4-A250-A87FD0789B54}"/>
                    </a:ext>
                  </a:extLst>
                </p14:cNvPr>
                <p14:cNvContentPartPr/>
                <p14:nvPr/>
              </p14:nvContentPartPr>
              <p14:xfrm>
                <a:off x="10411557" y="1343685"/>
                <a:ext cx="61560" cy="130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C6D7CD6-8AEE-42B4-A250-A87FD0789B5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07237" y="1339365"/>
                  <a:ext cx="70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5C4F753-79E8-4ED1-B340-EFC1E419277C}"/>
                    </a:ext>
                  </a:extLst>
                </p14:cNvPr>
                <p14:cNvContentPartPr/>
                <p14:nvPr/>
              </p14:nvContentPartPr>
              <p14:xfrm>
                <a:off x="10346037" y="1427565"/>
                <a:ext cx="165960" cy="46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5C4F753-79E8-4ED1-B340-EFC1E41927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41717" y="1423245"/>
                  <a:ext cx="174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D7D3C9A-CCD1-4D94-99E1-11CA94E367F0}"/>
                    </a:ext>
                  </a:extLst>
                </p14:cNvPr>
                <p14:cNvContentPartPr/>
                <p14:nvPr/>
              </p14:nvContentPartPr>
              <p14:xfrm>
                <a:off x="10366917" y="1323165"/>
                <a:ext cx="147240" cy="23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D7D3C9A-CCD1-4D94-99E1-11CA94E367F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62597" y="1318845"/>
                  <a:ext cx="155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8CD2068-7E9E-440E-AC29-DA51C140897C}"/>
                    </a:ext>
                  </a:extLst>
                </p14:cNvPr>
                <p14:cNvContentPartPr/>
                <p14:nvPr/>
              </p14:nvContentPartPr>
              <p14:xfrm>
                <a:off x="10557717" y="1278525"/>
                <a:ext cx="186120" cy="169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8CD2068-7E9E-440E-AC29-DA51C14089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53397" y="1274205"/>
                  <a:ext cx="194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117C61C-AB10-460C-8BAB-7F48CEF6B2E5}"/>
                    </a:ext>
                  </a:extLst>
                </p14:cNvPr>
                <p14:cNvContentPartPr/>
                <p14:nvPr/>
              </p14:nvContentPartPr>
              <p14:xfrm>
                <a:off x="10724757" y="1258005"/>
                <a:ext cx="14040" cy="15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117C61C-AB10-460C-8BAB-7F48CEF6B2E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20437" y="1253685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D268B51-2857-40FF-9D23-FB8D254FAC8F}"/>
                    </a:ext>
                  </a:extLst>
                </p14:cNvPr>
                <p14:cNvContentPartPr/>
                <p14:nvPr/>
              </p14:nvContentPartPr>
              <p14:xfrm>
                <a:off x="10744557" y="1379325"/>
                <a:ext cx="85320" cy="1152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D268B51-2857-40FF-9D23-FB8D254FAC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40237" y="1375005"/>
                  <a:ext cx="93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0CD74AC-392F-4A92-9EC2-8184AAF5BF98}"/>
                    </a:ext>
                  </a:extLst>
                </p14:cNvPr>
                <p14:cNvContentPartPr/>
                <p14:nvPr/>
              </p14:nvContentPartPr>
              <p14:xfrm>
                <a:off x="10837437" y="1273485"/>
                <a:ext cx="105120" cy="227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0CD74AC-392F-4A92-9EC2-8184AAF5BF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33117" y="1269165"/>
                  <a:ext cx="113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7ACD7FD-6ECE-4A87-A2C6-0C97E9DCF89A}"/>
                    </a:ext>
                  </a:extLst>
                </p14:cNvPr>
                <p14:cNvContentPartPr/>
                <p14:nvPr/>
              </p14:nvContentPartPr>
              <p14:xfrm>
                <a:off x="11017077" y="1354845"/>
                <a:ext cx="190080" cy="107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7ACD7FD-6ECE-4A87-A2C6-0C97E9DCF89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12757" y="1350525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CC604A9-87FA-418F-A13E-1982929DD99C}"/>
                    </a:ext>
                  </a:extLst>
                </p14:cNvPr>
                <p14:cNvContentPartPr/>
                <p14:nvPr/>
              </p14:nvContentPartPr>
              <p14:xfrm>
                <a:off x="11394717" y="1281405"/>
                <a:ext cx="12960" cy="153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CC604A9-87FA-418F-A13E-1982929DD99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90397" y="1277085"/>
                  <a:ext cx="21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646095A-5491-49A4-AB15-232E2F38A0CD}"/>
                    </a:ext>
                  </a:extLst>
                </p14:cNvPr>
                <p14:cNvContentPartPr/>
                <p14:nvPr/>
              </p14:nvContentPartPr>
              <p14:xfrm>
                <a:off x="11305797" y="1394085"/>
                <a:ext cx="212400" cy="23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646095A-5491-49A4-AB15-232E2F38A0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01477" y="1389765"/>
                  <a:ext cx="221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4EBA176-5C2E-44F8-8E26-17CE7CC1C8EE}"/>
                    </a:ext>
                  </a:extLst>
                </p14:cNvPr>
                <p14:cNvContentPartPr/>
                <p14:nvPr/>
              </p14:nvContentPartPr>
              <p14:xfrm>
                <a:off x="11306157" y="1261245"/>
                <a:ext cx="182520" cy="35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4EBA176-5C2E-44F8-8E26-17CE7CC1C8E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01837" y="1256925"/>
                  <a:ext cx="191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6B66736-B610-4358-A8D3-8CECCA26C2AE}"/>
                    </a:ext>
                  </a:extLst>
                </p14:cNvPr>
                <p14:cNvContentPartPr/>
                <p14:nvPr/>
              </p14:nvContentPartPr>
              <p14:xfrm>
                <a:off x="11496237" y="1238205"/>
                <a:ext cx="207720" cy="191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6B66736-B610-4358-A8D3-8CECCA26C2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91917" y="1233885"/>
                  <a:ext cx="21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69A9BA8-817A-4F57-80D7-1F8E1CE5C590}"/>
                    </a:ext>
                  </a:extLst>
                </p14:cNvPr>
                <p14:cNvContentPartPr/>
                <p14:nvPr/>
              </p14:nvContentPartPr>
              <p14:xfrm>
                <a:off x="11675877" y="1226325"/>
                <a:ext cx="18000" cy="26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69A9BA8-817A-4F57-80D7-1F8E1CE5C59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671557" y="1222005"/>
                  <a:ext cx="2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97B43A1-642F-42C7-B5C7-3B94C7B03258}"/>
                    </a:ext>
                  </a:extLst>
                </p14:cNvPr>
                <p14:cNvContentPartPr/>
                <p14:nvPr/>
              </p14:nvContentPartPr>
              <p14:xfrm>
                <a:off x="11694597" y="1365645"/>
                <a:ext cx="92160" cy="71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97B43A1-642F-42C7-B5C7-3B94C7B032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690277" y="1361325"/>
                  <a:ext cx="10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7FCFAD-89BC-4899-9410-58B8D9282550}"/>
                    </a:ext>
                  </a:extLst>
                </p14:cNvPr>
                <p14:cNvContentPartPr/>
                <p14:nvPr/>
              </p14:nvContentPartPr>
              <p14:xfrm>
                <a:off x="11750397" y="1260165"/>
                <a:ext cx="159120" cy="246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7FCFAD-89BC-4899-9410-58B8D92825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46077" y="1255845"/>
                  <a:ext cx="16776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D3E8A827-FEF7-4890-8EFB-D7A7435AAF83}"/>
                  </a:ext>
                </a:extLst>
              </p14:cNvPr>
              <p14:cNvContentPartPr/>
              <p14:nvPr/>
            </p14:nvContentPartPr>
            <p14:xfrm>
              <a:off x="276117" y="2792325"/>
              <a:ext cx="365760" cy="3988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D3E8A827-FEF7-4890-8EFB-D7A7435AAF8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71797" y="2788005"/>
                <a:ext cx="37440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B9BF315C-2162-41F3-995F-C58FF45C163E}"/>
              </a:ext>
            </a:extLst>
          </p:cNvPr>
          <p:cNvGrpSpPr/>
          <p:nvPr/>
        </p:nvGrpSpPr>
        <p:grpSpPr>
          <a:xfrm>
            <a:off x="33837" y="2980965"/>
            <a:ext cx="869760" cy="420840"/>
            <a:chOff x="33837" y="2980965"/>
            <a:chExt cx="86976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EA70A27-E3D6-43F5-8AF2-0ABBBB2CAC8E}"/>
                    </a:ext>
                  </a:extLst>
                </p14:cNvPr>
                <p14:cNvContentPartPr/>
                <p14:nvPr/>
              </p14:nvContentPartPr>
              <p14:xfrm>
                <a:off x="786597" y="2980965"/>
                <a:ext cx="117000" cy="270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EA70A27-E3D6-43F5-8AF2-0ABBBB2CAC8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277" y="2976645"/>
                  <a:ext cx="125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79571C7-7A34-4FCB-AD7C-08A852E87F09}"/>
                    </a:ext>
                  </a:extLst>
                </p14:cNvPr>
                <p14:cNvContentPartPr/>
                <p14:nvPr/>
              </p14:nvContentPartPr>
              <p14:xfrm>
                <a:off x="597597" y="3155205"/>
                <a:ext cx="99000" cy="79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79571C7-7A34-4FCB-AD7C-08A852E87F0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3277" y="3150885"/>
                  <a:ext cx="10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5B0C6FE-CA1D-48B5-B9B2-70E91215FCD2}"/>
                    </a:ext>
                  </a:extLst>
                </p14:cNvPr>
                <p14:cNvContentPartPr/>
                <p14:nvPr/>
              </p14:nvContentPartPr>
              <p14:xfrm>
                <a:off x="663117" y="3122805"/>
                <a:ext cx="76320" cy="83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5B0C6FE-CA1D-48B5-B9B2-70E91215FCD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8797" y="3118485"/>
                  <a:ext cx="84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D1406A0-5082-470D-A080-8B370F90FFBE}"/>
                    </a:ext>
                  </a:extLst>
                </p14:cNvPr>
                <p14:cNvContentPartPr/>
                <p14:nvPr/>
              </p14:nvContentPartPr>
              <p14:xfrm>
                <a:off x="33837" y="3291645"/>
                <a:ext cx="61200" cy="99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D1406A0-5082-470D-A080-8B370F90FF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9517" y="3287325"/>
                  <a:ext cx="69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C2E21D-B0F1-4F82-BED0-4594CFA096C0}"/>
                    </a:ext>
                  </a:extLst>
                </p14:cNvPr>
                <p14:cNvContentPartPr/>
                <p14:nvPr/>
              </p14:nvContentPartPr>
              <p14:xfrm>
                <a:off x="98997" y="3346725"/>
                <a:ext cx="42840" cy="55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C2E21D-B0F1-4F82-BED0-4594CFA096C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677" y="3342405"/>
                  <a:ext cx="51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44782F1-031C-446E-AEB3-3D05DCDCB803}"/>
                    </a:ext>
                  </a:extLst>
                </p14:cNvPr>
                <p14:cNvContentPartPr/>
                <p14:nvPr/>
              </p14:nvContentPartPr>
              <p14:xfrm>
                <a:off x="168837" y="3275805"/>
                <a:ext cx="24480" cy="61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44782F1-031C-446E-AEB3-3D05DCDCB80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4517" y="3271485"/>
                  <a:ext cx="3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45D7F3F-2A35-4914-8E92-F7296A324696}"/>
                    </a:ext>
                  </a:extLst>
                </p14:cNvPr>
                <p14:cNvContentPartPr/>
                <p14:nvPr/>
              </p14:nvContentPartPr>
              <p14:xfrm>
                <a:off x="157317" y="3288045"/>
                <a:ext cx="75240" cy="32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45D7F3F-2A35-4914-8E92-F7296A3246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52997" y="3283725"/>
                  <a:ext cx="8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EC4AC1F-A1CF-4E96-8EBF-6646C8C882A1}"/>
                    </a:ext>
                  </a:extLst>
                </p14:cNvPr>
                <p14:cNvContentPartPr/>
                <p14:nvPr/>
              </p14:nvContentPartPr>
              <p14:xfrm>
                <a:off x="242997" y="3234405"/>
                <a:ext cx="49680" cy="101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EC4AC1F-A1CF-4E96-8EBF-6646C8C882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8677" y="3230085"/>
                  <a:ext cx="58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17F000-F274-40E4-8C9D-9C23BB978C38}"/>
                    </a:ext>
                  </a:extLst>
                </p14:cNvPr>
                <p14:cNvContentPartPr/>
                <p14:nvPr/>
              </p14:nvContentPartPr>
              <p14:xfrm>
                <a:off x="208797" y="3233325"/>
                <a:ext cx="71280" cy="14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17F000-F274-40E4-8C9D-9C23BB978C3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4477" y="3229005"/>
                  <a:ext cx="7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B503E92-CB1E-4191-8B9C-F822631B1307}"/>
                    </a:ext>
                  </a:extLst>
                </p14:cNvPr>
                <p14:cNvContentPartPr/>
                <p14:nvPr/>
              </p14:nvContentPartPr>
              <p14:xfrm>
                <a:off x="295197" y="3208125"/>
                <a:ext cx="79920" cy="102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B503E92-CB1E-4191-8B9C-F822631B130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0877" y="3203805"/>
                  <a:ext cx="88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2D46FCC-A2ED-49C8-8329-5C87AD89840C}"/>
                    </a:ext>
                  </a:extLst>
                </p14:cNvPr>
                <p14:cNvContentPartPr/>
                <p14:nvPr/>
              </p14:nvContentPartPr>
              <p14:xfrm>
                <a:off x="322917" y="3183645"/>
                <a:ext cx="22680" cy="9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2D46FCC-A2ED-49C8-8329-5C87AD89840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8597" y="3179325"/>
                  <a:ext cx="31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830616B-661A-422B-A96C-C1739BC72BEA}"/>
                    </a:ext>
                  </a:extLst>
                </p14:cNvPr>
                <p14:cNvContentPartPr/>
                <p14:nvPr/>
              </p14:nvContentPartPr>
              <p14:xfrm>
                <a:off x="372597" y="3260685"/>
                <a:ext cx="42120" cy="48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830616B-661A-422B-A96C-C1739BC72BE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8277" y="3256365"/>
                  <a:ext cx="5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0A2A84-4D79-4CBA-B2A1-DC301F9603AD}"/>
                    </a:ext>
                  </a:extLst>
                </p14:cNvPr>
                <p14:cNvContentPartPr/>
                <p14:nvPr/>
              </p14:nvContentPartPr>
              <p14:xfrm>
                <a:off x="399237" y="3191925"/>
                <a:ext cx="45000" cy="137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0A2A84-4D79-4CBA-B2A1-DC301F9603A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4917" y="3187605"/>
                  <a:ext cx="53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61DC95B-0B9D-4458-A390-62E846CC98D3}"/>
                    </a:ext>
                  </a:extLst>
                </p14:cNvPr>
                <p14:cNvContentPartPr/>
                <p14:nvPr/>
              </p14:nvContentPartPr>
              <p14:xfrm>
                <a:off x="464037" y="3193365"/>
                <a:ext cx="19080" cy="69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61DC95B-0B9D-4458-A390-62E846CC98D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9717" y="3189045"/>
                  <a:ext cx="2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7C6C8CF-C93A-4304-83BD-BF3416AA1E76}"/>
                    </a:ext>
                  </a:extLst>
                </p14:cNvPr>
                <p14:cNvContentPartPr/>
                <p14:nvPr/>
              </p14:nvContentPartPr>
              <p14:xfrm>
                <a:off x="433077" y="3189045"/>
                <a:ext cx="80280" cy="42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7C6C8CF-C93A-4304-83BD-BF3416AA1E7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8757" y="3184725"/>
                  <a:ext cx="8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B39CD9-21C4-48A4-9B60-71795FDD0A14}"/>
                    </a:ext>
                  </a:extLst>
                </p14:cNvPr>
                <p14:cNvContentPartPr/>
                <p14:nvPr/>
              </p14:nvContentPartPr>
              <p14:xfrm>
                <a:off x="489237" y="3144765"/>
                <a:ext cx="96120" cy="128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B39CD9-21C4-48A4-9B60-71795FDD0A1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4917" y="3140445"/>
                  <a:ext cx="1047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D10C2A9E-FECA-4667-9D18-212FFB44EFCD}"/>
                  </a:ext>
                </a:extLst>
              </p14:cNvPr>
              <p14:cNvContentPartPr/>
              <p14:nvPr/>
            </p14:nvContentPartPr>
            <p14:xfrm>
              <a:off x="916917" y="1498125"/>
              <a:ext cx="3368520" cy="14605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D10C2A9E-FECA-4667-9D18-212FFB44EFC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12597" y="1493805"/>
                <a:ext cx="3377160" cy="146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80C983D0-0C35-4577-A256-ABF705DC5498}"/>
              </a:ext>
            </a:extLst>
          </p:cNvPr>
          <p:cNvGrpSpPr/>
          <p:nvPr/>
        </p:nvGrpSpPr>
        <p:grpSpPr>
          <a:xfrm>
            <a:off x="4693317" y="1597845"/>
            <a:ext cx="154080" cy="99000"/>
            <a:chOff x="4693317" y="1597845"/>
            <a:chExt cx="15408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B15B23A-B05B-46DD-847E-E2AA74EB88C4}"/>
                    </a:ext>
                  </a:extLst>
                </p14:cNvPr>
                <p14:cNvContentPartPr/>
                <p14:nvPr/>
              </p14:nvContentPartPr>
              <p14:xfrm>
                <a:off x="4764597" y="1597845"/>
                <a:ext cx="4680" cy="93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B15B23A-B05B-46DD-847E-E2AA74EB88C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60277" y="1593525"/>
                  <a:ext cx="1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939095A-2C7F-4F9D-A064-CE29D01440B6}"/>
                    </a:ext>
                  </a:extLst>
                </p14:cNvPr>
                <p14:cNvContentPartPr/>
                <p14:nvPr/>
              </p14:nvContentPartPr>
              <p14:xfrm>
                <a:off x="4693317" y="1600005"/>
                <a:ext cx="154080" cy="96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939095A-2C7F-4F9D-A064-CE29D01440B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88997" y="1595685"/>
                  <a:ext cx="1627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479AB17C-9662-4340-9E05-5625BFBBAD3A}"/>
              </a:ext>
            </a:extLst>
          </p:cNvPr>
          <p:cNvGrpSpPr/>
          <p:nvPr/>
        </p:nvGrpSpPr>
        <p:grpSpPr>
          <a:xfrm>
            <a:off x="4144317" y="1574805"/>
            <a:ext cx="260640" cy="156240"/>
            <a:chOff x="4144317" y="1574805"/>
            <a:chExt cx="2606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EE5EB6F-9C9B-4DF7-9310-3EC862EF787D}"/>
                    </a:ext>
                  </a:extLst>
                </p14:cNvPr>
                <p14:cNvContentPartPr/>
                <p14:nvPr/>
              </p14:nvContentPartPr>
              <p14:xfrm>
                <a:off x="4226037" y="1640685"/>
                <a:ext cx="178920" cy="90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EE5EB6F-9C9B-4DF7-9310-3EC862EF78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21717" y="1636365"/>
                  <a:ext cx="18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9D673E8-1758-42D9-B7BB-BA2BF08B8357}"/>
                    </a:ext>
                  </a:extLst>
                </p14:cNvPr>
                <p14:cNvContentPartPr/>
                <p14:nvPr/>
              </p14:nvContentPartPr>
              <p14:xfrm>
                <a:off x="4144317" y="1574805"/>
                <a:ext cx="228240" cy="144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9D673E8-1758-42D9-B7BB-BA2BF08B83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39997" y="1570485"/>
                  <a:ext cx="23688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11E8D1F-4A72-460C-8FF6-D55D2F2FAF51}"/>
                  </a:ext>
                </a:extLst>
              </p14:cNvPr>
              <p14:cNvContentPartPr/>
              <p14:nvPr/>
            </p14:nvContentPartPr>
            <p14:xfrm>
              <a:off x="2038677" y="2437725"/>
              <a:ext cx="13680" cy="174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11E8D1F-4A72-460C-8FF6-D55D2F2FAF5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034357" y="2433405"/>
                <a:ext cx="22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A6C3274-0D2C-4404-9832-99224394D72E}"/>
                  </a:ext>
                </a:extLst>
              </p14:cNvPr>
              <p14:cNvContentPartPr/>
              <p14:nvPr/>
            </p14:nvContentPartPr>
            <p14:xfrm>
              <a:off x="2042997" y="2826165"/>
              <a:ext cx="14400" cy="4165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A6C3274-0D2C-4404-9832-99224394D72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038677" y="2821845"/>
                <a:ext cx="2304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E9D62959-ED06-4A01-9A5F-BFE55E037782}"/>
              </a:ext>
            </a:extLst>
          </p:cNvPr>
          <p:cNvGrpSpPr/>
          <p:nvPr/>
        </p:nvGrpSpPr>
        <p:grpSpPr>
          <a:xfrm>
            <a:off x="1506237" y="3353925"/>
            <a:ext cx="411840" cy="223920"/>
            <a:chOff x="1506237" y="3353925"/>
            <a:chExt cx="4118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1C33DE0-47AB-422E-AF30-39CBBB391D66}"/>
                    </a:ext>
                  </a:extLst>
                </p14:cNvPr>
                <p14:cNvContentPartPr/>
                <p14:nvPr/>
              </p14:nvContentPartPr>
              <p14:xfrm>
                <a:off x="1506237" y="3420885"/>
                <a:ext cx="70560" cy="41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1C33DE0-47AB-422E-AF30-39CBBB391D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01917" y="3416565"/>
                  <a:ext cx="79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BE55EA2-8019-4FC7-B586-9470C19BE0FD}"/>
                    </a:ext>
                  </a:extLst>
                </p14:cNvPr>
                <p14:cNvContentPartPr/>
                <p14:nvPr/>
              </p14:nvContentPartPr>
              <p14:xfrm>
                <a:off x="1533237" y="3428805"/>
                <a:ext cx="51120" cy="110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BE55EA2-8019-4FC7-B586-9470C19BE0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28917" y="3424485"/>
                  <a:ext cx="59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3C206B3-90CB-46D1-A17C-0C04FDBAE13C}"/>
                    </a:ext>
                  </a:extLst>
                </p14:cNvPr>
                <p14:cNvContentPartPr/>
                <p14:nvPr/>
              </p14:nvContentPartPr>
              <p14:xfrm>
                <a:off x="1587237" y="3353925"/>
                <a:ext cx="97560" cy="74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3C206B3-90CB-46D1-A17C-0C04FDBAE1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82917" y="3349605"/>
                  <a:ext cx="106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82C200-61DF-41FB-A138-CA8BE97786C2}"/>
                    </a:ext>
                  </a:extLst>
                </p14:cNvPr>
                <p14:cNvContentPartPr/>
                <p14:nvPr/>
              </p14:nvContentPartPr>
              <p14:xfrm>
                <a:off x="1677237" y="3364005"/>
                <a:ext cx="56160" cy="136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82C200-61DF-41FB-A138-CA8BE97786C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72917" y="3359685"/>
                  <a:ext cx="6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23DA104-3566-4663-8AA4-FCCC109D036D}"/>
                    </a:ext>
                  </a:extLst>
                </p14:cNvPr>
                <p14:cNvContentPartPr/>
                <p14:nvPr/>
              </p14:nvContentPartPr>
              <p14:xfrm>
                <a:off x="1788477" y="3439965"/>
                <a:ext cx="32040" cy="52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23DA104-3566-4663-8AA4-FCCC109D036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84157" y="3435645"/>
                  <a:ext cx="4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6240347-6765-4A9D-A01B-F24EED847A81}"/>
                    </a:ext>
                  </a:extLst>
                </p14:cNvPr>
                <p14:cNvContentPartPr/>
                <p14:nvPr/>
              </p14:nvContentPartPr>
              <p14:xfrm>
                <a:off x="1794957" y="3370845"/>
                <a:ext cx="26280" cy="12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6240347-6765-4A9D-A01B-F24EED847A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790637" y="3366525"/>
                  <a:ext cx="34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85DC1EE-572A-4B3E-AE27-D0B886A6FB1A}"/>
                    </a:ext>
                  </a:extLst>
                </p14:cNvPr>
                <p14:cNvContentPartPr/>
                <p14:nvPr/>
              </p14:nvContentPartPr>
              <p14:xfrm>
                <a:off x="1827717" y="3461565"/>
                <a:ext cx="65880" cy="70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85DC1EE-572A-4B3E-AE27-D0B886A6FB1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23397" y="3457245"/>
                  <a:ext cx="74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5055F60-80CA-4064-BA2C-8A01B55E1818}"/>
                    </a:ext>
                  </a:extLst>
                </p14:cNvPr>
                <p14:cNvContentPartPr/>
                <p14:nvPr/>
              </p14:nvContentPartPr>
              <p14:xfrm>
                <a:off x="1867677" y="3370845"/>
                <a:ext cx="50400" cy="207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5055F60-80CA-4064-BA2C-8A01B55E181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63357" y="3366525"/>
                  <a:ext cx="590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8BE90653-1F48-44FB-B63E-8F8323D5241A}"/>
                  </a:ext>
                </a:extLst>
              </p14:cNvPr>
              <p14:cNvContentPartPr/>
              <p14:nvPr/>
            </p14:nvContentPartPr>
            <p14:xfrm>
              <a:off x="613437" y="4056285"/>
              <a:ext cx="209160" cy="446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8BE90653-1F48-44FB-B63E-8F8323D5241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9117" y="4051965"/>
                <a:ext cx="217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6969F2E2-E450-4A51-8A61-ACB27844A114}"/>
                  </a:ext>
                </a:extLst>
              </p14:cNvPr>
              <p14:cNvContentPartPr/>
              <p14:nvPr/>
            </p14:nvContentPartPr>
            <p14:xfrm>
              <a:off x="4383357" y="6621645"/>
              <a:ext cx="383400" cy="1357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6969F2E2-E450-4A51-8A61-ACB27844A11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379037" y="6617325"/>
                <a:ext cx="392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CC2AAF9-0236-4E91-B909-B613DD8812AD}"/>
                  </a:ext>
                </a:extLst>
              </p14:cNvPr>
              <p14:cNvContentPartPr/>
              <p14:nvPr/>
            </p14:nvContentPartPr>
            <p14:xfrm>
              <a:off x="2327037" y="6114405"/>
              <a:ext cx="6840" cy="1407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CC2AAF9-0236-4E91-B909-B613DD8812A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322717" y="6110085"/>
                <a:ext cx="1548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797189EE-03D1-413B-A7DD-EC22AA3041D6}"/>
              </a:ext>
            </a:extLst>
          </p:cNvPr>
          <p:cNvGrpSpPr/>
          <p:nvPr/>
        </p:nvGrpSpPr>
        <p:grpSpPr>
          <a:xfrm>
            <a:off x="2193837" y="6398085"/>
            <a:ext cx="448920" cy="222480"/>
            <a:chOff x="2193837" y="6398085"/>
            <a:chExt cx="44892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180221E-EC72-4511-9F90-5C9FE77C83DD}"/>
                    </a:ext>
                  </a:extLst>
                </p14:cNvPr>
                <p14:cNvContentPartPr/>
                <p14:nvPr/>
              </p14:nvContentPartPr>
              <p14:xfrm>
                <a:off x="2193837" y="6439485"/>
                <a:ext cx="123480" cy="65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180221E-EC72-4511-9F90-5C9FE77C83D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89517" y="6435165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7E5E92F-2485-44E4-A577-45E83A80B237}"/>
                    </a:ext>
                  </a:extLst>
                </p14:cNvPr>
                <p14:cNvContentPartPr/>
                <p14:nvPr/>
              </p14:nvContentPartPr>
              <p14:xfrm>
                <a:off x="2243877" y="6429765"/>
                <a:ext cx="97920" cy="154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7E5E92F-2485-44E4-A577-45E83A80B2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39557" y="6425445"/>
                  <a:ext cx="106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9A8635B-F209-4FBB-A615-475FDF31D1EA}"/>
                    </a:ext>
                  </a:extLst>
                </p14:cNvPr>
                <p14:cNvContentPartPr/>
                <p14:nvPr/>
              </p14:nvContentPartPr>
              <p14:xfrm>
                <a:off x="2338197" y="6398085"/>
                <a:ext cx="85320" cy="76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9A8635B-F209-4FBB-A615-475FDF31D1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33877" y="6393765"/>
                  <a:ext cx="93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A95F304-B3CC-4EFF-A479-9FDB97134071}"/>
                    </a:ext>
                  </a:extLst>
                </p14:cNvPr>
                <p14:cNvContentPartPr/>
                <p14:nvPr/>
              </p14:nvContentPartPr>
              <p14:xfrm>
                <a:off x="2395437" y="6421485"/>
                <a:ext cx="62640" cy="110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A95F304-B3CC-4EFF-A479-9FDB9713407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91117" y="6417165"/>
                  <a:ext cx="71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99AE508-0A53-4B1B-B4F2-954F267C2F54}"/>
                    </a:ext>
                  </a:extLst>
                </p14:cNvPr>
                <p14:cNvContentPartPr/>
                <p14:nvPr/>
              </p14:nvContentPartPr>
              <p14:xfrm>
                <a:off x="2485797" y="6405645"/>
                <a:ext cx="33840" cy="110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99AE508-0A53-4B1B-B4F2-954F267C2F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81477" y="6401325"/>
                  <a:ext cx="42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25F100B-49A8-4BFB-9136-C44433C5E357}"/>
                    </a:ext>
                  </a:extLst>
                </p14:cNvPr>
                <p14:cNvContentPartPr/>
                <p14:nvPr/>
              </p14:nvContentPartPr>
              <p14:xfrm>
                <a:off x="2509197" y="6501045"/>
                <a:ext cx="51480" cy="63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25F100B-49A8-4BFB-9136-C44433C5E35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04877" y="6496725"/>
                  <a:ext cx="60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5A1A60E-E859-4B92-A4DF-A3384BE98C82}"/>
                    </a:ext>
                  </a:extLst>
                </p14:cNvPr>
                <p14:cNvContentPartPr/>
                <p14:nvPr/>
              </p14:nvContentPartPr>
              <p14:xfrm>
                <a:off x="2543037" y="6402405"/>
                <a:ext cx="99720" cy="218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5A1A60E-E859-4B92-A4DF-A3384BE98C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38717" y="6398085"/>
                  <a:ext cx="10836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FD85F9F-8ED2-4819-9FF7-DEA96BBDFA16}"/>
                  </a:ext>
                </a:extLst>
              </p14:cNvPr>
              <p14:cNvContentPartPr/>
              <p14:nvPr/>
            </p14:nvContentPartPr>
            <p14:xfrm>
              <a:off x="854637" y="5305485"/>
              <a:ext cx="127440" cy="378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FD85F9F-8ED2-4819-9FF7-DEA96BBDFA1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50317" y="5301165"/>
                <a:ext cx="13608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C75805C0-AF36-4CA8-A0BA-D9A58656937F}"/>
              </a:ext>
            </a:extLst>
          </p:cNvPr>
          <p:cNvGrpSpPr/>
          <p:nvPr/>
        </p:nvGrpSpPr>
        <p:grpSpPr>
          <a:xfrm>
            <a:off x="564117" y="5240685"/>
            <a:ext cx="150120" cy="208440"/>
            <a:chOff x="564117" y="5240685"/>
            <a:chExt cx="15012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24BD100-C504-4BB5-969C-085FE395C5ED}"/>
                    </a:ext>
                  </a:extLst>
                </p14:cNvPr>
                <p14:cNvContentPartPr/>
                <p14:nvPr/>
              </p14:nvContentPartPr>
              <p14:xfrm>
                <a:off x="564117" y="5298645"/>
                <a:ext cx="52920" cy="928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24BD100-C504-4BB5-969C-085FE395C5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9797" y="5294325"/>
                  <a:ext cx="6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340B137-AD49-4E12-A5D8-9B5280238F34}"/>
                    </a:ext>
                  </a:extLst>
                </p14:cNvPr>
                <p14:cNvContentPartPr/>
                <p14:nvPr/>
              </p14:nvContentPartPr>
              <p14:xfrm>
                <a:off x="571317" y="5240685"/>
                <a:ext cx="41760" cy="11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340B137-AD49-4E12-A5D8-9B5280238F3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6997" y="5236365"/>
                  <a:ext cx="50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E7BB629-9F42-4CBE-B6B7-9C3DEF891B72}"/>
                    </a:ext>
                  </a:extLst>
                </p14:cNvPr>
                <p14:cNvContentPartPr/>
                <p14:nvPr/>
              </p14:nvContentPartPr>
              <p14:xfrm>
                <a:off x="641517" y="5346165"/>
                <a:ext cx="72720" cy="102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E7BB629-9F42-4CBE-B6B7-9C3DEF891B7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7197" y="5341845"/>
                  <a:ext cx="813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A67C168E-5237-424C-AA17-B59ACB36E5E4}"/>
              </a:ext>
            </a:extLst>
          </p:cNvPr>
          <p:cNvGrpSpPr/>
          <p:nvPr/>
        </p:nvGrpSpPr>
        <p:grpSpPr>
          <a:xfrm>
            <a:off x="531357" y="4607085"/>
            <a:ext cx="433800" cy="187920"/>
            <a:chOff x="531357" y="4607085"/>
            <a:chExt cx="43380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9CC67D6-4123-48BF-8E0A-AA1DC39A5C0B}"/>
                    </a:ext>
                  </a:extLst>
                </p14:cNvPr>
                <p14:cNvContentPartPr/>
                <p14:nvPr/>
              </p14:nvContentPartPr>
              <p14:xfrm>
                <a:off x="811077" y="4607085"/>
                <a:ext cx="154080" cy="32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9CC67D6-4123-48BF-8E0A-AA1DC39A5C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6757" y="4602765"/>
                  <a:ext cx="162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B6AC26F-79BA-45D9-B3D1-CC4DCE4DE2CB}"/>
                    </a:ext>
                  </a:extLst>
                </p14:cNvPr>
                <p14:cNvContentPartPr/>
                <p14:nvPr/>
              </p14:nvContentPartPr>
              <p14:xfrm>
                <a:off x="531357" y="4624725"/>
                <a:ext cx="77040" cy="102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B6AC26F-79BA-45D9-B3D1-CC4DCE4DE2C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7037" y="4620405"/>
                  <a:ext cx="8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6ACC9E7-FB75-4E29-8C7E-8C68F4A4E773}"/>
                    </a:ext>
                  </a:extLst>
                </p14:cNvPr>
                <p14:cNvContentPartPr/>
                <p14:nvPr/>
              </p14:nvContentPartPr>
              <p14:xfrm>
                <a:off x="618837" y="4691325"/>
                <a:ext cx="101160" cy="103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6ACC9E7-FB75-4E29-8C7E-8C68F4A4E77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4517" y="4687005"/>
                  <a:ext cx="1098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EB6F7DC0-C048-44F8-B0EB-E118DCAA1C95}"/>
              </a:ext>
            </a:extLst>
          </p:cNvPr>
          <p:cNvGrpSpPr/>
          <p:nvPr/>
        </p:nvGrpSpPr>
        <p:grpSpPr>
          <a:xfrm>
            <a:off x="521997" y="4622205"/>
            <a:ext cx="195840" cy="187200"/>
            <a:chOff x="521997" y="4622205"/>
            <a:chExt cx="19584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2BB2F02-AC8E-4390-9627-6F2ADFB621CF}"/>
                    </a:ext>
                  </a:extLst>
                </p14:cNvPr>
                <p14:cNvContentPartPr/>
                <p14:nvPr/>
              </p14:nvContentPartPr>
              <p14:xfrm>
                <a:off x="521997" y="4622205"/>
                <a:ext cx="101160" cy="117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2BB2F02-AC8E-4390-9627-6F2ADFB621C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7677" y="4617885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5672EA4-BBB0-43C9-99F8-B72C6675BF5D}"/>
                    </a:ext>
                  </a:extLst>
                </p14:cNvPr>
                <p14:cNvContentPartPr/>
                <p14:nvPr/>
              </p14:nvContentPartPr>
              <p14:xfrm>
                <a:off x="618477" y="4685205"/>
                <a:ext cx="99360" cy="124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5672EA4-BBB0-43C9-99F8-B72C6675BF5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14157" y="4680885"/>
                  <a:ext cx="10800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09CCE0A-EB37-4F4C-9B26-33431B91E5B3}"/>
                  </a:ext>
                </a:extLst>
              </p14:cNvPr>
              <p14:cNvContentPartPr/>
              <p14:nvPr/>
            </p14:nvContentPartPr>
            <p14:xfrm>
              <a:off x="2023197" y="3716445"/>
              <a:ext cx="19080" cy="2124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09CCE0A-EB37-4F4C-9B26-33431B91E5B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018877" y="3712125"/>
                <a:ext cx="277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49799D6-5E50-4244-9EE1-B78A2F16D847}"/>
                  </a:ext>
                </a:extLst>
              </p14:cNvPr>
              <p14:cNvContentPartPr/>
              <p14:nvPr/>
            </p14:nvContentPartPr>
            <p14:xfrm>
              <a:off x="2029677" y="4178685"/>
              <a:ext cx="3960" cy="12348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49799D6-5E50-4244-9EE1-B78A2F16D847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025357" y="4174365"/>
                <a:ext cx="126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8296E5D-FCFF-470C-B9B3-162FE498B57B}"/>
                  </a:ext>
                </a:extLst>
              </p14:cNvPr>
              <p14:cNvContentPartPr/>
              <p14:nvPr/>
            </p14:nvContentPartPr>
            <p14:xfrm>
              <a:off x="2008077" y="4620405"/>
              <a:ext cx="13680" cy="3110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8296E5D-FCFF-470C-B9B3-162FE498B57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003757" y="4616085"/>
                <a:ext cx="223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1ABF4155-0BF5-4B06-A5FA-4A747F54F81F}"/>
                  </a:ext>
                </a:extLst>
              </p14:cNvPr>
              <p14:cNvContentPartPr/>
              <p14:nvPr/>
            </p14:nvContentPartPr>
            <p14:xfrm>
              <a:off x="1947957" y="5251845"/>
              <a:ext cx="12240" cy="2718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1ABF4155-0BF5-4B06-A5FA-4A747F54F81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943637" y="5247525"/>
                <a:ext cx="208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34AD4421-43E2-4CCB-8300-171BBD41B26B}"/>
                  </a:ext>
                </a:extLst>
              </p14:cNvPr>
              <p14:cNvContentPartPr/>
              <p14:nvPr/>
            </p14:nvContentPartPr>
            <p14:xfrm>
              <a:off x="1963797" y="5690685"/>
              <a:ext cx="8640" cy="1566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34AD4421-43E2-4CCB-8300-171BBD41B26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959477" y="5686365"/>
                <a:ext cx="172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363A604-6E6C-4355-9C8A-374338B791C3}"/>
                  </a:ext>
                </a:extLst>
              </p14:cNvPr>
              <p14:cNvContentPartPr/>
              <p14:nvPr/>
            </p14:nvContentPartPr>
            <p14:xfrm>
              <a:off x="1994037" y="6107925"/>
              <a:ext cx="7920" cy="1976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363A604-6E6C-4355-9C8A-374338B791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989717" y="6103605"/>
                <a:ext cx="165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7D2AC83C-D3CF-4DBD-8B5E-031434FF5D3B}"/>
              </a:ext>
            </a:extLst>
          </p:cNvPr>
          <p:cNvGrpSpPr/>
          <p:nvPr/>
        </p:nvGrpSpPr>
        <p:grpSpPr>
          <a:xfrm>
            <a:off x="1726557" y="6415005"/>
            <a:ext cx="325080" cy="242640"/>
            <a:chOff x="1726557" y="6415005"/>
            <a:chExt cx="32508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7E77F94-2A2F-43B6-A37E-6DE7FA6793C7}"/>
                    </a:ext>
                  </a:extLst>
                </p14:cNvPr>
                <p14:cNvContentPartPr/>
                <p14:nvPr/>
              </p14:nvContentPartPr>
              <p14:xfrm>
                <a:off x="1726557" y="6468645"/>
                <a:ext cx="104760" cy="158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7E77F94-2A2F-43B6-A37E-6DE7FA6793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22237" y="6464325"/>
                  <a:ext cx="113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AF02E01-63BD-4715-88C7-BD6BE8581299}"/>
                    </a:ext>
                  </a:extLst>
                </p14:cNvPr>
                <p14:cNvContentPartPr/>
                <p14:nvPr/>
              </p14:nvContentPartPr>
              <p14:xfrm>
                <a:off x="1825917" y="6415005"/>
                <a:ext cx="76320" cy="69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AF02E01-63BD-4715-88C7-BD6BE858129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21597" y="6410685"/>
                  <a:ext cx="84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2CA62FB-542B-4D6B-9DBE-D8A0C3D2C49C}"/>
                    </a:ext>
                  </a:extLst>
                </p14:cNvPr>
                <p14:cNvContentPartPr/>
                <p14:nvPr/>
              </p14:nvContentPartPr>
              <p14:xfrm>
                <a:off x="1859757" y="6451005"/>
                <a:ext cx="62640" cy="111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2CA62FB-542B-4D6B-9DBE-D8A0C3D2C49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55437" y="6446685"/>
                  <a:ext cx="71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46893BB-7B70-4EFC-9457-DBA0B08FC76D}"/>
                    </a:ext>
                  </a:extLst>
                </p14:cNvPr>
                <p14:cNvContentPartPr/>
                <p14:nvPr/>
              </p14:nvContentPartPr>
              <p14:xfrm>
                <a:off x="1929237" y="6498525"/>
                <a:ext cx="43560" cy="63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46893BB-7B70-4EFC-9457-DBA0B08FC76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24917" y="6494205"/>
                  <a:ext cx="52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36F9898-B7FB-4AE2-9E83-C4D002DC6E68}"/>
                    </a:ext>
                  </a:extLst>
                </p14:cNvPr>
                <p14:cNvContentPartPr/>
                <p14:nvPr/>
              </p14:nvContentPartPr>
              <p14:xfrm>
                <a:off x="1937877" y="6441645"/>
                <a:ext cx="20520" cy="1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36F9898-B7FB-4AE2-9E83-C4D002DC6E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933557" y="6437325"/>
                  <a:ext cx="29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B49E0D2-26DE-4F13-9C4B-AF908918FC90}"/>
                    </a:ext>
                  </a:extLst>
                </p14:cNvPr>
                <p14:cNvContentPartPr/>
                <p14:nvPr/>
              </p14:nvContentPartPr>
              <p14:xfrm>
                <a:off x="1972437" y="6466845"/>
                <a:ext cx="79200" cy="190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B49E0D2-26DE-4F13-9C4B-AF908918FC9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68117" y="6462525"/>
                  <a:ext cx="8784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A204FE0-6CAE-48B7-8959-1F71600A2BBC}"/>
                  </a:ext>
                </a:extLst>
              </p14:cNvPr>
              <p14:cNvContentPartPr/>
              <p14:nvPr/>
            </p14:nvContentPartPr>
            <p14:xfrm>
              <a:off x="2005917" y="4547685"/>
              <a:ext cx="23400" cy="640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A204FE0-6CAE-48B7-8959-1F71600A2BB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2001597" y="4543365"/>
                <a:ext cx="32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B2F3F24-5AE8-42F5-9FA1-D31B83658ADF}"/>
                  </a:ext>
                </a:extLst>
              </p14:cNvPr>
              <p14:cNvContentPartPr/>
              <p14:nvPr/>
            </p14:nvContentPartPr>
            <p14:xfrm>
              <a:off x="2386797" y="5232405"/>
              <a:ext cx="33840" cy="482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B2F3F24-5AE8-42F5-9FA1-D31B83658ADF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2382477" y="5228085"/>
                <a:ext cx="424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D14784B3-91AF-4B8B-A7F2-DC20FE00AF14}"/>
              </a:ext>
            </a:extLst>
          </p:cNvPr>
          <p:cNvGrpSpPr/>
          <p:nvPr/>
        </p:nvGrpSpPr>
        <p:grpSpPr>
          <a:xfrm>
            <a:off x="5736957" y="3071685"/>
            <a:ext cx="937080" cy="392040"/>
            <a:chOff x="5736957" y="3071685"/>
            <a:chExt cx="93708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3384C54-2393-4B0E-BEE4-4B33D8237745}"/>
                    </a:ext>
                  </a:extLst>
                </p14:cNvPr>
                <p14:cNvContentPartPr/>
                <p14:nvPr/>
              </p14:nvContentPartPr>
              <p14:xfrm>
                <a:off x="5736957" y="3229725"/>
                <a:ext cx="263160" cy="234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3384C54-2393-4B0E-BEE4-4B33D82377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32637" y="3225405"/>
                  <a:ext cx="271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1E9B2B0-0E16-4B97-BB9D-A362086BE6FA}"/>
                    </a:ext>
                  </a:extLst>
                </p14:cNvPr>
                <p14:cNvContentPartPr/>
                <p14:nvPr/>
              </p14:nvContentPartPr>
              <p14:xfrm>
                <a:off x="5969877" y="3218205"/>
                <a:ext cx="18360" cy="147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1E9B2B0-0E16-4B97-BB9D-A362086BE6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65557" y="3213885"/>
                  <a:ext cx="27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8C624ED-2397-4B48-8192-32D29B11F39F}"/>
                    </a:ext>
                  </a:extLst>
                </p14:cNvPr>
                <p14:cNvContentPartPr/>
                <p14:nvPr/>
              </p14:nvContentPartPr>
              <p14:xfrm>
                <a:off x="6017757" y="3234765"/>
                <a:ext cx="49680" cy="117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8C624ED-2397-4B48-8192-32D29B11F39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13437" y="3230445"/>
                  <a:ext cx="58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2DAFDD2-75A3-4141-8864-0BA05891217B}"/>
                    </a:ext>
                  </a:extLst>
                </p14:cNvPr>
                <p14:cNvContentPartPr/>
                <p14:nvPr/>
              </p14:nvContentPartPr>
              <p14:xfrm>
                <a:off x="6022437" y="3196965"/>
                <a:ext cx="44640" cy="14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2DAFDD2-75A3-4141-8864-0BA0589121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18117" y="3192645"/>
                  <a:ext cx="53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B9505A1-E955-4022-8864-48ED24A897E3}"/>
                    </a:ext>
                  </a:extLst>
                </p14:cNvPr>
                <p14:cNvContentPartPr/>
                <p14:nvPr/>
              </p14:nvContentPartPr>
              <p14:xfrm>
                <a:off x="6095517" y="3223245"/>
                <a:ext cx="94320" cy="92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B9505A1-E955-4022-8864-48ED24A897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091197" y="3218925"/>
                  <a:ext cx="102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7F14208-73B0-425A-A99A-9E3B68AF3F44}"/>
                    </a:ext>
                  </a:extLst>
                </p14:cNvPr>
                <p14:cNvContentPartPr/>
                <p14:nvPr/>
              </p14:nvContentPartPr>
              <p14:xfrm>
                <a:off x="6310437" y="3071685"/>
                <a:ext cx="363600" cy="189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7F14208-73B0-425A-A99A-9E3B68AF3F4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06117" y="3067365"/>
                  <a:ext cx="3722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A2072919-BC16-4E0D-A540-456A0A8EEE5F}"/>
              </a:ext>
            </a:extLst>
          </p:cNvPr>
          <p:cNvGrpSpPr/>
          <p:nvPr/>
        </p:nvGrpSpPr>
        <p:grpSpPr>
          <a:xfrm>
            <a:off x="6873117" y="2908245"/>
            <a:ext cx="235440" cy="198720"/>
            <a:chOff x="6873117" y="2908245"/>
            <a:chExt cx="23544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B0EFCC5-475B-4B00-8472-B766DEB78503}"/>
                    </a:ext>
                  </a:extLst>
                </p14:cNvPr>
                <p14:cNvContentPartPr/>
                <p14:nvPr/>
              </p14:nvContentPartPr>
              <p14:xfrm>
                <a:off x="6873117" y="2908245"/>
                <a:ext cx="159120" cy="198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B0EFCC5-475B-4B00-8472-B766DEB7850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68797" y="2903925"/>
                  <a:ext cx="167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079FA9C-164F-4D94-9874-C598F666DB94}"/>
                    </a:ext>
                  </a:extLst>
                </p14:cNvPr>
                <p14:cNvContentPartPr/>
                <p14:nvPr/>
              </p14:nvContentPartPr>
              <p14:xfrm>
                <a:off x="7058157" y="2986725"/>
                <a:ext cx="50400" cy="49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079FA9C-164F-4D94-9874-C598F666DB9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53837" y="2982405"/>
                  <a:ext cx="590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A7626857-5FD2-4B23-A252-8BC79FD93FA0}"/>
              </a:ext>
            </a:extLst>
          </p:cNvPr>
          <p:cNvGrpSpPr/>
          <p:nvPr/>
        </p:nvGrpSpPr>
        <p:grpSpPr>
          <a:xfrm>
            <a:off x="7348677" y="2772165"/>
            <a:ext cx="271800" cy="306720"/>
            <a:chOff x="7348677" y="2772165"/>
            <a:chExt cx="27180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A4533DC-0404-4F1D-AF58-AF32C25EA8D1}"/>
                    </a:ext>
                  </a:extLst>
                </p14:cNvPr>
                <p14:cNvContentPartPr/>
                <p14:nvPr/>
              </p14:nvContentPartPr>
              <p14:xfrm>
                <a:off x="7348677" y="2772165"/>
                <a:ext cx="74880" cy="306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A4533DC-0404-4F1D-AF58-AF32C25EA8D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44357" y="2767845"/>
                  <a:ext cx="835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7F4B25F-27C2-4113-9121-75ED6E0E9A2E}"/>
                    </a:ext>
                  </a:extLst>
                </p14:cNvPr>
                <p14:cNvContentPartPr/>
                <p14:nvPr/>
              </p14:nvContentPartPr>
              <p14:xfrm>
                <a:off x="7436157" y="2825805"/>
                <a:ext cx="184320" cy="103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7F4B25F-27C2-4113-9121-75ED6E0E9A2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31837" y="2821485"/>
                  <a:ext cx="1929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CA6736DE-2563-4B3C-9C40-B0AE2FC4A506}"/>
              </a:ext>
            </a:extLst>
          </p:cNvPr>
          <p:cNvGrpSpPr/>
          <p:nvPr/>
        </p:nvGrpSpPr>
        <p:grpSpPr>
          <a:xfrm>
            <a:off x="7836837" y="2635365"/>
            <a:ext cx="268200" cy="231480"/>
            <a:chOff x="7836837" y="2635365"/>
            <a:chExt cx="2682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EB2433E-14FC-4E89-AAE3-BAE37BF0317F}"/>
                    </a:ext>
                  </a:extLst>
                </p14:cNvPr>
                <p14:cNvContentPartPr/>
                <p14:nvPr/>
              </p14:nvContentPartPr>
              <p14:xfrm>
                <a:off x="7836837" y="2745885"/>
                <a:ext cx="125280" cy="120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EB2433E-14FC-4E89-AAE3-BAE37BF0317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32517" y="2741565"/>
                  <a:ext cx="133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EA0B20B-DC51-41E1-8814-319F6DB2C269}"/>
                    </a:ext>
                  </a:extLst>
                </p14:cNvPr>
                <p14:cNvContentPartPr/>
                <p14:nvPr/>
              </p14:nvContentPartPr>
              <p14:xfrm>
                <a:off x="7991637" y="2635365"/>
                <a:ext cx="113400" cy="1760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EA0B20B-DC51-41E1-8814-319F6DB2C26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87317" y="2631045"/>
                  <a:ext cx="1220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2C60D519-EB34-4858-8751-A79C749914B3}"/>
              </a:ext>
            </a:extLst>
          </p:cNvPr>
          <p:cNvGrpSpPr/>
          <p:nvPr/>
        </p:nvGrpSpPr>
        <p:grpSpPr>
          <a:xfrm>
            <a:off x="8292597" y="2352045"/>
            <a:ext cx="794880" cy="392400"/>
            <a:chOff x="8292597" y="2352045"/>
            <a:chExt cx="79488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9BD7E60-F5EC-4BD0-9302-3D6B8C49E1AF}"/>
                    </a:ext>
                  </a:extLst>
                </p14:cNvPr>
                <p14:cNvContentPartPr/>
                <p14:nvPr/>
              </p14:nvContentPartPr>
              <p14:xfrm>
                <a:off x="8292597" y="2656965"/>
                <a:ext cx="176760" cy="87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9BD7E60-F5EC-4BD0-9302-3D6B8C49E1A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88277" y="2652645"/>
                  <a:ext cx="185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CBCAF5D-C7E4-4D62-B901-666B89D3F3ED}"/>
                    </a:ext>
                  </a:extLst>
                </p14:cNvPr>
                <p14:cNvContentPartPr/>
                <p14:nvPr/>
              </p14:nvContentPartPr>
              <p14:xfrm>
                <a:off x="8460357" y="2494245"/>
                <a:ext cx="17280" cy="25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CBCAF5D-C7E4-4D62-B901-666B89D3F3E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56037" y="2489925"/>
                  <a:ext cx="25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F72CEF6-B617-4ADF-A392-55D5E4D957F8}"/>
                    </a:ext>
                  </a:extLst>
                </p14:cNvPr>
                <p14:cNvContentPartPr/>
                <p14:nvPr/>
              </p14:nvContentPartPr>
              <p14:xfrm>
                <a:off x="8521197" y="2455005"/>
                <a:ext cx="193680" cy="226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F72CEF6-B617-4ADF-A392-55D5E4D957F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16877" y="2450685"/>
                  <a:ext cx="202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359EAE-FE1C-4D9D-9B85-C097410B5F7D}"/>
                    </a:ext>
                  </a:extLst>
                </p14:cNvPr>
                <p14:cNvContentPartPr/>
                <p14:nvPr/>
              </p14:nvContentPartPr>
              <p14:xfrm>
                <a:off x="8755197" y="2475525"/>
                <a:ext cx="128880" cy="121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359EAE-FE1C-4D9D-9B85-C097410B5F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50877" y="2471205"/>
                  <a:ext cx="137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517148E-7D38-4F4F-BCEF-709C62C675AF}"/>
                    </a:ext>
                  </a:extLst>
                </p14:cNvPr>
                <p14:cNvContentPartPr/>
                <p14:nvPr/>
              </p14:nvContentPartPr>
              <p14:xfrm>
                <a:off x="8875437" y="2442045"/>
                <a:ext cx="122760" cy="1411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517148E-7D38-4F4F-BCEF-709C62C675A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71117" y="2437725"/>
                  <a:ext cx="131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9E7C0CB-3ABA-4263-B3B5-B876623C5E87}"/>
                    </a:ext>
                  </a:extLst>
                </p14:cNvPr>
                <p14:cNvContentPartPr/>
                <p14:nvPr/>
              </p14:nvContentPartPr>
              <p14:xfrm>
                <a:off x="8995317" y="2352045"/>
                <a:ext cx="92160" cy="185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9E7C0CB-3ABA-4263-B3B5-B876623C5E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90997" y="2347725"/>
                  <a:ext cx="1008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1062345C-758D-4348-A08F-D13474EA161A}"/>
              </a:ext>
            </a:extLst>
          </p:cNvPr>
          <p:cNvGrpSpPr/>
          <p:nvPr/>
        </p:nvGrpSpPr>
        <p:grpSpPr>
          <a:xfrm>
            <a:off x="9263517" y="2192925"/>
            <a:ext cx="532080" cy="280080"/>
            <a:chOff x="9263517" y="2192925"/>
            <a:chExt cx="53208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69EA69D-2AFC-4FC2-ADA0-84C9DEC41736}"/>
                    </a:ext>
                  </a:extLst>
                </p14:cNvPr>
                <p14:cNvContentPartPr/>
                <p14:nvPr/>
              </p14:nvContentPartPr>
              <p14:xfrm>
                <a:off x="9263517" y="2349525"/>
                <a:ext cx="138960" cy="123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69EA69D-2AFC-4FC2-ADA0-84C9DEC4173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59197" y="2345205"/>
                  <a:ext cx="147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81365CC-B453-40AB-AC16-68EDD09D5592}"/>
                    </a:ext>
                  </a:extLst>
                </p14:cNvPr>
                <p14:cNvContentPartPr/>
                <p14:nvPr/>
              </p14:nvContentPartPr>
              <p14:xfrm>
                <a:off x="9386997" y="2192925"/>
                <a:ext cx="290520" cy="226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81365CC-B453-40AB-AC16-68EDD09D559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82677" y="2188605"/>
                  <a:ext cx="299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100F0AF-9D71-4F8F-99C6-CCC5D3551EE1}"/>
                    </a:ext>
                  </a:extLst>
                </p14:cNvPr>
                <p14:cNvContentPartPr/>
                <p14:nvPr/>
              </p14:nvContentPartPr>
              <p14:xfrm>
                <a:off x="9716397" y="2244765"/>
                <a:ext cx="79200" cy="103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100F0AF-9D71-4F8F-99C6-CCC5D3551EE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712077" y="2240445"/>
                  <a:ext cx="8784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6C1EEA8-B454-4D41-809C-D4BBF06120EB}"/>
                  </a:ext>
                </a:extLst>
              </p14:cNvPr>
              <p14:cNvContentPartPr/>
              <p14:nvPr/>
            </p14:nvContentPartPr>
            <p14:xfrm>
              <a:off x="10007637" y="2189325"/>
              <a:ext cx="94320" cy="9468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6C1EEA8-B454-4D41-809C-D4BBF06120E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003317" y="2185005"/>
                <a:ext cx="102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6D0511B2-8ADB-4540-8CC9-F330FDA7178E}"/>
                  </a:ext>
                </a:extLst>
              </p14:cNvPr>
              <p14:cNvContentPartPr/>
              <p14:nvPr/>
            </p14:nvContentPartPr>
            <p14:xfrm>
              <a:off x="10052637" y="2070165"/>
              <a:ext cx="28080" cy="270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6D0511B2-8ADB-4540-8CC9-F330FDA7178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048317" y="2065845"/>
                <a:ext cx="36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309C280-9615-47B4-8763-6B0856C06C3A}"/>
                  </a:ext>
                </a:extLst>
              </p14:cNvPr>
              <p14:cNvContentPartPr/>
              <p14:nvPr/>
            </p14:nvContentPartPr>
            <p14:xfrm>
              <a:off x="2027877" y="3437445"/>
              <a:ext cx="88560" cy="540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309C280-9615-47B4-8763-6B0856C06C3A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023557" y="3433125"/>
                <a:ext cx="972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63B37FA-E17F-44F4-B82E-C6B71D54D20A}"/>
                  </a:ext>
                </a:extLst>
              </p14:cNvPr>
              <p14:cNvContentPartPr/>
              <p14:nvPr/>
            </p14:nvContentPartPr>
            <p14:xfrm>
              <a:off x="2051997" y="3447525"/>
              <a:ext cx="79200" cy="1504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63B37FA-E17F-44F4-B82E-C6B71D54D20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047677" y="3443205"/>
                <a:ext cx="878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253AAA4-3403-448A-9A75-7BEB77D6E28D}"/>
                  </a:ext>
                </a:extLst>
              </p14:cNvPr>
              <p14:cNvContentPartPr/>
              <p14:nvPr/>
            </p14:nvContentPartPr>
            <p14:xfrm>
              <a:off x="2149917" y="3393525"/>
              <a:ext cx="59760" cy="615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253AAA4-3403-448A-9A75-7BEB77D6E28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145597" y="3389205"/>
                <a:ext cx="68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963144C-CCA3-4D41-9E21-B884F7D5FF9E}"/>
                  </a:ext>
                </a:extLst>
              </p14:cNvPr>
              <p14:cNvContentPartPr/>
              <p14:nvPr/>
            </p14:nvContentPartPr>
            <p14:xfrm>
              <a:off x="2141277" y="3394245"/>
              <a:ext cx="75960" cy="594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963144C-CCA3-4D41-9E21-B884F7D5FF9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136957" y="3389925"/>
                <a:ext cx="846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056D2CE-1E50-4B5B-B439-EA24AA9BA59F}"/>
                  </a:ext>
                </a:extLst>
              </p14:cNvPr>
              <p14:cNvContentPartPr/>
              <p14:nvPr/>
            </p14:nvContentPartPr>
            <p14:xfrm>
              <a:off x="2251437" y="3403605"/>
              <a:ext cx="58680" cy="1198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056D2CE-1E50-4B5B-B439-EA24AA9BA59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247117" y="3399285"/>
                <a:ext cx="673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C5006FA-D463-4343-A5DF-98A2EA2352BB}"/>
                  </a:ext>
                </a:extLst>
              </p14:cNvPr>
              <p14:cNvContentPartPr/>
              <p14:nvPr/>
            </p14:nvContentPartPr>
            <p14:xfrm>
              <a:off x="2358717" y="3446445"/>
              <a:ext cx="30600" cy="450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C5006FA-D463-4343-A5DF-98A2EA2352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354397" y="3442125"/>
                <a:ext cx="3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702F4FB-5046-4581-A6BA-8FB6F3B44DC6}"/>
                  </a:ext>
                </a:extLst>
              </p14:cNvPr>
              <p14:cNvContentPartPr/>
              <p14:nvPr/>
            </p14:nvContentPartPr>
            <p14:xfrm>
              <a:off x="2379597" y="3387765"/>
              <a:ext cx="22320" cy="129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702F4FB-5046-4581-A6BA-8FB6F3B44DC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375277" y="3383445"/>
                <a:ext cx="30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04505228-A49D-46B3-85BE-198246173425}"/>
                  </a:ext>
                </a:extLst>
              </p14:cNvPr>
              <p14:cNvContentPartPr/>
              <p14:nvPr/>
            </p14:nvContentPartPr>
            <p14:xfrm>
              <a:off x="2399397" y="3404325"/>
              <a:ext cx="99720" cy="1936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04505228-A49D-46B3-85BE-19824617342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395077" y="3400005"/>
                <a:ext cx="1083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4EFAC14B-CFF4-4CEB-A93E-9BC1368FB8D6}"/>
                  </a:ext>
                </a:extLst>
              </p14:cNvPr>
              <p14:cNvContentPartPr/>
              <p14:nvPr/>
            </p14:nvContentPartPr>
            <p14:xfrm>
              <a:off x="2395077" y="3702765"/>
              <a:ext cx="16920" cy="1303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4EFAC14B-CFF4-4CEB-A93E-9BC1368FB8D6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390757" y="3698445"/>
                <a:ext cx="25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C83FB70-6940-40EB-A0D4-0016BE0AA9CB}"/>
                  </a:ext>
                </a:extLst>
              </p14:cNvPr>
              <p14:cNvContentPartPr/>
              <p14:nvPr/>
            </p14:nvContentPartPr>
            <p14:xfrm>
              <a:off x="2399397" y="4028925"/>
              <a:ext cx="6120" cy="2538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C83FB70-6940-40EB-A0D4-0016BE0AA9C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395077" y="4024605"/>
                <a:ext cx="14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E066637-D3DA-4CDC-844A-EF46539B44B3}"/>
                  </a:ext>
                </a:extLst>
              </p14:cNvPr>
              <p14:cNvContentPartPr/>
              <p14:nvPr/>
            </p14:nvContentPartPr>
            <p14:xfrm>
              <a:off x="2385357" y="4795365"/>
              <a:ext cx="8280" cy="4503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E066637-D3DA-4CDC-844A-EF46539B44B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381037" y="4791045"/>
                <a:ext cx="169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A03DBBC0-93FD-4A11-BC8C-40AC9A6EC4EE}"/>
                  </a:ext>
                </a:extLst>
              </p14:cNvPr>
              <p14:cNvContentPartPr/>
              <p14:nvPr/>
            </p14:nvContentPartPr>
            <p14:xfrm>
              <a:off x="2334597" y="5672325"/>
              <a:ext cx="2520" cy="756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A03DBBC0-93FD-4A11-BC8C-40AC9A6EC4E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330277" y="5668005"/>
                <a:ext cx="111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DBBF0E9-6DB5-4A5C-878D-A42F420C935B}"/>
                  </a:ext>
                </a:extLst>
              </p14:cNvPr>
              <p14:cNvContentPartPr/>
              <p14:nvPr/>
            </p14:nvContentPartPr>
            <p14:xfrm>
              <a:off x="2236317" y="4968525"/>
              <a:ext cx="32040" cy="320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DBBF0E9-6DB5-4A5C-878D-A42F420C935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231997" y="4964205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335CA0AA-00FC-4BB2-AC42-643F7E3030D9}"/>
                  </a:ext>
                </a:extLst>
              </p14:cNvPr>
              <p14:cNvContentPartPr/>
              <p14:nvPr/>
            </p14:nvContentPartPr>
            <p14:xfrm>
              <a:off x="1866237" y="4303245"/>
              <a:ext cx="6480" cy="5760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335CA0AA-00FC-4BB2-AC42-643F7E3030D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861917" y="4298925"/>
                <a:ext cx="15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969731D-83CB-4EB7-814D-8C636C168215}"/>
                  </a:ext>
                </a:extLst>
              </p14:cNvPr>
              <p14:cNvContentPartPr/>
              <p14:nvPr/>
            </p14:nvContentPartPr>
            <p14:xfrm>
              <a:off x="1637637" y="4004805"/>
              <a:ext cx="6480" cy="162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969731D-83CB-4EB7-814D-8C636C168215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633317" y="4000485"/>
                <a:ext cx="15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8021D618-EFFC-4099-BE63-190EF6561B43}"/>
                  </a:ext>
                </a:extLst>
              </p14:cNvPr>
              <p14:cNvContentPartPr/>
              <p14:nvPr/>
            </p14:nvContentPartPr>
            <p14:xfrm>
              <a:off x="2595597" y="5450565"/>
              <a:ext cx="37080" cy="208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8021D618-EFFC-4099-BE63-190EF6561B4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591277" y="5446245"/>
                <a:ext cx="45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D489A46-0E1F-4E09-A0DD-291D0BF4C895}"/>
                  </a:ext>
                </a:extLst>
              </p14:cNvPr>
              <p14:cNvContentPartPr/>
              <p14:nvPr/>
            </p14:nvContentPartPr>
            <p14:xfrm>
              <a:off x="2841837" y="5774925"/>
              <a:ext cx="14760" cy="234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D489A46-0E1F-4E09-A0DD-291D0BF4C89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837517" y="5770605"/>
                <a:ext cx="23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ECE21882-5AAF-4590-B312-AFEC5E6CAE91}"/>
                  </a:ext>
                </a:extLst>
              </p14:cNvPr>
              <p14:cNvContentPartPr/>
              <p14:nvPr/>
            </p14:nvContentPartPr>
            <p14:xfrm>
              <a:off x="2928237" y="5860245"/>
              <a:ext cx="2520" cy="201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ECE21882-5AAF-4590-B312-AFEC5E6CAE9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923917" y="5855925"/>
                <a:ext cx="11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92D048F-11FC-4014-B6FB-432C5789A72E}"/>
                  </a:ext>
                </a:extLst>
              </p14:cNvPr>
              <p14:cNvContentPartPr/>
              <p14:nvPr/>
            </p14:nvContentPartPr>
            <p14:xfrm>
              <a:off x="1548357" y="3901845"/>
              <a:ext cx="1559160" cy="20898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92D048F-11FC-4014-B6FB-432C5789A72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544037" y="3897525"/>
                <a:ext cx="1567800" cy="20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E93B062B-F1C3-48EC-937C-163C14F3FCD1}"/>
              </a:ext>
            </a:extLst>
          </p:cNvPr>
          <p:cNvGrpSpPr/>
          <p:nvPr/>
        </p:nvGrpSpPr>
        <p:grpSpPr>
          <a:xfrm>
            <a:off x="1510197" y="398325"/>
            <a:ext cx="1454040" cy="609840"/>
            <a:chOff x="1510197" y="398325"/>
            <a:chExt cx="1454040" cy="60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13E56A0-73C5-4809-9F4E-583C27ADAF65}"/>
                    </a:ext>
                  </a:extLst>
                </p14:cNvPr>
                <p14:cNvContentPartPr/>
                <p14:nvPr/>
              </p14:nvContentPartPr>
              <p14:xfrm>
                <a:off x="1510197" y="560325"/>
                <a:ext cx="88560" cy="171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13E56A0-73C5-4809-9F4E-583C27ADAF6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505877" y="556005"/>
                  <a:ext cx="97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A2C537C-CD63-410F-86E9-0B5F204D475D}"/>
                    </a:ext>
                  </a:extLst>
                </p14:cNvPr>
                <p14:cNvContentPartPr/>
                <p14:nvPr/>
              </p14:nvContentPartPr>
              <p14:xfrm>
                <a:off x="1653477" y="582645"/>
                <a:ext cx="349200" cy="1040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A2C537C-CD63-410F-86E9-0B5F204D475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49157" y="578325"/>
                  <a:ext cx="357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3F4BC53-B534-4906-90AA-109E5879B24F}"/>
                    </a:ext>
                  </a:extLst>
                </p14:cNvPr>
                <p14:cNvContentPartPr/>
                <p14:nvPr/>
              </p14:nvContentPartPr>
              <p14:xfrm>
                <a:off x="2026437" y="539805"/>
                <a:ext cx="185760" cy="92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3F4BC53-B534-4906-90AA-109E5879B2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22117" y="535485"/>
                  <a:ext cx="194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5CE65A0-243D-47E9-AD02-8727FFAC481B}"/>
                    </a:ext>
                  </a:extLst>
                </p14:cNvPr>
                <p14:cNvContentPartPr/>
                <p14:nvPr/>
              </p14:nvContentPartPr>
              <p14:xfrm>
                <a:off x="2252157" y="543405"/>
                <a:ext cx="106920" cy="83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5CE65A0-243D-47E9-AD02-8727FFAC48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47837" y="539085"/>
                  <a:ext cx="115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582E15E-3031-4674-8A74-AB33D00DD3D2}"/>
                    </a:ext>
                  </a:extLst>
                </p14:cNvPr>
                <p14:cNvContentPartPr/>
                <p14:nvPr/>
              </p14:nvContentPartPr>
              <p14:xfrm>
                <a:off x="2363757" y="448725"/>
                <a:ext cx="212760" cy="149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582E15E-3031-4674-8A74-AB33D00DD3D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359437" y="444405"/>
                  <a:ext cx="22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B53B01A-C50E-42C7-8C38-CCEAE4BC2E70}"/>
                    </a:ext>
                  </a:extLst>
                </p14:cNvPr>
                <p14:cNvContentPartPr/>
                <p14:nvPr/>
              </p14:nvContentPartPr>
              <p14:xfrm>
                <a:off x="2564997" y="398325"/>
                <a:ext cx="185040" cy="335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B53B01A-C50E-42C7-8C38-CCEAE4BC2E7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560677" y="394005"/>
                  <a:ext cx="193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DDF3560-1ACB-480F-B967-5FB356AB3BD7}"/>
                    </a:ext>
                  </a:extLst>
                </p14:cNvPr>
                <p14:cNvContentPartPr/>
                <p14:nvPr/>
              </p14:nvContentPartPr>
              <p14:xfrm>
                <a:off x="2285637" y="883605"/>
                <a:ext cx="174600" cy="1245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DDF3560-1ACB-480F-B967-5FB356AB3BD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81317" y="879285"/>
                  <a:ext cx="183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B78E179-D6D2-468F-90A8-6C0B494865E3}"/>
                    </a:ext>
                  </a:extLst>
                </p14:cNvPr>
                <p14:cNvContentPartPr/>
                <p14:nvPr/>
              </p14:nvContentPartPr>
              <p14:xfrm>
                <a:off x="2481117" y="835365"/>
                <a:ext cx="100800" cy="81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B78E179-D6D2-468F-90A8-6C0B494865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76797" y="831045"/>
                  <a:ext cx="10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2C19EB6-D126-4C6B-A35F-9D73DBA5F0BD}"/>
                    </a:ext>
                  </a:extLst>
                </p14:cNvPr>
                <p14:cNvContentPartPr/>
                <p14:nvPr/>
              </p14:nvContentPartPr>
              <p14:xfrm>
                <a:off x="2602437" y="728805"/>
                <a:ext cx="81360" cy="174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2C19EB6-D126-4C6B-A35F-9D73DBA5F0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598117" y="724485"/>
                  <a:ext cx="90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DC34FB3-4F97-4704-A3E8-BEB2C4E61CE0}"/>
                    </a:ext>
                  </a:extLst>
                </p14:cNvPr>
                <p14:cNvContentPartPr/>
                <p14:nvPr/>
              </p14:nvContentPartPr>
              <p14:xfrm>
                <a:off x="2648517" y="850125"/>
                <a:ext cx="42120" cy="32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DC34FB3-4F97-4704-A3E8-BEB2C4E61CE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44197" y="845805"/>
                  <a:ext cx="5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B938CD5-67E8-4A57-BA94-433D11442882}"/>
                    </a:ext>
                  </a:extLst>
                </p14:cNvPr>
                <p14:cNvContentPartPr/>
                <p14:nvPr/>
              </p14:nvContentPartPr>
              <p14:xfrm>
                <a:off x="2705757" y="677685"/>
                <a:ext cx="184680" cy="2001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B938CD5-67E8-4A57-BA94-433D1144288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701437" y="673365"/>
                  <a:ext cx="193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BAD2782-0949-400D-8C54-30B2E304EDEC}"/>
                    </a:ext>
                  </a:extLst>
                </p14:cNvPr>
                <p14:cNvContentPartPr/>
                <p14:nvPr/>
              </p14:nvContentPartPr>
              <p14:xfrm>
                <a:off x="2810877" y="731325"/>
                <a:ext cx="153360" cy="35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BAD2782-0949-400D-8C54-30B2E304EDE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806557" y="727005"/>
                  <a:ext cx="1620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FB5E0056-09DD-42BF-A355-0EDC33A31159}"/>
              </a:ext>
            </a:extLst>
          </p:cNvPr>
          <p:cNvGrpSpPr/>
          <p:nvPr/>
        </p:nvGrpSpPr>
        <p:grpSpPr>
          <a:xfrm>
            <a:off x="2944797" y="3567045"/>
            <a:ext cx="2458080" cy="1981080"/>
            <a:chOff x="2944797" y="3567045"/>
            <a:chExt cx="2458080" cy="19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71C87AD-65AC-43AB-BC2D-CB7B670A879C}"/>
                    </a:ext>
                  </a:extLst>
                </p14:cNvPr>
                <p14:cNvContentPartPr/>
                <p14:nvPr/>
              </p14:nvContentPartPr>
              <p14:xfrm>
                <a:off x="3073677" y="3567045"/>
                <a:ext cx="2329200" cy="1124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71C87AD-65AC-43AB-BC2D-CB7B670A879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69357" y="3562725"/>
                  <a:ext cx="2337840" cy="11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1E0659A-AA36-4EDD-B518-7BC9D4905587}"/>
                    </a:ext>
                  </a:extLst>
                </p14:cNvPr>
                <p14:cNvContentPartPr/>
                <p14:nvPr/>
              </p14:nvContentPartPr>
              <p14:xfrm>
                <a:off x="2973957" y="4458765"/>
                <a:ext cx="389520" cy="331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1E0659A-AA36-4EDD-B518-7BC9D490558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69637" y="4454445"/>
                  <a:ext cx="398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E83A57B-4B60-4652-B083-148D95DBAE49}"/>
                    </a:ext>
                  </a:extLst>
                </p14:cNvPr>
                <p14:cNvContentPartPr/>
                <p14:nvPr/>
              </p14:nvContentPartPr>
              <p14:xfrm>
                <a:off x="3041637" y="5149245"/>
                <a:ext cx="524520" cy="317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E83A57B-4B60-4652-B083-148D95DBAE4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37317" y="5144925"/>
                  <a:ext cx="533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1EF60AD-FD45-4249-B9E3-4EE3C57FBCC8}"/>
                    </a:ext>
                  </a:extLst>
                </p14:cNvPr>
                <p14:cNvContentPartPr/>
                <p14:nvPr/>
              </p14:nvContentPartPr>
              <p14:xfrm>
                <a:off x="2944797" y="5225205"/>
                <a:ext cx="395280" cy="322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1EF60AD-FD45-4249-B9E3-4EE3C57FBC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40477" y="5220885"/>
                  <a:ext cx="4039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EB0E4AF-718E-4105-B2EB-48405A175037}"/>
                    </a:ext>
                  </a:extLst>
                </p14:cNvPr>
                <p14:cNvContentPartPr/>
                <p14:nvPr/>
              </p14:nvContentPartPr>
              <p14:xfrm>
                <a:off x="3750117" y="4910565"/>
                <a:ext cx="55080" cy="193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EB0E4AF-718E-4105-B2EB-48405A17503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745797" y="4906245"/>
                  <a:ext cx="63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CB00F91-7573-40D4-82A7-5A5298B0C397}"/>
                    </a:ext>
                  </a:extLst>
                </p14:cNvPr>
                <p14:cNvContentPartPr/>
                <p14:nvPr/>
              </p14:nvContentPartPr>
              <p14:xfrm>
                <a:off x="3863877" y="4838565"/>
                <a:ext cx="155520" cy="177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CB00F91-7573-40D4-82A7-5A5298B0C39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859557" y="4834245"/>
                  <a:ext cx="164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45001D5-7F2B-406D-9CAD-B32477C5F93C}"/>
                    </a:ext>
                  </a:extLst>
                </p14:cNvPr>
                <p14:cNvContentPartPr/>
                <p14:nvPr/>
              </p14:nvContentPartPr>
              <p14:xfrm>
                <a:off x="4096437" y="4826685"/>
                <a:ext cx="114480" cy="435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45001D5-7F2B-406D-9CAD-B32477C5F93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092117" y="4822365"/>
                  <a:ext cx="123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EB2A568-8A87-4F36-BF64-44A758A77FF4}"/>
                    </a:ext>
                  </a:extLst>
                </p14:cNvPr>
                <p14:cNvContentPartPr/>
                <p14:nvPr/>
              </p14:nvContentPartPr>
              <p14:xfrm>
                <a:off x="4353837" y="4716885"/>
                <a:ext cx="101880" cy="1278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EB2A568-8A87-4F36-BF64-44A758A77FF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49517" y="4712565"/>
                  <a:ext cx="11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038C821-4B2D-4CBF-8F5E-C917E55D144A}"/>
                    </a:ext>
                  </a:extLst>
                </p14:cNvPr>
                <p14:cNvContentPartPr/>
                <p14:nvPr/>
              </p14:nvContentPartPr>
              <p14:xfrm>
                <a:off x="4460757" y="4699605"/>
                <a:ext cx="185040" cy="97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038C821-4B2D-4CBF-8F5E-C917E55D144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456437" y="4695285"/>
                  <a:ext cx="19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3A4EE46-90C6-4813-9232-B3622FAD2289}"/>
                    </a:ext>
                  </a:extLst>
                </p14:cNvPr>
                <p14:cNvContentPartPr/>
                <p14:nvPr/>
              </p14:nvContentPartPr>
              <p14:xfrm>
                <a:off x="4717437" y="4600245"/>
                <a:ext cx="321840" cy="146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3A4EE46-90C6-4813-9232-B3622FAD228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13117" y="4595925"/>
                  <a:ext cx="330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D6ED7EF-8F3E-4639-8FF8-053DD93CD8D0}"/>
                    </a:ext>
                  </a:extLst>
                </p14:cNvPr>
                <p14:cNvContentPartPr/>
                <p14:nvPr/>
              </p14:nvContentPartPr>
              <p14:xfrm>
                <a:off x="3858117" y="4666485"/>
                <a:ext cx="1391040" cy="5594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D6ED7EF-8F3E-4639-8FF8-053DD93CD8D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53797" y="4662165"/>
                  <a:ext cx="1399680" cy="56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Money market</a:t>
            </a:r>
            <a:endParaRPr lang="de-DE" sz="2903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supply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real quantity of money; 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: nominal quantity 			of money </a:t>
                </a:r>
                <a:r>
                  <a:rPr lang="en-US" sz="2177" kern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; p: Price level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</a:t>
                </a:r>
                <a:r>
                  <a:rPr lang="en-US" sz="2177" kern="0">
                    <a:solidFill>
                      <a:sysClr val="windowText" lastClr="000000"/>
                    </a:solidFill>
                  </a:rPr>
                  <a:t>	The nominal quantity of money is set by the 			central bank and the price level is still fixed in 			the short run</a:t>
                </a:r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>
                    <a:solidFill>
                      <a:sysClr val="windowText" lastClr="000000"/>
                    </a:solidFill>
                    <a:latin typeface="+mn-lt"/>
                  </a:rPr>
                  <a:t>Money demand</a:t>
                </a:r>
                <a:endParaRPr lang="en-US" sz="2903" dirty="0">
                  <a:solidFill>
                    <a:sysClr val="windowText" lastClr="000000"/>
                  </a:solidFill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Transaction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income y the higher is 					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>
                    <a:latin typeface="+mn-lt"/>
                  </a:rPr>
                  <a:t>Spekulative motive</a:t>
                </a:r>
                <a:r>
                  <a:rPr lang="de-DE" sz="1814" dirty="0">
                    <a:latin typeface="+mn-lt"/>
                  </a:rPr>
                  <a:t>	→</a:t>
                </a:r>
                <a:r>
                  <a:rPr lang="de-DE" sz="1814">
                    <a:latin typeface="+mn-lt"/>
                  </a:rPr>
                  <a:t>	the higher the interest rate i, the 					lower is money demand</a:t>
                </a:r>
                <a:endParaRPr lang="de-DE" sz="1814" dirty="0">
                  <a:latin typeface="+mn-lt"/>
                </a:endParaRPr>
              </a:p>
              <a:p>
                <a:r>
                  <a:rPr lang="de-DE" sz="1814" dirty="0">
                    <a:latin typeface="+mn-lt"/>
                  </a:rPr>
                  <a:t>	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	with </a:t>
                </a:r>
                <a:r>
                  <a:rPr lang="de-DE" sz="1814" dirty="0" err="1">
                    <a:latin typeface="+mn-lt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&gt;0	</a:t>
                </a:r>
                <a:r>
                  <a:rPr lang="de-DE" sz="1814">
                    <a:latin typeface="+mn-lt"/>
                    <a:cs typeface="Times New Roman" panose="02020603050405020304" pitchFamily="18" charset="0"/>
                  </a:rPr>
                  <a:t>     and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	l</a:t>
                </a:r>
                <a:r>
                  <a:rPr lang="de-DE" sz="1814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+mn-lt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5"/>
            <a:ext cx="4027285" cy="97153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/>
              <a:t>The LM-curve</a:t>
            </a:r>
            <a:endParaRPr lang="de-DE" sz="2600" b="1" dirty="0"/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6C4E0E-7AD0-F918-605C-44D77F15A9BA}"/>
              </a:ext>
            </a:extLst>
          </p:cNvPr>
          <p:cNvSpPr txBox="1"/>
          <p:nvPr/>
        </p:nvSpPr>
        <p:spPr>
          <a:xfrm>
            <a:off x="4405738" y="3799042"/>
            <a:ext cx="4212843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the locus of all (</a:t>
            </a:r>
            <a:r>
              <a:rPr lang="en-US" sz="2177" dirty="0" err="1"/>
              <a:t>i,</a:t>
            </a:r>
            <a:r>
              <a:rPr lang="en-US" sz="2177" err="1"/>
              <a:t>y</a:t>
            </a:r>
            <a:r>
              <a:rPr lang="en-US" sz="2177"/>
              <a:t>)-combinations of money market equilibria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/>
              <a:t>The LM-curve is increasing in </a:t>
            </a:r>
            <a:r>
              <a:rPr lang="en-US" sz="2177" dirty="0"/>
              <a:t>y</a:t>
            </a:r>
            <a:endParaRPr lang="de-DE" sz="2177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200F2F-97F6-5513-24F5-58D2F8FC5283}"/>
              </a:ext>
            </a:extLst>
          </p:cNvPr>
          <p:cNvSpPr/>
          <p:nvPr/>
        </p:nvSpPr>
        <p:spPr>
          <a:xfrm>
            <a:off x="581628" y="3755966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Equilibrium at the money market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Overall equilibrium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20738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IS-curve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9172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LM-curve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723607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/>
              <a:t>The Intersection of </a:t>
            </a:r>
            <a:r>
              <a:rPr lang="de-DE" sz="2177" b="1" dirty="0"/>
              <a:t>LM- </a:t>
            </a:r>
            <a:r>
              <a:rPr lang="de-DE" sz="2177" b="1"/>
              <a:t>und IS-curve is the overall equilibrium</a:t>
            </a:r>
            <a:endParaRPr lang="de-DE" sz="2177" b="1" dirty="0"/>
          </a:p>
          <a:p>
            <a:endParaRPr lang="de-DE" sz="2177" b="1" dirty="0"/>
          </a:p>
          <a:p>
            <a:r>
              <a:rPr lang="de-DE" sz="2177" b="1" dirty="0"/>
              <a:t>→</a:t>
            </a:r>
            <a:r>
              <a:rPr lang="de-DE" sz="2177" b="1"/>
              <a:t>	money and commodity market are simultanously in equilibrium</a:t>
            </a:r>
            <a:endParaRPr lang="de-DE" sz="2177" b="1" dirty="0"/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IS-Kurve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LM-Kurve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simultanous equilibrium at the money and commidity market with equilibrium interest rate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* and income 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4" y="-991"/>
            <a:ext cx="5238725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173651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Fiscal policy in the IS-LM-Model</a:t>
            </a:r>
            <a:endParaRPr lang="de-DE" sz="2400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761879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327850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696554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346288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1031606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480446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1025534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565906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346288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268553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413426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394988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-52753" y="1788630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5572482" y="204187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595069" y="1987697"/>
            <a:ext cx="6429" cy="33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124976" y="12039"/>
            <a:ext cx="451735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/>
              <a:t>Monetary policy in the IS-LM-Model</a:t>
            </a:r>
            <a:endParaRPr lang="de-DE" sz="2000" b="1" dirty="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Uhr: S123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8490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00" b="1"/>
              <a:t>Monetary policy in the IS-LM-Model</a:t>
            </a:r>
            <a:endParaRPr lang="de-DE" sz="3200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133310" y="2787577"/>
            <a:ext cx="3806" cy="569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fiscal impulse if government expenditure doubles.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>
                <a:latin typeface="Times New Roman" pitchFamily="18"/>
                <a:ea typeface="Arial" pitchFamily="34"/>
                <a:cs typeface="Arial" pitchFamily="34"/>
              </a:rPr>
              <a:t>Determine the monetary impuls if the quantity of money is increased by 25%.</a:t>
            </a:r>
            <a:endParaRPr lang="de-DE" sz="20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740023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/>
            <a:r>
              <a:rPr lang="de-DE" sz="2903" b="1"/>
              <a:t>Example</a:t>
            </a:r>
            <a:endParaRPr lang="de-DE" sz="2903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Economics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run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capacities are not fully utilized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Consumptions- and investment plans are totally fulfilled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supply-side to adjust due to changes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demand are only equalized via changes in production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prices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Aggregate Demand determines the equilibrium in the     	economy.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19D56C-63C2-41F0-9001-F9987B4100FC}"/>
                  </a:ext>
                </a:extLst>
              </p14:cNvPr>
              <p14:cNvContentPartPr/>
              <p14:nvPr/>
            </p14:nvContentPartPr>
            <p14:xfrm>
              <a:off x="3548157" y="632325"/>
              <a:ext cx="1756440" cy="50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19D56C-63C2-41F0-9001-F9987B410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3837" y="628005"/>
                <a:ext cx="17650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4BCE000-651D-4159-B02B-0C5BC86CCF84}"/>
              </a:ext>
            </a:extLst>
          </p:cNvPr>
          <p:cNvGrpSpPr/>
          <p:nvPr/>
        </p:nvGrpSpPr>
        <p:grpSpPr>
          <a:xfrm>
            <a:off x="7431117" y="216885"/>
            <a:ext cx="2965680" cy="473040"/>
            <a:chOff x="7431117" y="216885"/>
            <a:chExt cx="29656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997029A-943C-43E0-9B0E-69635EA391B3}"/>
                    </a:ext>
                  </a:extLst>
                </p14:cNvPr>
                <p14:cNvContentPartPr/>
                <p14:nvPr/>
              </p14:nvContentPartPr>
              <p14:xfrm>
                <a:off x="7742517" y="216885"/>
                <a:ext cx="127800" cy="341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997029A-943C-43E0-9B0E-69635EA3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8197" y="212565"/>
                  <a:ext cx="136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494AF7F-C610-413A-986A-264A50F13A12}"/>
                    </a:ext>
                  </a:extLst>
                </p14:cNvPr>
                <p14:cNvContentPartPr/>
                <p14:nvPr/>
              </p14:nvContentPartPr>
              <p14:xfrm>
                <a:off x="7916757" y="347205"/>
                <a:ext cx="87480" cy="85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494AF7F-C610-413A-986A-264A50F13A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2437" y="342885"/>
                  <a:ext cx="96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CEDEFE0-68AA-4AA6-A6DF-4760D4763ACE}"/>
                    </a:ext>
                  </a:extLst>
                </p14:cNvPr>
                <p14:cNvContentPartPr/>
                <p14:nvPr/>
              </p14:nvContentPartPr>
              <p14:xfrm>
                <a:off x="8051757" y="288885"/>
                <a:ext cx="241560" cy="106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CEDEFE0-68AA-4AA6-A6DF-4760D4763A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47437" y="284565"/>
                  <a:ext cx="25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7F95F8C-B14B-42B2-A9E5-2A201A701A93}"/>
                    </a:ext>
                  </a:extLst>
                </p14:cNvPr>
                <p14:cNvContentPartPr/>
                <p14:nvPr/>
              </p14:nvContentPartPr>
              <p14:xfrm>
                <a:off x="8581677" y="255765"/>
                <a:ext cx="147960" cy="160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7F95F8C-B14B-42B2-A9E5-2A201A701A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7357" y="251445"/>
                  <a:ext cx="156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67EEA6C-083A-4D63-BEF5-173D1C54EF3D}"/>
                    </a:ext>
                  </a:extLst>
                </p14:cNvPr>
                <p14:cNvContentPartPr/>
                <p14:nvPr/>
              </p14:nvContentPartPr>
              <p14:xfrm>
                <a:off x="8776437" y="326325"/>
                <a:ext cx="166320" cy="199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67EEA6C-083A-4D63-BEF5-173D1C54EF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72117" y="322005"/>
                  <a:ext cx="174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9E18B7-1347-468E-95C4-E5AF759E9554}"/>
                    </a:ext>
                  </a:extLst>
                </p14:cNvPr>
                <p14:cNvContentPartPr/>
                <p14:nvPr/>
              </p14:nvContentPartPr>
              <p14:xfrm>
                <a:off x="9018357" y="342165"/>
                <a:ext cx="101160" cy="43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9E18B7-1347-468E-95C4-E5AF759E95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14037" y="337845"/>
                  <a:ext cx="109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51863E5-992B-4960-BC40-BC6AC9D98D36}"/>
                    </a:ext>
                  </a:extLst>
                </p14:cNvPr>
                <p14:cNvContentPartPr/>
                <p14:nvPr/>
              </p14:nvContentPartPr>
              <p14:xfrm>
                <a:off x="9153717" y="342525"/>
                <a:ext cx="159480" cy="50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51863E5-992B-4960-BC40-BC6AC9D98D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49397" y="338205"/>
                  <a:ext cx="168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563A14A-9160-440E-89B1-0B6284B7C8B8}"/>
                    </a:ext>
                  </a:extLst>
                </p14:cNvPr>
                <p14:cNvContentPartPr/>
                <p14:nvPr/>
              </p14:nvContentPartPr>
              <p14:xfrm>
                <a:off x="9338757" y="270885"/>
                <a:ext cx="123480" cy="105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563A14A-9160-440E-89B1-0B6284B7C8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4437" y="266565"/>
                  <a:ext cx="13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D1A420C-9A7C-4F32-AA5C-13F1565A9AB0}"/>
                    </a:ext>
                  </a:extLst>
                </p14:cNvPr>
                <p14:cNvContentPartPr/>
                <p14:nvPr/>
              </p14:nvContentPartPr>
              <p14:xfrm>
                <a:off x="9650517" y="234525"/>
                <a:ext cx="149760" cy="132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D1A420C-9A7C-4F32-AA5C-13F1565A9A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46197" y="230205"/>
                  <a:ext cx="158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901B2E-F2CD-413C-A983-675854FE47D9}"/>
                    </a:ext>
                  </a:extLst>
                </p14:cNvPr>
                <p14:cNvContentPartPr/>
                <p14:nvPr/>
              </p14:nvContentPartPr>
              <p14:xfrm>
                <a:off x="9708837" y="341085"/>
                <a:ext cx="86400" cy="21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901B2E-F2CD-413C-A983-675854FE47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04517" y="336765"/>
                  <a:ext cx="9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F57C5EB-D39D-4C2D-B081-281CAF4D13E0}"/>
                    </a:ext>
                  </a:extLst>
                </p14:cNvPr>
                <p14:cNvContentPartPr/>
                <p14:nvPr/>
              </p14:nvContentPartPr>
              <p14:xfrm>
                <a:off x="9819357" y="308325"/>
                <a:ext cx="308880" cy="18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F57C5EB-D39D-4C2D-B081-281CAF4D13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15037" y="304005"/>
                  <a:ext cx="317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CDCC2A7-9613-4D18-90B2-DC3E53E57556}"/>
                    </a:ext>
                  </a:extLst>
                </p14:cNvPr>
                <p14:cNvContentPartPr/>
                <p14:nvPr/>
              </p14:nvContentPartPr>
              <p14:xfrm>
                <a:off x="10161357" y="306165"/>
                <a:ext cx="118080" cy="57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CDCC2A7-9613-4D18-90B2-DC3E53E575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7037" y="301845"/>
                  <a:ext cx="12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161D4A5-402A-4D37-9CF9-409D2F50CBAB}"/>
                    </a:ext>
                  </a:extLst>
                </p14:cNvPr>
                <p14:cNvContentPartPr/>
                <p14:nvPr/>
              </p14:nvContentPartPr>
              <p14:xfrm>
                <a:off x="10245597" y="301845"/>
                <a:ext cx="126720" cy="108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161D4A5-402A-4D37-9CF9-409D2F50CB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41277" y="297525"/>
                  <a:ext cx="135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4C829F-58AD-486F-821B-AF0C447C14C1}"/>
                    </a:ext>
                  </a:extLst>
                </p14:cNvPr>
                <p14:cNvContentPartPr/>
                <p14:nvPr/>
              </p14:nvContentPartPr>
              <p14:xfrm>
                <a:off x="7431117" y="580485"/>
                <a:ext cx="2965680" cy="109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4C829F-58AD-486F-821B-AF0C447C14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26797" y="576165"/>
                  <a:ext cx="29743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29B9E4A-37F9-4516-9E96-D73ED7C3CA1C}"/>
                  </a:ext>
                </a:extLst>
              </p14:cNvPr>
              <p14:cNvContentPartPr/>
              <p14:nvPr/>
            </p14:nvContentPartPr>
            <p14:xfrm>
              <a:off x="6564597" y="3946125"/>
              <a:ext cx="2711160" cy="56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29B9E4A-37F9-4516-9E96-D73ED7C3CA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60277" y="3941805"/>
                <a:ext cx="2719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AE055D2-68A0-4FD6-9FFD-1364BE8E9DBC}"/>
                  </a:ext>
                </a:extLst>
              </p14:cNvPr>
              <p14:cNvContentPartPr/>
              <p14:nvPr/>
            </p14:nvContentPartPr>
            <p14:xfrm>
              <a:off x="6492237" y="3955485"/>
              <a:ext cx="2778840" cy="86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AE055D2-68A0-4FD6-9FFD-1364BE8E9D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87917" y="3951165"/>
                <a:ext cx="2787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B51C2A3-EF00-4B10-8F7E-DFEB8634AD1B}"/>
                  </a:ext>
                </a:extLst>
              </p14:cNvPr>
              <p14:cNvContentPartPr/>
              <p14:nvPr/>
            </p14:nvContentPartPr>
            <p14:xfrm>
              <a:off x="983517" y="2219565"/>
              <a:ext cx="4084920" cy="655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B51C2A3-EF00-4B10-8F7E-DFEB8634AD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9197" y="2215245"/>
                <a:ext cx="4093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3E9B610-5DC6-44FB-87F9-7BDD5AFDE577}"/>
                  </a:ext>
                </a:extLst>
              </p14:cNvPr>
              <p14:cNvContentPartPr/>
              <p14:nvPr/>
            </p14:nvContentPartPr>
            <p14:xfrm>
              <a:off x="11311197" y="1532685"/>
              <a:ext cx="578160" cy="4690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3E9B610-5DC6-44FB-87F9-7BDD5AFDE57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306877" y="1528365"/>
                <a:ext cx="5868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3BC4F6D-DD23-4E94-AD00-014B2CCE0A1A}"/>
                  </a:ext>
                </a:extLst>
              </p14:cNvPr>
              <p14:cNvContentPartPr/>
              <p14:nvPr/>
            </p14:nvContentPartPr>
            <p14:xfrm>
              <a:off x="10565277" y="3496845"/>
              <a:ext cx="1481040" cy="7412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3BC4F6D-DD23-4E94-AD00-014B2CCE0A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60957" y="3492525"/>
                <a:ext cx="14896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5429ADE-9D26-4CD9-BA16-C5E5DF712E4C}"/>
                  </a:ext>
                </a:extLst>
              </p14:cNvPr>
              <p14:cNvContentPartPr/>
              <p14:nvPr/>
            </p14:nvContentPartPr>
            <p14:xfrm>
              <a:off x="9198357" y="2674245"/>
              <a:ext cx="137880" cy="1040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5429ADE-9D26-4CD9-BA16-C5E5DF712E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94037" y="2669925"/>
                <a:ext cx="146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A4DEAC8-B170-438C-8D2E-06F703C34D57}"/>
                  </a:ext>
                </a:extLst>
              </p14:cNvPr>
              <p14:cNvContentPartPr/>
              <p14:nvPr/>
            </p14:nvContentPartPr>
            <p14:xfrm>
              <a:off x="9375837" y="2723205"/>
              <a:ext cx="114120" cy="62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A4DEAC8-B170-438C-8D2E-06F703C34D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71517" y="2718885"/>
                <a:ext cx="122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E394980-B8C1-4057-B8EC-A0153AFD56E7}"/>
                  </a:ext>
                </a:extLst>
              </p14:cNvPr>
              <p14:cNvContentPartPr/>
              <p14:nvPr/>
            </p14:nvContentPartPr>
            <p14:xfrm>
              <a:off x="9474837" y="2699805"/>
              <a:ext cx="89640" cy="104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E394980-B8C1-4057-B8EC-A0153AFD56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70517" y="2695485"/>
                <a:ext cx="98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97AC69C-4FA8-45EE-85D8-E9D37BC55780}"/>
                  </a:ext>
                </a:extLst>
              </p14:cNvPr>
              <p14:cNvContentPartPr/>
              <p14:nvPr/>
            </p14:nvContentPartPr>
            <p14:xfrm>
              <a:off x="9678597" y="2708445"/>
              <a:ext cx="112680" cy="61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97AC69C-4FA8-45EE-85D8-E9D37BC557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74277" y="2704125"/>
                <a:ext cx="121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93D20C7-2C72-45F9-B0A4-68C76FC191F8}"/>
                  </a:ext>
                </a:extLst>
              </p14:cNvPr>
              <p14:cNvContentPartPr/>
              <p14:nvPr/>
            </p14:nvContentPartPr>
            <p14:xfrm>
              <a:off x="9676797" y="2671365"/>
              <a:ext cx="111240" cy="131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93D20C7-2C72-45F9-B0A4-68C76FC19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72477" y="2667045"/>
                <a:ext cx="119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F24B9A3-0A87-47FE-9561-CAD72828DAC7}"/>
                  </a:ext>
                </a:extLst>
              </p14:cNvPr>
              <p14:cNvContentPartPr/>
              <p14:nvPr/>
            </p14:nvContentPartPr>
            <p14:xfrm>
              <a:off x="9681837" y="2707725"/>
              <a:ext cx="106920" cy="73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F24B9A3-0A87-47FE-9561-CAD72828DA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677517" y="2703405"/>
                <a:ext cx="1155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53BCB18-F1D8-47B6-9926-143228FD567F}"/>
                  </a:ext>
                </a:extLst>
              </p14:cNvPr>
              <p14:cNvContentPartPr/>
              <p14:nvPr/>
            </p14:nvContentPartPr>
            <p14:xfrm>
              <a:off x="9813597" y="2743365"/>
              <a:ext cx="45000" cy="795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53BCB18-F1D8-47B6-9926-143228FD567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809277" y="2739045"/>
                <a:ext cx="53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006A95B-7324-4517-8B15-3E7D75A44633}"/>
                  </a:ext>
                </a:extLst>
              </p14:cNvPr>
              <p14:cNvContentPartPr/>
              <p14:nvPr/>
            </p14:nvContentPartPr>
            <p14:xfrm>
              <a:off x="9815397" y="2570565"/>
              <a:ext cx="105840" cy="1119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006A95B-7324-4517-8B15-3E7D75A4463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11077" y="2566245"/>
                <a:ext cx="114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5CD5757-89BB-47FB-B043-0B93835BF713}"/>
                  </a:ext>
                </a:extLst>
              </p14:cNvPr>
              <p14:cNvContentPartPr/>
              <p14:nvPr/>
            </p14:nvContentPartPr>
            <p14:xfrm>
              <a:off x="9950757" y="2671365"/>
              <a:ext cx="113040" cy="1051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5CD5757-89BB-47FB-B043-0B93835BF71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46437" y="2667045"/>
                <a:ext cx="121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DA85D1E-693B-4844-8114-29FDD9C1CE69}"/>
                  </a:ext>
                </a:extLst>
              </p14:cNvPr>
              <p14:cNvContentPartPr/>
              <p14:nvPr/>
            </p14:nvContentPartPr>
            <p14:xfrm>
              <a:off x="10059837" y="2755245"/>
              <a:ext cx="105120" cy="1047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DA85D1E-693B-4844-8114-29FDD9C1CE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055517" y="2750925"/>
                <a:ext cx="1137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2E5C709-0A46-454F-B843-062861507C1F}"/>
                  </a:ext>
                </a:extLst>
              </p14:cNvPr>
              <p14:cNvContentPartPr/>
              <p14:nvPr/>
            </p14:nvContentPartPr>
            <p14:xfrm>
              <a:off x="10095477" y="2538525"/>
              <a:ext cx="73080" cy="1040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2E5C709-0A46-454F-B843-062861507C1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091157" y="2534205"/>
                <a:ext cx="81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CFBC83B-517A-4E2A-8780-E8ECA7EBE675}"/>
                  </a:ext>
                </a:extLst>
              </p14:cNvPr>
              <p14:cNvContentPartPr/>
              <p14:nvPr/>
            </p14:nvContentPartPr>
            <p14:xfrm>
              <a:off x="10188357" y="2585325"/>
              <a:ext cx="64800" cy="22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CFBC83B-517A-4E2A-8780-E8ECA7EBE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84037" y="2581005"/>
                <a:ext cx="734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D90DFE6-F222-4A1E-A4A5-362B4D25D95A}"/>
                  </a:ext>
                </a:extLst>
              </p14:cNvPr>
              <p14:cNvContentPartPr/>
              <p14:nvPr/>
            </p14:nvContentPartPr>
            <p14:xfrm>
              <a:off x="10238037" y="2547885"/>
              <a:ext cx="95040" cy="111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D90DFE6-F222-4A1E-A4A5-362B4D25D95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33717" y="2543565"/>
                <a:ext cx="103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7A3A3AB-9232-4BBD-B868-3D6B2768CC9C}"/>
                  </a:ext>
                </a:extLst>
              </p14:cNvPr>
              <p14:cNvContentPartPr/>
              <p14:nvPr/>
            </p14:nvContentPartPr>
            <p14:xfrm>
              <a:off x="10528197" y="2694405"/>
              <a:ext cx="106560" cy="123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7A3A3AB-9232-4BBD-B868-3D6B2768CC9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523877" y="2690085"/>
                <a:ext cx="115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0D9CBD5-35D0-4777-BC65-7F796C3886C5}"/>
                  </a:ext>
                </a:extLst>
              </p14:cNvPr>
              <p14:cNvContentPartPr/>
              <p14:nvPr/>
            </p14:nvContentPartPr>
            <p14:xfrm>
              <a:off x="10659597" y="2775045"/>
              <a:ext cx="10440" cy="54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0D9CBD5-35D0-4777-BC65-7F796C3886C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55277" y="2770725"/>
                <a:ext cx="19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D40E16D-E8FB-4058-8B9E-9FC41036F461}"/>
                  </a:ext>
                </a:extLst>
              </p14:cNvPr>
              <p14:cNvContentPartPr/>
              <p14:nvPr/>
            </p14:nvContentPartPr>
            <p14:xfrm>
              <a:off x="10680837" y="2628885"/>
              <a:ext cx="87840" cy="1731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D40E16D-E8FB-4058-8B9E-9FC41036F4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76517" y="2624565"/>
                <a:ext cx="964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A820C58-46D4-4150-AAC8-71E300194C2A}"/>
                  </a:ext>
                </a:extLst>
              </p14:cNvPr>
              <p14:cNvContentPartPr/>
              <p14:nvPr/>
            </p14:nvContentPartPr>
            <p14:xfrm>
              <a:off x="10805757" y="2784405"/>
              <a:ext cx="2880" cy="9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A820C58-46D4-4150-AAC8-71E300194C2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801437" y="2780085"/>
                <a:ext cx="11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5E1B79-E40D-4F89-A84F-328F757DAB29}"/>
                  </a:ext>
                </a:extLst>
              </p14:cNvPr>
              <p14:cNvContentPartPr/>
              <p14:nvPr/>
            </p14:nvContentPartPr>
            <p14:xfrm>
              <a:off x="10910877" y="2700885"/>
              <a:ext cx="114120" cy="918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5E1B79-E40D-4F89-A84F-328F757DAB2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06557" y="2696565"/>
                <a:ext cx="122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D34EFC-2641-4A69-86DE-3734AC19BFF2}"/>
                  </a:ext>
                </a:extLst>
              </p14:cNvPr>
              <p14:cNvContentPartPr/>
              <p14:nvPr/>
            </p14:nvContentPartPr>
            <p14:xfrm>
              <a:off x="11082237" y="2724285"/>
              <a:ext cx="39240" cy="9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D34EFC-2641-4A69-86DE-3734AC19BF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077917" y="2719965"/>
                <a:ext cx="478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DCB7A1F-A6BC-4E83-9737-81B3C932F2D5}"/>
                  </a:ext>
                </a:extLst>
              </p14:cNvPr>
              <p14:cNvContentPartPr/>
              <p14:nvPr/>
            </p14:nvContentPartPr>
            <p14:xfrm>
              <a:off x="11059917" y="2745525"/>
              <a:ext cx="126000" cy="241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DCB7A1F-A6BC-4E83-9737-81B3C932F2D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55597" y="2741205"/>
                <a:ext cx="134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A09F4CE-3E45-4AEF-9CA3-9E7FA6B26540}"/>
                  </a:ext>
                </a:extLst>
              </p14:cNvPr>
              <p14:cNvContentPartPr/>
              <p14:nvPr/>
            </p14:nvContentPartPr>
            <p14:xfrm>
              <a:off x="11216517" y="2702685"/>
              <a:ext cx="104760" cy="2044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A09F4CE-3E45-4AEF-9CA3-9E7FA6B2654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12197" y="2698365"/>
                <a:ext cx="1134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319C73A-23AE-4B47-A74F-94DAF3FF7AF2}"/>
                  </a:ext>
                </a:extLst>
              </p14:cNvPr>
              <p14:cNvContentPartPr/>
              <p14:nvPr/>
            </p14:nvContentPartPr>
            <p14:xfrm>
              <a:off x="11282757" y="2758125"/>
              <a:ext cx="58320" cy="878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319C73A-23AE-4B47-A74F-94DAF3FF7AF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278437" y="2753805"/>
                <a:ext cx="669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FD8AAA1-4F21-447E-8259-8E7A82A8BEF3}"/>
                  </a:ext>
                </a:extLst>
              </p14:cNvPr>
              <p14:cNvContentPartPr/>
              <p14:nvPr/>
            </p14:nvContentPartPr>
            <p14:xfrm>
              <a:off x="11358357" y="2689725"/>
              <a:ext cx="61920" cy="1108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FD8AAA1-4F21-447E-8259-8E7A82A8BEF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354037" y="2685405"/>
                <a:ext cx="70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DF05E78-5D3B-4097-B8B5-70A4BB12B004}"/>
                  </a:ext>
                </a:extLst>
              </p14:cNvPr>
              <p14:cNvContentPartPr/>
              <p14:nvPr/>
            </p14:nvContentPartPr>
            <p14:xfrm>
              <a:off x="11367717" y="2707725"/>
              <a:ext cx="131400" cy="1072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DF05E78-5D3B-4097-B8B5-70A4BB12B00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363397" y="2703405"/>
                <a:ext cx="140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E5ACA74-70A3-4A5B-B964-F600A231E196}"/>
                  </a:ext>
                </a:extLst>
              </p14:cNvPr>
              <p14:cNvContentPartPr/>
              <p14:nvPr/>
            </p14:nvContentPartPr>
            <p14:xfrm>
              <a:off x="11526837" y="2699085"/>
              <a:ext cx="21960" cy="813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E5ACA74-70A3-4A5B-B964-F600A231E19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522517" y="2694765"/>
                <a:ext cx="30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6109147-EA75-4F70-B35E-EF96EA2ECCEE}"/>
                  </a:ext>
                </a:extLst>
              </p14:cNvPr>
              <p14:cNvContentPartPr/>
              <p14:nvPr/>
            </p14:nvContentPartPr>
            <p14:xfrm>
              <a:off x="11515677" y="2719605"/>
              <a:ext cx="80640" cy="75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6109147-EA75-4F70-B35E-EF96EA2ECCE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511357" y="2715285"/>
                <a:ext cx="89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10F2F42-FE1F-4D94-AC43-9050B035120D}"/>
                  </a:ext>
                </a:extLst>
              </p14:cNvPr>
              <p14:cNvContentPartPr/>
              <p14:nvPr/>
            </p14:nvContentPartPr>
            <p14:xfrm>
              <a:off x="11591637" y="2679285"/>
              <a:ext cx="112680" cy="1839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10F2F42-FE1F-4D94-AC43-9050B035120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587317" y="2674965"/>
                <a:ext cx="1213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A0A5927-4CBA-4AD7-B24A-E70B3692782B}"/>
                  </a:ext>
                </a:extLst>
              </p14:cNvPr>
              <p14:cNvContentPartPr/>
              <p14:nvPr/>
            </p14:nvContentPartPr>
            <p14:xfrm>
              <a:off x="11674797" y="2725725"/>
              <a:ext cx="90000" cy="907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A0A5927-4CBA-4AD7-B24A-E70B3692782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670477" y="2721405"/>
                <a:ext cx="986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8FFFE78-7B41-4782-8F72-97B878AC9912}"/>
                  </a:ext>
                </a:extLst>
              </p14:cNvPr>
              <p14:cNvContentPartPr/>
              <p14:nvPr/>
            </p14:nvContentPartPr>
            <p14:xfrm>
              <a:off x="11746437" y="2680005"/>
              <a:ext cx="115200" cy="1004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8FFFE78-7B41-4782-8F72-97B878AC991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742117" y="2675685"/>
                <a:ext cx="123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5FE97D54-792C-4AAC-98A3-B4B8C9364EC8}"/>
                  </a:ext>
                </a:extLst>
              </p14:cNvPr>
              <p14:cNvContentPartPr/>
              <p14:nvPr/>
            </p14:nvContentPartPr>
            <p14:xfrm>
              <a:off x="11820237" y="2745525"/>
              <a:ext cx="80640" cy="777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5FE97D54-792C-4AAC-98A3-B4B8C9364EC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815917" y="2741205"/>
                <a:ext cx="89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3C993FE-59B8-4248-A2E5-0C73CE62153B}"/>
                  </a:ext>
                </a:extLst>
              </p14:cNvPr>
              <p14:cNvContentPartPr/>
              <p14:nvPr/>
            </p14:nvContentPartPr>
            <p14:xfrm>
              <a:off x="9629637" y="3198405"/>
              <a:ext cx="182520" cy="334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3C993FE-59B8-4248-A2E5-0C73CE6215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625317" y="3194085"/>
                <a:ext cx="191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9DC1A9B-E7F3-42F2-91DD-BB63F8969895}"/>
                  </a:ext>
                </a:extLst>
              </p14:cNvPr>
              <p14:cNvContentPartPr/>
              <p14:nvPr/>
            </p14:nvContentPartPr>
            <p14:xfrm>
              <a:off x="9630717" y="3245925"/>
              <a:ext cx="176760" cy="23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9DC1A9B-E7F3-42F2-91DD-BB63F896989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626397" y="3241605"/>
                <a:ext cx="185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DF8A010-8A4B-4CE4-A252-E70AA5612849}"/>
                  </a:ext>
                </a:extLst>
              </p14:cNvPr>
              <p14:cNvContentPartPr/>
              <p14:nvPr/>
            </p14:nvContentPartPr>
            <p14:xfrm>
              <a:off x="9751677" y="3151245"/>
              <a:ext cx="87480" cy="2023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DF8A010-8A4B-4CE4-A252-E70AA561284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747357" y="3146925"/>
                <a:ext cx="96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C0E0CA7-C188-4A9D-B025-99946160B33A}"/>
                  </a:ext>
                </a:extLst>
              </p14:cNvPr>
              <p14:cNvContentPartPr/>
              <p14:nvPr/>
            </p14:nvContentPartPr>
            <p14:xfrm>
              <a:off x="10056957" y="3045405"/>
              <a:ext cx="14760" cy="1418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C0E0CA7-C188-4A9D-B025-99946160B33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052637" y="3041085"/>
                <a:ext cx="23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F6FD914-9DCC-476D-B232-63EDAD7B3EF0}"/>
                  </a:ext>
                </a:extLst>
              </p14:cNvPr>
              <p14:cNvContentPartPr/>
              <p14:nvPr/>
            </p14:nvContentPartPr>
            <p14:xfrm>
              <a:off x="9969837" y="3016965"/>
              <a:ext cx="153000" cy="169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F6FD914-9DCC-476D-B232-63EDAD7B3EF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965517" y="3012645"/>
                <a:ext cx="161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386C86F-B5E2-4B1D-860B-AA6CE85C3008}"/>
                  </a:ext>
                </a:extLst>
              </p14:cNvPr>
              <p14:cNvContentPartPr/>
              <p14:nvPr/>
            </p14:nvContentPartPr>
            <p14:xfrm>
              <a:off x="10168557" y="3060525"/>
              <a:ext cx="274680" cy="78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386C86F-B5E2-4B1D-860B-AA6CE85C300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164237" y="3056205"/>
                <a:ext cx="283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B000D8A-604F-4A1A-8DEC-E085866EE0A8}"/>
                  </a:ext>
                </a:extLst>
              </p14:cNvPr>
              <p14:cNvContentPartPr/>
              <p14:nvPr/>
            </p14:nvContentPartPr>
            <p14:xfrm>
              <a:off x="10441797" y="3078525"/>
              <a:ext cx="165240" cy="504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B000D8A-604F-4A1A-8DEC-E085866EE0A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437477" y="3074205"/>
                <a:ext cx="173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8235B0D-8725-4534-85EF-64B5D100ADC9}"/>
                  </a:ext>
                </a:extLst>
              </p14:cNvPr>
              <p14:cNvContentPartPr/>
              <p14:nvPr/>
            </p14:nvContentPartPr>
            <p14:xfrm>
              <a:off x="10630797" y="3022005"/>
              <a:ext cx="122040" cy="990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8235B0D-8725-4534-85EF-64B5D100ADC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626477" y="3017685"/>
                <a:ext cx="130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5290CD3-AF32-4F05-8163-D6852C942649}"/>
                  </a:ext>
                </a:extLst>
              </p14:cNvPr>
              <p14:cNvContentPartPr/>
              <p14:nvPr/>
            </p14:nvContentPartPr>
            <p14:xfrm>
              <a:off x="10886757" y="2981325"/>
              <a:ext cx="261000" cy="2055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5290CD3-AF32-4F05-8163-D6852C94264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882437" y="2977005"/>
                <a:ext cx="269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7C0BDAD-5343-4F95-84E4-5D53A217BC44}"/>
                  </a:ext>
                </a:extLst>
              </p14:cNvPr>
              <p14:cNvContentPartPr/>
              <p14:nvPr/>
            </p14:nvContentPartPr>
            <p14:xfrm>
              <a:off x="11129037" y="3069525"/>
              <a:ext cx="99000" cy="48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7C0BDAD-5343-4F95-84E4-5D53A217BC4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124717" y="3065205"/>
                <a:ext cx="107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CE79A72-D4C2-409C-952B-E01FA7A4CC60}"/>
                  </a:ext>
                </a:extLst>
              </p14:cNvPr>
              <p14:cNvContentPartPr/>
              <p14:nvPr/>
            </p14:nvContentPartPr>
            <p14:xfrm>
              <a:off x="11244237" y="2983845"/>
              <a:ext cx="115920" cy="1353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CE79A72-D4C2-409C-952B-E01FA7A4CC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39917" y="2979525"/>
                <a:ext cx="124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9B3B732-8A22-4B84-9FDC-A1AB23DD9905}"/>
                  </a:ext>
                </a:extLst>
              </p14:cNvPr>
              <p14:cNvContentPartPr/>
              <p14:nvPr/>
            </p14:nvContentPartPr>
            <p14:xfrm>
              <a:off x="11357277" y="2975205"/>
              <a:ext cx="5400" cy="356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9B3B732-8A22-4B84-9FDC-A1AB23DD990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352957" y="2970885"/>
                <a:ext cx="140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EDD30E0-F7FE-4F20-83C4-EAE710A2803A}"/>
                  </a:ext>
                </a:extLst>
              </p14:cNvPr>
              <p14:cNvContentPartPr/>
              <p14:nvPr/>
            </p14:nvContentPartPr>
            <p14:xfrm>
              <a:off x="11364837" y="3038205"/>
              <a:ext cx="178560" cy="730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EDD30E0-F7FE-4F20-83C4-EAE710A2803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360517" y="3033885"/>
                <a:ext cx="187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9BB9A83-6379-461D-A309-E93F9F9E6808}"/>
                  </a:ext>
                </a:extLst>
              </p14:cNvPr>
              <p14:cNvContentPartPr/>
              <p14:nvPr/>
            </p14:nvContentPartPr>
            <p14:xfrm>
              <a:off x="9875877" y="3451485"/>
              <a:ext cx="132120" cy="1486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9BB9A83-6379-461D-A309-E93F9F9E680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871557" y="3447165"/>
                <a:ext cx="140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CD680DF-B5CA-4A27-9B6D-E63E142A69C6}"/>
                  </a:ext>
                </a:extLst>
              </p14:cNvPr>
              <p14:cNvContentPartPr/>
              <p14:nvPr/>
            </p14:nvContentPartPr>
            <p14:xfrm>
              <a:off x="9906477" y="3505485"/>
              <a:ext cx="91800" cy="547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CD680DF-B5CA-4A27-9B6D-E63E142A69C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02157" y="3501165"/>
                <a:ext cx="100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9AFA322-A8D2-432D-BD86-F9C0C96CCB8E}"/>
                  </a:ext>
                </a:extLst>
              </p14:cNvPr>
              <p14:cNvContentPartPr/>
              <p14:nvPr/>
            </p14:nvContentPartPr>
            <p14:xfrm>
              <a:off x="10032477" y="3520965"/>
              <a:ext cx="65160" cy="82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9AFA322-A8D2-432D-BD86-F9C0C96CCB8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028157" y="3516645"/>
                <a:ext cx="738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3450CBC-7B0E-475F-A2C1-7027AF9C5205}"/>
                  </a:ext>
                </a:extLst>
              </p14:cNvPr>
              <p14:cNvContentPartPr/>
              <p14:nvPr/>
            </p14:nvContentPartPr>
            <p14:xfrm>
              <a:off x="10078197" y="3351405"/>
              <a:ext cx="2520" cy="666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3450CBC-7B0E-475F-A2C1-7027AF9C520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073877" y="3347085"/>
                <a:ext cx="11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CB70A42-4076-4B29-9055-86A8BCBFEE35}"/>
                  </a:ext>
                </a:extLst>
              </p14:cNvPr>
              <p14:cNvContentPartPr/>
              <p14:nvPr/>
            </p14:nvContentPartPr>
            <p14:xfrm>
              <a:off x="10009437" y="3335565"/>
              <a:ext cx="125640" cy="1148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CB70A42-4076-4B29-9055-86A8BCBFEE3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005117" y="3331245"/>
                <a:ext cx="1342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C0595A3-3CA4-4C7F-A5CE-47753BC58163}"/>
                  </a:ext>
                </a:extLst>
              </p14:cNvPr>
              <p14:cNvContentPartPr/>
              <p14:nvPr/>
            </p14:nvContentPartPr>
            <p14:xfrm>
              <a:off x="10209237" y="3378405"/>
              <a:ext cx="126720" cy="1908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C0595A3-3CA4-4C7F-A5CE-47753BC5816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204917" y="3374085"/>
                <a:ext cx="13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596B8E4-535E-4AAB-81C0-909B8D72371E}"/>
                  </a:ext>
                </a:extLst>
              </p14:cNvPr>
              <p14:cNvContentPartPr/>
              <p14:nvPr/>
            </p14:nvContentPartPr>
            <p14:xfrm>
              <a:off x="10345317" y="3438885"/>
              <a:ext cx="126720" cy="222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596B8E4-535E-4AAB-81C0-909B8D7237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340997" y="3434565"/>
                <a:ext cx="1353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91C16390-4027-43E4-8411-AD3A8BB5D539}"/>
                  </a:ext>
                </a:extLst>
              </p14:cNvPr>
              <p14:cNvContentPartPr/>
              <p14:nvPr/>
            </p14:nvContentPartPr>
            <p14:xfrm>
              <a:off x="10456557" y="3522405"/>
              <a:ext cx="63720" cy="896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91C16390-4027-43E4-8411-AD3A8BB5D53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452237" y="3518085"/>
                <a:ext cx="723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20E43A6-D710-4EDA-960B-DE144AAFB9A3}"/>
                  </a:ext>
                </a:extLst>
              </p14:cNvPr>
              <p14:cNvContentPartPr/>
              <p14:nvPr/>
            </p14:nvContentPartPr>
            <p14:xfrm>
              <a:off x="10540797" y="3538605"/>
              <a:ext cx="28440" cy="572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20E43A6-D710-4EDA-960B-DE144AAFB9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536477" y="3534285"/>
                <a:ext cx="370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FA3FBDD0-0AC3-43F9-AB2D-0A03ABDA1340}"/>
                  </a:ext>
                </a:extLst>
              </p14:cNvPr>
              <p14:cNvContentPartPr/>
              <p14:nvPr/>
            </p14:nvContentPartPr>
            <p14:xfrm>
              <a:off x="10585077" y="3432765"/>
              <a:ext cx="146160" cy="1065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FA3FBDD0-0AC3-43F9-AB2D-0A03ABDA134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580757" y="3428445"/>
                <a:ext cx="154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A63C5C8-4028-45D1-BED6-2676233ED2B2}"/>
                  </a:ext>
                </a:extLst>
              </p14:cNvPr>
              <p14:cNvContentPartPr/>
              <p14:nvPr/>
            </p14:nvContentPartPr>
            <p14:xfrm>
              <a:off x="10718637" y="3382365"/>
              <a:ext cx="95760" cy="196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A63C5C8-4028-45D1-BED6-2676233ED2B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714317" y="3378045"/>
                <a:ext cx="1044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76AA1C6-E4BF-44F9-8BCA-D4321F40293E}"/>
                  </a:ext>
                </a:extLst>
              </p14:cNvPr>
              <p14:cNvContentPartPr/>
              <p14:nvPr/>
            </p14:nvContentPartPr>
            <p14:xfrm>
              <a:off x="10889637" y="3439965"/>
              <a:ext cx="115200" cy="129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76AA1C6-E4BF-44F9-8BCA-D4321F40293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85317" y="3435645"/>
                <a:ext cx="123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E6F65C5-74DF-456F-BDDD-0AA0483398A5}"/>
                  </a:ext>
                </a:extLst>
              </p14:cNvPr>
              <p14:cNvContentPartPr/>
              <p14:nvPr/>
            </p14:nvContentPartPr>
            <p14:xfrm>
              <a:off x="10900077" y="3475965"/>
              <a:ext cx="118080" cy="111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E6F65C5-74DF-456F-BDDD-0AA0483398A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895757" y="3471645"/>
                <a:ext cx="1267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2CFA963-3E52-4ADE-9772-4BBD81A89EC9}"/>
                  </a:ext>
                </a:extLst>
              </p14:cNvPr>
              <p14:cNvContentPartPr/>
              <p14:nvPr/>
            </p14:nvContentPartPr>
            <p14:xfrm>
              <a:off x="11051277" y="3400005"/>
              <a:ext cx="125640" cy="1098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2CFA963-3E52-4ADE-9772-4BBD81A89EC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046957" y="3395685"/>
                <a:ext cx="134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F2AC764-07F1-40F9-B20E-A9F11B306889}"/>
                  </a:ext>
                </a:extLst>
              </p14:cNvPr>
              <p14:cNvContentPartPr/>
              <p14:nvPr/>
            </p14:nvContentPartPr>
            <p14:xfrm>
              <a:off x="11303277" y="3340245"/>
              <a:ext cx="129960" cy="842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F2AC764-07F1-40F9-B20E-A9F11B30688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298957" y="3335925"/>
                <a:ext cx="138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06B055A-B099-48C6-9883-A8CE2BEEC724}"/>
                  </a:ext>
                </a:extLst>
              </p14:cNvPr>
              <p14:cNvContentPartPr/>
              <p14:nvPr/>
            </p14:nvContentPartPr>
            <p14:xfrm>
              <a:off x="11228757" y="3418725"/>
              <a:ext cx="269640" cy="446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06B055A-B099-48C6-9883-A8CE2BEEC72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224437" y="3414405"/>
                <a:ext cx="278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C5BCAC72-0F42-4FAF-AA73-3AC298D7D98D}"/>
                  </a:ext>
                </a:extLst>
              </p14:cNvPr>
              <p14:cNvContentPartPr/>
              <p14:nvPr/>
            </p14:nvContentPartPr>
            <p14:xfrm>
              <a:off x="11288517" y="3501165"/>
              <a:ext cx="113760" cy="1512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C5BCAC72-0F42-4FAF-AA73-3AC298D7D98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284197" y="3496845"/>
                <a:ext cx="122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81DEF43-07CF-4C3E-9FA8-E8D96166874A}"/>
                  </a:ext>
                </a:extLst>
              </p14:cNvPr>
              <p14:cNvContentPartPr/>
              <p14:nvPr/>
            </p14:nvContentPartPr>
            <p14:xfrm>
              <a:off x="11386797" y="3536445"/>
              <a:ext cx="73440" cy="1058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81DEF43-07CF-4C3E-9FA8-E8D9616687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382477" y="3532125"/>
                <a:ext cx="82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0930969-2FF6-4717-BDF4-B65316844D03}"/>
                  </a:ext>
                </a:extLst>
              </p14:cNvPr>
              <p14:cNvContentPartPr/>
              <p14:nvPr/>
            </p14:nvContentPartPr>
            <p14:xfrm>
              <a:off x="10943997" y="3654165"/>
              <a:ext cx="45360" cy="4003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0930969-2FF6-4717-BDF4-B65316844D0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939677" y="3649845"/>
                <a:ext cx="540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69F9C43-4685-450C-AC6D-6B6AF4FD10F4}"/>
                  </a:ext>
                </a:extLst>
              </p14:cNvPr>
              <p14:cNvContentPartPr/>
              <p14:nvPr/>
            </p14:nvContentPartPr>
            <p14:xfrm>
              <a:off x="10753557" y="4008405"/>
              <a:ext cx="861120" cy="838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69F9C43-4685-450C-AC6D-6B6AF4FD10F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749237" y="4004085"/>
                <a:ext cx="8697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C1EA801-A38C-4590-B47A-24687F54A68C}"/>
                  </a:ext>
                </a:extLst>
              </p14:cNvPr>
              <p14:cNvContentPartPr/>
              <p14:nvPr/>
            </p14:nvContentPartPr>
            <p14:xfrm>
              <a:off x="11542677" y="3943965"/>
              <a:ext cx="177480" cy="1515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C1EA801-A38C-4590-B47A-24687F54A68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38357" y="3939645"/>
                <a:ext cx="186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FF67338-F5C2-4328-8554-1B67FDB4826C}"/>
                  </a:ext>
                </a:extLst>
              </p14:cNvPr>
              <p14:cNvContentPartPr/>
              <p14:nvPr/>
            </p14:nvContentPartPr>
            <p14:xfrm>
              <a:off x="10854357" y="3572085"/>
              <a:ext cx="156960" cy="1616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FF67338-F5C2-4328-8554-1B67FDB4826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50037" y="3567765"/>
                <a:ext cx="165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9025974-5E7D-4834-9474-42A5DE199544}"/>
                  </a:ext>
                </a:extLst>
              </p14:cNvPr>
              <p14:cNvContentPartPr/>
              <p14:nvPr/>
            </p14:nvContentPartPr>
            <p14:xfrm>
              <a:off x="10684077" y="3621405"/>
              <a:ext cx="83880" cy="1123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9025974-5E7D-4834-9474-42A5DE19954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679757" y="3617085"/>
                <a:ext cx="92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4DF0A66-6313-4253-8BAA-777DDDB0E495}"/>
                  </a:ext>
                </a:extLst>
              </p14:cNvPr>
              <p14:cNvContentPartPr/>
              <p14:nvPr/>
            </p14:nvContentPartPr>
            <p14:xfrm>
              <a:off x="10686957" y="3648405"/>
              <a:ext cx="90360" cy="504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4DF0A66-6313-4253-8BAA-777DDDB0E49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682637" y="3644085"/>
                <a:ext cx="99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AB63F125-2596-497B-868C-926839267363}"/>
                  </a:ext>
                </a:extLst>
              </p14:cNvPr>
              <p14:cNvContentPartPr/>
              <p14:nvPr/>
            </p14:nvContentPartPr>
            <p14:xfrm>
              <a:off x="11573637" y="4096965"/>
              <a:ext cx="57960" cy="961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AB63F125-2596-497B-868C-92683926736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569317" y="4092645"/>
                <a:ext cx="66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A979614-0F1A-4940-AE0B-EC9C14ED6C98}"/>
                  </a:ext>
                </a:extLst>
              </p14:cNvPr>
              <p14:cNvContentPartPr/>
              <p14:nvPr/>
            </p14:nvContentPartPr>
            <p14:xfrm>
              <a:off x="11570037" y="4130805"/>
              <a:ext cx="67320" cy="360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A979614-0F1A-4940-AE0B-EC9C14ED6C9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565717" y="4126485"/>
                <a:ext cx="75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D02F03D-AB85-4D33-B681-9A0701A307BF}"/>
                  </a:ext>
                </a:extLst>
              </p14:cNvPr>
              <p14:cNvContentPartPr/>
              <p14:nvPr/>
            </p14:nvContentPartPr>
            <p14:xfrm>
              <a:off x="11658957" y="4138725"/>
              <a:ext cx="54720" cy="586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D02F03D-AB85-4D33-B681-9A0701A307B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654637" y="4134405"/>
                <a:ext cx="633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0081CCD-3027-4860-A0B9-7EF1665CB693}"/>
                  </a:ext>
                </a:extLst>
              </p14:cNvPr>
              <p14:cNvContentPartPr/>
              <p14:nvPr/>
            </p14:nvContentPartPr>
            <p14:xfrm>
              <a:off x="10675437" y="3607365"/>
              <a:ext cx="103320" cy="1767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0081CCD-3027-4860-A0B9-7EF1665CB6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671117" y="3603045"/>
                <a:ext cx="111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EAA4620-5AFA-491D-B3B4-823958849902}"/>
                  </a:ext>
                </a:extLst>
              </p14:cNvPr>
              <p14:cNvContentPartPr/>
              <p14:nvPr/>
            </p14:nvContentPartPr>
            <p14:xfrm>
              <a:off x="10778037" y="3655965"/>
              <a:ext cx="63000" cy="1198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EAA4620-5AFA-491D-B3B4-82395884990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773717" y="3651645"/>
                <a:ext cx="71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811C89E-4B5F-4267-B40B-4F867BB59892}"/>
                  </a:ext>
                </a:extLst>
              </p14:cNvPr>
              <p14:cNvContentPartPr/>
              <p14:nvPr/>
            </p14:nvContentPartPr>
            <p14:xfrm>
              <a:off x="11186637" y="3217485"/>
              <a:ext cx="374760" cy="456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811C89E-4B5F-4267-B40B-4F867BB5989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182317" y="3213165"/>
                <a:ext cx="38340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4B2C9A1-74D5-4E74-8809-7E3785C9DAB7}"/>
                  </a:ext>
                </a:extLst>
              </p14:cNvPr>
              <p14:cNvContentPartPr/>
              <p14:nvPr/>
            </p14:nvContentPartPr>
            <p14:xfrm>
              <a:off x="11051637" y="3566325"/>
              <a:ext cx="438840" cy="4010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4B2C9A1-74D5-4E74-8809-7E3785C9DAB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047317" y="3562005"/>
                <a:ext cx="4474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12ACA6A-B01A-4EEE-801C-E20C54EF95EF}"/>
                  </a:ext>
                </a:extLst>
              </p14:cNvPr>
              <p14:cNvContentPartPr/>
              <p14:nvPr/>
            </p14:nvContentPartPr>
            <p14:xfrm>
              <a:off x="8747277" y="2309925"/>
              <a:ext cx="3129840" cy="10479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12ACA6A-B01A-4EEE-801C-E20C54EF95E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742957" y="2305605"/>
                <a:ext cx="313848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5739D9E-89A1-4942-B2E7-61B0BFA9D188}"/>
                  </a:ext>
                </a:extLst>
              </p14:cNvPr>
              <p14:cNvContentPartPr/>
              <p14:nvPr/>
            </p14:nvContentPartPr>
            <p14:xfrm>
              <a:off x="1097637" y="2089245"/>
              <a:ext cx="1467360" cy="188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5739D9E-89A1-4942-B2E7-61B0BFA9D18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93317" y="2084925"/>
                <a:ext cx="1476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0D25AED-FCE0-4923-9E3D-82FAF1D028F1}"/>
                  </a:ext>
                </a:extLst>
              </p14:cNvPr>
              <p14:cNvContentPartPr/>
              <p14:nvPr/>
            </p14:nvContentPartPr>
            <p14:xfrm>
              <a:off x="3001317" y="2173125"/>
              <a:ext cx="1311120" cy="975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0D25AED-FCE0-4923-9E3D-82FAF1D028F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996997" y="2168805"/>
                <a:ext cx="13197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5464186D-DE7A-453C-BB7E-31E933361316}"/>
              </a:ext>
            </a:extLst>
          </p:cNvPr>
          <p:cNvGrpSpPr/>
          <p:nvPr/>
        </p:nvGrpSpPr>
        <p:grpSpPr>
          <a:xfrm>
            <a:off x="3046677" y="1611525"/>
            <a:ext cx="3256560" cy="181440"/>
            <a:chOff x="3046677" y="1611525"/>
            <a:chExt cx="325656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D40A20E-0609-49CA-B7B5-AD8A566C45FD}"/>
                    </a:ext>
                  </a:extLst>
                </p14:cNvPr>
                <p14:cNvContentPartPr/>
                <p14:nvPr/>
              </p14:nvContentPartPr>
              <p14:xfrm>
                <a:off x="3168717" y="1641765"/>
                <a:ext cx="34200" cy="138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D40A20E-0609-49CA-B7B5-AD8A566C45F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64397" y="1637445"/>
                  <a:ext cx="42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D6895A8-5703-474D-B7E8-AB42B73154D6}"/>
                    </a:ext>
                  </a:extLst>
                </p14:cNvPr>
                <p14:cNvContentPartPr/>
                <p14:nvPr/>
              </p14:nvContentPartPr>
              <p14:xfrm>
                <a:off x="3046677" y="1618365"/>
                <a:ext cx="189000" cy="167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D6895A8-5703-474D-B7E8-AB42B73154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42357" y="1614045"/>
                  <a:ext cx="197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3A264FD-0C69-49E4-9B4F-77D8F86CDBE8}"/>
                    </a:ext>
                  </a:extLst>
                </p14:cNvPr>
                <p14:cNvContentPartPr/>
                <p14:nvPr/>
              </p14:nvContentPartPr>
              <p14:xfrm>
                <a:off x="3197877" y="1688565"/>
                <a:ext cx="388080" cy="66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3A264FD-0C69-49E4-9B4F-77D8F86CDBE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93557" y="1684245"/>
                  <a:ext cx="396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7C7495-EDE7-4327-A2CA-89CCF2111880}"/>
                    </a:ext>
                  </a:extLst>
                </p14:cNvPr>
                <p14:cNvContentPartPr/>
                <p14:nvPr/>
              </p14:nvContentPartPr>
              <p14:xfrm>
                <a:off x="3629877" y="1645365"/>
                <a:ext cx="299880" cy="106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7C7495-EDE7-4327-A2CA-89CCF211188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25557" y="1641045"/>
                  <a:ext cx="308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ED0E37-1355-48DA-AA66-341C4222C4FC}"/>
                    </a:ext>
                  </a:extLst>
                </p14:cNvPr>
                <p14:cNvContentPartPr/>
                <p14:nvPr/>
              </p14:nvContentPartPr>
              <p14:xfrm>
                <a:off x="4050717" y="1678485"/>
                <a:ext cx="96480" cy="86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ED0E37-1355-48DA-AA66-341C4222C4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46397" y="1674165"/>
                  <a:ext cx="10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3CC5DBC-E3DD-4061-94AD-CDCA8BE68DCD}"/>
                    </a:ext>
                  </a:extLst>
                </p14:cNvPr>
                <p14:cNvContentPartPr/>
                <p14:nvPr/>
              </p14:nvContentPartPr>
              <p14:xfrm>
                <a:off x="4181037" y="1632765"/>
                <a:ext cx="36720" cy="105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3CC5DBC-E3DD-4061-94AD-CDCA8BE68D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76717" y="1628445"/>
                  <a:ext cx="45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A47489C-841A-4456-8426-D7FD082C6723}"/>
                    </a:ext>
                  </a:extLst>
                </p14:cNvPr>
                <p14:cNvContentPartPr/>
                <p14:nvPr/>
              </p14:nvContentPartPr>
              <p14:xfrm>
                <a:off x="4242957" y="1611525"/>
                <a:ext cx="148320" cy="127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A47489C-841A-4456-8426-D7FD082C672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38637" y="1607205"/>
                  <a:ext cx="15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7448A-F1E4-44EC-9B2A-65862790D5C9}"/>
                    </a:ext>
                  </a:extLst>
                </p14:cNvPr>
                <p14:cNvContentPartPr/>
                <p14:nvPr/>
              </p14:nvContentPartPr>
              <p14:xfrm>
                <a:off x="4397037" y="1672365"/>
                <a:ext cx="77040" cy="66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7448A-F1E4-44EC-9B2A-65862790D5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92717" y="1668045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B483CAC-62CE-4259-8A78-FE810F0DD68F}"/>
                    </a:ext>
                  </a:extLst>
                </p14:cNvPr>
                <p14:cNvContentPartPr/>
                <p14:nvPr/>
              </p14:nvContentPartPr>
              <p14:xfrm>
                <a:off x="4647597" y="1616925"/>
                <a:ext cx="185760" cy="109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B483CAC-62CE-4259-8A78-FE810F0DD6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43277" y="1612605"/>
                  <a:ext cx="19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14499-1A96-4193-AE5F-CF7082D33249}"/>
                    </a:ext>
                  </a:extLst>
                </p14:cNvPr>
                <p14:cNvContentPartPr/>
                <p14:nvPr/>
              </p14:nvContentPartPr>
              <p14:xfrm>
                <a:off x="4846677" y="1678485"/>
                <a:ext cx="16560" cy="51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14499-1A96-4193-AE5F-CF7082D332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42357" y="1674165"/>
                  <a:ext cx="25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B41EDC7-E334-436C-BFAB-65008D48E5C1}"/>
                    </a:ext>
                  </a:extLst>
                </p14:cNvPr>
                <p14:cNvContentPartPr/>
                <p14:nvPr/>
              </p14:nvContentPartPr>
              <p14:xfrm>
                <a:off x="4870797" y="1623045"/>
                <a:ext cx="239040" cy="103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B41EDC7-E334-436C-BFAB-65008D48E5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66477" y="1618725"/>
                  <a:ext cx="247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3F56E9B-ED37-45A2-91AC-7D362C54AC1A}"/>
                    </a:ext>
                  </a:extLst>
                </p14:cNvPr>
                <p14:cNvContentPartPr/>
                <p14:nvPr/>
              </p14:nvContentPartPr>
              <p14:xfrm>
                <a:off x="5245557" y="1630965"/>
                <a:ext cx="105480" cy="10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3F56E9B-ED37-45A2-91AC-7D362C54AC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41237" y="1626645"/>
                  <a:ext cx="11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5F6CA84-0AC7-49FD-B563-F744B5B791D9}"/>
                    </a:ext>
                  </a:extLst>
                </p14:cNvPr>
                <p14:cNvContentPartPr/>
                <p14:nvPr/>
              </p14:nvContentPartPr>
              <p14:xfrm>
                <a:off x="5353557" y="1641045"/>
                <a:ext cx="104400" cy="73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5F6CA84-0AC7-49FD-B563-F744B5B791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49237" y="1636725"/>
                  <a:ext cx="113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85C1E5-3988-4C32-88FD-5DDD548B58CF}"/>
                    </a:ext>
                  </a:extLst>
                </p14:cNvPr>
                <p14:cNvContentPartPr/>
                <p14:nvPr/>
              </p14:nvContentPartPr>
              <p14:xfrm>
                <a:off x="5469837" y="1650405"/>
                <a:ext cx="229320" cy="61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85C1E5-3988-4C32-88FD-5DDD548B58C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65517" y="1646085"/>
                  <a:ext cx="237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85C230A-1B4F-4AF7-8C95-811F998FBD3D}"/>
                    </a:ext>
                  </a:extLst>
                </p14:cNvPr>
                <p14:cNvContentPartPr/>
                <p14:nvPr/>
              </p14:nvContentPartPr>
              <p14:xfrm>
                <a:off x="5703117" y="1672365"/>
                <a:ext cx="255240" cy="39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85C230A-1B4F-4AF7-8C95-811F998FBD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98797" y="1668045"/>
                  <a:ext cx="263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902CD34-7AAE-483F-87AE-3E9029FA696E}"/>
                    </a:ext>
                  </a:extLst>
                </p14:cNvPr>
                <p14:cNvContentPartPr/>
                <p14:nvPr/>
              </p14:nvContentPartPr>
              <p14:xfrm>
                <a:off x="5999757" y="1668405"/>
                <a:ext cx="303480" cy="124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902CD34-7AAE-483F-87AE-3E9029FA69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95437" y="1664085"/>
                  <a:ext cx="31212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39697889-0742-4F94-B024-F4B81076ADBE}"/>
                  </a:ext>
                </a:extLst>
              </p14:cNvPr>
              <p14:cNvContentPartPr/>
              <p14:nvPr/>
            </p14:nvContentPartPr>
            <p14:xfrm>
              <a:off x="2001957" y="3040365"/>
              <a:ext cx="1411200" cy="20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39697889-0742-4F94-B024-F4B81076ADB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997637" y="3036045"/>
                <a:ext cx="1419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08AD5FB-F44C-457C-976E-2F28C86EB227}"/>
                  </a:ext>
                </a:extLst>
              </p14:cNvPr>
              <p14:cNvContentPartPr/>
              <p14:nvPr/>
            </p14:nvContentPartPr>
            <p14:xfrm>
              <a:off x="1071717" y="1312725"/>
              <a:ext cx="4418640" cy="6012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08AD5FB-F44C-457C-976E-2F28C86EB22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67397" y="1308405"/>
                <a:ext cx="4427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59D47A3E-7646-42C3-BE53-219503A64D28}"/>
                  </a:ext>
                </a:extLst>
              </p14:cNvPr>
              <p14:cNvContentPartPr/>
              <p14:nvPr/>
            </p14:nvContentPartPr>
            <p14:xfrm>
              <a:off x="3706197" y="1276005"/>
              <a:ext cx="1477440" cy="630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59D47A3E-7646-42C3-BE53-219503A64D2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701877" y="1271685"/>
                <a:ext cx="1486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512A26C-0F5A-48A1-AD5F-F4F781ED77D4}"/>
                  </a:ext>
                </a:extLst>
              </p14:cNvPr>
              <p14:cNvContentPartPr/>
              <p14:nvPr/>
            </p14:nvContentPartPr>
            <p14:xfrm>
              <a:off x="581037" y="1084485"/>
              <a:ext cx="232200" cy="28677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512A26C-0F5A-48A1-AD5F-F4F781ED77D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76717" y="1080165"/>
                <a:ext cx="240840" cy="28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BDD60712-5D78-47DD-9EC8-D23245537CF3}"/>
                  </a:ext>
                </a:extLst>
              </p14:cNvPr>
              <p14:cNvContentPartPr/>
              <p14:nvPr/>
            </p14:nvContentPartPr>
            <p14:xfrm>
              <a:off x="7498437" y="3400005"/>
              <a:ext cx="1958040" cy="7398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BDD60712-5D78-47DD-9EC8-D23245537CF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494117" y="3395685"/>
                <a:ext cx="1966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8809E7F-A5CD-4E1E-BF8A-A292B9D869C2}"/>
                  </a:ext>
                </a:extLst>
              </p14:cNvPr>
              <p14:cNvContentPartPr/>
              <p14:nvPr/>
            </p14:nvContentPartPr>
            <p14:xfrm>
              <a:off x="7432917" y="3412605"/>
              <a:ext cx="1927080" cy="7632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8809E7F-A5CD-4E1E-BF8A-A292B9D869C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428597" y="3408285"/>
                <a:ext cx="1935720" cy="77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D4633FE9-01D8-4B9E-B3C2-3659FCFD6F65}"/>
              </a:ext>
            </a:extLst>
          </p:cNvPr>
          <p:cNvGrpSpPr/>
          <p:nvPr/>
        </p:nvGrpSpPr>
        <p:grpSpPr>
          <a:xfrm>
            <a:off x="9518397" y="777045"/>
            <a:ext cx="2141640" cy="1653480"/>
            <a:chOff x="9518397" y="777045"/>
            <a:chExt cx="2141640" cy="16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3B9B4D5-7C8A-4322-B0A9-2C1DFB33E671}"/>
                    </a:ext>
                  </a:extLst>
                </p14:cNvPr>
                <p14:cNvContentPartPr/>
                <p14:nvPr/>
              </p14:nvContentPartPr>
              <p14:xfrm>
                <a:off x="9798837" y="957045"/>
                <a:ext cx="58680" cy="1175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3B9B4D5-7C8A-4322-B0A9-2C1DFB33E6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94517" y="952725"/>
                  <a:ext cx="6732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3C7CD0C-D12D-4A03-A7F8-BABFF9B1339B}"/>
                    </a:ext>
                  </a:extLst>
                </p14:cNvPr>
                <p14:cNvContentPartPr/>
                <p14:nvPr/>
              </p14:nvContentPartPr>
              <p14:xfrm>
                <a:off x="9606237" y="2024445"/>
                <a:ext cx="1854000" cy="42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3C7CD0C-D12D-4A03-A7F8-BABFF9B1339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01917" y="2020125"/>
                  <a:ext cx="186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54C4BC-A335-447E-9728-F05B17B7B074}"/>
                    </a:ext>
                  </a:extLst>
                </p14:cNvPr>
                <p14:cNvContentPartPr/>
                <p14:nvPr/>
              </p14:nvContentPartPr>
              <p14:xfrm>
                <a:off x="11420277" y="1974765"/>
                <a:ext cx="176040" cy="218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54C4BC-A335-447E-9728-F05B17B7B0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15957" y="1970445"/>
                  <a:ext cx="184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06762A-1E50-41D3-BD30-5CCABD7C9410}"/>
                    </a:ext>
                  </a:extLst>
                </p14:cNvPr>
                <p14:cNvContentPartPr/>
                <p14:nvPr/>
              </p14:nvContentPartPr>
              <p14:xfrm>
                <a:off x="9686877" y="777045"/>
                <a:ext cx="255600" cy="224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06762A-1E50-41D3-BD30-5CCABD7C94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82557" y="772725"/>
                  <a:ext cx="264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FF37F3-7D62-4817-B7ED-2CD77B31323A}"/>
                    </a:ext>
                  </a:extLst>
                </p14:cNvPr>
                <p14:cNvContentPartPr/>
                <p14:nvPr/>
              </p14:nvContentPartPr>
              <p14:xfrm>
                <a:off x="9518397" y="790005"/>
                <a:ext cx="131760" cy="191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FF37F3-7D62-4817-B7ED-2CD77B3132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14077" y="785685"/>
                  <a:ext cx="14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5DB059E-25B4-4922-8632-BB1A5EC4FB2B}"/>
                    </a:ext>
                  </a:extLst>
                </p14:cNvPr>
                <p14:cNvContentPartPr/>
                <p14:nvPr/>
              </p14:nvContentPartPr>
              <p14:xfrm>
                <a:off x="11149557" y="2280765"/>
                <a:ext cx="173520" cy="149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5DB059E-25B4-4922-8632-BB1A5EC4FB2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45237" y="2276445"/>
                  <a:ext cx="18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9ECA4A-724E-4564-9C97-2F5336A05507}"/>
                    </a:ext>
                  </a:extLst>
                </p14:cNvPr>
                <p14:cNvContentPartPr/>
                <p14:nvPr/>
              </p14:nvContentPartPr>
              <p14:xfrm>
                <a:off x="11215077" y="2302005"/>
                <a:ext cx="128160" cy="57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9ECA4A-724E-4564-9C97-2F5336A0550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10757" y="2297685"/>
                  <a:ext cx="136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5DD9198-6AC8-4AE9-92A3-B869472FE26A}"/>
                    </a:ext>
                  </a:extLst>
                </p14:cNvPr>
                <p14:cNvContentPartPr/>
                <p14:nvPr/>
              </p14:nvContentPartPr>
              <p14:xfrm>
                <a:off x="10040757" y="998085"/>
                <a:ext cx="1004040" cy="82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5DD9198-6AC8-4AE9-92A3-B869472FE26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36437" y="993765"/>
                  <a:ext cx="101268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7268301-65D6-496E-9B77-1785D5C64C10}"/>
                    </a:ext>
                  </a:extLst>
                </p14:cNvPr>
                <p14:cNvContentPartPr/>
                <p14:nvPr/>
              </p14:nvContentPartPr>
              <p14:xfrm>
                <a:off x="10249917" y="887565"/>
                <a:ext cx="1118160" cy="842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7268301-65D6-496E-9B77-1785D5C64C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45597" y="883245"/>
                  <a:ext cx="112680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15B539-1727-42A3-B173-57D8605EAB07}"/>
                    </a:ext>
                  </a:extLst>
                </p14:cNvPr>
                <p14:cNvContentPartPr/>
                <p14:nvPr/>
              </p14:nvContentPartPr>
              <p14:xfrm>
                <a:off x="11283477" y="849765"/>
                <a:ext cx="99000" cy="109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15B539-1727-42A3-B173-57D8605EAB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79157" y="845445"/>
                  <a:ext cx="107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116AF8B-72A0-42C6-90A5-82793A5BE603}"/>
                    </a:ext>
                  </a:extLst>
                </p14:cNvPr>
                <p14:cNvContentPartPr/>
                <p14:nvPr/>
              </p14:nvContentPartPr>
              <p14:xfrm>
                <a:off x="11536917" y="1700805"/>
                <a:ext cx="25200" cy="112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116AF8B-72A0-42C6-90A5-82793A5BE60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532597" y="1696485"/>
                  <a:ext cx="33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2395FC-5CAC-4948-912D-27DFB758546C}"/>
                    </a:ext>
                  </a:extLst>
                </p14:cNvPr>
                <p14:cNvContentPartPr/>
                <p14:nvPr/>
              </p14:nvContentPartPr>
              <p14:xfrm>
                <a:off x="11456277" y="1681725"/>
                <a:ext cx="203760" cy="165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2395FC-5CAC-4948-912D-27DFB758546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51957" y="1677405"/>
                  <a:ext cx="21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F7CB5AD-3573-4547-80FC-9EEC9D2D9B37}"/>
                    </a:ext>
                  </a:extLst>
                </p14:cNvPr>
                <p14:cNvContentPartPr/>
                <p14:nvPr/>
              </p14:nvContentPartPr>
              <p14:xfrm>
                <a:off x="9858597" y="1071165"/>
                <a:ext cx="1000440" cy="442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F7CB5AD-3573-4547-80FC-9EEC9D2D9B3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54277" y="1066845"/>
                  <a:ext cx="1009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D047E6E-F9B0-4D89-B219-28B8E484AB28}"/>
                    </a:ext>
                  </a:extLst>
                </p14:cNvPr>
                <p14:cNvContentPartPr/>
                <p14:nvPr/>
              </p14:nvContentPartPr>
              <p14:xfrm>
                <a:off x="9835557" y="1526925"/>
                <a:ext cx="1045800" cy="40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D047E6E-F9B0-4D89-B219-28B8E484AB2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31237" y="1522605"/>
                  <a:ext cx="1054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39A5338-5B16-4410-B084-FEEB4E988F02}"/>
                    </a:ext>
                  </a:extLst>
                </p14:cNvPr>
                <p14:cNvContentPartPr/>
                <p14:nvPr/>
              </p14:nvContentPartPr>
              <p14:xfrm>
                <a:off x="9872997" y="1320645"/>
                <a:ext cx="846000" cy="20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39A5338-5B16-4410-B084-FEEB4E988F0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68677" y="1316325"/>
                  <a:ext cx="854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DE56D9-8D45-4BE1-A8F5-9436ADD852C9}"/>
                    </a:ext>
                  </a:extLst>
                </p14:cNvPr>
                <p14:cNvContentPartPr/>
                <p14:nvPr/>
              </p14:nvContentPartPr>
              <p14:xfrm>
                <a:off x="9683997" y="1140285"/>
                <a:ext cx="7920" cy="105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DE56D9-8D45-4BE1-A8F5-9436ADD852C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79677" y="1135965"/>
                  <a:ext cx="16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29A46CF-B462-4997-85FF-FBBC594E76B8}"/>
                    </a:ext>
                  </a:extLst>
                </p14:cNvPr>
                <p14:cNvContentPartPr/>
                <p14:nvPr/>
              </p14:nvContentPartPr>
              <p14:xfrm>
                <a:off x="9656637" y="1235325"/>
                <a:ext cx="87480" cy="56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29A46CF-B462-4997-85FF-FBBC594E76B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52317" y="1231005"/>
                  <a:ext cx="96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F7F3F54-CBF3-4D0B-869A-523A6C57F2D9}"/>
                    </a:ext>
                  </a:extLst>
                </p14:cNvPr>
                <p14:cNvContentPartPr/>
                <p14:nvPr/>
              </p14:nvContentPartPr>
              <p14:xfrm>
                <a:off x="9662037" y="1422525"/>
                <a:ext cx="7560" cy="98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F7F3F54-CBF3-4D0B-869A-523A6C57F2D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57717" y="1418205"/>
                  <a:ext cx="16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0F629A7-47DD-48BF-8A31-193D34C1F1EF}"/>
                    </a:ext>
                  </a:extLst>
                </p14:cNvPr>
                <p14:cNvContentPartPr/>
                <p14:nvPr/>
              </p14:nvContentPartPr>
              <p14:xfrm>
                <a:off x="9610557" y="1353765"/>
                <a:ext cx="95400" cy="108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0F629A7-47DD-48BF-8A31-193D34C1F1E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06237" y="1349445"/>
                  <a:ext cx="1040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B86DC010-9DBD-4206-B476-DE61CE41E487}"/>
              </a:ext>
            </a:extLst>
          </p:cNvPr>
          <p:cNvGrpSpPr/>
          <p:nvPr/>
        </p:nvGrpSpPr>
        <p:grpSpPr>
          <a:xfrm>
            <a:off x="194757" y="4039005"/>
            <a:ext cx="1923840" cy="890280"/>
            <a:chOff x="194757" y="4039005"/>
            <a:chExt cx="192384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24516D5-8AD1-4CC3-A018-1695BC5A2B5A}"/>
                    </a:ext>
                  </a:extLst>
                </p14:cNvPr>
                <p14:cNvContentPartPr/>
                <p14:nvPr/>
              </p14:nvContentPartPr>
              <p14:xfrm>
                <a:off x="886677" y="4122525"/>
                <a:ext cx="42120" cy="637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24516D5-8AD1-4CC3-A018-1695BC5A2B5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2357" y="4118205"/>
                  <a:ext cx="5076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ECA40E0-481F-4033-A9F7-F99CF140A3AA}"/>
                    </a:ext>
                  </a:extLst>
                </p14:cNvPr>
                <p14:cNvContentPartPr/>
                <p14:nvPr/>
              </p14:nvContentPartPr>
              <p14:xfrm>
                <a:off x="735477" y="4662165"/>
                <a:ext cx="1134360" cy="47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ECA40E0-481F-4033-A9F7-F99CF140A3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1157" y="4657845"/>
                  <a:ext cx="1143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1826816-FDE2-400D-9DA8-032B5DBC0476}"/>
                    </a:ext>
                  </a:extLst>
                </p14:cNvPr>
                <p14:cNvContentPartPr/>
                <p14:nvPr/>
              </p14:nvContentPartPr>
              <p14:xfrm>
                <a:off x="1826997" y="4616085"/>
                <a:ext cx="130320" cy="164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1826816-FDE2-400D-9DA8-032B5DBC047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22677" y="4611765"/>
                  <a:ext cx="13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04CD8F8-2F87-40F1-A748-CC8F2F5D1F5E}"/>
                    </a:ext>
                  </a:extLst>
                </p14:cNvPr>
                <p14:cNvContentPartPr/>
                <p14:nvPr/>
              </p14:nvContentPartPr>
              <p14:xfrm>
                <a:off x="767157" y="4039005"/>
                <a:ext cx="205200" cy="1141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04CD8F8-2F87-40F1-A748-CC8F2F5D1F5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2837" y="4034685"/>
                  <a:ext cx="21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E59652D-9C72-436C-8979-5CB01F920596}"/>
                    </a:ext>
                  </a:extLst>
                </p14:cNvPr>
                <p14:cNvContentPartPr/>
                <p14:nvPr/>
              </p14:nvContentPartPr>
              <p14:xfrm>
                <a:off x="424797" y="4075005"/>
                <a:ext cx="106920" cy="630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E59652D-9C72-436C-8979-5CB01F92059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0477" y="4070685"/>
                  <a:ext cx="11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BF6D34A-1A72-439C-882D-69C05051B0E7}"/>
                    </a:ext>
                  </a:extLst>
                </p14:cNvPr>
                <p14:cNvContentPartPr/>
                <p14:nvPr/>
              </p14:nvContentPartPr>
              <p14:xfrm>
                <a:off x="550797" y="4077885"/>
                <a:ext cx="45000" cy="468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BF6D34A-1A72-439C-882D-69C05051B0E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6477" y="4073565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1E42750-0182-468C-82BF-DD6C00455493}"/>
                    </a:ext>
                  </a:extLst>
                </p14:cNvPr>
                <p14:cNvContentPartPr/>
                <p14:nvPr/>
              </p14:nvContentPartPr>
              <p14:xfrm>
                <a:off x="604077" y="4078245"/>
                <a:ext cx="85680" cy="138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1E42750-0182-468C-82BF-DD6C0045549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9757" y="4073925"/>
                  <a:ext cx="9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6C1F357-0E29-461E-A199-82C26900F972}"/>
                    </a:ext>
                  </a:extLst>
                </p14:cNvPr>
                <p14:cNvContentPartPr/>
                <p14:nvPr/>
              </p14:nvContentPartPr>
              <p14:xfrm>
                <a:off x="697677" y="4075365"/>
                <a:ext cx="25920" cy="34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6C1F357-0E29-461E-A199-82C26900F97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3357" y="4071045"/>
                  <a:ext cx="3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18A80C5-F16C-48D8-807D-45C060C1AC90}"/>
                    </a:ext>
                  </a:extLst>
                </p14:cNvPr>
                <p14:cNvContentPartPr/>
                <p14:nvPr/>
              </p14:nvContentPartPr>
              <p14:xfrm>
                <a:off x="675357" y="4067445"/>
                <a:ext cx="72000" cy="75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18A80C5-F16C-48D8-807D-45C060C1AC9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1037" y="4063125"/>
                  <a:ext cx="80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CA26F33-7FA1-40FF-9626-3C46FEB827F2}"/>
                    </a:ext>
                  </a:extLst>
                </p14:cNvPr>
                <p14:cNvContentPartPr/>
                <p14:nvPr/>
              </p14:nvContentPartPr>
              <p14:xfrm>
                <a:off x="1627917" y="4829565"/>
                <a:ext cx="110520" cy="972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CA26F33-7FA1-40FF-9626-3C46FEB827F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623597" y="4825245"/>
                  <a:ext cx="119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0E1F8C0-C162-4AC5-B52F-C8671D2E09CE}"/>
                    </a:ext>
                  </a:extLst>
                </p14:cNvPr>
                <p14:cNvContentPartPr/>
                <p14:nvPr/>
              </p14:nvContentPartPr>
              <p14:xfrm>
                <a:off x="1736637" y="4833525"/>
                <a:ext cx="123120" cy="770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0E1F8C0-C162-4AC5-B52F-C8671D2E09C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32317" y="4829205"/>
                  <a:ext cx="131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3A4C521-0E5F-4524-9B8E-C6B51B15BEAA}"/>
                    </a:ext>
                  </a:extLst>
                </p14:cNvPr>
                <p14:cNvContentPartPr/>
                <p14:nvPr/>
              </p14:nvContentPartPr>
              <p14:xfrm>
                <a:off x="1859037" y="4810485"/>
                <a:ext cx="61560" cy="835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3A4C521-0E5F-4524-9B8E-C6B51B15BEA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54717" y="4806165"/>
                  <a:ext cx="7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9EB74F-AE36-44A0-91A7-3FDCFAD1EA2B}"/>
                    </a:ext>
                  </a:extLst>
                </p14:cNvPr>
                <p14:cNvContentPartPr/>
                <p14:nvPr/>
              </p14:nvContentPartPr>
              <p14:xfrm>
                <a:off x="1888557" y="4806525"/>
                <a:ext cx="230040" cy="122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9EB74F-AE36-44A0-91A7-3FDCFAD1EA2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84237" y="4802205"/>
                  <a:ext cx="238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372E55A-66EE-4F92-AA6F-F2D03623E556}"/>
                    </a:ext>
                  </a:extLst>
                </p14:cNvPr>
                <p14:cNvContentPartPr/>
                <p14:nvPr/>
              </p14:nvContentPartPr>
              <p14:xfrm>
                <a:off x="194757" y="4063125"/>
                <a:ext cx="117000" cy="792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372E55A-66EE-4F92-AA6F-F2D03623E55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0437" y="4058805"/>
                  <a:ext cx="125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7004F35-796E-4661-86EB-A9DE6BA93D1A}"/>
                    </a:ext>
                  </a:extLst>
                </p14:cNvPr>
                <p14:cNvContentPartPr/>
                <p14:nvPr/>
              </p14:nvContentPartPr>
              <p14:xfrm>
                <a:off x="1102677" y="4148085"/>
                <a:ext cx="590400" cy="4104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7004F35-796E-4661-86EB-A9DE6BA93D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8357" y="4143765"/>
                  <a:ext cx="5990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E2DC6B9-B94A-4FE3-95A6-6DE18AC57FE4}"/>
                    </a:ext>
                  </a:extLst>
                </p14:cNvPr>
                <p14:cNvContentPartPr/>
                <p14:nvPr/>
              </p14:nvContentPartPr>
              <p14:xfrm>
                <a:off x="1202757" y="4080765"/>
                <a:ext cx="455400" cy="4546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E2DC6B9-B94A-4FE3-95A6-6DE18AC57FE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8437" y="4076445"/>
                  <a:ext cx="4640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992F834-E33D-488C-A329-6376CF188FF6}"/>
                    </a:ext>
                  </a:extLst>
                </p14:cNvPr>
                <p14:cNvContentPartPr/>
                <p14:nvPr/>
              </p14:nvContentPartPr>
              <p14:xfrm>
                <a:off x="911877" y="4255365"/>
                <a:ext cx="243360" cy="38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992F834-E33D-488C-A329-6376CF188F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7557" y="4251045"/>
                  <a:ext cx="252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DBD2476-63E1-45D8-B128-0B6980EFE506}"/>
                    </a:ext>
                  </a:extLst>
                </p14:cNvPr>
                <p14:cNvContentPartPr/>
                <p14:nvPr/>
              </p14:nvContentPartPr>
              <p14:xfrm>
                <a:off x="1324077" y="4244925"/>
                <a:ext cx="168480" cy="15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DBD2476-63E1-45D8-B128-0B6980EFE5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9757" y="4240605"/>
                  <a:ext cx="177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F5DD432-0A5B-49D6-99E0-B21A1FE805BE}"/>
                    </a:ext>
                  </a:extLst>
                </p14:cNvPr>
                <p14:cNvContentPartPr/>
                <p14:nvPr/>
              </p14:nvContentPartPr>
              <p14:xfrm>
                <a:off x="876237" y="4455885"/>
                <a:ext cx="303480" cy="230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F5DD432-0A5B-49D6-99E0-B21A1FE805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1917" y="4451565"/>
                  <a:ext cx="31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877A1E2-FE49-4CD9-8DEA-8F3E2E97D311}"/>
                    </a:ext>
                  </a:extLst>
                </p14:cNvPr>
                <p14:cNvContentPartPr/>
                <p14:nvPr/>
              </p14:nvContentPartPr>
              <p14:xfrm>
                <a:off x="1367997" y="4440405"/>
                <a:ext cx="172800" cy="252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877A1E2-FE49-4CD9-8DEA-8F3E2E97D31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363677" y="4436085"/>
                  <a:ext cx="18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2FB5014-3EB9-4B64-8AB0-1D9A58D33AE6}"/>
                    </a:ext>
                  </a:extLst>
                </p14:cNvPr>
                <p14:cNvContentPartPr/>
                <p14:nvPr/>
              </p14:nvContentPartPr>
              <p14:xfrm>
                <a:off x="831957" y="4266885"/>
                <a:ext cx="5040" cy="47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2FB5014-3EB9-4B64-8AB0-1D9A58D33AE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7637" y="4262565"/>
                  <a:ext cx="1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D26A747-FAA2-4B01-8F80-F39EC5A15CB5}"/>
                    </a:ext>
                  </a:extLst>
                </p14:cNvPr>
                <p14:cNvContentPartPr/>
                <p14:nvPr/>
              </p14:nvContentPartPr>
              <p14:xfrm>
                <a:off x="782637" y="4301805"/>
                <a:ext cx="71280" cy="64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D26A747-FAA2-4B01-8F80-F39EC5A15C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8317" y="4297485"/>
                  <a:ext cx="79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D717D1A-8F41-4810-AFE7-DA5C4E528E5A}"/>
                    </a:ext>
                  </a:extLst>
                </p14:cNvPr>
                <p14:cNvContentPartPr/>
                <p14:nvPr/>
              </p14:nvContentPartPr>
              <p14:xfrm>
                <a:off x="808557" y="4424565"/>
                <a:ext cx="2160" cy="666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D717D1A-8F41-4810-AFE7-DA5C4E528E5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4237" y="4420245"/>
                  <a:ext cx="10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9C20BF9-8D20-4993-8AB7-69B579504ADF}"/>
                    </a:ext>
                  </a:extLst>
                </p14:cNvPr>
                <p14:cNvContentPartPr/>
                <p14:nvPr/>
              </p14:nvContentPartPr>
              <p14:xfrm>
                <a:off x="786237" y="4388925"/>
                <a:ext cx="54720" cy="60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9C20BF9-8D20-4993-8AB7-69B579504AD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1917" y="4384605"/>
                  <a:ext cx="63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27C3988-50A5-48AB-8DAB-88F29B962114}"/>
                    </a:ext>
                  </a:extLst>
                </p14:cNvPr>
                <p14:cNvContentPartPr/>
                <p14:nvPr/>
              </p14:nvContentPartPr>
              <p14:xfrm>
                <a:off x="968037" y="4372725"/>
                <a:ext cx="177120" cy="38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27C3988-50A5-48AB-8DAB-88F29B96211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3717" y="4368405"/>
                  <a:ext cx="185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9B3C6B-70E8-41A1-B252-DFB9B3A94C67}"/>
                    </a:ext>
                  </a:extLst>
                </p14:cNvPr>
                <p14:cNvContentPartPr/>
                <p14:nvPr/>
              </p14:nvContentPartPr>
              <p14:xfrm>
                <a:off x="1319037" y="4323765"/>
                <a:ext cx="104760" cy="241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9B3C6B-70E8-41A1-B252-DFB9B3A94C6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14717" y="4319445"/>
                  <a:ext cx="1134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F1AE6116-E465-4A86-9065-83D302AE5EB2}"/>
              </a:ext>
            </a:extLst>
          </p:cNvPr>
          <p:cNvGrpSpPr/>
          <p:nvPr/>
        </p:nvGrpSpPr>
        <p:grpSpPr>
          <a:xfrm>
            <a:off x="5800677" y="5606805"/>
            <a:ext cx="2633040" cy="1027800"/>
            <a:chOff x="5800677" y="5606805"/>
            <a:chExt cx="2633040" cy="10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8DE200F-1009-4CEC-AE93-A382D999309D}"/>
                    </a:ext>
                  </a:extLst>
                </p14:cNvPr>
                <p14:cNvContentPartPr/>
                <p14:nvPr/>
              </p14:nvContentPartPr>
              <p14:xfrm>
                <a:off x="5990757" y="5606805"/>
                <a:ext cx="222480" cy="6620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8DE200F-1009-4CEC-AE93-A382D99930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86437" y="5602485"/>
                  <a:ext cx="2311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2AB20D7-713A-47F4-9BF7-D0FAABF4F30A}"/>
                    </a:ext>
                  </a:extLst>
                </p14:cNvPr>
                <p14:cNvContentPartPr/>
                <p14:nvPr/>
              </p14:nvContentPartPr>
              <p14:xfrm>
                <a:off x="6167157" y="6167325"/>
                <a:ext cx="105840" cy="158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2AB20D7-713A-47F4-9BF7-D0FAABF4F30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62837" y="6163005"/>
                  <a:ext cx="114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134B0F9-BA90-48FC-87BE-9F233E4DFCB2}"/>
                    </a:ext>
                  </a:extLst>
                </p14:cNvPr>
                <p14:cNvContentPartPr/>
                <p14:nvPr/>
              </p14:nvContentPartPr>
              <p14:xfrm>
                <a:off x="6388197" y="6088845"/>
                <a:ext cx="80640" cy="1602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134B0F9-BA90-48FC-87BE-9F233E4DFCB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83877" y="6084525"/>
                  <a:ext cx="8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F8ED2A3-EC80-4E43-84ED-8320530007E7}"/>
                    </a:ext>
                  </a:extLst>
                </p14:cNvPr>
                <p14:cNvContentPartPr/>
                <p14:nvPr/>
              </p14:nvContentPartPr>
              <p14:xfrm>
                <a:off x="6499437" y="6057165"/>
                <a:ext cx="200880" cy="162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F8ED2A3-EC80-4E43-84ED-8320530007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95117" y="6052845"/>
                  <a:ext cx="209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6A4D05F-7B77-44B0-8BD4-16D1FEF15883}"/>
                    </a:ext>
                  </a:extLst>
                </p14:cNvPr>
                <p14:cNvContentPartPr/>
                <p14:nvPr/>
              </p14:nvContentPartPr>
              <p14:xfrm>
                <a:off x="6771597" y="6089925"/>
                <a:ext cx="111240" cy="885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6A4D05F-7B77-44B0-8BD4-16D1FEF1588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67277" y="6085605"/>
                  <a:ext cx="119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31D60C2-D06F-4065-99A4-537E12A3DCEE}"/>
                    </a:ext>
                  </a:extLst>
                </p14:cNvPr>
                <p14:cNvContentPartPr/>
                <p14:nvPr/>
              </p14:nvContentPartPr>
              <p14:xfrm>
                <a:off x="6903357" y="6030525"/>
                <a:ext cx="3528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31D60C2-D06F-4065-99A4-537E12A3DC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99037" y="6026205"/>
                  <a:ext cx="43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834C92F-27FB-4CA7-BD63-EE884158DBB3}"/>
                    </a:ext>
                  </a:extLst>
                </p14:cNvPr>
                <p14:cNvContentPartPr/>
                <p14:nvPr/>
              </p14:nvContentPartPr>
              <p14:xfrm>
                <a:off x="6936837" y="6096045"/>
                <a:ext cx="87840" cy="77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834C92F-27FB-4CA7-BD63-EE884158DB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32517" y="6091725"/>
                  <a:ext cx="96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68CE802-0432-4209-A200-2F0CB6FEC12A}"/>
                    </a:ext>
                  </a:extLst>
                </p14:cNvPr>
                <p14:cNvContentPartPr/>
                <p14:nvPr/>
              </p14:nvContentPartPr>
              <p14:xfrm>
                <a:off x="7018197" y="6109725"/>
                <a:ext cx="62280" cy="651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68CE802-0432-4209-A200-2F0CB6FEC12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13877" y="6105405"/>
                  <a:ext cx="7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F9D8CDC-5DE1-4B3C-980D-C7DFA34E3232}"/>
                    </a:ext>
                  </a:extLst>
                </p14:cNvPr>
                <p14:cNvContentPartPr/>
                <p14:nvPr/>
              </p14:nvContentPartPr>
              <p14:xfrm>
                <a:off x="7236717" y="6024765"/>
                <a:ext cx="45360" cy="103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F9D8CDC-5DE1-4B3C-980D-C7DFA34E32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32397" y="6020445"/>
                  <a:ext cx="54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3A63F9A-FABC-49E7-B433-CA07D73E71AA}"/>
                    </a:ext>
                  </a:extLst>
                </p14:cNvPr>
                <p14:cNvContentPartPr/>
                <p14:nvPr/>
              </p14:nvContentPartPr>
              <p14:xfrm>
                <a:off x="7280277" y="6078405"/>
                <a:ext cx="55440" cy="55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3A63F9A-FABC-49E7-B433-CA07D73E71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75957" y="6074085"/>
                  <a:ext cx="64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DC5076F-9DB1-4E61-BF91-8702620CD936}"/>
                    </a:ext>
                  </a:extLst>
                </p14:cNvPr>
                <p14:cNvContentPartPr/>
                <p14:nvPr/>
              </p14:nvContentPartPr>
              <p14:xfrm>
                <a:off x="7362357" y="6009645"/>
                <a:ext cx="64800" cy="1062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DC5076F-9DB1-4E61-BF91-8702620CD9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58037" y="6005325"/>
                  <a:ext cx="73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42DC1D6-A0F1-46C5-81F5-1C427AA19CE9}"/>
                    </a:ext>
                  </a:extLst>
                </p14:cNvPr>
                <p14:cNvContentPartPr/>
                <p14:nvPr/>
              </p14:nvContentPartPr>
              <p14:xfrm>
                <a:off x="7451637" y="6055725"/>
                <a:ext cx="126360" cy="493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42DC1D6-A0F1-46C5-81F5-1C427AA19C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47317" y="6051405"/>
                  <a:ext cx="135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3AD58C3-F9FA-4BEB-8CAA-9B4DD51AAA52}"/>
                    </a:ext>
                  </a:extLst>
                </p14:cNvPr>
                <p14:cNvContentPartPr/>
                <p14:nvPr/>
              </p14:nvContentPartPr>
              <p14:xfrm>
                <a:off x="7696437" y="6038805"/>
                <a:ext cx="21240" cy="64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3AD58C3-F9FA-4BEB-8CAA-9B4DD51AAA5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92117" y="6034485"/>
                  <a:ext cx="2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A598913-3B9A-4BCC-958D-E50CD0D63AB6}"/>
                    </a:ext>
                  </a:extLst>
                </p14:cNvPr>
                <p14:cNvContentPartPr/>
                <p14:nvPr/>
              </p14:nvContentPartPr>
              <p14:xfrm>
                <a:off x="7708317" y="6003885"/>
                <a:ext cx="47880" cy="21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A598913-3B9A-4BCC-958D-E50CD0D63AB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03997" y="5999565"/>
                  <a:ext cx="56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4ED15CA-2CDB-4FC9-8BB5-7BDFFF50A70A}"/>
                    </a:ext>
                  </a:extLst>
                </p14:cNvPr>
                <p14:cNvContentPartPr/>
                <p14:nvPr/>
              </p14:nvContentPartPr>
              <p14:xfrm>
                <a:off x="7732077" y="6035925"/>
                <a:ext cx="97200" cy="777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4ED15CA-2CDB-4FC9-8BB5-7BDFFF50A70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27757" y="6031605"/>
                  <a:ext cx="105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4FF0434-391F-4710-8E5A-6F26C2F69C85}"/>
                    </a:ext>
                  </a:extLst>
                </p14:cNvPr>
                <p14:cNvContentPartPr/>
                <p14:nvPr/>
              </p14:nvContentPartPr>
              <p14:xfrm>
                <a:off x="7936197" y="6046725"/>
                <a:ext cx="125280" cy="468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4FF0434-391F-4710-8E5A-6F26C2F69C8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31877" y="6042405"/>
                  <a:ext cx="133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91E7B5E-9CD0-4F24-BF9B-390D38015EE5}"/>
                    </a:ext>
                  </a:extLst>
                </p14:cNvPr>
                <p14:cNvContentPartPr/>
                <p14:nvPr/>
              </p14:nvContentPartPr>
              <p14:xfrm>
                <a:off x="8085237" y="6019005"/>
                <a:ext cx="207720" cy="64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91E7B5E-9CD0-4F24-BF9B-390D38015E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80917" y="6014685"/>
                  <a:ext cx="216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D2A62A5-1677-4565-B8F7-424B8360E787}"/>
                    </a:ext>
                  </a:extLst>
                </p14:cNvPr>
                <p14:cNvContentPartPr/>
                <p14:nvPr/>
              </p14:nvContentPartPr>
              <p14:xfrm>
                <a:off x="6380277" y="6356325"/>
                <a:ext cx="164160" cy="75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D2A62A5-1677-4565-B8F7-424B8360E78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5957" y="6352005"/>
                  <a:ext cx="17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6A55C58-9790-4D6A-A7AD-4EEB0DAB6255}"/>
                    </a:ext>
                  </a:extLst>
                </p14:cNvPr>
                <p14:cNvContentPartPr/>
                <p14:nvPr/>
              </p14:nvContentPartPr>
              <p14:xfrm>
                <a:off x="6614277" y="6291885"/>
                <a:ext cx="25200" cy="1198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6A55C58-9790-4D6A-A7AD-4EEB0DAB625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09957" y="6287565"/>
                  <a:ext cx="33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4918A63-2D4C-4DDB-B72C-22D1DDC9D675}"/>
                    </a:ext>
                  </a:extLst>
                </p14:cNvPr>
                <p14:cNvContentPartPr/>
                <p14:nvPr/>
              </p14:nvContentPartPr>
              <p14:xfrm>
                <a:off x="6669357" y="6334725"/>
                <a:ext cx="50040" cy="69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4918A63-2D4C-4DDB-B72C-22D1DDC9D6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665037" y="6330405"/>
                  <a:ext cx="58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DFBE58E-6D3B-4693-8F87-9F53EA9C4EAB}"/>
                    </a:ext>
                  </a:extLst>
                </p14:cNvPr>
                <p14:cNvContentPartPr/>
                <p14:nvPr/>
              </p14:nvContentPartPr>
              <p14:xfrm>
                <a:off x="6725877" y="6321405"/>
                <a:ext cx="101520" cy="83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DFBE58E-6D3B-4693-8F87-9F53EA9C4EA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21557" y="6317085"/>
                  <a:ext cx="11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E3F287B-F66D-48B6-BC7E-FF855E950533}"/>
                    </a:ext>
                  </a:extLst>
                </p14:cNvPr>
                <p14:cNvContentPartPr/>
                <p14:nvPr/>
              </p14:nvContentPartPr>
              <p14:xfrm>
                <a:off x="6832797" y="6332205"/>
                <a:ext cx="53280" cy="673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E3F287B-F66D-48B6-BC7E-FF855E95053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28477" y="6327885"/>
                  <a:ext cx="61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DE8224C-C4CE-4078-9DF4-93883CF8CC66}"/>
                    </a:ext>
                  </a:extLst>
                </p14:cNvPr>
                <p14:cNvContentPartPr/>
                <p14:nvPr/>
              </p14:nvContentPartPr>
              <p14:xfrm>
                <a:off x="7018917" y="6271005"/>
                <a:ext cx="158760" cy="1191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DE8224C-C4CE-4078-9DF4-93883CF8CC6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14597" y="6266685"/>
                  <a:ext cx="167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9C6F12-ECDB-42F4-A6E2-933B06292953}"/>
                    </a:ext>
                  </a:extLst>
                </p14:cNvPr>
                <p14:cNvContentPartPr/>
                <p14:nvPr/>
              </p14:nvContentPartPr>
              <p14:xfrm>
                <a:off x="7189197" y="6298005"/>
                <a:ext cx="70920" cy="759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9C6F12-ECDB-42F4-A6E2-933B0629295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84877" y="6293685"/>
                  <a:ext cx="79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7FAFC2B-091E-4108-AB1D-DE87C2B12CC1}"/>
                    </a:ext>
                  </a:extLst>
                </p14:cNvPr>
                <p14:cNvContentPartPr/>
                <p14:nvPr/>
              </p14:nvContentPartPr>
              <p14:xfrm>
                <a:off x="7376037" y="6281085"/>
                <a:ext cx="144720" cy="70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7FAFC2B-091E-4108-AB1D-DE87C2B12C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71717" y="6276765"/>
                  <a:ext cx="153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C752D1F-2F27-447B-B075-1E8E8D555E7F}"/>
                    </a:ext>
                  </a:extLst>
                </p14:cNvPr>
                <p14:cNvContentPartPr/>
                <p14:nvPr/>
              </p14:nvContentPartPr>
              <p14:xfrm>
                <a:off x="7550277" y="6289725"/>
                <a:ext cx="281520" cy="550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C752D1F-2F27-447B-B075-1E8E8D555E7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45957" y="6285405"/>
                  <a:ext cx="290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0084D7E-D4A0-4628-A96A-B3AF7938177E}"/>
                    </a:ext>
                  </a:extLst>
                </p14:cNvPr>
                <p14:cNvContentPartPr/>
                <p14:nvPr/>
              </p14:nvContentPartPr>
              <p14:xfrm>
                <a:off x="7784277" y="6223845"/>
                <a:ext cx="360" cy="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0084D7E-D4A0-4628-A96A-B3AF7938177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79957" y="621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771F8CC-E4F1-4802-AB1E-A67C02F873DF}"/>
                    </a:ext>
                  </a:extLst>
                </p14:cNvPr>
                <p14:cNvContentPartPr/>
                <p14:nvPr/>
              </p14:nvContentPartPr>
              <p14:xfrm>
                <a:off x="5800677" y="6496725"/>
                <a:ext cx="78840" cy="1378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771F8CC-E4F1-4802-AB1E-A67C02F873D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96357" y="6492405"/>
                  <a:ext cx="8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432C021-63C6-4137-8955-1A1107678A95}"/>
                    </a:ext>
                  </a:extLst>
                </p14:cNvPr>
                <p14:cNvContentPartPr/>
                <p14:nvPr/>
              </p14:nvContentPartPr>
              <p14:xfrm>
                <a:off x="5903997" y="6511125"/>
                <a:ext cx="47880" cy="720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432C021-63C6-4137-8955-1A1107678A9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899677" y="6506805"/>
                  <a:ext cx="56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6D97121-D412-4852-B926-0E4188CF7AEB}"/>
                    </a:ext>
                  </a:extLst>
                </p14:cNvPr>
                <p14:cNvContentPartPr/>
                <p14:nvPr/>
              </p14:nvContentPartPr>
              <p14:xfrm>
                <a:off x="5960517" y="6521925"/>
                <a:ext cx="58320" cy="45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6D97121-D412-4852-B926-0E4188CF7AE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56197" y="6517605"/>
                  <a:ext cx="6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630F6CE-C979-487C-B13C-7DD81DF204DC}"/>
                    </a:ext>
                  </a:extLst>
                </p14:cNvPr>
                <p14:cNvContentPartPr/>
                <p14:nvPr/>
              </p14:nvContentPartPr>
              <p14:xfrm>
                <a:off x="6050157" y="6466485"/>
                <a:ext cx="186480" cy="105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630F6CE-C979-487C-B13C-7DD81DF204D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045837" y="6462165"/>
                  <a:ext cx="195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3674D3E-D7B4-468A-8437-F342892613A1}"/>
                    </a:ext>
                  </a:extLst>
                </p14:cNvPr>
                <p14:cNvContentPartPr/>
                <p14:nvPr/>
              </p14:nvContentPartPr>
              <p14:xfrm>
                <a:off x="6253197" y="6513645"/>
                <a:ext cx="60840" cy="49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3674D3E-D7B4-468A-8437-F342892613A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248877" y="6509325"/>
                  <a:ext cx="69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B544856F-94F5-49B1-B278-851F4B738C00}"/>
                    </a:ext>
                  </a:extLst>
                </p14:cNvPr>
                <p14:cNvContentPartPr/>
                <p14:nvPr/>
              </p14:nvContentPartPr>
              <p14:xfrm>
                <a:off x="6335637" y="6471165"/>
                <a:ext cx="119160" cy="982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B544856F-94F5-49B1-B278-851F4B738C0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331317" y="6466845"/>
                  <a:ext cx="127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BA81798-78E0-4F8F-8937-52B307005FB1}"/>
                    </a:ext>
                  </a:extLst>
                </p14:cNvPr>
                <p14:cNvContentPartPr/>
                <p14:nvPr/>
              </p14:nvContentPartPr>
              <p14:xfrm>
                <a:off x="6441837" y="6466485"/>
                <a:ext cx="4320" cy="241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BA81798-78E0-4F8F-8937-52B307005FB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437517" y="6462165"/>
                  <a:ext cx="12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DA15DF2-57B9-4390-A293-FAC65A4E089C}"/>
                    </a:ext>
                  </a:extLst>
                </p14:cNvPr>
                <p14:cNvContentPartPr/>
                <p14:nvPr/>
              </p14:nvContentPartPr>
              <p14:xfrm>
                <a:off x="6476397" y="6518325"/>
                <a:ext cx="122040" cy="42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DA15DF2-57B9-4390-A293-FAC65A4E089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72077" y="6514005"/>
                  <a:ext cx="130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840E4F2-2A24-45B3-963B-D2EBCBD964DA}"/>
                    </a:ext>
                  </a:extLst>
                </p14:cNvPr>
                <p14:cNvContentPartPr/>
                <p14:nvPr/>
              </p14:nvContentPartPr>
              <p14:xfrm>
                <a:off x="6619677" y="6517965"/>
                <a:ext cx="32040" cy="25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840E4F2-2A24-45B3-963B-D2EBCBD964D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15357" y="6513645"/>
                  <a:ext cx="40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2199401-7A9C-433B-A7F7-B1325FBB83AC}"/>
                    </a:ext>
                  </a:extLst>
                </p14:cNvPr>
                <p14:cNvContentPartPr/>
                <p14:nvPr/>
              </p14:nvContentPartPr>
              <p14:xfrm>
                <a:off x="6738477" y="6434805"/>
                <a:ext cx="65160" cy="1407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2199401-7A9C-433B-A7F7-B1325FBB83A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34157" y="6430485"/>
                  <a:ext cx="73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9D6E1B-F46D-4C99-AD6F-D8F90531F541}"/>
                    </a:ext>
                  </a:extLst>
                </p14:cNvPr>
                <p14:cNvContentPartPr/>
                <p14:nvPr/>
              </p14:nvContentPartPr>
              <p14:xfrm>
                <a:off x="6806157" y="6492765"/>
                <a:ext cx="80640" cy="468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9D6E1B-F46D-4C99-AD6F-D8F90531F54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801837" y="6488445"/>
                  <a:ext cx="89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062F965-5568-4FA9-ABE1-DFC4D22D8553}"/>
                    </a:ext>
                  </a:extLst>
                </p14:cNvPr>
                <p14:cNvContentPartPr/>
                <p14:nvPr/>
              </p14:nvContentPartPr>
              <p14:xfrm>
                <a:off x="6904077" y="6499605"/>
                <a:ext cx="73080" cy="47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062F965-5568-4FA9-ABE1-DFC4D22D855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99757" y="6495285"/>
                  <a:ext cx="81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E591827-6AAF-4940-85A8-38DA1CF97877}"/>
                    </a:ext>
                  </a:extLst>
                </p14:cNvPr>
                <p14:cNvContentPartPr/>
                <p14:nvPr/>
              </p14:nvContentPartPr>
              <p14:xfrm>
                <a:off x="7015317" y="6432645"/>
                <a:ext cx="175320" cy="993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E591827-6AAF-4940-85A8-38DA1CF9787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10997" y="6428325"/>
                  <a:ext cx="183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1B01E6E-83D7-4075-A169-BB61CC630A3F}"/>
                    </a:ext>
                  </a:extLst>
                </p14:cNvPr>
                <p14:cNvContentPartPr/>
                <p14:nvPr/>
              </p14:nvContentPartPr>
              <p14:xfrm>
                <a:off x="7276317" y="6487005"/>
                <a:ext cx="123480" cy="428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1B01E6E-83D7-4075-A169-BB61CC630A3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271997" y="6482685"/>
                  <a:ext cx="132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2497203-7673-4B7E-965E-BDA4ED4032DF}"/>
                    </a:ext>
                  </a:extLst>
                </p14:cNvPr>
                <p14:cNvContentPartPr/>
                <p14:nvPr/>
              </p14:nvContentPartPr>
              <p14:xfrm>
                <a:off x="7378197" y="6435525"/>
                <a:ext cx="360" cy="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2497203-7673-4B7E-965E-BDA4ED4032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73877" y="64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40A0F90-28E4-4436-9D44-BA6C656BA55E}"/>
                    </a:ext>
                  </a:extLst>
                </p14:cNvPr>
                <p14:cNvContentPartPr/>
                <p14:nvPr/>
              </p14:nvContentPartPr>
              <p14:xfrm>
                <a:off x="7525797" y="6423645"/>
                <a:ext cx="178200" cy="1213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40A0F90-28E4-4436-9D44-BA6C656BA55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21477" y="6419325"/>
                  <a:ext cx="18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9D93D54-69EA-4FDF-8515-09D2ACE4C8E8}"/>
                    </a:ext>
                  </a:extLst>
                </p14:cNvPr>
                <p14:cNvContentPartPr/>
                <p14:nvPr/>
              </p14:nvContentPartPr>
              <p14:xfrm>
                <a:off x="7802277" y="6464325"/>
                <a:ext cx="114840" cy="734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9D93D54-69EA-4FDF-8515-09D2ACE4C8E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97957" y="6460005"/>
                  <a:ext cx="123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33E421D-F163-4764-B193-ECBF6DD36825}"/>
                    </a:ext>
                  </a:extLst>
                </p14:cNvPr>
                <p14:cNvContentPartPr/>
                <p14:nvPr/>
              </p14:nvContentPartPr>
              <p14:xfrm>
                <a:off x="7919277" y="6455685"/>
                <a:ext cx="82800" cy="694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33E421D-F163-4764-B193-ECBF6DD3682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14957" y="6451365"/>
                  <a:ext cx="91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1C11018-0786-40D3-825B-BE7B51F24E19}"/>
                    </a:ext>
                  </a:extLst>
                </p14:cNvPr>
                <p14:cNvContentPartPr/>
                <p14:nvPr/>
              </p14:nvContentPartPr>
              <p14:xfrm>
                <a:off x="8000277" y="6472965"/>
                <a:ext cx="177840" cy="417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1C11018-0786-40D3-825B-BE7B51F24E1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95957" y="6468645"/>
                  <a:ext cx="186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2566C35-D033-49A4-96C9-991AF1941862}"/>
                    </a:ext>
                  </a:extLst>
                </p14:cNvPr>
                <p14:cNvContentPartPr/>
                <p14:nvPr/>
              </p14:nvContentPartPr>
              <p14:xfrm>
                <a:off x="8191797" y="6475485"/>
                <a:ext cx="241920" cy="1360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2566C35-D033-49A4-96C9-991AF194186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87477" y="6471165"/>
                  <a:ext cx="2505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AD2CDB9-079C-44AA-8FBF-ACB9FF3DA3AA}"/>
              </a:ext>
            </a:extLst>
          </p:cNvPr>
          <p:cNvGrpSpPr/>
          <p:nvPr/>
        </p:nvGrpSpPr>
        <p:grpSpPr>
          <a:xfrm>
            <a:off x="4234317" y="3528885"/>
            <a:ext cx="5271480" cy="2067480"/>
            <a:chOff x="4234317" y="3528885"/>
            <a:chExt cx="5271480" cy="20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1CA55C8-46E0-4743-9CB8-A777438AFFDA}"/>
                    </a:ext>
                  </a:extLst>
                </p14:cNvPr>
                <p14:cNvContentPartPr/>
                <p14:nvPr/>
              </p14:nvContentPartPr>
              <p14:xfrm>
                <a:off x="7110357" y="4064925"/>
                <a:ext cx="657360" cy="435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1CA55C8-46E0-4743-9CB8-A777438AFFD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06037" y="4060605"/>
                  <a:ext cx="6660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5B6A05F-2524-4950-AA4F-E8BAAED3FC70}"/>
                    </a:ext>
                  </a:extLst>
                </p14:cNvPr>
                <p14:cNvContentPartPr/>
                <p14:nvPr/>
              </p14:nvContentPartPr>
              <p14:xfrm>
                <a:off x="7542717" y="4026765"/>
                <a:ext cx="273960" cy="185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5B6A05F-2524-4950-AA4F-E8BAAED3FC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38397" y="4022445"/>
                  <a:ext cx="282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591EABD-DB8B-40C8-B0C3-51861D076FC5}"/>
                    </a:ext>
                  </a:extLst>
                </p14:cNvPr>
                <p14:cNvContentPartPr/>
                <p14:nvPr/>
              </p14:nvContentPartPr>
              <p14:xfrm>
                <a:off x="4938837" y="4462725"/>
                <a:ext cx="245520" cy="1342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591EABD-DB8B-40C8-B0C3-51861D076FC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34517" y="4458405"/>
                  <a:ext cx="254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7382ABB-2729-4607-B628-3A1B6E4670AD}"/>
                    </a:ext>
                  </a:extLst>
                </p14:cNvPr>
                <p14:cNvContentPartPr/>
                <p14:nvPr/>
              </p14:nvContentPartPr>
              <p14:xfrm>
                <a:off x="5172477" y="4397925"/>
                <a:ext cx="15120" cy="2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7382ABB-2729-4607-B628-3A1B6E4670A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68157" y="4393605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7B2292A-A233-40E0-8A4A-9C2F254E7E1A}"/>
                    </a:ext>
                  </a:extLst>
                </p14:cNvPr>
                <p14:cNvContentPartPr/>
                <p14:nvPr/>
              </p14:nvContentPartPr>
              <p14:xfrm>
                <a:off x="5324397" y="4500165"/>
                <a:ext cx="74520" cy="178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7B2292A-A233-40E0-8A4A-9C2F254E7E1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320077" y="4495845"/>
                  <a:ext cx="83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F972DE5-7D16-4554-A81B-85167682FEFA}"/>
                    </a:ext>
                  </a:extLst>
                </p14:cNvPr>
                <p14:cNvContentPartPr/>
                <p14:nvPr/>
              </p14:nvContentPartPr>
              <p14:xfrm>
                <a:off x="5461557" y="4485045"/>
                <a:ext cx="201600" cy="727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F972DE5-7D16-4554-A81B-85167682FEF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457237" y="4480725"/>
                  <a:ext cx="21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0FFE0B3-6323-476B-85BE-868F5988DAC8}"/>
                    </a:ext>
                  </a:extLst>
                </p14:cNvPr>
                <p14:cNvContentPartPr/>
                <p14:nvPr/>
              </p14:nvContentPartPr>
              <p14:xfrm>
                <a:off x="5702037" y="4493685"/>
                <a:ext cx="153720" cy="43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0FFE0B3-6323-476B-85BE-868F5988DAC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697717" y="4489365"/>
                  <a:ext cx="16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6EB23B3-0546-42A4-8F85-A69BAE2632C2}"/>
                    </a:ext>
                  </a:extLst>
                </p14:cNvPr>
                <p14:cNvContentPartPr/>
                <p14:nvPr/>
              </p14:nvContentPartPr>
              <p14:xfrm>
                <a:off x="5882397" y="4398285"/>
                <a:ext cx="275400" cy="1512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6EB23B3-0546-42A4-8F85-A69BAE2632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78077" y="4393965"/>
                  <a:ext cx="28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6676567-A4C8-490A-9639-CD5CF2560279}"/>
                    </a:ext>
                  </a:extLst>
                </p14:cNvPr>
                <p14:cNvContentPartPr/>
                <p14:nvPr/>
              </p14:nvContentPartPr>
              <p14:xfrm>
                <a:off x="6346797" y="4469925"/>
                <a:ext cx="255600" cy="83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6676567-A4C8-490A-9639-CD5CF256027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42477" y="4465605"/>
                  <a:ext cx="264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6F2ACE-9889-4EF5-A787-C33A723E9B39}"/>
                    </a:ext>
                  </a:extLst>
                </p14:cNvPr>
                <p14:cNvContentPartPr/>
                <p14:nvPr/>
              </p14:nvContentPartPr>
              <p14:xfrm>
                <a:off x="6752877" y="4492605"/>
                <a:ext cx="125640" cy="78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6F2ACE-9889-4EF5-A787-C33A723E9B3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48557" y="4488285"/>
                  <a:ext cx="134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5701D00-8C9D-4A33-A3B9-77950435DA7E}"/>
                    </a:ext>
                  </a:extLst>
                </p14:cNvPr>
                <p14:cNvContentPartPr/>
                <p14:nvPr/>
              </p14:nvContentPartPr>
              <p14:xfrm>
                <a:off x="6870237" y="4492245"/>
                <a:ext cx="122760" cy="78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5701D00-8C9D-4A33-A3B9-77950435DA7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65917" y="4487925"/>
                  <a:ext cx="131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DF50109-7EA4-4365-BA8F-87CCDE3B96B9}"/>
                    </a:ext>
                  </a:extLst>
                </p14:cNvPr>
                <p14:cNvContentPartPr/>
                <p14:nvPr/>
              </p14:nvContentPartPr>
              <p14:xfrm>
                <a:off x="6978957" y="4476765"/>
                <a:ext cx="97560" cy="95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DF50109-7EA4-4365-BA8F-87CCDE3B96B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74637" y="4472445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8BC3FC1-EF00-45E2-9BD0-BD29ADC3D7D2}"/>
                    </a:ext>
                  </a:extLst>
                </p14:cNvPr>
                <p14:cNvContentPartPr/>
                <p14:nvPr/>
              </p14:nvContentPartPr>
              <p14:xfrm>
                <a:off x="7090917" y="4475685"/>
                <a:ext cx="407520" cy="62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8BC3FC1-EF00-45E2-9BD0-BD29ADC3D7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86597" y="4471365"/>
                  <a:ext cx="416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D97B146-65E2-4529-B1A0-D411DC38E2AE}"/>
                    </a:ext>
                  </a:extLst>
                </p14:cNvPr>
                <p14:cNvContentPartPr/>
                <p14:nvPr/>
              </p14:nvContentPartPr>
              <p14:xfrm>
                <a:off x="7532997" y="4509885"/>
                <a:ext cx="35640" cy="90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D97B146-65E2-4529-B1A0-D411DC38E2A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28677" y="4505565"/>
                  <a:ext cx="44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14ABF2A-38A5-411B-B0DE-3D84EE1C5725}"/>
                    </a:ext>
                  </a:extLst>
                </p14:cNvPr>
                <p14:cNvContentPartPr/>
                <p14:nvPr/>
              </p14:nvContentPartPr>
              <p14:xfrm>
                <a:off x="7651437" y="4384965"/>
                <a:ext cx="159480" cy="139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14ABF2A-38A5-411B-B0DE-3D84EE1C57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47117" y="4380645"/>
                  <a:ext cx="168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D34A678-4DE6-422F-BD74-2B44A03A8B8A}"/>
                    </a:ext>
                  </a:extLst>
                </p14:cNvPr>
                <p14:cNvContentPartPr/>
                <p14:nvPr/>
              </p14:nvContentPartPr>
              <p14:xfrm>
                <a:off x="7825677" y="4410165"/>
                <a:ext cx="234720" cy="119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D34A678-4DE6-422F-BD74-2B44A03A8B8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21357" y="4405845"/>
                  <a:ext cx="24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8FB328C-C0D5-416F-9E43-79AA76308C64}"/>
                    </a:ext>
                  </a:extLst>
                </p14:cNvPr>
                <p14:cNvContentPartPr/>
                <p14:nvPr/>
              </p14:nvContentPartPr>
              <p14:xfrm>
                <a:off x="4922997" y="4711845"/>
                <a:ext cx="200880" cy="81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8FB328C-C0D5-416F-9E43-79AA76308C6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918677" y="4707525"/>
                  <a:ext cx="209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E5C4D40-23D4-4F9F-8B65-BC013EEA3508}"/>
                    </a:ext>
                  </a:extLst>
                </p14:cNvPr>
                <p14:cNvContentPartPr/>
                <p14:nvPr/>
              </p14:nvContentPartPr>
              <p14:xfrm>
                <a:off x="5167077" y="4664685"/>
                <a:ext cx="69120" cy="120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E5C4D40-23D4-4F9F-8B65-BC013EEA350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162757" y="4660365"/>
                  <a:ext cx="77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DC0B8D6-7714-4AB8-B38E-7D60CEB0306E}"/>
                    </a:ext>
                  </a:extLst>
                </p14:cNvPr>
                <p14:cNvContentPartPr/>
                <p14:nvPr/>
              </p14:nvContentPartPr>
              <p14:xfrm>
                <a:off x="5256357" y="4729485"/>
                <a:ext cx="82440" cy="58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DC0B8D6-7714-4AB8-B38E-7D60CEB0306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52037" y="4725165"/>
                  <a:ext cx="91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2B3D2F1-A402-4872-8356-CB0B96BCA183}"/>
                    </a:ext>
                  </a:extLst>
                </p14:cNvPr>
                <p14:cNvContentPartPr/>
                <p14:nvPr/>
              </p14:nvContentPartPr>
              <p14:xfrm>
                <a:off x="5375517" y="4729845"/>
                <a:ext cx="186120" cy="84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2B3D2F1-A402-4872-8356-CB0B96BCA18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71197" y="4725525"/>
                  <a:ext cx="194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524CCD-86C0-421F-AB36-5D37FD2D60C1}"/>
                    </a:ext>
                  </a:extLst>
                </p14:cNvPr>
                <p14:cNvContentPartPr/>
                <p14:nvPr/>
              </p14:nvContentPartPr>
              <p14:xfrm>
                <a:off x="5671797" y="4721565"/>
                <a:ext cx="122040" cy="110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524CCD-86C0-421F-AB36-5D37FD2D60C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667477" y="4717245"/>
                  <a:ext cx="13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26C82F8-FF54-4EB5-81C4-B1FBE43A6501}"/>
                    </a:ext>
                  </a:extLst>
                </p14:cNvPr>
                <p14:cNvContentPartPr/>
                <p14:nvPr/>
              </p14:nvContentPartPr>
              <p14:xfrm>
                <a:off x="5783397" y="4694565"/>
                <a:ext cx="18000" cy="21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26C82F8-FF54-4EB5-81C4-B1FBE43A650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79077" y="4690245"/>
                  <a:ext cx="2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D1D3480-22C5-41F1-826B-A63E6DC0F35F}"/>
                    </a:ext>
                  </a:extLst>
                </p14:cNvPr>
                <p14:cNvContentPartPr/>
                <p14:nvPr/>
              </p14:nvContentPartPr>
              <p14:xfrm>
                <a:off x="5794917" y="4732005"/>
                <a:ext cx="109440" cy="161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D1D3480-22C5-41F1-826B-A63E6DC0F35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790597" y="4727685"/>
                  <a:ext cx="118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DEC729A-5EDC-49EF-B54B-F976731D5624}"/>
                    </a:ext>
                  </a:extLst>
                </p14:cNvPr>
                <p14:cNvContentPartPr/>
                <p14:nvPr/>
              </p14:nvContentPartPr>
              <p14:xfrm>
                <a:off x="5900037" y="4678725"/>
                <a:ext cx="33120" cy="14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DEC729A-5EDC-49EF-B54B-F976731D562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95717" y="4674405"/>
                  <a:ext cx="41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156FC28-1322-4A46-8127-475D577CB8B6}"/>
                    </a:ext>
                  </a:extLst>
                </p14:cNvPr>
                <p14:cNvContentPartPr/>
                <p14:nvPr/>
              </p14:nvContentPartPr>
              <p14:xfrm>
                <a:off x="5942157" y="4696005"/>
                <a:ext cx="182520" cy="104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156FC28-1322-4A46-8127-475D577CB8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7837" y="4691685"/>
                  <a:ext cx="191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9426B23-D86D-4D27-A3A1-8288F04A9CEB}"/>
                    </a:ext>
                  </a:extLst>
                </p14:cNvPr>
                <p14:cNvContentPartPr/>
                <p14:nvPr/>
              </p14:nvContentPartPr>
              <p14:xfrm>
                <a:off x="6145557" y="4665405"/>
                <a:ext cx="166320" cy="127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9426B23-D86D-4D27-A3A1-8288F04A9C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41237" y="4661085"/>
                  <a:ext cx="174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98FC792-978A-4065-B791-3DA6B6D471F2}"/>
                    </a:ext>
                  </a:extLst>
                </p14:cNvPr>
                <p14:cNvContentPartPr/>
                <p14:nvPr/>
              </p14:nvContentPartPr>
              <p14:xfrm>
                <a:off x="6271557" y="4650645"/>
                <a:ext cx="360" cy="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98FC792-978A-4065-B791-3DA6B6D471F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67237" y="4646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DD50E99-39EA-4A29-B1C3-8F4AC833BC3E}"/>
                    </a:ext>
                  </a:extLst>
                </p14:cNvPr>
                <p14:cNvContentPartPr/>
                <p14:nvPr/>
              </p14:nvContentPartPr>
              <p14:xfrm>
                <a:off x="6295677" y="4697085"/>
                <a:ext cx="95760" cy="100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DD50E99-39EA-4A29-B1C3-8F4AC833BC3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291357" y="4692765"/>
                  <a:ext cx="104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6CB79F1-A8C3-4146-8643-987BFF25B3C5}"/>
                    </a:ext>
                  </a:extLst>
                </p14:cNvPr>
                <p14:cNvContentPartPr/>
                <p14:nvPr/>
              </p14:nvContentPartPr>
              <p14:xfrm>
                <a:off x="6508437" y="4740285"/>
                <a:ext cx="182520" cy="56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6CB79F1-A8C3-4146-8643-987BFF25B3C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504117" y="4735965"/>
                  <a:ext cx="19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5C13855-5A3F-4088-B2FB-D93B9A86C7D1}"/>
                    </a:ext>
                  </a:extLst>
                </p14:cNvPr>
                <p14:cNvContentPartPr/>
                <p14:nvPr/>
              </p14:nvContentPartPr>
              <p14:xfrm>
                <a:off x="6663237" y="4697805"/>
                <a:ext cx="360" cy="3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5C13855-5A3F-4088-B2FB-D93B9A86C7D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58917" y="4693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C96707A-8106-4F84-8A54-77A75BABCD8C}"/>
                    </a:ext>
                  </a:extLst>
                </p14:cNvPr>
                <p14:cNvContentPartPr/>
                <p14:nvPr/>
              </p14:nvContentPartPr>
              <p14:xfrm>
                <a:off x="6813357" y="4652085"/>
                <a:ext cx="220680" cy="168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C96707A-8106-4F84-8A54-77A75BABCD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09037" y="4647765"/>
                  <a:ext cx="229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C75F7FB-2EF3-4128-B964-39AB65FDDE01}"/>
                    </a:ext>
                  </a:extLst>
                </p14:cNvPr>
                <p14:cNvContentPartPr/>
                <p14:nvPr/>
              </p14:nvContentPartPr>
              <p14:xfrm>
                <a:off x="7152477" y="4730925"/>
                <a:ext cx="126360" cy="191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C75F7FB-2EF3-4128-B964-39AB65FDDE0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148157" y="4726605"/>
                  <a:ext cx="135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5FC2988-E2CD-4646-927B-D84AC83312AA}"/>
                    </a:ext>
                  </a:extLst>
                </p14:cNvPr>
                <p14:cNvContentPartPr/>
                <p14:nvPr/>
              </p14:nvContentPartPr>
              <p14:xfrm>
                <a:off x="7280997" y="4735245"/>
                <a:ext cx="142200" cy="101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5FC2988-E2CD-4646-927B-D84AC83312A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76677" y="4730925"/>
                  <a:ext cx="150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9A725AE-4087-4E66-9514-53B3D0DC206D}"/>
                    </a:ext>
                  </a:extLst>
                </p14:cNvPr>
                <p14:cNvContentPartPr/>
                <p14:nvPr/>
              </p14:nvContentPartPr>
              <p14:xfrm>
                <a:off x="7433277" y="4693125"/>
                <a:ext cx="5040" cy="27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9A725AE-4087-4E66-9514-53B3D0DC206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28957" y="4688805"/>
                  <a:ext cx="13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1023ABA-0736-4687-B3EC-8522A1C394F4}"/>
                    </a:ext>
                  </a:extLst>
                </p14:cNvPr>
                <p14:cNvContentPartPr/>
                <p14:nvPr/>
              </p14:nvContentPartPr>
              <p14:xfrm>
                <a:off x="7443357" y="4746045"/>
                <a:ext cx="117000" cy="71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1023ABA-0736-4687-B3EC-8522A1C39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39037" y="4741725"/>
                  <a:ext cx="125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63953B5-F02F-479B-9A3E-B10491A9F4FD}"/>
                    </a:ext>
                  </a:extLst>
                </p14:cNvPr>
                <p14:cNvContentPartPr/>
                <p14:nvPr/>
              </p14:nvContentPartPr>
              <p14:xfrm>
                <a:off x="7537677" y="4752885"/>
                <a:ext cx="100080" cy="52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63953B5-F02F-479B-9A3E-B10491A9F4F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33357" y="4748565"/>
                  <a:ext cx="10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93E050A-84DE-4639-8F85-687CA92C76E3}"/>
                    </a:ext>
                  </a:extLst>
                </p14:cNvPr>
                <p14:cNvContentPartPr/>
                <p14:nvPr/>
              </p14:nvContentPartPr>
              <p14:xfrm>
                <a:off x="7735317" y="4773045"/>
                <a:ext cx="100800" cy="20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93E050A-84DE-4639-8F85-687CA92C76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30997" y="4768725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C795428-ECCE-4632-89AD-1BEC8C76A5B3}"/>
                    </a:ext>
                  </a:extLst>
                </p14:cNvPr>
                <p14:cNvContentPartPr/>
                <p14:nvPr/>
              </p14:nvContentPartPr>
              <p14:xfrm>
                <a:off x="7821357" y="4740645"/>
                <a:ext cx="89640" cy="81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C795428-ECCE-4632-89AD-1BEC8C76A5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7037" y="4736325"/>
                  <a:ext cx="98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4D2E176-1E0D-47A2-918D-8838F30F8669}"/>
                    </a:ext>
                  </a:extLst>
                </p14:cNvPr>
                <p14:cNvContentPartPr/>
                <p14:nvPr/>
              </p14:nvContentPartPr>
              <p14:xfrm>
                <a:off x="7937997" y="4695645"/>
                <a:ext cx="219240" cy="214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4D2E176-1E0D-47A2-918D-8838F30F866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933677" y="4691325"/>
                  <a:ext cx="227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7E6FB4A-16C3-41C2-8261-A99C8CD30CCA}"/>
                    </a:ext>
                  </a:extLst>
                </p14:cNvPr>
                <p14:cNvContentPartPr/>
                <p14:nvPr/>
              </p14:nvContentPartPr>
              <p14:xfrm>
                <a:off x="8166237" y="4742085"/>
                <a:ext cx="36000" cy="69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7E6FB4A-16C3-41C2-8261-A99C8CD30C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161917" y="4737765"/>
                  <a:ext cx="44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9681EA-4926-4D6D-884C-EDF2ABC67535}"/>
                    </a:ext>
                  </a:extLst>
                </p14:cNvPr>
                <p14:cNvContentPartPr/>
                <p14:nvPr/>
              </p14:nvContentPartPr>
              <p14:xfrm>
                <a:off x="8211237" y="4668645"/>
                <a:ext cx="210240" cy="111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9681EA-4926-4D6D-884C-EDF2ABC6753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06917" y="4664325"/>
                  <a:ext cx="21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F94A79F-2948-48FA-A667-AD9348AB2887}"/>
                    </a:ext>
                  </a:extLst>
                </p14:cNvPr>
                <p14:cNvContentPartPr/>
                <p14:nvPr/>
              </p14:nvContentPartPr>
              <p14:xfrm>
                <a:off x="8394117" y="4713645"/>
                <a:ext cx="27000" cy="226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F94A79F-2948-48FA-A667-AD9348AB288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89797" y="4709325"/>
                  <a:ext cx="35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AB0E5DF-F5B0-4B6C-AFB0-A700633F2AE5}"/>
                    </a:ext>
                  </a:extLst>
                </p14:cNvPr>
                <p14:cNvContentPartPr/>
                <p14:nvPr/>
              </p14:nvContentPartPr>
              <p14:xfrm>
                <a:off x="8376117" y="4741725"/>
                <a:ext cx="74160" cy="149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AB0E5DF-F5B0-4B6C-AFB0-A700633F2AE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71797" y="4737405"/>
                  <a:ext cx="82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8633D50-2F77-441D-8B19-E13E45766E15}"/>
                    </a:ext>
                  </a:extLst>
                </p14:cNvPr>
                <p14:cNvContentPartPr/>
                <p14:nvPr/>
              </p14:nvContentPartPr>
              <p14:xfrm>
                <a:off x="4921917" y="4920645"/>
                <a:ext cx="66600" cy="149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8633D50-2F77-441D-8B19-E13E45766E1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917597" y="4916325"/>
                  <a:ext cx="75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62145C4-FE3F-4D9E-877A-9BF4BD348155}"/>
                    </a:ext>
                  </a:extLst>
                </p14:cNvPr>
                <p14:cNvContentPartPr/>
                <p14:nvPr/>
              </p14:nvContentPartPr>
              <p14:xfrm>
                <a:off x="5016237" y="4942965"/>
                <a:ext cx="116280" cy="62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62145C4-FE3F-4D9E-877A-9BF4BD34815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11917" y="4938645"/>
                  <a:ext cx="124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AC9B23-5E01-4F72-B683-FC6C999F0A4F}"/>
                    </a:ext>
                  </a:extLst>
                </p14:cNvPr>
                <p14:cNvContentPartPr/>
                <p14:nvPr/>
              </p14:nvContentPartPr>
              <p14:xfrm>
                <a:off x="5149077" y="4935045"/>
                <a:ext cx="101160" cy="59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AC9B23-5E01-4F72-B683-FC6C999F0A4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44757" y="4930725"/>
                  <a:ext cx="109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91F02E4-BFBE-4820-959E-1B13188A26E6}"/>
                    </a:ext>
                  </a:extLst>
                </p14:cNvPr>
                <p14:cNvContentPartPr/>
                <p14:nvPr/>
              </p14:nvContentPartPr>
              <p14:xfrm>
                <a:off x="5272197" y="4939005"/>
                <a:ext cx="69840" cy="608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91F02E4-BFBE-4820-959E-1B13188A26E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267877" y="4934685"/>
                  <a:ext cx="78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7E59DFE-8D55-458B-A900-EBD7483CF621}"/>
                    </a:ext>
                  </a:extLst>
                </p14:cNvPr>
                <p14:cNvContentPartPr/>
                <p14:nvPr/>
              </p14:nvContentPartPr>
              <p14:xfrm>
                <a:off x="5358957" y="4926765"/>
                <a:ext cx="86400" cy="72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7E59DFE-8D55-458B-A900-EBD7483CF62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354637" y="4922445"/>
                  <a:ext cx="95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225652E-0A36-480F-B37A-8E1C01EB6329}"/>
                    </a:ext>
                  </a:extLst>
                </p14:cNvPr>
                <p14:cNvContentPartPr/>
                <p14:nvPr/>
              </p14:nvContentPartPr>
              <p14:xfrm>
                <a:off x="5440317" y="4924965"/>
                <a:ext cx="79920" cy="83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225652E-0A36-480F-B37A-8E1C01EB632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435997" y="4920645"/>
                  <a:ext cx="88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062896A-4A53-4508-BD8A-EF8454348BFF}"/>
                    </a:ext>
                  </a:extLst>
                </p14:cNvPr>
                <p14:cNvContentPartPr/>
                <p14:nvPr/>
              </p14:nvContentPartPr>
              <p14:xfrm>
                <a:off x="5571357" y="4861605"/>
                <a:ext cx="44280" cy="97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062896A-4A53-4508-BD8A-EF8454348BF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567037" y="4857285"/>
                  <a:ext cx="52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56204AB-9337-4C09-BF3A-ABDEC1F8A858}"/>
                    </a:ext>
                  </a:extLst>
                </p14:cNvPr>
                <p14:cNvContentPartPr/>
                <p14:nvPr/>
              </p14:nvContentPartPr>
              <p14:xfrm>
                <a:off x="5576397" y="5002365"/>
                <a:ext cx="11160" cy="35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56204AB-9337-4C09-BF3A-ABDEC1F8A85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572077" y="4998045"/>
                  <a:ext cx="19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4F26688-3493-4A24-B098-93C993F3CFE3}"/>
                    </a:ext>
                  </a:extLst>
                </p14:cNvPr>
                <p14:cNvContentPartPr/>
                <p14:nvPr/>
              </p14:nvContentPartPr>
              <p14:xfrm>
                <a:off x="4377597" y="5215125"/>
                <a:ext cx="182880" cy="24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4F26688-3493-4A24-B098-93C993F3CFE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373277" y="5210805"/>
                  <a:ext cx="19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51E7E4A-0A31-4D67-989B-4D5E807C9791}"/>
                    </a:ext>
                  </a:extLst>
                </p14:cNvPr>
                <p14:cNvContentPartPr/>
                <p14:nvPr/>
              </p14:nvContentPartPr>
              <p14:xfrm>
                <a:off x="4563717" y="5169045"/>
                <a:ext cx="57240" cy="124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51E7E4A-0A31-4D67-989B-4D5E807C979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559397" y="5164725"/>
                  <a:ext cx="6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A2DCDFE-6E8D-4686-8879-466F1C04ECC2}"/>
                    </a:ext>
                  </a:extLst>
                </p14:cNvPr>
                <p14:cNvContentPartPr/>
                <p14:nvPr/>
              </p14:nvContentPartPr>
              <p14:xfrm>
                <a:off x="4726077" y="5173365"/>
                <a:ext cx="81360" cy="106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A2DCDFE-6E8D-4686-8879-466F1C04ECC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721757" y="5169045"/>
                  <a:ext cx="90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529871B-9BF8-4FBC-8B54-CFD5F99E67C8}"/>
                    </a:ext>
                  </a:extLst>
                </p14:cNvPr>
                <p14:cNvContentPartPr/>
                <p14:nvPr/>
              </p14:nvContentPartPr>
              <p14:xfrm>
                <a:off x="4811397" y="5188485"/>
                <a:ext cx="107280" cy="90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529871B-9BF8-4FBC-8B54-CFD5F99E67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807077" y="5184165"/>
                  <a:ext cx="115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3B5B5DD-3C14-46EB-9EC2-FBFC054A35AA}"/>
                    </a:ext>
                  </a:extLst>
                </p14:cNvPr>
                <p14:cNvContentPartPr/>
                <p14:nvPr/>
              </p14:nvContentPartPr>
              <p14:xfrm>
                <a:off x="4915797" y="5191365"/>
                <a:ext cx="122400" cy="1836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3B5B5DD-3C14-46EB-9EC2-FBFC054A35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11477" y="5187045"/>
                  <a:ext cx="131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E86034F-303E-4612-9604-52FE10430A8E}"/>
                    </a:ext>
                  </a:extLst>
                </p14:cNvPr>
                <p14:cNvContentPartPr/>
                <p14:nvPr/>
              </p14:nvContentPartPr>
              <p14:xfrm>
                <a:off x="5057637" y="5196045"/>
                <a:ext cx="90000" cy="50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E86034F-303E-4612-9604-52FE10430A8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53317" y="5191725"/>
                  <a:ext cx="98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6F57C80-621C-4E2C-B6E9-F58012FB768C}"/>
                    </a:ext>
                  </a:extLst>
                </p14:cNvPr>
                <p14:cNvContentPartPr/>
                <p14:nvPr/>
              </p14:nvContentPartPr>
              <p14:xfrm>
                <a:off x="5151597" y="5203965"/>
                <a:ext cx="107280" cy="525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6F57C80-621C-4E2C-B6E9-F58012FB768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147277" y="5199645"/>
                  <a:ext cx="11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0C98643-B644-4477-854B-C79D37725771}"/>
                    </a:ext>
                  </a:extLst>
                </p14:cNvPr>
                <p14:cNvContentPartPr/>
                <p14:nvPr/>
              </p14:nvContentPartPr>
              <p14:xfrm>
                <a:off x="5258517" y="5210445"/>
                <a:ext cx="18720" cy="507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0C98643-B644-4477-854B-C79D377257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254197" y="5206125"/>
                  <a:ext cx="27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45C87DA-9EB2-47F2-99C1-2FAC268350B9}"/>
                    </a:ext>
                  </a:extLst>
                </p14:cNvPr>
                <p14:cNvContentPartPr/>
                <p14:nvPr/>
              </p14:nvContentPartPr>
              <p14:xfrm>
                <a:off x="5318997" y="5212605"/>
                <a:ext cx="85320" cy="52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45C87DA-9EB2-47F2-99C1-2FAC268350B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314677" y="5208285"/>
                  <a:ext cx="93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F6D067E-6AF2-4B36-A844-52D6E7968903}"/>
                    </a:ext>
                  </a:extLst>
                </p14:cNvPr>
                <p14:cNvContentPartPr/>
                <p14:nvPr/>
              </p14:nvContentPartPr>
              <p14:xfrm>
                <a:off x="5456877" y="5148525"/>
                <a:ext cx="156960" cy="218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F6D067E-6AF2-4B36-A844-52D6E796890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52557" y="5144205"/>
                  <a:ext cx="165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E22F786-88AF-4EAA-814C-648A5CFE1BDE}"/>
                    </a:ext>
                  </a:extLst>
                </p14:cNvPr>
                <p14:cNvContentPartPr/>
                <p14:nvPr/>
              </p14:nvContentPartPr>
              <p14:xfrm>
                <a:off x="5333397" y="5114685"/>
                <a:ext cx="14760" cy="5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E22F786-88AF-4EAA-814C-648A5CFE1BD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329077" y="5110365"/>
                  <a:ext cx="23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81CDB7-3E11-4A85-83B4-E5173230C222}"/>
                    </a:ext>
                  </a:extLst>
                </p14:cNvPr>
                <p14:cNvContentPartPr/>
                <p14:nvPr/>
              </p14:nvContentPartPr>
              <p14:xfrm>
                <a:off x="5730837" y="5200365"/>
                <a:ext cx="185400" cy="60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81CDB7-3E11-4A85-83B4-E5173230C22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26517" y="5196045"/>
                  <a:ext cx="194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B2D2147-2DF3-4F4D-B604-9EDB85A516C2}"/>
                    </a:ext>
                  </a:extLst>
                </p14:cNvPr>
                <p14:cNvContentPartPr/>
                <p14:nvPr/>
              </p14:nvContentPartPr>
              <p14:xfrm>
                <a:off x="5905077" y="5134845"/>
                <a:ext cx="360" cy="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B2D2147-2DF3-4F4D-B604-9EDB85A516C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00757" y="5130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4F31C4A-784F-4F10-9853-E9265D7A6D1F}"/>
                    </a:ext>
                  </a:extLst>
                </p14:cNvPr>
                <p14:cNvContentPartPr/>
                <p14:nvPr/>
              </p14:nvContentPartPr>
              <p14:xfrm>
                <a:off x="6049077" y="5106765"/>
                <a:ext cx="209160" cy="136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4F31C4A-784F-4F10-9853-E9265D7A6D1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044757" y="5102445"/>
                  <a:ext cx="217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242A0F-862F-48AD-A128-104845A80259}"/>
                    </a:ext>
                  </a:extLst>
                </p14:cNvPr>
                <p14:cNvContentPartPr/>
                <p14:nvPr/>
              </p14:nvContentPartPr>
              <p14:xfrm>
                <a:off x="6429597" y="5122605"/>
                <a:ext cx="46080" cy="132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242A0F-862F-48AD-A128-104845A8025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425277" y="5118285"/>
                  <a:ext cx="54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C2211E5-F6E0-42B4-A6C5-15386CF3D910}"/>
                    </a:ext>
                  </a:extLst>
                </p14:cNvPr>
                <p14:cNvContentPartPr/>
                <p14:nvPr/>
              </p14:nvContentPartPr>
              <p14:xfrm>
                <a:off x="6472437" y="5191365"/>
                <a:ext cx="93600" cy="500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C2211E5-F6E0-42B4-A6C5-15386CF3D91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468117" y="5187045"/>
                  <a:ext cx="102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DA3C0D2-1F6D-4BC1-AF25-727FAD4A969A}"/>
                    </a:ext>
                  </a:extLst>
                </p14:cNvPr>
                <p14:cNvContentPartPr/>
                <p14:nvPr/>
              </p14:nvContentPartPr>
              <p14:xfrm>
                <a:off x="6581157" y="5130525"/>
                <a:ext cx="66600" cy="112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DA3C0D2-1F6D-4BC1-AF25-727FAD4A969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576837" y="5126205"/>
                  <a:ext cx="75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946A75D-964A-4B31-AB9F-C59C074F76AA}"/>
                    </a:ext>
                  </a:extLst>
                </p14:cNvPr>
                <p14:cNvContentPartPr/>
                <p14:nvPr/>
              </p14:nvContentPartPr>
              <p14:xfrm>
                <a:off x="6663957" y="5169405"/>
                <a:ext cx="128880" cy="58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946A75D-964A-4B31-AB9F-C59C074F76A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659637" y="5165085"/>
                  <a:ext cx="137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F441A2C-DFD8-4ED6-A30B-A00C5288CEB4}"/>
                    </a:ext>
                  </a:extLst>
                </p14:cNvPr>
                <p14:cNvContentPartPr/>
                <p14:nvPr/>
              </p14:nvContentPartPr>
              <p14:xfrm>
                <a:off x="6962757" y="5189205"/>
                <a:ext cx="185040" cy="80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F441A2C-DFD8-4ED6-A30B-A00C5288CEB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958437" y="5184885"/>
                  <a:ext cx="193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2E265D3-43D5-4C4F-8AB7-306FD74DAA49}"/>
                    </a:ext>
                  </a:extLst>
                </p14:cNvPr>
                <p14:cNvContentPartPr/>
                <p14:nvPr/>
              </p14:nvContentPartPr>
              <p14:xfrm>
                <a:off x="7151757" y="5161845"/>
                <a:ext cx="128520" cy="777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2E265D3-43D5-4C4F-8AB7-306FD74DAA4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47437" y="5157525"/>
                  <a:ext cx="137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737D59D-EAFF-4451-827C-DA61ACB5A30E}"/>
                    </a:ext>
                  </a:extLst>
                </p14:cNvPr>
                <p14:cNvContentPartPr/>
                <p14:nvPr/>
              </p14:nvContentPartPr>
              <p14:xfrm>
                <a:off x="7269477" y="5112525"/>
                <a:ext cx="108000" cy="130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737D59D-EAFF-4451-827C-DA61ACB5A30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265157" y="5108205"/>
                  <a:ext cx="11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D08898F-DFEB-45A1-9988-0A9EB467F084}"/>
                    </a:ext>
                  </a:extLst>
                </p14:cNvPr>
                <p14:cNvContentPartPr/>
                <p14:nvPr/>
              </p14:nvContentPartPr>
              <p14:xfrm>
                <a:off x="7333197" y="5203965"/>
                <a:ext cx="13320" cy="259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D08898F-DFEB-45A1-9988-0A9EB467F08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328877" y="5199645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4ED83FD-9E82-4485-83A8-96191BCEC5D6}"/>
                    </a:ext>
                  </a:extLst>
                </p14:cNvPr>
                <p14:cNvContentPartPr/>
                <p14:nvPr/>
              </p14:nvContentPartPr>
              <p14:xfrm>
                <a:off x="7383237" y="5120445"/>
                <a:ext cx="177120" cy="134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4ED83FD-9E82-4485-83A8-96191BCEC5D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378917" y="5116125"/>
                  <a:ext cx="18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39E4C0-6F85-4DAB-BA64-7225E2A2D548}"/>
                    </a:ext>
                  </a:extLst>
                </p14:cNvPr>
                <p14:cNvContentPartPr/>
                <p14:nvPr/>
              </p14:nvContentPartPr>
              <p14:xfrm>
                <a:off x="7688517" y="5162205"/>
                <a:ext cx="276480" cy="94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39E4C0-6F85-4DAB-BA64-7225E2A2D54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684197" y="5157885"/>
                  <a:ext cx="285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C10FAE5-5A3F-49E0-8C0E-C896A91F49BF}"/>
                    </a:ext>
                  </a:extLst>
                </p14:cNvPr>
                <p14:cNvContentPartPr/>
                <p14:nvPr/>
              </p14:nvContentPartPr>
              <p14:xfrm>
                <a:off x="7986597" y="5243925"/>
                <a:ext cx="16560" cy="69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C10FAE5-5A3F-49E0-8C0E-C896A91F4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982277" y="5239605"/>
                  <a:ext cx="2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D18FD90-0799-4716-9520-835DA439546E}"/>
                    </a:ext>
                  </a:extLst>
                </p14:cNvPr>
                <p14:cNvContentPartPr/>
                <p14:nvPr/>
              </p14:nvContentPartPr>
              <p14:xfrm>
                <a:off x="8045277" y="5142765"/>
                <a:ext cx="81000" cy="113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D18FD90-0799-4716-9520-835DA439546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40957" y="5138445"/>
                  <a:ext cx="8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24F73A7-EB18-461E-A135-4429697043A6}"/>
                    </a:ext>
                  </a:extLst>
                </p14:cNvPr>
                <p14:cNvContentPartPr/>
                <p14:nvPr/>
              </p14:nvContentPartPr>
              <p14:xfrm>
                <a:off x="8137437" y="5169405"/>
                <a:ext cx="278640" cy="802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24F73A7-EB18-461E-A135-4429697043A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33117" y="5165085"/>
                  <a:ext cx="287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0807987-3F77-4D8D-9D51-47E4BC4352CA}"/>
                    </a:ext>
                  </a:extLst>
                </p14:cNvPr>
                <p14:cNvContentPartPr/>
                <p14:nvPr/>
              </p14:nvContentPartPr>
              <p14:xfrm>
                <a:off x="4234317" y="5427165"/>
                <a:ext cx="174240" cy="756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0807987-3F77-4D8D-9D51-47E4BC4352C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229997" y="5422845"/>
                  <a:ext cx="182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0749DC8-4070-4917-8F82-52C896ECBF8C}"/>
                    </a:ext>
                  </a:extLst>
                </p14:cNvPr>
                <p14:cNvContentPartPr/>
                <p14:nvPr/>
              </p14:nvContentPartPr>
              <p14:xfrm>
                <a:off x="4396317" y="5387565"/>
                <a:ext cx="31320" cy="7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0749DC8-4070-4917-8F82-52C896ECBF8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391997" y="5383245"/>
                  <a:ext cx="39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32AB707-FEA0-4FB4-BDD1-A405AF889308}"/>
                    </a:ext>
                  </a:extLst>
                </p14:cNvPr>
                <p14:cNvContentPartPr/>
                <p14:nvPr/>
              </p14:nvContentPartPr>
              <p14:xfrm>
                <a:off x="4474797" y="5422845"/>
                <a:ext cx="223560" cy="1551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32AB707-FEA0-4FB4-BDD1-A405AF8893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470477" y="5418525"/>
                  <a:ext cx="232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DC8C47D-944C-4D6B-A5BE-308F7B5EF7DA}"/>
                    </a:ext>
                  </a:extLst>
                </p14:cNvPr>
                <p14:cNvContentPartPr/>
                <p14:nvPr/>
              </p14:nvContentPartPr>
              <p14:xfrm>
                <a:off x="4733997" y="5439045"/>
                <a:ext cx="82080" cy="568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DC8C47D-944C-4D6B-A5BE-308F7B5EF7D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29677" y="5434725"/>
                  <a:ext cx="90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46A511E-B575-4559-A3A1-678052B3957B}"/>
                    </a:ext>
                  </a:extLst>
                </p14:cNvPr>
                <p14:cNvContentPartPr/>
                <p14:nvPr/>
              </p14:nvContentPartPr>
              <p14:xfrm>
                <a:off x="4837317" y="5398725"/>
                <a:ext cx="178920" cy="95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46A511E-B575-4559-A3A1-678052B3957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832997" y="5394405"/>
                  <a:ext cx="187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89CA4FD-AD63-42DF-8DFA-11FCFBA1594D}"/>
                    </a:ext>
                  </a:extLst>
                </p14:cNvPr>
                <p14:cNvContentPartPr/>
                <p14:nvPr/>
              </p14:nvContentPartPr>
              <p14:xfrm>
                <a:off x="5169957" y="5430045"/>
                <a:ext cx="145800" cy="60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89CA4FD-AD63-42DF-8DFA-11FCFBA1594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165637" y="5425725"/>
                  <a:ext cx="154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1552B8D-1030-4C98-8FFA-9F9FA09E664E}"/>
                    </a:ext>
                  </a:extLst>
                </p14:cNvPr>
                <p14:cNvContentPartPr/>
                <p14:nvPr/>
              </p14:nvContentPartPr>
              <p14:xfrm>
                <a:off x="5330157" y="5438325"/>
                <a:ext cx="64440" cy="45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1552B8D-1030-4C98-8FFA-9F9FA09E664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325837" y="5434005"/>
                  <a:ext cx="73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D219C1-BE0D-4356-A66C-1524B2BF89FC}"/>
                    </a:ext>
                  </a:extLst>
                </p14:cNvPr>
                <p14:cNvContentPartPr/>
                <p14:nvPr/>
              </p14:nvContentPartPr>
              <p14:xfrm>
                <a:off x="5395317" y="5441205"/>
                <a:ext cx="126000" cy="147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D219C1-BE0D-4356-A66C-1524B2BF89F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390997" y="5436885"/>
                  <a:ext cx="13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DD2EECD-7896-4438-8015-B8AEB094600E}"/>
                    </a:ext>
                  </a:extLst>
                </p14:cNvPr>
                <p14:cNvContentPartPr/>
                <p14:nvPr/>
              </p14:nvContentPartPr>
              <p14:xfrm>
                <a:off x="5669277" y="5423205"/>
                <a:ext cx="117360" cy="81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DD2EECD-7896-4438-8015-B8AEB094600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64957" y="5418885"/>
                  <a:ext cx="126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FE7D639-C6E6-4FC8-8135-14B05C27DA6A}"/>
                    </a:ext>
                  </a:extLst>
                </p14:cNvPr>
                <p14:cNvContentPartPr/>
                <p14:nvPr/>
              </p14:nvContentPartPr>
              <p14:xfrm>
                <a:off x="5772957" y="5382885"/>
                <a:ext cx="25200" cy="46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FE7D639-C6E6-4FC8-8135-14B05C27DA6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768637" y="5378565"/>
                  <a:ext cx="33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F3FC686-6A46-43B2-BD54-39D7B9A6BA71}"/>
                    </a:ext>
                  </a:extLst>
                </p14:cNvPr>
                <p14:cNvContentPartPr/>
                <p14:nvPr/>
              </p14:nvContentPartPr>
              <p14:xfrm>
                <a:off x="5795637" y="5436525"/>
                <a:ext cx="109440" cy="1526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F3FC686-6A46-43B2-BD54-39D7B9A6BA7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791317" y="5432205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ECB8498-AFE4-436D-ADFB-21155F9C97F6}"/>
                    </a:ext>
                  </a:extLst>
                </p14:cNvPr>
                <p14:cNvContentPartPr/>
                <p14:nvPr/>
              </p14:nvContentPartPr>
              <p14:xfrm>
                <a:off x="5933517" y="5368845"/>
                <a:ext cx="19800" cy="120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ECB8498-AFE4-436D-ADFB-21155F9C97F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929197" y="5364525"/>
                  <a:ext cx="2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E45E9E2-8C4A-4C15-AF7F-8A6A30952118}"/>
                    </a:ext>
                  </a:extLst>
                </p14:cNvPr>
                <p14:cNvContentPartPr/>
                <p14:nvPr/>
              </p14:nvContentPartPr>
              <p14:xfrm>
                <a:off x="5867637" y="5338245"/>
                <a:ext cx="4680" cy="198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E45E9E2-8C4A-4C15-AF7F-8A6A3095211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863317" y="5333925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DFFB095-E8CE-48DF-9F24-863978395C94}"/>
                    </a:ext>
                  </a:extLst>
                </p14:cNvPr>
                <p14:cNvContentPartPr/>
                <p14:nvPr/>
              </p14:nvContentPartPr>
              <p14:xfrm>
                <a:off x="5910477" y="5372085"/>
                <a:ext cx="140400" cy="113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DFFB095-E8CE-48DF-9F24-863978395C9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906157" y="5367765"/>
                  <a:ext cx="149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855FCC3-A43C-49CA-8866-A2795F175BA0}"/>
                    </a:ext>
                  </a:extLst>
                </p14:cNvPr>
                <p14:cNvContentPartPr/>
                <p14:nvPr/>
              </p14:nvContentPartPr>
              <p14:xfrm>
                <a:off x="6045477" y="5351925"/>
                <a:ext cx="172440" cy="1425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855FCC3-A43C-49CA-8866-A2795F175BA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041157" y="5347605"/>
                  <a:ext cx="181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6FB6D94-F1B4-4B9B-96CB-7F96AF5A54D3}"/>
                    </a:ext>
                  </a:extLst>
                </p14:cNvPr>
                <p14:cNvContentPartPr/>
                <p14:nvPr/>
              </p14:nvContentPartPr>
              <p14:xfrm>
                <a:off x="6203157" y="5345805"/>
                <a:ext cx="11880" cy="33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6FB6D94-F1B4-4B9B-96CB-7F96AF5A54D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98837" y="5341485"/>
                  <a:ext cx="20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34F1C9-1CE3-4811-B930-C51EA23183B9}"/>
                    </a:ext>
                  </a:extLst>
                </p14:cNvPr>
                <p14:cNvContentPartPr/>
                <p14:nvPr/>
              </p14:nvContentPartPr>
              <p14:xfrm>
                <a:off x="6218277" y="5394045"/>
                <a:ext cx="117360" cy="117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34F1C9-1CE3-4811-B930-C51EA23183B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13957" y="5389725"/>
                  <a:ext cx="126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9FE5FDC-DF7D-4DFE-8B1F-CAF7145F20B0}"/>
                    </a:ext>
                  </a:extLst>
                </p14:cNvPr>
                <p14:cNvContentPartPr/>
                <p14:nvPr/>
              </p14:nvContentPartPr>
              <p14:xfrm>
                <a:off x="6530397" y="5419965"/>
                <a:ext cx="80640" cy="72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9FE5FDC-DF7D-4DFE-8B1F-CAF7145F20B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26077" y="5415645"/>
                  <a:ext cx="89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95817EA-FA2B-4A02-ACB1-6A91AA3212B0}"/>
                    </a:ext>
                  </a:extLst>
                </p14:cNvPr>
                <p14:cNvContentPartPr/>
                <p14:nvPr/>
              </p14:nvContentPartPr>
              <p14:xfrm>
                <a:off x="6543357" y="5419245"/>
                <a:ext cx="95400" cy="1771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95817EA-FA2B-4A02-ACB1-6A91AA3212B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539037" y="5414925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EE45681-6EB5-4FBB-AE24-8F0AC55C9EDB}"/>
                    </a:ext>
                  </a:extLst>
                </p14:cNvPr>
                <p14:cNvContentPartPr/>
                <p14:nvPr/>
              </p14:nvContentPartPr>
              <p14:xfrm>
                <a:off x="6695277" y="5444445"/>
                <a:ext cx="149040" cy="23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EE45681-6EB5-4FBB-AE24-8F0AC55C9ED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90957" y="5440125"/>
                  <a:ext cx="157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03B7A9D-187C-4581-998A-F12B81DE9396}"/>
                    </a:ext>
                  </a:extLst>
                </p14:cNvPr>
                <p14:cNvContentPartPr/>
                <p14:nvPr/>
              </p14:nvContentPartPr>
              <p14:xfrm>
                <a:off x="6690597" y="5496285"/>
                <a:ext cx="110880" cy="126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03B7A9D-187C-4581-998A-F12B81DE939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86277" y="5491965"/>
                  <a:ext cx="119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5E9F0EC-8972-4192-9748-7BDDB2CFDDF9}"/>
                    </a:ext>
                  </a:extLst>
                </p14:cNvPr>
                <p14:cNvContentPartPr/>
                <p14:nvPr/>
              </p14:nvContentPartPr>
              <p14:xfrm>
                <a:off x="6931797" y="5418165"/>
                <a:ext cx="16920" cy="939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5E9F0EC-8972-4192-9748-7BDDB2CFDDF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27477" y="5413845"/>
                  <a:ext cx="2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E1DDB07-3824-42FA-AB17-6A2FAED340F3}"/>
                    </a:ext>
                  </a:extLst>
                </p14:cNvPr>
                <p14:cNvContentPartPr/>
                <p14:nvPr/>
              </p14:nvContentPartPr>
              <p14:xfrm>
                <a:off x="6862677" y="5398725"/>
                <a:ext cx="141120" cy="21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E1DDB07-3824-42FA-AB17-6A2FAED340F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58357" y="5394405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DC5A774-62EA-41B6-8185-C7C83D96AD31}"/>
                    </a:ext>
                  </a:extLst>
                </p14:cNvPr>
                <p14:cNvContentPartPr/>
                <p14:nvPr/>
              </p14:nvContentPartPr>
              <p14:xfrm>
                <a:off x="6987237" y="5373165"/>
                <a:ext cx="102240" cy="135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DC5A774-62EA-41B6-8185-C7C83D96AD3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982917" y="5368845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2285573-2907-4BD3-BFBD-3F27559E389A}"/>
                    </a:ext>
                  </a:extLst>
                </p14:cNvPr>
                <p14:cNvContentPartPr/>
                <p14:nvPr/>
              </p14:nvContentPartPr>
              <p14:xfrm>
                <a:off x="6868797" y="5466765"/>
                <a:ext cx="101160" cy="28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2285573-2907-4BD3-BFBD-3F27559E389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64477" y="5462445"/>
                  <a:ext cx="109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D6BE406-6286-4C92-AA0F-3949C1A1DF6B}"/>
                    </a:ext>
                  </a:extLst>
                </p14:cNvPr>
                <p14:cNvContentPartPr/>
                <p14:nvPr/>
              </p14:nvContentPartPr>
              <p14:xfrm>
                <a:off x="7116117" y="5407365"/>
                <a:ext cx="111960" cy="85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D6BE406-6286-4C92-AA0F-3949C1A1DF6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111797" y="5403045"/>
                  <a:ext cx="12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0F69495-31AE-4FC5-A6C6-3BD77AA75DDE}"/>
                    </a:ext>
                  </a:extLst>
                </p14:cNvPr>
                <p14:cNvContentPartPr/>
                <p14:nvPr/>
              </p14:nvContentPartPr>
              <p14:xfrm>
                <a:off x="7168677" y="5481165"/>
                <a:ext cx="92880" cy="482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0F69495-31AE-4FC5-A6C6-3BD77AA75DD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164357" y="5476845"/>
                  <a:ext cx="101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EBE9A3C-62BE-44C0-B312-B39FF27F8493}"/>
                    </a:ext>
                  </a:extLst>
                </p14:cNvPr>
                <p14:cNvContentPartPr/>
                <p14:nvPr/>
              </p14:nvContentPartPr>
              <p14:xfrm>
                <a:off x="7292157" y="5410965"/>
                <a:ext cx="84600" cy="93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EBE9A3C-62BE-44C0-B312-B39FF27F849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287837" y="5406645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F1278AB-104D-4112-85CA-60914D15130E}"/>
                    </a:ext>
                  </a:extLst>
                </p14:cNvPr>
                <p14:cNvContentPartPr/>
                <p14:nvPr/>
              </p14:nvContentPartPr>
              <p14:xfrm>
                <a:off x="7380357" y="5372805"/>
                <a:ext cx="72360" cy="194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F1278AB-104D-4112-85CA-60914D15130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76037" y="5368485"/>
                  <a:ext cx="81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4A5F979-5F3D-493C-9FAF-443FBDDEF51A}"/>
                    </a:ext>
                  </a:extLst>
                </p14:cNvPr>
                <p14:cNvContentPartPr/>
                <p14:nvPr/>
              </p14:nvContentPartPr>
              <p14:xfrm>
                <a:off x="4616637" y="5318445"/>
                <a:ext cx="1147680" cy="457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4A5F979-5F3D-493C-9FAF-443FBDDEF51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12317" y="5314125"/>
                  <a:ext cx="115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CAF50D5-129E-49D2-8164-D1FCA0B1710A}"/>
                    </a:ext>
                  </a:extLst>
                </p14:cNvPr>
                <p14:cNvContentPartPr/>
                <p14:nvPr/>
              </p14:nvContentPartPr>
              <p14:xfrm>
                <a:off x="5107677" y="5554965"/>
                <a:ext cx="98640" cy="82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CAF50D5-129E-49D2-8164-D1FCA0B1710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03357" y="5550645"/>
                  <a:ext cx="107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A14D4A7-426B-4ABC-98C9-116E3EF81EFC}"/>
                    </a:ext>
                  </a:extLst>
                </p14:cNvPr>
                <p14:cNvContentPartPr/>
                <p14:nvPr/>
              </p14:nvContentPartPr>
              <p14:xfrm>
                <a:off x="5289837" y="5543085"/>
                <a:ext cx="360" cy="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A14D4A7-426B-4ABC-98C9-116E3EF81EF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85517" y="553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D954745-30F2-4C31-8C54-91B2193AFB86}"/>
                    </a:ext>
                  </a:extLst>
                </p14:cNvPr>
                <p14:cNvContentPartPr/>
                <p14:nvPr/>
              </p14:nvContentPartPr>
              <p14:xfrm>
                <a:off x="5140077" y="5435805"/>
                <a:ext cx="1513440" cy="1076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D954745-30F2-4C31-8C54-91B2193AFB8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135757" y="5431485"/>
                  <a:ext cx="1522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4FDC187-4A10-4E69-952E-C6FB304F05A0}"/>
                    </a:ext>
                  </a:extLst>
                </p14:cNvPr>
                <p14:cNvContentPartPr/>
                <p14:nvPr/>
              </p14:nvContentPartPr>
              <p14:xfrm>
                <a:off x="7529397" y="3528885"/>
                <a:ext cx="1976400" cy="6966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4FDC187-4A10-4E69-952E-C6FB304F05A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525077" y="3524565"/>
                  <a:ext cx="1985040" cy="70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2939946B-7D4C-44F9-90CC-FE257AD80390}"/>
                  </a:ext>
                </a:extLst>
              </p14:cNvPr>
              <p14:cNvContentPartPr/>
              <p14:nvPr/>
            </p14:nvContentPartPr>
            <p14:xfrm>
              <a:off x="837717" y="5968245"/>
              <a:ext cx="2841120" cy="824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2939946B-7D4C-44F9-90CC-FE257AD80390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833397" y="5963925"/>
                <a:ext cx="2849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000B3DD3-FD3D-4C81-AE09-C39B216FADF6}"/>
                  </a:ext>
                </a:extLst>
              </p14:cNvPr>
              <p14:cNvContentPartPr/>
              <p14:nvPr/>
            </p14:nvContentPartPr>
            <p14:xfrm>
              <a:off x="556557" y="396525"/>
              <a:ext cx="1667160" cy="65844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000B3DD3-FD3D-4C81-AE09-C39B216FADF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52237" y="392205"/>
                <a:ext cx="1675800" cy="66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F211E086-B237-41CD-B341-FA124A60B01F}"/>
              </a:ext>
            </a:extLst>
          </p:cNvPr>
          <p:cNvGrpSpPr/>
          <p:nvPr/>
        </p:nvGrpSpPr>
        <p:grpSpPr>
          <a:xfrm>
            <a:off x="1004397" y="2432685"/>
            <a:ext cx="4849560" cy="850680"/>
            <a:chOff x="1004397" y="2432685"/>
            <a:chExt cx="484956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56F7B7B-E130-4F16-B515-FE0E6E83C4C9}"/>
                    </a:ext>
                  </a:extLst>
                </p14:cNvPr>
                <p14:cNvContentPartPr/>
                <p14:nvPr/>
              </p14:nvContentPartPr>
              <p14:xfrm>
                <a:off x="2834277" y="2546805"/>
                <a:ext cx="12960" cy="89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56F7B7B-E130-4F16-B515-FE0E6E83C4C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829957" y="2542485"/>
                  <a:ext cx="21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8270990-8C0C-4801-9106-DC27B3419F3E}"/>
                    </a:ext>
                  </a:extLst>
                </p14:cNvPr>
                <p14:cNvContentPartPr/>
                <p14:nvPr/>
              </p14:nvContentPartPr>
              <p14:xfrm>
                <a:off x="2706117" y="2522685"/>
                <a:ext cx="117720" cy="135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8270990-8C0C-4801-9106-DC27B3419F3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701797" y="2518365"/>
                  <a:ext cx="126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1C07C5F-03D5-455A-8A3D-2BF2D028F9B9}"/>
                    </a:ext>
                  </a:extLst>
                </p14:cNvPr>
                <p14:cNvContentPartPr/>
                <p14:nvPr/>
              </p14:nvContentPartPr>
              <p14:xfrm>
                <a:off x="2845797" y="2588925"/>
                <a:ext cx="141480" cy="57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1C07C5F-03D5-455A-8A3D-2BF2D028F9B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841477" y="2584605"/>
                  <a:ext cx="150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733BD7D-08FB-4B55-A6B2-905D93F75545}"/>
                    </a:ext>
                  </a:extLst>
                </p14:cNvPr>
                <p14:cNvContentPartPr/>
                <p14:nvPr/>
              </p14:nvContentPartPr>
              <p14:xfrm>
                <a:off x="2942637" y="2585325"/>
                <a:ext cx="100080" cy="152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733BD7D-08FB-4B55-A6B2-905D93F7554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938317" y="2581005"/>
                  <a:ext cx="108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B37443E-3983-4757-A9F0-B12A98F46833}"/>
                    </a:ext>
                  </a:extLst>
                </p14:cNvPr>
                <p14:cNvContentPartPr/>
                <p14:nvPr/>
              </p14:nvContentPartPr>
              <p14:xfrm>
                <a:off x="3020037" y="2586045"/>
                <a:ext cx="92160" cy="146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B37443E-3983-4757-A9F0-B12A98F4683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015717" y="2581725"/>
                  <a:ext cx="100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8ECD862-7ED4-4C9B-B437-58EDF8675233}"/>
                    </a:ext>
                  </a:extLst>
                </p14:cNvPr>
                <p14:cNvContentPartPr/>
                <p14:nvPr/>
              </p14:nvContentPartPr>
              <p14:xfrm>
                <a:off x="3160077" y="2546445"/>
                <a:ext cx="149760" cy="210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8ECD862-7ED4-4C9B-B437-58EDF867523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155757" y="2542125"/>
                  <a:ext cx="158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24A9C98-C1D4-4DF5-8840-F678B3B5C3BE}"/>
                    </a:ext>
                  </a:extLst>
                </p14:cNvPr>
                <p14:cNvContentPartPr/>
                <p14:nvPr/>
              </p14:nvContentPartPr>
              <p14:xfrm>
                <a:off x="3502797" y="2500365"/>
                <a:ext cx="126720" cy="168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24A9C98-C1D4-4DF5-8840-F678B3B5C3B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498477" y="2496045"/>
                  <a:ext cx="13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4EBB0FF-FBD1-457B-871B-77A373B14243}"/>
                    </a:ext>
                  </a:extLst>
                </p14:cNvPr>
                <p14:cNvContentPartPr/>
                <p14:nvPr/>
              </p14:nvContentPartPr>
              <p14:xfrm>
                <a:off x="3629157" y="2550045"/>
                <a:ext cx="66600" cy="56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4EBB0FF-FBD1-457B-871B-77A373B1424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624837" y="2545725"/>
                  <a:ext cx="75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84EA041-7C47-4898-9425-3B31B71D59DD}"/>
                    </a:ext>
                  </a:extLst>
                </p14:cNvPr>
                <p14:cNvContentPartPr/>
                <p14:nvPr/>
              </p14:nvContentPartPr>
              <p14:xfrm>
                <a:off x="3756237" y="2492805"/>
                <a:ext cx="97200" cy="1332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84EA041-7C47-4898-9425-3B31B71D59D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751917" y="2488485"/>
                  <a:ext cx="105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4CCE1F5-01A2-42B0-9808-BEF0F6E86019}"/>
                    </a:ext>
                  </a:extLst>
                </p14:cNvPr>
                <p14:cNvContentPartPr/>
                <p14:nvPr/>
              </p14:nvContentPartPr>
              <p14:xfrm>
                <a:off x="3856677" y="2560845"/>
                <a:ext cx="289440" cy="54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4CCE1F5-01A2-42B0-9808-BEF0F6E8601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852357" y="2556525"/>
                  <a:ext cx="298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077566-606E-4519-9693-9FF76462B3B8}"/>
                    </a:ext>
                  </a:extLst>
                </p14:cNvPr>
                <p14:cNvContentPartPr/>
                <p14:nvPr/>
              </p14:nvContentPartPr>
              <p14:xfrm>
                <a:off x="4177437" y="2545005"/>
                <a:ext cx="119880" cy="77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077566-606E-4519-9693-9FF76462B3B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173117" y="2540685"/>
                  <a:ext cx="12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C56586A-9F3A-49E8-A1A9-25D0349DAE94}"/>
                    </a:ext>
                  </a:extLst>
                </p14:cNvPr>
                <p14:cNvContentPartPr/>
                <p14:nvPr/>
              </p14:nvContentPartPr>
              <p14:xfrm>
                <a:off x="4479117" y="2482725"/>
                <a:ext cx="31680" cy="106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C56586A-9F3A-49E8-A1A9-25D0349DAE9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474797" y="2478405"/>
                  <a:ext cx="40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91CF630-A15A-41A9-9BB9-7EF8BD082572}"/>
                    </a:ext>
                  </a:extLst>
                </p14:cNvPr>
                <p14:cNvContentPartPr/>
                <p14:nvPr/>
              </p14:nvContentPartPr>
              <p14:xfrm>
                <a:off x="4391997" y="2432685"/>
                <a:ext cx="195840" cy="171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91CF630-A15A-41A9-9BB9-7EF8BD08257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387677" y="2428365"/>
                  <a:ext cx="204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8C5607-123A-4204-9687-DC6CEB4D0B93}"/>
                    </a:ext>
                  </a:extLst>
                </p14:cNvPr>
                <p14:cNvContentPartPr/>
                <p14:nvPr/>
              </p14:nvContentPartPr>
              <p14:xfrm>
                <a:off x="4565517" y="2502525"/>
                <a:ext cx="385200" cy="586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8C5607-123A-4204-9687-DC6CEB4D0B9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561197" y="2498205"/>
                  <a:ext cx="393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4CE6BE7-6896-4048-982E-909023FCC91C}"/>
                    </a:ext>
                  </a:extLst>
                </p14:cNvPr>
                <p14:cNvContentPartPr/>
                <p14:nvPr/>
              </p14:nvContentPartPr>
              <p14:xfrm>
                <a:off x="4931277" y="2439885"/>
                <a:ext cx="489960" cy="120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4CE6BE7-6896-4048-982E-909023FCC91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926957" y="2435565"/>
                  <a:ext cx="49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3982C03-EC87-4521-B68A-4FFC501B63FB}"/>
                    </a:ext>
                  </a:extLst>
                </p14:cNvPr>
                <p14:cNvContentPartPr/>
                <p14:nvPr/>
              </p14:nvContentPartPr>
              <p14:xfrm>
                <a:off x="1004397" y="2647965"/>
                <a:ext cx="4849560" cy="6354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3982C03-EC87-4521-B68A-4FFC501B63F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00077" y="2643645"/>
                  <a:ext cx="4858200" cy="64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A729C1FF-45FB-43DC-A12C-461FDCB719EF}"/>
                  </a:ext>
                </a:extLst>
              </p14:cNvPr>
              <p14:cNvContentPartPr/>
              <p14:nvPr/>
            </p14:nvContentPartPr>
            <p14:xfrm>
              <a:off x="7621197" y="3962685"/>
              <a:ext cx="1972080" cy="26532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A729C1FF-45FB-43DC-A12C-461FDCB719EF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7616877" y="3958365"/>
                <a:ext cx="1980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06B3B97-CA4F-476A-A287-843B20916862}"/>
                  </a:ext>
                </a:extLst>
              </p14:cNvPr>
              <p14:cNvContentPartPr/>
              <p14:nvPr/>
            </p14:nvContentPartPr>
            <p14:xfrm>
              <a:off x="7588077" y="3486045"/>
              <a:ext cx="1683720" cy="707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06B3B97-CA4F-476A-A287-843B20916862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7583757" y="3481725"/>
                <a:ext cx="16923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1B55E11-D1E6-4359-903E-A81CAC898810}"/>
                  </a:ext>
                </a:extLst>
              </p14:cNvPr>
              <p14:cNvContentPartPr/>
              <p14:nvPr/>
            </p14:nvContentPartPr>
            <p14:xfrm>
              <a:off x="1018437" y="2232525"/>
              <a:ext cx="3095280" cy="241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1B55E11-D1E6-4359-903E-A81CAC898810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014117" y="2228205"/>
                <a:ext cx="3103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C024F82-43F2-41B4-8137-E8CE53DD3D91}"/>
                  </a:ext>
                </a:extLst>
              </p14:cNvPr>
              <p14:cNvContentPartPr/>
              <p14:nvPr/>
            </p14:nvContentPartPr>
            <p14:xfrm>
              <a:off x="11135157" y="1525845"/>
              <a:ext cx="886680" cy="4881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C024F82-43F2-41B4-8137-E8CE53DD3D91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1130837" y="1521525"/>
                <a:ext cx="8953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5A411A2-23EA-4FBD-8B8E-05DF19EEDA30}"/>
                  </a:ext>
                </a:extLst>
              </p14:cNvPr>
              <p14:cNvContentPartPr/>
              <p14:nvPr/>
            </p14:nvContentPartPr>
            <p14:xfrm>
              <a:off x="1068117" y="2292645"/>
              <a:ext cx="2964960" cy="100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5A411A2-23EA-4FBD-8B8E-05DF19EEDA30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063797" y="2288325"/>
                <a:ext cx="2973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8879A137-13A3-4452-BFBE-5AD250A1F556}"/>
                  </a:ext>
                </a:extLst>
              </p14:cNvPr>
              <p14:cNvContentPartPr/>
              <p14:nvPr/>
            </p14:nvContentPartPr>
            <p14:xfrm>
              <a:off x="1960197" y="3052245"/>
              <a:ext cx="1364760" cy="936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8879A137-13A3-4452-BFBE-5AD250A1F556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955877" y="3047925"/>
                <a:ext cx="1373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14F5FF5-2726-4B0A-8FC5-23C3E5BAE722}"/>
                  </a:ext>
                </a:extLst>
              </p14:cNvPr>
              <p14:cNvContentPartPr/>
              <p14:nvPr/>
            </p14:nvContentPartPr>
            <p14:xfrm>
              <a:off x="3880077" y="1315605"/>
              <a:ext cx="1383840" cy="75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14F5FF5-2726-4B0A-8FC5-23C3E5BAE722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875757" y="1311285"/>
                <a:ext cx="13924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F20ECBA-FFE8-45BE-A336-172ADC351B56}"/>
                  </a:ext>
                </a:extLst>
              </p14:cNvPr>
              <p14:cNvContentPartPr/>
              <p14:nvPr/>
            </p14:nvContentPartPr>
            <p14:xfrm>
              <a:off x="7619397" y="3481005"/>
              <a:ext cx="1682640" cy="6292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F20ECBA-FFE8-45BE-A336-172ADC351B56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7615077" y="3476685"/>
                <a:ext cx="169128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FB2B79E-3B72-4D99-901E-E917AC2BE7BD}"/>
                  </a:ext>
                </a:extLst>
              </p14:cNvPr>
              <p14:cNvContentPartPr/>
              <p14:nvPr/>
            </p14:nvContentPartPr>
            <p14:xfrm>
              <a:off x="448557" y="423165"/>
              <a:ext cx="1717560" cy="549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FB2B79E-3B72-4D99-901E-E917AC2BE7BD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44237" y="418845"/>
                <a:ext cx="172620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E5DAA6DE-9747-4C5B-81FB-81546D903D22}"/>
                  </a:ext>
                </a:extLst>
              </p14:cNvPr>
              <p14:cNvContentPartPr/>
              <p14:nvPr/>
            </p14:nvContentPartPr>
            <p14:xfrm>
              <a:off x="6328797" y="5303685"/>
              <a:ext cx="1149480" cy="856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E5DAA6DE-9747-4C5B-81FB-81546D903D22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324477" y="5299365"/>
                <a:ext cx="11581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3F4671D-A2A1-4612-9403-32C81B127E8C}"/>
                  </a:ext>
                </a:extLst>
              </p14:cNvPr>
              <p14:cNvContentPartPr/>
              <p14:nvPr/>
            </p14:nvContentPartPr>
            <p14:xfrm>
              <a:off x="7174437" y="5405565"/>
              <a:ext cx="225000" cy="2203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3F4671D-A2A1-4612-9403-32C81B127E8C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7170117" y="5401245"/>
                <a:ext cx="233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1B39E33-D590-4B63-9194-72C85C1ED262}"/>
                  </a:ext>
                </a:extLst>
              </p14:cNvPr>
              <p14:cNvContentPartPr/>
              <p14:nvPr/>
            </p14:nvContentPartPr>
            <p14:xfrm>
              <a:off x="7462437" y="3942885"/>
              <a:ext cx="1932120" cy="964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1B39E33-D590-4B63-9194-72C85C1ED262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458117" y="3938565"/>
                <a:ext cx="1940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D457BAA-7C20-4183-9084-7B204CC714E8}"/>
                  </a:ext>
                </a:extLst>
              </p14:cNvPr>
              <p14:cNvContentPartPr/>
              <p14:nvPr/>
            </p14:nvContentPartPr>
            <p14:xfrm>
              <a:off x="437037" y="878205"/>
              <a:ext cx="1459440" cy="2595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D457BAA-7C20-4183-9084-7B204CC714E8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32717" y="873885"/>
                <a:ext cx="14680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95E80B8-D41B-44D7-8CDB-DD253FD034B1}"/>
                  </a:ext>
                </a:extLst>
              </p14:cNvPr>
              <p14:cNvContentPartPr/>
              <p14:nvPr/>
            </p14:nvContentPartPr>
            <p14:xfrm>
              <a:off x="7579797" y="3987885"/>
              <a:ext cx="1432440" cy="738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95E80B8-D41B-44D7-8CDB-DD253FD034B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575477" y="3983565"/>
                <a:ext cx="1441080" cy="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Keynesian Cross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Aggregate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C (private consumption); </a:t>
            </a:r>
            <a:r>
              <a:rPr lang="de-DE" sz="1600" dirty="0">
                <a:solidFill>
                  <a:srgbClr val="000000"/>
                </a:solidFill>
              </a:rPr>
              <a:t>I </a:t>
            </a:r>
            <a:r>
              <a:rPr lang="de-DE" sz="1600">
                <a:solidFill>
                  <a:srgbClr val="000000"/>
                </a:solidFill>
              </a:rPr>
              <a:t>(Investment); G (Government expenditure); I and G sare exogenously fixed variables, C depends positively on aggregate income (production) Y</a:t>
            </a:r>
          </a:p>
          <a:p>
            <a:pPr eaLnBrk="1" hangingPunct="1">
              <a:buClrTx/>
              <a:buFontTx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Keynesian consumption function: 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</a:t>
            </a:r>
            <a:r>
              <a:rPr lang="de-DE" sz="1600">
                <a:solidFill>
                  <a:srgbClr val="000000"/>
                </a:solidFill>
              </a:rPr>
              <a:t>(autonous consumption); </a:t>
            </a:r>
            <a:r>
              <a:rPr lang="de-DE" sz="1600" dirty="0">
                <a:solidFill>
                  <a:srgbClr val="000000"/>
                </a:solidFill>
              </a:rPr>
              <a:t>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</a:t>
            </a:r>
            <a:r>
              <a:rPr lang="de-DE" sz="1600">
                <a:solidFill>
                  <a:srgbClr val="000000"/>
                </a:solidFill>
              </a:rPr>
              <a:t>(marginal propensity to consum)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>
                <a:solidFill>
                  <a:srgbClr val="000000"/>
                </a:solidFill>
              </a:rPr>
              <a:t>Euqilibrium: With aggregate income (production) Y is determined by the aggreate demand Y</a:t>
            </a:r>
            <a:r>
              <a:rPr lang="de-DE" sz="1600" baseline="30000">
                <a:solidFill>
                  <a:srgbClr val="000000"/>
                </a:solidFill>
              </a:rPr>
              <a:t>D</a:t>
            </a:r>
            <a:r>
              <a:rPr lang="de-DE" sz="1600">
                <a:solidFill>
                  <a:srgbClr val="000000"/>
                </a:solidFill>
              </a:rPr>
              <a:t> →</a:t>
            </a: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37956C3-D8F5-4C23-8275-C5386B951BB7}"/>
                  </a:ext>
                </a:extLst>
              </p14:cNvPr>
              <p14:cNvContentPartPr/>
              <p14:nvPr/>
            </p14:nvContentPartPr>
            <p14:xfrm>
              <a:off x="10436757" y="362325"/>
              <a:ext cx="165240" cy="145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37956C3-D8F5-4C23-8275-C5386B951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2437" y="358005"/>
                <a:ext cx="173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9627E1D-94EF-42A6-8090-A6474C070A23}"/>
                  </a:ext>
                </a:extLst>
              </p14:cNvPr>
              <p14:cNvContentPartPr/>
              <p14:nvPr/>
            </p14:nvContentPartPr>
            <p14:xfrm>
              <a:off x="10667517" y="381045"/>
              <a:ext cx="60840" cy="106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9627E1D-94EF-42A6-8090-A6474C070A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63197" y="376725"/>
                <a:ext cx="69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BF3EBC4-BD9E-448C-AD2A-218411D4336B}"/>
                  </a:ext>
                </a:extLst>
              </p14:cNvPr>
              <p14:cNvContentPartPr/>
              <p14:nvPr/>
            </p14:nvContentPartPr>
            <p14:xfrm>
              <a:off x="10592637" y="368805"/>
              <a:ext cx="160920" cy="119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BF3EBC4-BD9E-448C-AD2A-218411D433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8317" y="364485"/>
                <a:ext cx="1695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76B8066-CC74-456B-A277-85A70E0C4223}"/>
                  </a:ext>
                </a:extLst>
              </p14:cNvPr>
              <p14:cNvContentPartPr/>
              <p14:nvPr/>
            </p14:nvContentPartPr>
            <p14:xfrm>
              <a:off x="10786317" y="328845"/>
              <a:ext cx="186120" cy="1659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76B8066-CC74-456B-A277-85A70E0C42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81997" y="324525"/>
                <a:ext cx="194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6957" name="Freihand 166956">
                <a:extLst>
                  <a:ext uri="{FF2B5EF4-FFF2-40B4-BE49-F238E27FC236}">
                    <a16:creationId xmlns:a16="http://schemas.microsoft.com/office/drawing/2014/main" id="{7186592F-22E6-48EA-B413-E30B08D177F3}"/>
                  </a:ext>
                </a:extLst>
              </p14:cNvPr>
              <p14:cNvContentPartPr/>
              <p14:nvPr/>
            </p14:nvContentPartPr>
            <p14:xfrm>
              <a:off x="6224037" y="1412805"/>
              <a:ext cx="72000" cy="11160"/>
            </p14:xfrm>
          </p:contentPart>
        </mc:Choice>
        <mc:Fallback xmlns="">
          <p:pic>
            <p:nvPicPr>
              <p:cNvPr id="166957" name="Freihand 166956">
                <a:extLst>
                  <a:ext uri="{FF2B5EF4-FFF2-40B4-BE49-F238E27FC236}">
                    <a16:creationId xmlns:a16="http://schemas.microsoft.com/office/drawing/2014/main" id="{7186592F-22E6-48EA-B413-E30B08D177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19717" y="1408485"/>
                <a:ext cx="806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041" name="Gruppieren 167040">
            <a:extLst>
              <a:ext uri="{FF2B5EF4-FFF2-40B4-BE49-F238E27FC236}">
                <a16:creationId xmlns:a16="http://schemas.microsoft.com/office/drawing/2014/main" id="{55970D93-5FF6-4B4D-A242-83876E88934E}"/>
              </a:ext>
            </a:extLst>
          </p:cNvPr>
          <p:cNvGrpSpPr/>
          <p:nvPr/>
        </p:nvGrpSpPr>
        <p:grpSpPr>
          <a:xfrm>
            <a:off x="2867037" y="59565"/>
            <a:ext cx="7388280" cy="1427760"/>
            <a:chOff x="2867037" y="59565"/>
            <a:chExt cx="7388280" cy="14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E198EA5-9C3A-403B-ACCC-6EC7FBA7C7B1}"/>
                    </a:ext>
                  </a:extLst>
                </p14:cNvPr>
                <p14:cNvContentPartPr/>
                <p14:nvPr/>
              </p14:nvContentPartPr>
              <p14:xfrm>
                <a:off x="6826317" y="496965"/>
                <a:ext cx="99000" cy="65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E198EA5-9C3A-403B-ACCC-6EC7FBA7C7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1997" y="492645"/>
                  <a:ext cx="107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EEFD0AF-F2E1-4B22-8515-6994D2C0D811}"/>
                    </a:ext>
                  </a:extLst>
                </p14:cNvPr>
                <p14:cNvContentPartPr/>
                <p14:nvPr/>
              </p14:nvContentPartPr>
              <p14:xfrm>
                <a:off x="6924597" y="487245"/>
                <a:ext cx="105120" cy="11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EEFD0AF-F2E1-4B22-8515-6994D2C0D8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20277" y="482925"/>
                  <a:ext cx="113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AD63CB3-1D3C-4C99-8DF4-D0E55E4DFC6D}"/>
                    </a:ext>
                  </a:extLst>
                </p14:cNvPr>
                <p14:cNvContentPartPr/>
                <p14:nvPr/>
              </p14:nvContentPartPr>
              <p14:xfrm>
                <a:off x="7030437" y="504525"/>
                <a:ext cx="54000" cy="174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AD63CB3-1D3C-4C99-8DF4-D0E55E4DFC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26117" y="500205"/>
                  <a:ext cx="6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9B84C3-9DE7-4797-8BA9-BAAEDD8A536E}"/>
                    </a:ext>
                  </a:extLst>
                </p14:cNvPr>
                <p14:cNvContentPartPr/>
                <p14:nvPr/>
              </p14:nvContentPartPr>
              <p14:xfrm>
                <a:off x="7133397" y="520365"/>
                <a:ext cx="165600" cy="59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9B84C3-9DE7-4797-8BA9-BAAEDD8A53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9077" y="516045"/>
                  <a:ext cx="17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CECF53C-8B8A-4A38-BC89-28D50373ACAE}"/>
                    </a:ext>
                  </a:extLst>
                </p14:cNvPr>
                <p14:cNvContentPartPr/>
                <p14:nvPr/>
              </p14:nvContentPartPr>
              <p14:xfrm>
                <a:off x="7285317" y="467085"/>
                <a:ext cx="176760" cy="9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CECF53C-8B8A-4A38-BC89-28D50373AC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80997" y="462765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03719E6-640F-444D-BD43-67E5B03EC6EB}"/>
                    </a:ext>
                  </a:extLst>
                </p14:cNvPr>
                <p14:cNvContentPartPr/>
                <p14:nvPr/>
              </p14:nvContentPartPr>
              <p14:xfrm>
                <a:off x="7490157" y="437565"/>
                <a:ext cx="295560" cy="150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03719E6-640F-444D-BD43-67E5B03EC6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85837" y="433245"/>
                  <a:ext cx="304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534DB69-C50B-44F7-8D6D-10E5DE49BFF8}"/>
                    </a:ext>
                  </a:extLst>
                </p14:cNvPr>
                <p14:cNvContentPartPr/>
                <p14:nvPr/>
              </p14:nvContentPartPr>
              <p14:xfrm>
                <a:off x="7485477" y="347205"/>
                <a:ext cx="360" cy="5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534DB69-C50B-44F7-8D6D-10E5DE49BF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81157" y="342885"/>
                  <a:ext cx="9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907CBF-E4DB-44EC-B042-A5F0F3A08012}"/>
                    </a:ext>
                  </a:extLst>
                </p14:cNvPr>
                <p14:cNvContentPartPr/>
                <p14:nvPr/>
              </p14:nvContentPartPr>
              <p14:xfrm>
                <a:off x="7953837" y="468165"/>
                <a:ext cx="88560" cy="9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907CBF-E4DB-44EC-B042-A5F0F3A080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49517" y="463845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7919622-CB3D-4814-B66B-C2EC499F315B}"/>
                    </a:ext>
                  </a:extLst>
                </p14:cNvPr>
                <p14:cNvContentPartPr/>
                <p14:nvPr/>
              </p14:nvContentPartPr>
              <p14:xfrm>
                <a:off x="8067957" y="469605"/>
                <a:ext cx="100800" cy="241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7919622-CB3D-4814-B66B-C2EC499F31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63637" y="465285"/>
                  <a:ext cx="109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6D35A4-6FD7-4B3D-8200-A81D68F804F4}"/>
                    </a:ext>
                  </a:extLst>
                </p14:cNvPr>
                <p14:cNvContentPartPr/>
                <p14:nvPr/>
              </p14:nvContentPartPr>
              <p14:xfrm>
                <a:off x="8162277" y="472485"/>
                <a:ext cx="84240" cy="171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6D35A4-6FD7-4B3D-8200-A81D68F804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57957" y="468165"/>
                  <a:ext cx="9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3D1E423-34AA-4663-8361-37324B6A4EFD}"/>
                    </a:ext>
                  </a:extLst>
                </p14:cNvPr>
                <p14:cNvContentPartPr/>
                <p14:nvPr/>
              </p14:nvContentPartPr>
              <p14:xfrm>
                <a:off x="8273517" y="467805"/>
                <a:ext cx="48600" cy="9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3D1E423-34AA-4663-8361-37324B6A4E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69197" y="463485"/>
                  <a:ext cx="57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C39569C-9639-4AAE-8344-47A77725E743}"/>
                    </a:ext>
                  </a:extLst>
                </p14:cNvPr>
                <p14:cNvContentPartPr/>
                <p14:nvPr/>
              </p14:nvContentPartPr>
              <p14:xfrm>
                <a:off x="8315997" y="474645"/>
                <a:ext cx="7740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C39569C-9639-4AAE-8344-47A77725E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11677" y="470325"/>
                  <a:ext cx="86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FD693AF-9553-4FFF-8750-13C9FB770577}"/>
                    </a:ext>
                  </a:extLst>
                </p14:cNvPr>
                <p14:cNvContentPartPr/>
                <p14:nvPr/>
              </p14:nvContentPartPr>
              <p14:xfrm>
                <a:off x="8407077" y="471405"/>
                <a:ext cx="106920" cy="65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FD693AF-9553-4FFF-8750-13C9FB7705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02757" y="467085"/>
                  <a:ext cx="115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5A89E92-9497-453E-954A-91CA13953620}"/>
                    </a:ext>
                  </a:extLst>
                </p14:cNvPr>
                <p14:cNvContentPartPr/>
                <p14:nvPr/>
              </p14:nvContentPartPr>
              <p14:xfrm>
                <a:off x="8525157" y="398685"/>
                <a:ext cx="152640" cy="130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5A89E92-9497-453E-954A-91CA139536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20837" y="394365"/>
                  <a:ext cx="161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193D8DB-8424-4C50-BE4F-8B6E035E9140}"/>
                    </a:ext>
                  </a:extLst>
                </p14:cNvPr>
                <p14:cNvContentPartPr/>
                <p14:nvPr/>
              </p14:nvContentPartPr>
              <p14:xfrm>
                <a:off x="8849157" y="376005"/>
                <a:ext cx="194760" cy="241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193D8DB-8424-4C50-BE4F-8B6E035E91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44837" y="371685"/>
                  <a:ext cx="203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4EEF19-E0D5-4809-985A-9B802754CF6C}"/>
                    </a:ext>
                  </a:extLst>
                </p14:cNvPr>
                <p14:cNvContentPartPr/>
                <p14:nvPr/>
              </p14:nvContentPartPr>
              <p14:xfrm>
                <a:off x="9179637" y="430725"/>
                <a:ext cx="122040" cy="85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4EEF19-E0D5-4809-985A-9B802754CF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75317" y="426405"/>
                  <a:ext cx="130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007E402-EDE7-42CF-93B5-C6039A1621C0}"/>
                    </a:ext>
                  </a:extLst>
                </p14:cNvPr>
                <p14:cNvContentPartPr/>
                <p14:nvPr/>
              </p14:nvContentPartPr>
              <p14:xfrm>
                <a:off x="9312837" y="432165"/>
                <a:ext cx="115920" cy="7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007E402-EDE7-42CF-93B5-C6039A1621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08517" y="427845"/>
                  <a:ext cx="12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0AA4D9-0215-4321-8103-C8F283751EDB}"/>
                    </a:ext>
                  </a:extLst>
                </p14:cNvPr>
                <p14:cNvContentPartPr/>
                <p14:nvPr/>
              </p14:nvContentPartPr>
              <p14:xfrm>
                <a:off x="9439197" y="360885"/>
                <a:ext cx="78480" cy="142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0AA4D9-0215-4321-8103-C8F283751ED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4877" y="356565"/>
                  <a:ext cx="8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F25CB5-5282-4ADA-93B4-FAC5173EF0C8}"/>
                    </a:ext>
                  </a:extLst>
                </p14:cNvPr>
                <p14:cNvContentPartPr/>
                <p14:nvPr/>
              </p14:nvContentPartPr>
              <p14:xfrm>
                <a:off x="9534597" y="446925"/>
                <a:ext cx="61200" cy="61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F25CB5-5282-4ADA-93B4-FAC5173EF0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30277" y="442605"/>
                  <a:ext cx="69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EB0DC5F-E8BA-4CB0-B538-1E7E6BA98AC7}"/>
                    </a:ext>
                  </a:extLst>
                </p14:cNvPr>
                <p14:cNvContentPartPr/>
                <p14:nvPr/>
              </p14:nvContentPartPr>
              <p14:xfrm>
                <a:off x="9636117" y="428205"/>
                <a:ext cx="88920" cy="70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EB0DC5F-E8BA-4CB0-B538-1E7E6BA98A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1797" y="423885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6B20574-9854-4B82-B880-554AE5342A59}"/>
                    </a:ext>
                  </a:extLst>
                </p14:cNvPr>
                <p14:cNvContentPartPr/>
                <p14:nvPr/>
              </p14:nvContentPartPr>
              <p14:xfrm>
                <a:off x="9763917" y="331365"/>
                <a:ext cx="41040" cy="174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6B20574-9854-4B82-B880-554AE5342A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59597" y="327045"/>
                  <a:ext cx="4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1AA62D5-B992-4927-9481-2BBDB6226E57}"/>
                    </a:ext>
                  </a:extLst>
                </p14:cNvPr>
                <p14:cNvContentPartPr/>
                <p14:nvPr/>
              </p14:nvContentPartPr>
              <p14:xfrm>
                <a:off x="9806037" y="357645"/>
                <a:ext cx="249840" cy="132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1AA62D5-B992-4927-9481-2BBDB6226E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01717" y="353325"/>
                  <a:ext cx="25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A78825F-30FC-4173-86F7-C661F433EA0B}"/>
                    </a:ext>
                  </a:extLst>
                </p14:cNvPr>
                <p14:cNvContentPartPr/>
                <p14:nvPr/>
              </p14:nvContentPartPr>
              <p14:xfrm>
                <a:off x="10056597" y="386445"/>
                <a:ext cx="11520" cy="24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A78825F-30FC-4173-86F7-C661F433EA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2277" y="382125"/>
                  <a:ext cx="2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841F995-0B8B-49D2-B38E-070B76A08982}"/>
                    </a:ext>
                  </a:extLst>
                </p14:cNvPr>
                <p14:cNvContentPartPr/>
                <p14:nvPr/>
              </p14:nvContentPartPr>
              <p14:xfrm>
                <a:off x="10071357" y="422085"/>
                <a:ext cx="126720" cy="43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841F995-0B8B-49D2-B38E-070B76A089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67037" y="417765"/>
                  <a:ext cx="13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D81FFE7-80AB-4DB7-9D03-FBA33E42162B}"/>
                    </a:ext>
                  </a:extLst>
                </p14:cNvPr>
                <p14:cNvContentPartPr/>
                <p14:nvPr/>
              </p14:nvContentPartPr>
              <p14:xfrm>
                <a:off x="10155237" y="439005"/>
                <a:ext cx="100080" cy="169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D81FFE7-80AB-4DB7-9D03-FBA33E4216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50917" y="434685"/>
                  <a:ext cx="108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01CC450-D17C-415E-9640-88460F97B1B7}"/>
                    </a:ext>
                  </a:extLst>
                </p14:cNvPr>
                <p14:cNvContentPartPr/>
                <p14:nvPr/>
              </p14:nvContentPartPr>
              <p14:xfrm>
                <a:off x="6973917" y="622245"/>
                <a:ext cx="1596240" cy="83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01CC450-D17C-415E-9640-88460F97B1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69597" y="617925"/>
                  <a:ext cx="1604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413089-3BA7-45DA-B416-7511EC738488}"/>
                    </a:ext>
                  </a:extLst>
                </p14:cNvPr>
                <p14:cNvContentPartPr/>
                <p14:nvPr/>
              </p14:nvContentPartPr>
              <p14:xfrm>
                <a:off x="7701117" y="270525"/>
                <a:ext cx="18000" cy="85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413089-3BA7-45DA-B416-7511EC7384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96437" y="266205"/>
                  <a:ext cx="26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43C03C-F907-4703-8528-57B17A833E92}"/>
                    </a:ext>
                  </a:extLst>
                </p14:cNvPr>
                <p14:cNvContentPartPr/>
                <p14:nvPr/>
              </p14:nvContentPartPr>
              <p14:xfrm>
                <a:off x="7655037" y="288165"/>
                <a:ext cx="106200" cy="100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43C03C-F907-4703-8528-57B17A833E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50717" y="283845"/>
                  <a:ext cx="1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17F99FE-3EF7-487F-A853-273B198B550B}"/>
                    </a:ext>
                  </a:extLst>
                </p14:cNvPr>
                <p14:cNvContentPartPr/>
                <p14:nvPr/>
              </p14:nvContentPartPr>
              <p14:xfrm>
                <a:off x="7075437" y="102045"/>
                <a:ext cx="5400" cy="101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17F99FE-3EF7-487F-A853-273B198B55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71117" y="97725"/>
                  <a:ext cx="1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94AA6E2-E28E-4A5E-B7F2-30CDDFC66ECF}"/>
                    </a:ext>
                  </a:extLst>
                </p14:cNvPr>
                <p14:cNvContentPartPr/>
                <p14:nvPr/>
              </p14:nvContentPartPr>
              <p14:xfrm>
                <a:off x="7000557" y="93765"/>
                <a:ext cx="142560" cy="114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94AA6E2-E28E-4A5E-B7F2-30CDDFC66E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96237" y="89445"/>
                  <a:ext cx="151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6C4CCB3-BC6E-451F-8A87-21138E28A708}"/>
                    </a:ext>
                  </a:extLst>
                </p14:cNvPr>
                <p14:cNvContentPartPr/>
                <p14:nvPr/>
              </p14:nvContentPartPr>
              <p14:xfrm>
                <a:off x="7151397" y="129405"/>
                <a:ext cx="256320" cy="56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6C4CCB3-BC6E-451F-8A87-21138E28A7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47077" y="125085"/>
                  <a:ext cx="264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49A07C4-C3AF-4B35-8FA6-B9B22B5F28C7}"/>
                    </a:ext>
                  </a:extLst>
                </p14:cNvPr>
                <p14:cNvContentPartPr/>
                <p14:nvPr/>
              </p14:nvContentPartPr>
              <p14:xfrm>
                <a:off x="7437957" y="135525"/>
                <a:ext cx="163080" cy="59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49A07C4-C3AF-4B35-8FA6-B9B22B5F28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33637" y="131205"/>
                  <a:ext cx="171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5A5350B-2C77-4C51-A072-47E7C08E13E6}"/>
                    </a:ext>
                  </a:extLst>
                </p14:cNvPr>
                <p14:cNvContentPartPr/>
                <p14:nvPr/>
              </p14:nvContentPartPr>
              <p14:xfrm>
                <a:off x="7615437" y="114285"/>
                <a:ext cx="89640" cy="74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5A5350B-2C77-4C51-A072-47E7C08E13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11117" y="109965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ADE0958-A2F8-4C48-AEE6-B9A14AC804AB}"/>
                    </a:ext>
                  </a:extLst>
                </p14:cNvPr>
                <p14:cNvContentPartPr/>
                <p14:nvPr/>
              </p14:nvContentPartPr>
              <p14:xfrm>
                <a:off x="7831437" y="113565"/>
                <a:ext cx="145440" cy="71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ADE0958-A2F8-4C48-AEE6-B9A14AC804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27117" y="109245"/>
                  <a:ext cx="154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4F51CE-418B-4644-AE6C-D12F5CE7A44A}"/>
                    </a:ext>
                  </a:extLst>
                </p14:cNvPr>
                <p14:cNvContentPartPr/>
                <p14:nvPr/>
              </p14:nvContentPartPr>
              <p14:xfrm>
                <a:off x="7981197" y="74325"/>
                <a:ext cx="2160" cy="7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4F51CE-418B-4644-AE6C-D12F5CE7A4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76877" y="70005"/>
                  <a:ext cx="10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26A50D-BBE6-42A7-A02E-A19BC73E9789}"/>
                    </a:ext>
                  </a:extLst>
                </p14:cNvPr>
                <p14:cNvContentPartPr/>
                <p14:nvPr/>
              </p14:nvContentPartPr>
              <p14:xfrm>
                <a:off x="7991277" y="111765"/>
                <a:ext cx="56520" cy="52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26A50D-BBE6-42A7-A02E-A19BC73E97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86957" y="107445"/>
                  <a:ext cx="65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6021CA-A105-4137-818B-790B28E08721}"/>
                    </a:ext>
                  </a:extLst>
                </p14:cNvPr>
                <p14:cNvContentPartPr/>
                <p14:nvPr/>
              </p14:nvContentPartPr>
              <p14:xfrm>
                <a:off x="8082357" y="112845"/>
                <a:ext cx="128520" cy="49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6021CA-A105-4137-818B-790B28E087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78037" y="108525"/>
                  <a:ext cx="13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3B17E5F-129E-4B88-99EB-FBE5AAD2ED37}"/>
                    </a:ext>
                  </a:extLst>
                </p14:cNvPr>
                <p14:cNvContentPartPr/>
                <p14:nvPr/>
              </p14:nvContentPartPr>
              <p14:xfrm>
                <a:off x="8311677" y="82245"/>
                <a:ext cx="136800" cy="155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3B17E5F-129E-4B88-99EB-FBE5AAD2ED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07357" y="77925"/>
                  <a:ext cx="145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6B7869E-AA55-4EFC-8198-6A8E93D0BD27}"/>
                    </a:ext>
                  </a:extLst>
                </p14:cNvPr>
                <p14:cNvContentPartPr/>
                <p14:nvPr/>
              </p14:nvContentPartPr>
              <p14:xfrm>
                <a:off x="8548197" y="70365"/>
                <a:ext cx="47160" cy="105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6B7869E-AA55-4EFC-8198-6A8E93D0BD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43877" y="66045"/>
                  <a:ext cx="5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D1BA4A9-1F69-4606-B4A5-032F8BBB7D27}"/>
                    </a:ext>
                  </a:extLst>
                </p14:cNvPr>
                <p14:cNvContentPartPr/>
                <p14:nvPr/>
              </p14:nvContentPartPr>
              <p14:xfrm>
                <a:off x="8607957" y="59565"/>
                <a:ext cx="137160" cy="102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D1BA4A9-1F69-4606-B4A5-032F8BBB7D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03637" y="55245"/>
                  <a:ext cx="145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2CFA548-BA5D-4C5A-A16F-1D6DB75D4EC6}"/>
                    </a:ext>
                  </a:extLst>
                </p14:cNvPr>
                <p14:cNvContentPartPr/>
                <p14:nvPr/>
              </p14:nvContentPartPr>
              <p14:xfrm>
                <a:off x="8762397" y="65685"/>
                <a:ext cx="128520" cy="86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2CFA548-BA5D-4C5A-A16F-1D6DB75D4E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58077" y="61365"/>
                  <a:ext cx="137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A979C5A-944C-4951-8271-2BEACABBBCAB}"/>
                    </a:ext>
                  </a:extLst>
                </p14:cNvPr>
                <p14:cNvContentPartPr/>
                <p14:nvPr/>
              </p14:nvContentPartPr>
              <p14:xfrm>
                <a:off x="9006837" y="97005"/>
                <a:ext cx="149040" cy="52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A979C5A-944C-4951-8271-2BEACABBBC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02517" y="92685"/>
                  <a:ext cx="157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30EFD33-69D1-42E0-8FD6-D6B38ECE6A07}"/>
                    </a:ext>
                  </a:extLst>
                </p14:cNvPr>
                <p14:cNvContentPartPr/>
                <p14:nvPr/>
              </p14:nvContentPartPr>
              <p14:xfrm>
                <a:off x="9152637" y="77565"/>
                <a:ext cx="30240" cy="16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30EFD33-69D1-42E0-8FD6-D6B38ECE6A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48317" y="73245"/>
                  <a:ext cx="3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399D096-AEDC-43DF-A7F8-3EDBD76407F3}"/>
                    </a:ext>
                  </a:extLst>
                </p14:cNvPr>
                <p14:cNvContentPartPr/>
                <p14:nvPr/>
              </p14:nvContentPartPr>
              <p14:xfrm>
                <a:off x="9185757" y="108885"/>
                <a:ext cx="67680" cy="41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399D096-AEDC-43DF-A7F8-3EDBD76407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1437" y="104565"/>
                  <a:ext cx="76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EA19A27-91A9-470B-B597-D9D671624E82}"/>
                    </a:ext>
                  </a:extLst>
                </p14:cNvPr>
                <p14:cNvContentPartPr/>
                <p14:nvPr/>
              </p14:nvContentPartPr>
              <p14:xfrm>
                <a:off x="9263517" y="109965"/>
                <a:ext cx="208800" cy="23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EA19A27-91A9-470B-B597-D9D671624E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59197" y="105645"/>
                  <a:ext cx="217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B703EAB-2890-40AD-9C7F-F2796124EAFC}"/>
                    </a:ext>
                  </a:extLst>
                </p14:cNvPr>
                <p14:cNvContentPartPr/>
                <p14:nvPr/>
              </p14:nvContentPartPr>
              <p14:xfrm>
                <a:off x="9488877" y="97005"/>
                <a:ext cx="99360" cy="45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B703EAB-2890-40AD-9C7F-F2796124EAF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84557" y="92685"/>
                  <a:ext cx="10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8F7700AB-3C91-465B-8EFC-9F467FAC5783}"/>
                    </a:ext>
                  </a:extLst>
                </p14:cNvPr>
                <p14:cNvContentPartPr/>
                <p14:nvPr/>
              </p14:nvContentPartPr>
              <p14:xfrm>
                <a:off x="6794997" y="1254405"/>
                <a:ext cx="42480" cy="97920"/>
              </p14:xfrm>
            </p:contentPart>
          </mc:Choice>
          <mc:Fallback xmlns=""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8F7700AB-3C91-465B-8EFC-9F467FAC57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90677" y="1250085"/>
                  <a:ext cx="51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22FA8B0A-F063-413A-9376-3F741904B116}"/>
                    </a:ext>
                  </a:extLst>
                </p14:cNvPr>
                <p14:cNvContentPartPr/>
                <p14:nvPr/>
              </p14:nvContentPartPr>
              <p14:xfrm>
                <a:off x="6768357" y="1300485"/>
                <a:ext cx="118080" cy="9000"/>
              </p14:xfrm>
            </p:contentPart>
          </mc:Choice>
          <mc:Fallback xmlns=""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22FA8B0A-F063-413A-9376-3F741904B1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64037" y="1296165"/>
                  <a:ext cx="126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AB6030DA-6AC4-4EA2-953D-C8F2A15DC7FB}"/>
                    </a:ext>
                  </a:extLst>
                </p14:cNvPr>
                <p14:cNvContentPartPr/>
                <p14:nvPr/>
              </p14:nvContentPartPr>
              <p14:xfrm>
                <a:off x="7038357" y="1157565"/>
                <a:ext cx="88920" cy="168480"/>
              </p14:xfrm>
            </p:contentPart>
          </mc:Choice>
          <mc:Fallback xmlns=""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AB6030DA-6AC4-4EA2-953D-C8F2A15DC7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34037" y="1153245"/>
                  <a:ext cx="9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756D5649-3196-4529-A890-12BB0C589F9C}"/>
                    </a:ext>
                  </a:extLst>
                </p14:cNvPr>
                <p14:cNvContentPartPr/>
                <p14:nvPr/>
              </p14:nvContentPartPr>
              <p14:xfrm>
                <a:off x="7201077" y="1188165"/>
                <a:ext cx="32400" cy="103320"/>
              </p14:xfrm>
            </p:contentPart>
          </mc:Choice>
          <mc:Fallback xmlns=""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756D5649-3196-4529-A890-12BB0C589F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96757" y="1183845"/>
                  <a:ext cx="4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6468AA58-D69D-49D3-92BC-D96FEF691C67}"/>
                    </a:ext>
                  </a:extLst>
                </p14:cNvPr>
                <p14:cNvContentPartPr/>
                <p14:nvPr/>
              </p14:nvContentPartPr>
              <p14:xfrm>
                <a:off x="7196397" y="1189965"/>
                <a:ext cx="104400" cy="68760"/>
              </p14:xfrm>
            </p:contentPart>
          </mc:Choice>
          <mc:Fallback xmlns=""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6468AA58-D69D-49D3-92BC-D96FEF691C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92077" y="1185645"/>
                  <a:ext cx="113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A4920B4A-21AC-41B0-BA7B-0E355CB2245B}"/>
                    </a:ext>
                  </a:extLst>
                </p14:cNvPr>
                <p14:cNvContentPartPr/>
                <p14:nvPr/>
              </p14:nvContentPartPr>
              <p14:xfrm>
                <a:off x="7195677" y="1298325"/>
                <a:ext cx="83520" cy="19080"/>
              </p14:xfrm>
            </p:contentPart>
          </mc:Choice>
          <mc:Fallback xmlns=""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A4920B4A-21AC-41B0-BA7B-0E355CB2245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91357" y="1294005"/>
                  <a:ext cx="92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1A30F364-BC96-4875-88DC-DFA73CF1C381}"/>
                    </a:ext>
                  </a:extLst>
                </p14:cNvPr>
                <p14:cNvContentPartPr/>
                <p14:nvPr/>
              </p14:nvContentPartPr>
              <p14:xfrm>
                <a:off x="7359837" y="1216245"/>
                <a:ext cx="87480" cy="101880"/>
              </p14:xfrm>
            </p:contentPart>
          </mc:Choice>
          <mc:Fallback xmlns=""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1A30F364-BC96-4875-88DC-DFA73CF1C3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55517" y="1211925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74AC003F-EF0F-438B-BCFD-449262F8315B}"/>
                    </a:ext>
                  </a:extLst>
                </p14:cNvPr>
                <p14:cNvContentPartPr/>
                <p14:nvPr/>
              </p14:nvContentPartPr>
              <p14:xfrm>
                <a:off x="7545597" y="1271685"/>
                <a:ext cx="81360" cy="1620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74AC003F-EF0F-438B-BCFD-449262F831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41277" y="1267365"/>
                  <a:ext cx="90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66E1F8E5-1E4B-4136-9792-10BEDF3A0FE9}"/>
                    </a:ext>
                  </a:extLst>
                </p14:cNvPr>
                <p14:cNvContentPartPr/>
                <p14:nvPr/>
              </p14:nvContentPartPr>
              <p14:xfrm>
                <a:off x="7766637" y="1213005"/>
                <a:ext cx="9720" cy="11700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66E1F8E5-1E4B-4136-9792-10BEDF3A0F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62317" y="1208685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C2D2DC71-7173-43DE-B503-455F29222C8D}"/>
                    </a:ext>
                  </a:extLst>
                </p14:cNvPr>
                <p14:cNvContentPartPr/>
                <p14:nvPr/>
              </p14:nvContentPartPr>
              <p14:xfrm>
                <a:off x="7685637" y="1207965"/>
                <a:ext cx="117000" cy="1656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C2D2DC71-7173-43DE-B503-455F29222C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81317" y="1203645"/>
                  <a:ext cx="12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F28943AF-ABF4-44DF-8A7B-063561563F5F}"/>
                    </a:ext>
                  </a:extLst>
                </p14:cNvPr>
                <p14:cNvContentPartPr/>
                <p14:nvPr/>
              </p14:nvContentPartPr>
              <p14:xfrm>
                <a:off x="7688157" y="1321365"/>
                <a:ext cx="121680" cy="2880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F28943AF-ABF4-44DF-8A7B-063561563F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83837" y="1317045"/>
                  <a:ext cx="13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DFDB0DA6-63E1-409B-805F-3DC018E72A61}"/>
                    </a:ext>
                  </a:extLst>
                </p14:cNvPr>
                <p14:cNvContentPartPr/>
                <p14:nvPr/>
              </p14:nvContentPartPr>
              <p14:xfrm>
                <a:off x="7841517" y="1210485"/>
                <a:ext cx="132840" cy="8856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DFDB0DA6-63E1-409B-805F-3DC018E72A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37197" y="1206165"/>
                  <a:ext cx="141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D68F0156-7D4A-4DB9-A82A-7F3923D5E0AD}"/>
                    </a:ext>
                  </a:extLst>
                </p14:cNvPr>
                <p14:cNvContentPartPr/>
                <p14:nvPr/>
              </p14:nvContentPartPr>
              <p14:xfrm>
                <a:off x="7923957" y="1152165"/>
                <a:ext cx="81000" cy="19836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D68F0156-7D4A-4DB9-A82A-7F3923D5E0A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19637" y="1147845"/>
                  <a:ext cx="89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ED1417F6-1964-48C0-B1F6-98D7AF0DA12A}"/>
                    </a:ext>
                  </a:extLst>
                </p14:cNvPr>
                <p14:cNvContentPartPr/>
                <p14:nvPr/>
              </p14:nvContentPartPr>
              <p14:xfrm>
                <a:off x="7075797" y="1059285"/>
                <a:ext cx="895320" cy="7308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ED1417F6-1964-48C0-B1F6-98D7AF0DA1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71477" y="1054965"/>
                  <a:ext cx="90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809B9E8D-60C6-46F4-BB9B-38C347F035DD}"/>
                    </a:ext>
                  </a:extLst>
                </p14:cNvPr>
                <p14:cNvContentPartPr/>
                <p14:nvPr/>
              </p14:nvContentPartPr>
              <p14:xfrm>
                <a:off x="7364157" y="932205"/>
                <a:ext cx="14400" cy="74160"/>
              </p14:xfrm>
            </p:contentPart>
          </mc:Choice>
          <mc:Fallback xmlns=""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809B9E8D-60C6-46F4-BB9B-38C347F035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59837" y="927885"/>
                  <a:ext cx="23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5E52F8AD-338B-4DB0-9D95-278FC58C02EC}"/>
                    </a:ext>
                  </a:extLst>
                </p14:cNvPr>
                <p14:cNvContentPartPr/>
                <p14:nvPr/>
              </p14:nvContentPartPr>
              <p14:xfrm>
                <a:off x="7288197" y="895485"/>
                <a:ext cx="138960" cy="576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5E52F8AD-338B-4DB0-9D95-278FC58C02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83877" y="891165"/>
                  <a:ext cx="147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CDFB550E-39A7-47AC-BFD8-C311EED25AA8}"/>
                    </a:ext>
                  </a:extLst>
                </p14:cNvPr>
                <p14:cNvContentPartPr/>
                <p14:nvPr/>
              </p14:nvContentPartPr>
              <p14:xfrm>
                <a:off x="7464597" y="922485"/>
                <a:ext cx="52920" cy="6624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CDFB550E-39A7-47AC-BFD8-C311EED25AA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60277" y="918165"/>
                  <a:ext cx="61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C0F6E0BF-6084-4561-9C10-7AE19DA9A29D}"/>
                    </a:ext>
                  </a:extLst>
                </p14:cNvPr>
                <p14:cNvContentPartPr/>
                <p14:nvPr/>
              </p14:nvContentPartPr>
              <p14:xfrm>
                <a:off x="7535517" y="928245"/>
                <a:ext cx="83160" cy="57240"/>
              </p14:xfrm>
            </p:contentPart>
          </mc:Choice>
          <mc:Fallback xmlns=""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C0F6E0BF-6084-4561-9C10-7AE19DA9A29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31197" y="923925"/>
                  <a:ext cx="91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25B148A4-4F07-47C3-BC7A-51824593FF77}"/>
                    </a:ext>
                  </a:extLst>
                </p14:cNvPr>
                <p14:cNvContentPartPr/>
                <p14:nvPr/>
              </p14:nvContentPartPr>
              <p14:xfrm>
                <a:off x="7629117" y="871005"/>
                <a:ext cx="108000" cy="108360"/>
              </p14:xfrm>
            </p:contentPart>
          </mc:Choice>
          <mc:Fallback xmlns=""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25B148A4-4F07-47C3-BC7A-51824593FF7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24797" y="866685"/>
                  <a:ext cx="11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6940" name="Freihand 166939">
                  <a:extLst>
                    <a:ext uri="{FF2B5EF4-FFF2-40B4-BE49-F238E27FC236}">
                      <a16:creationId xmlns:a16="http://schemas.microsoft.com/office/drawing/2014/main" id="{0D386D50-D913-4E81-A02A-6D642BA56FCD}"/>
                    </a:ext>
                  </a:extLst>
                </p14:cNvPr>
                <p14:cNvContentPartPr/>
                <p14:nvPr/>
              </p14:nvContentPartPr>
              <p14:xfrm>
                <a:off x="7752237" y="910605"/>
                <a:ext cx="110880" cy="53280"/>
              </p14:xfrm>
            </p:contentPart>
          </mc:Choice>
          <mc:Fallback xmlns="">
            <p:pic>
              <p:nvPicPr>
                <p:cNvPr id="166940" name="Freihand 166939">
                  <a:extLst>
                    <a:ext uri="{FF2B5EF4-FFF2-40B4-BE49-F238E27FC236}">
                      <a16:creationId xmlns:a16="http://schemas.microsoft.com/office/drawing/2014/main" id="{0D386D50-D913-4E81-A02A-6D642BA56FC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47917" y="906285"/>
                  <a:ext cx="119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EA07C280-E054-4FC4-906C-A5F80F19F4B5}"/>
                    </a:ext>
                  </a:extLst>
                </p14:cNvPr>
                <p14:cNvContentPartPr/>
                <p14:nvPr/>
              </p14:nvContentPartPr>
              <p14:xfrm>
                <a:off x="8055717" y="846525"/>
                <a:ext cx="13680" cy="100800"/>
              </p14:xfrm>
            </p:contentPart>
          </mc:Choice>
          <mc:Fallback xmlns=""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EA07C280-E054-4FC4-906C-A5F80F19F4B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51397" y="842205"/>
                  <a:ext cx="2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0BB68F89-EF54-4128-947D-6B5E38619B45}"/>
                    </a:ext>
                  </a:extLst>
                </p14:cNvPr>
                <p14:cNvContentPartPr/>
                <p14:nvPr/>
              </p14:nvContentPartPr>
              <p14:xfrm>
                <a:off x="8011437" y="820965"/>
                <a:ext cx="116280" cy="137880"/>
              </p14:xfrm>
            </p:contentPart>
          </mc:Choice>
          <mc:Fallback xmlns=""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0BB68F89-EF54-4128-947D-6B5E38619B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07117" y="816645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91881A13-0392-4589-8068-3C3A46D677F9}"/>
                    </a:ext>
                  </a:extLst>
                </p14:cNvPr>
                <p14:cNvContentPartPr/>
                <p14:nvPr/>
              </p14:nvContentPartPr>
              <p14:xfrm>
                <a:off x="8137437" y="892605"/>
                <a:ext cx="102240" cy="65880"/>
              </p14:xfrm>
            </p:contentPart>
          </mc:Choice>
          <mc:Fallback xmlns=""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91881A13-0392-4589-8068-3C3A46D677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33117" y="888285"/>
                  <a:ext cx="110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1B3D09B7-67AF-4861-838D-73A2C9F330A4}"/>
                    </a:ext>
                  </a:extLst>
                </p14:cNvPr>
                <p14:cNvContentPartPr/>
                <p14:nvPr/>
              </p14:nvContentPartPr>
              <p14:xfrm>
                <a:off x="8254797" y="807285"/>
                <a:ext cx="34560" cy="140760"/>
              </p14:xfrm>
            </p:contentPart>
          </mc:Choice>
          <mc:Fallback xmlns=""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1B3D09B7-67AF-4861-838D-73A2C9F330A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50477" y="802965"/>
                  <a:ext cx="43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F30749F9-5D55-4D19-BAE9-47D6089DD58E}"/>
                    </a:ext>
                  </a:extLst>
                </p14:cNvPr>
                <p14:cNvContentPartPr/>
                <p14:nvPr/>
              </p14:nvContentPartPr>
              <p14:xfrm>
                <a:off x="8296197" y="886845"/>
                <a:ext cx="192240" cy="54000"/>
              </p14:xfrm>
            </p:contentPart>
          </mc:Choice>
          <mc:Fallback xmlns=""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F30749F9-5D55-4D19-BAE9-47D6089DD5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91877" y="882525"/>
                  <a:ext cx="200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26249F97-D9B5-43CF-8E25-5AFC1C9546E5}"/>
                    </a:ext>
                  </a:extLst>
                </p14:cNvPr>
                <p14:cNvContentPartPr/>
                <p14:nvPr/>
              </p14:nvContentPartPr>
              <p14:xfrm>
                <a:off x="8540637" y="876405"/>
                <a:ext cx="38160" cy="32400"/>
              </p14:xfrm>
            </p:contentPart>
          </mc:Choice>
          <mc:Fallback xmlns=""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26249F97-D9B5-43CF-8E25-5AFC1C9546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36317" y="872085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DB43BDEE-84F6-485F-B494-3E888768EC91}"/>
                    </a:ext>
                  </a:extLst>
                </p14:cNvPr>
                <p14:cNvContentPartPr/>
                <p14:nvPr/>
              </p14:nvContentPartPr>
              <p14:xfrm>
                <a:off x="8499957" y="897285"/>
                <a:ext cx="83160" cy="66240"/>
              </p14:xfrm>
            </p:contentPart>
          </mc:Choice>
          <mc:Fallback xmlns=""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DB43BDEE-84F6-485F-B494-3E888768EC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95637" y="892965"/>
                  <a:ext cx="91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5F2427DB-A273-4B83-B479-D8E625E37482}"/>
                    </a:ext>
                  </a:extLst>
                </p14:cNvPr>
                <p14:cNvContentPartPr/>
                <p14:nvPr/>
              </p14:nvContentPartPr>
              <p14:xfrm>
                <a:off x="8627397" y="864165"/>
                <a:ext cx="98280" cy="83160"/>
              </p14:xfrm>
            </p:contentPart>
          </mc:Choice>
          <mc:Fallback xmlns=""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5F2427DB-A273-4B83-B479-D8E625E3748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623077" y="859845"/>
                  <a:ext cx="106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7838E244-2CFB-4B4B-83AF-FE9942BF012C}"/>
                    </a:ext>
                  </a:extLst>
                </p14:cNvPr>
                <p14:cNvContentPartPr/>
                <p14:nvPr/>
              </p14:nvContentPartPr>
              <p14:xfrm>
                <a:off x="7272357" y="878565"/>
                <a:ext cx="649080" cy="536400"/>
              </p14:xfrm>
            </p:contentPart>
          </mc:Choice>
          <mc:Fallback xmlns=""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7838E244-2CFB-4B4B-83AF-FE9942BF01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68037" y="874245"/>
                  <a:ext cx="6577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9221D185-E138-4C02-84FC-650F3394B90E}"/>
                    </a:ext>
                  </a:extLst>
                </p14:cNvPr>
                <p14:cNvContentPartPr/>
                <p14:nvPr/>
              </p14:nvContentPartPr>
              <p14:xfrm>
                <a:off x="7473957" y="875685"/>
                <a:ext cx="367560" cy="506880"/>
              </p14:xfrm>
            </p:contentPart>
          </mc:Choice>
          <mc:Fallback xmlns=""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9221D185-E138-4C02-84FC-650F3394B9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9637" y="871365"/>
                  <a:ext cx="3762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A0613F86-D549-4F5E-B40E-65FC1E7D078C}"/>
                    </a:ext>
                  </a:extLst>
                </p14:cNvPr>
                <p14:cNvContentPartPr/>
                <p14:nvPr/>
              </p14:nvContentPartPr>
              <p14:xfrm>
                <a:off x="5945397" y="1450245"/>
                <a:ext cx="199800" cy="5400"/>
              </p14:xfrm>
            </p:contentPart>
          </mc:Choice>
          <mc:Fallback xmlns=""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A0613F86-D549-4F5E-B40E-65FC1E7D07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41077" y="1445925"/>
                  <a:ext cx="208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47084F5F-8E5F-4909-9A93-BC5570B43170}"/>
                    </a:ext>
                  </a:extLst>
                </p14:cNvPr>
                <p14:cNvContentPartPr/>
                <p14:nvPr/>
              </p14:nvContentPartPr>
              <p14:xfrm>
                <a:off x="6173637" y="1427565"/>
                <a:ext cx="120600" cy="6480"/>
              </p14:xfrm>
            </p:contentPart>
          </mc:Choice>
          <mc:Fallback xmlns=""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47084F5F-8E5F-4909-9A93-BC5570B4317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69317" y="1423245"/>
                  <a:ext cx="12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AF5DE75A-8146-4D0B-82C6-C8698640A0CF}"/>
                    </a:ext>
                  </a:extLst>
                </p14:cNvPr>
                <p14:cNvContentPartPr/>
                <p14:nvPr/>
              </p14:nvContentPartPr>
              <p14:xfrm>
                <a:off x="6407277" y="1438725"/>
                <a:ext cx="164880" cy="2844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AF5DE75A-8146-4D0B-82C6-C8698640A0C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02957" y="1434405"/>
                  <a:ext cx="173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B389313F-92A0-4B88-BD9D-DCB1941726C2}"/>
                    </a:ext>
                  </a:extLst>
                </p14:cNvPr>
                <p14:cNvContentPartPr/>
                <p14:nvPr/>
              </p14:nvContentPartPr>
              <p14:xfrm>
                <a:off x="5949357" y="1461765"/>
                <a:ext cx="132480" cy="2556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B389313F-92A0-4B88-BD9D-DCB1941726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45037" y="1457445"/>
                  <a:ext cx="141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771A0B5E-A76B-4855-95E0-13371DA1AC68}"/>
                    </a:ext>
                  </a:extLst>
                </p14:cNvPr>
                <p14:cNvContentPartPr/>
                <p14:nvPr/>
              </p14:nvContentPartPr>
              <p14:xfrm>
                <a:off x="6167517" y="1433325"/>
                <a:ext cx="86760" cy="1116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771A0B5E-A76B-4855-95E0-13371DA1AC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63197" y="1429005"/>
                  <a:ext cx="95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7B489DB3-BFF0-41B0-B435-CE2D6ABD3DB3}"/>
                    </a:ext>
                  </a:extLst>
                </p14:cNvPr>
                <p14:cNvContentPartPr/>
                <p14:nvPr/>
              </p14:nvContentPartPr>
              <p14:xfrm>
                <a:off x="6420237" y="1458165"/>
                <a:ext cx="115560" cy="25560"/>
              </p14:xfrm>
            </p:contentPart>
          </mc:Choice>
          <mc:Fallback xmlns=""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7B489DB3-BFF0-41B0-B435-CE2D6ABD3D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15917" y="1453845"/>
                  <a:ext cx="124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7B991B2-9B4C-4FCB-B0A8-DFAA8F123688}"/>
                    </a:ext>
                  </a:extLst>
                </p14:cNvPr>
                <p14:cNvContentPartPr/>
                <p14:nvPr/>
              </p14:nvContentPartPr>
              <p14:xfrm>
                <a:off x="5984997" y="452685"/>
                <a:ext cx="101160" cy="178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7B991B2-9B4C-4FCB-B0A8-DFAA8F1236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80677" y="448365"/>
                  <a:ext cx="10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B62CAC0-0E79-4F4B-BC13-F3ADF74C2841}"/>
                    </a:ext>
                  </a:extLst>
                </p14:cNvPr>
                <p14:cNvContentPartPr/>
                <p14:nvPr/>
              </p14:nvContentPartPr>
              <p14:xfrm>
                <a:off x="6081837" y="467805"/>
                <a:ext cx="255960" cy="135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B62CAC0-0E79-4F4B-BC13-F3ADF74C28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77517" y="463485"/>
                  <a:ext cx="264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92FAA90-7C67-49C1-9EEE-06B4D0E01A34}"/>
                    </a:ext>
                  </a:extLst>
                </p14:cNvPr>
                <p14:cNvContentPartPr/>
                <p14:nvPr/>
              </p14:nvContentPartPr>
              <p14:xfrm>
                <a:off x="6290277" y="556725"/>
                <a:ext cx="204840" cy="23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92FAA90-7C67-49C1-9EEE-06B4D0E01A3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5957" y="552405"/>
                  <a:ext cx="21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C28CE2-06C4-401C-84FA-58EBBBBF76CA}"/>
                    </a:ext>
                  </a:extLst>
                </p14:cNvPr>
                <p14:cNvContentPartPr/>
                <p14:nvPr/>
              </p14:nvContentPartPr>
              <p14:xfrm>
                <a:off x="6495837" y="517845"/>
                <a:ext cx="29160" cy="10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C28CE2-06C4-401C-84FA-58EBBBBF76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91517" y="513525"/>
                  <a:ext cx="3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9BDCAD8-C83D-4FC4-A1CA-F4D96B5781FC}"/>
                    </a:ext>
                  </a:extLst>
                </p14:cNvPr>
                <p14:cNvContentPartPr/>
                <p14:nvPr/>
              </p14:nvContentPartPr>
              <p14:xfrm>
                <a:off x="6532917" y="549525"/>
                <a:ext cx="56160" cy="153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9BDCAD8-C83D-4FC4-A1CA-F4D96B5781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28597" y="545205"/>
                  <a:ext cx="64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88CB631E-C610-4C79-A2B7-68122229007A}"/>
                    </a:ext>
                  </a:extLst>
                </p14:cNvPr>
                <p14:cNvContentPartPr/>
                <p14:nvPr/>
              </p14:nvContentPartPr>
              <p14:xfrm>
                <a:off x="6180117" y="1127685"/>
                <a:ext cx="405000" cy="57240"/>
              </p14:xfrm>
            </p:contentPart>
          </mc:Choice>
          <mc:Fallback xmlns=""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88CB631E-C610-4C79-A2B7-6812222900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75797" y="1123365"/>
                  <a:ext cx="41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A2DAF074-EC8C-41D3-A0E7-5C27EA5646C6}"/>
                    </a:ext>
                  </a:extLst>
                </p14:cNvPr>
                <p14:cNvContentPartPr/>
                <p14:nvPr/>
              </p14:nvContentPartPr>
              <p14:xfrm>
                <a:off x="6330597" y="933285"/>
                <a:ext cx="21240" cy="98280"/>
              </p14:xfrm>
            </p:contentPart>
          </mc:Choice>
          <mc:Fallback xmlns=""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A2DAF074-EC8C-41D3-A0E7-5C27EA5646C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26277" y="928965"/>
                  <a:ext cx="29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3813EF32-3C7D-4FE1-B7E7-80206D027DBD}"/>
                    </a:ext>
                  </a:extLst>
                </p14:cNvPr>
                <p14:cNvContentPartPr/>
                <p14:nvPr/>
              </p14:nvContentPartPr>
              <p14:xfrm>
                <a:off x="6299997" y="980085"/>
                <a:ext cx="93240" cy="96840"/>
              </p14:xfrm>
            </p:contentPart>
          </mc:Choice>
          <mc:Fallback xmlns=""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3813EF32-3C7D-4FE1-B7E7-80206D027DB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5677" y="975765"/>
                  <a:ext cx="101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D0E7618B-8D2B-4517-9AF4-6F2AB378C41D}"/>
                    </a:ext>
                  </a:extLst>
                </p14:cNvPr>
                <p14:cNvContentPartPr/>
                <p14:nvPr/>
              </p14:nvContentPartPr>
              <p14:xfrm>
                <a:off x="3804477" y="610725"/>
                <a:ext cx="76320" cy="182160"/>
              </p14:xfrm>
            </p:contentPart>
          </mc:Choice>
          <mc:Fallback xmlns=""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D0E7618B-8D2B-4517-9AF4-6F2AB378C4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0157" y="606405"/>
                  <a:ext cx="84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DD6CBAE4-ADFC-4407-85BC-9AAC16395D56}"/>
                    </a:ext>
                  </a:extLst>
                </p14:cNvPr>
                <p14:cNvContentPartPr/>
                <p14:nvPr/>
              </p14:nvContentPartPr>
              <p14:xfrm>
                <a:off x="3907077" y="679485"/>
                <a:ext cx="117360" cy="56880"/>
              </p14:xfrm>
            </p:contentPart>
          </mc:Choice>
          <mc:Fallback xmlns=""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DD6CBAE4-ADFC-4407-85BC-9AAC16395D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02757" y="675165"/>
                  <a:ext cx="12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6965" name="Freihand 166964">
                  <a:extLst>
                    <a:ext uri="{FF2B5EF4-FFF2-40B4-BE49-F238E27FC236}">
                      <a16:creationId xmlns:a16="http://schemas.microsoft.com/office/drawing/2014/main" id="{018999DA-AD35-4055-A697-A381E6ABB4DF}"/>
                    </a:ext>
                  </a:extLst>
                </p14:cNvPr>
                <p14:cNvContentPartPr/>
                <p14:nvPr/>
              </p14:nvContentPartPr>
              <p14:xfrm>
                <a:off x="4183197" y="618645"/>
                <a:ext cx="6480" cy="118080"/>
              </p14:xfrm>
            </p:contentPart>
          </mc:Choice>
          <mc:Fallback xmlns="">
            <p:pic>
              <p:nvPicPr>
                <p:cNvPr id="166965" name="Freihand 166964">
                  <a:extLst>
                    <a:ext uri="{FF2B5EF4-FFF2-40B4-BE49-F238E27FC236}">
                      <a16:creationId xmlns:a16="http://schemas.microsoft.com/office/drawing/2014/main" id="{018999DA-AD35-4055-A697-A381E6ABB4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78877" y="614325"/>
                  <a:ext cx="1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86107BC9-C025-4320-931B-FB7F67837217}"/>
                    </a:ext>
                  </a:extLst>
                </p14:cNvPr>
                <p14:cNvContentPartPr/>
                <p14:nvPr/>
              </p14:nvContentPartPr>
              <p14:xfrm>
                <a:off x="4130997" y="704685"/>
                <a:ext cx="121320" cy="36000"/>
              </p14:xfrm>
            </p:contentPart>
          </mc:Choice>
          <mc:Fallback xmlns=""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86107BC9-C025-4320-931B-FB7F678372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26677" y="700365"/>
                  <a:ext cx="12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A8E6C4A4-8406-491A-8E2A-0864AD4DCE92}"/>
                    </a:ext>
                  </a:extLst>
                </p14:cNvPr>
                <p14:cNvContentPartPr/>
                <p14:nvPr/>
              </p14:nvContentPartPr>
              <p14:xfrm>
                <a:off x="4096437" y="622245"/>
                <a:ext cx="155880" cy="15120"/>
              </p14:xfrm>
            </p:contentPart>
          </mc:Choice>
          <mc:Fallback xmlns=""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A8E6C4A4-8406-491A-8E2A-0864AD4DCE9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92117" y="617925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E7270A92-CF94-47CB-9FA9-2E3500B1277F}"/>
                    </a:ext>
                  </a:extLst>
                </p14:cNvPr>
                <p14:cNvContentPartPr/>
                <p14:nvPr/>
              </p14:nvContentPartPr>
              <p14:xfrm>
                <a:off x="4338357" y="673005"/>
                <a:ext cx="173880" cy="48600"/>
              </p14:xfrm>
            </p:contentPart>
          </mc:Choice>
          <mc:Fallback xmlns=""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E7270A92-CF94-47CB-9FA9-2E3500B127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34037" y="668685"/>
                  <a:ext cx="18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E99397C1-001D-4ACF-94B2-75826EFBE581}"/>
                    </a:ext>
                  </a:extLst>
                </p14:cNvPr>
                <p14:cNvContentPartPr/>
                <p14:nvPr/>
              </p14:nvContentPartPr>
              <p14:xfrm>
                <a:off x="4534197" y="628005"/>
                <a:ext cx="118080" cy="66960"/>
              </p14:xfrm>
            </p:contentPart>
          </mc:Choice>
          <mc:Fallback xmlns=""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E99397C1-001D-4ACF-94B2-75826EFBE58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29877" y="623685"/>
                  <a:ext cx="126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DB18D516-8251-44C1-82D0-7836D050E3F1}"/>
                    </a:ext>
                  </a:extLst>
                </p14:cNvPr>
                <p14:cNvContentPartPr/>
                <p14:nvPr/>
              </p14:nvContentPartPr>
              <p14:xfrm>
                <a:off x="4772877" y="624765"/>
                <a:ext cx="131400" cy="104040"/>
              </p14:xfrm>
            </p:contentPart>
          </mc:Choice>
          <mc:Fallback xmlns=""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DB18D516-8251-44C1-82D0-7836D050E3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68557" y="620445"/>
                  <a:ext cx="140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02815811-C77D-4E7C-9EEA-7ED0EDA9AB2E}"/>
                    </a:ext>
                  </a:extLst>
                </p14:cNvPr>
                <p14:cNvContentPartPr/>
                <p14:nvPr/>
              </p14:nvContentPartPr>
              <p14:xfrm>
                <a:off x="5062677" y="655365"/>
                <a:ext cx="184320" cy="67680"/>
              </p14:xfrm>
            </p:contentPart>
          </mc:Choice>
          <mc:Fallback xmlns=""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02815811-C77D-4E7C-9EEA-7ED0EDA9AB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58357" y="651045"/>
                  <a:ext cx="192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31648906-4840-4767-A7DD-F9C69EF65628}"/>
                    </a:ext>
                  </a:extLst>
                </p14:cNvPr>
                <p14:cNvContentPartPr/>
                <p14:nvPr/>
              </p14:nvContentPartPr>
              <p14:xfrm>
                <a:off x="5318997" y="662565"/>
                <a:ext cx="97920" cy="54000"/>
              </p14:xfrm>
            </p:contentPart>
          </mc:Choice>
          <mc:Fallback xmlns=""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31648906-4840-4767-A7DD-F9C69EF6562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14677" y="658245"/>
                  <a:ext cx="10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64D7B067-8C80-44C4-9E6B-CB5408E93554}"/>
                    </a:ext>
                  </a:extLst>
                </p14:cNvPr>
                <p14:cNvContentPartPr/>
                <p14:nvPr/>
              </p14:nvContentPartPr>
              <p14:xfrm>
                <a:off x="5404317" y="644205"/>
                <a:ext cx="81720" cy="88920"/>
              </p14:xfrm>
            </p:contentPart>
          </mc:Choice>
          <mc:Fallback xmlns=""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64D7B067-8C80-44C4-9E6B-CB5408E935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99997" y="639885"/>
                  <a:ext cx="90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453B2BD3-A30D-47A2-A5CB-203EFE2E4A5C}"/>
                    </a:ext>
                  </a:extLst>
                </p14:cNvPr>
                <p14:cNvContentPartPr/>
                <p14:nvPr/>
              </p14:nvContentPartPr>
              <p14:xfrm>
                <a:off x="5470557" y="640245"/>
                <a:ext cx="78480" cy="82440"/>
              </p14:xfrm>
            </p:contentPart>
          </mc:Choice>
          <mc:Fallback xmlns=""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453B2BD3-A30D-47A2-A5CB-203EFE2E4A5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66237" y="635925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6976" name="Freihand 166975">
                  <a:extLst>
                    <a:ext uri="{FF2B5EF4-FFF2-40B4-BE49-F238E27FC236}">
                      <a16:creationId xmlns:a16="http://schemas.microsoft.com/office/drawing/2014/main" id="{7149E3E7-1432-4986-B403-DE06315DE5E9}"/>
                    </a:ext>
                  </a:extLst>
                </p14:cNvPr>
                <p14:cNvContentPartPr/>
                <p14:nvPr/>
              </p14:nvContentPartPr>
              <p14:xfrm>
                <a:off x="5541477" y="647445"/>
                <a:ext cx="201240" cy="70920"/>
              </p14:xfrm>
            </p:contentPart>
          </mc:Choice>
          <mc:Fallback xmlns="">
            <p:pic>
              <p:nvPicPr>
                <p:cNvPr id="166976" name="Freihand 166975">
                  <a:extLst>
                    <a:ext uri="{FF2B5EF4-FFF2-40B4-BE49-F238E27FC236}">
                      <a16:creationId xmlns:a16="http://schemas.microsoft.com/office/drawing/2014/main" id="{7149E3E7-1432-4986-B403-DE06315DE5E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37157" y="643125"/>
                  <a:ext cx="20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6977" name="Freihand 166976">
                  <a:extLst>
                    <a:ext uri="{FF2B5EF4-FFF2-40B4-BE49-F238E27FC236}">
                      <a16:creationId xmlns:a16="http://schemas.microsoft.com/office/drawing/2014/main" id="{C788B85E-5835-41AF-A35D-A5CDCBF9F1D7}"/>
                    </a:ext>
                  </a:extLst>
                </p14:cNvPr>
                <p14:cNvContentPartPr/>
                <p14:nvPr/>
              </p14:nvContentPartPr>
              <p14:xfrm>
                <a:off x="5784477" y="662565"/>
                <a:ext cx="46440" cy="48600"/>
              </p14:xfrm>
            </p:contentPart>
          </mc:Choice>
          <mc:Fallback xmlns="">
            <p:pic>
              <p:nvPicPr>
                <p:cNvPr id="166977" name="Freihand 166976">
                  <a:extLst>
                    <a:ext uri="{FF2B5EF4-FFF2-40B4-BE49-F238E27FC236}">
                      <a16:creationId xmlns:a16="http://schemas.microsoft.com/office/drawing/2014/main" id="{C788B85E-5835-41AF-A35D-A5CDCBF9F1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80157" y="658245"/>
                  <a:ext cx="55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79EB540E-2F55-4D4D-8A2F-B07E91B2E29E}"/>
                    </a:ext>
                  </a:extLst>
                </p14:cNvPr>
                <p14:cNvContentPartPr/>
                <p14:nvPr/>
              </p14:nvContentPartPr>
              <p14:xfrm>
                <a:off x="3789357" y="853005"/>
                <a:ext cx="146880" cy="122040"/>
              </p14:xfrm>
            </p:contentPart>
          </mc:Choice>
          <mc:Fallback xmlns=""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79EB540E-2F55-4D4D-8A2F-B07E91B2E29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85037" y="848685"/>
                  <a:ext cx="155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6A7EF919-5645-4D37-8013-A7319E9D8559}"/>
                    </a:ext>
                  </a:extLst>
                </p14:cNvPr>
                <p14:cNvContentPartPr/>
                <p14:nvPr/>
              </p14:nvContentPartPr>
              <p14:xfrm>
                <a:off x="3941277" y="838605"/>
                <a:ext cx="153000" cy="129600"/>
              </p14:xfrm>
            </p:contentPart>
          </mc:Choice>
          <mc:Fallback xmlns=""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6A7EF919-5645-4D37-8013-A7319E9D855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36957" y="834285"/>
                  <a:ext cx="161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02A5A6B4-DAB5-485F-A3D6-975BADB3A9CD}"/>
                    </a:ext>
                  </a:extLst>
                </p14:cNvPr>
                <p14:cNvContentPartPr/>
                <p14:nvPr/>
              </p14:nvContentPartPr>
              <p14:xfrm>
                <a:off x="4208037" y="840045"/>
                <a:ext cx="153720" cy="97200"/>
              </p14:xfrm>
            </p:contentPart>
          </mc:Choice>
          <mc:Fallback xmlns=""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02A5A6B4-DAB5-485F-A3D6-975BADB3A9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03717" y="835725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3162A891-CAD2-45E9-B402-DF7EC854BE9F}"/>
                    </a:ext>
                  </a:extLst>
                </p14:cNvPr>
                <p14:cNvContentPartPr/>
                <p14:nvPr/>
              </p14:nvContentPartPr>
              <p14:xfrm>
                <a:off x="4397397" y="867765"/>
                <a:ext cx="49680" cy="67320"/>
              </p14:xfrm>
            </p:contentPart>
          </mc:Choice>
          <mc:Fallback xmlns=""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3162A891-CAD2-45E9-B402-DF7EC854BE9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93077" y="863445"/>
                  <a:ext cx="58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6A7E4276-B3A4-46CA-A60C-87DD4DF95A58}"/>
                    </a:ext>
                  </a:extLst>
                </p14:cNvPr>
                <p14:cNvContentPartPr/>
                <p14:nvPr/>
              </p14:nvContentPartPr>
              <p14:xfrm>
                <a:off x="4470117" y="869205"/>
                <a:ext cx="56160" cy="61920"/>
              </p14:xfrm>
            </p:contentPart>
          </mc:Choice>
          <mc:Fallback xmlns=""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6A7E4276-B3A4-46CA-A60C-87DD4DF95A5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65797" y="864885"/>
                  <a:ext cx="64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B310E97C-F701-4E5B-8511-46B9A6C9C135}"/>
                    </a:ext>
                  </a:extLst>
                </p14:cNvPr>
                <p14:cNvContentPartPr/>
                <p14:nvPr/>
              </p14:nvContentPartPr>
              <p14:xfrm>
                <a:off x="4614117" y="863805"/>
                <a:ext cx="201960" cy="68400"/>
              </p14:xfrm>
            </p:contentPart>
          </mc:Choice>
          <mc:Fallback xmlns=""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B310E97C-F701-4E5B-8511-46B9A6C9C1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09797" y="859485"/>
                  <a:ext cx="210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0ED8F8C8-9DCE-46DB-8C5E-A8C9CBB024AB}"/>
                    </a:ext>
                  </a:extLst>
                </p14:cNvPr>
                <p14:cNvContentPartPr/>
                <p14:nvPr/>
              </p14:nvContentPartPr>
              <p14:xfrm>
                <a:off x="4929117" y="866325"/>
                <a:ext cx="120600" cy="50040"/>
              </p14:xfrm>
            </p:contentPart>
          </mc:Choice>
          <mc:Fallback xmlns=""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0ED8F8C8-9DCE-46DB-8C5E-A8C9CBB024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24797" y="862005"/>
                  <a:ext cx="129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FBE3D459-2FF1-4287-8B17-17DD41367E6D}"/>
                    </a:ext>
                  </a:extLst>
                </p14:cNvPr>
                <p14:cNvContentPartPr/>
                <p14:nvPr/>
              </p14:nvContentPartPr>
              <p14:xfrm>
                <a:off x="5075997" y="845805"/>
                <a:ext cx="61560" cy="64080"/>
              </p14:xfrm>
            </p:contentPart>
          </mc:Choice>
          <mc:Fallback xmlns=""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FBE3D459-2FF1-4287-8B17-17DD41367E6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71677" y="841485"/>
                  <a:ext cx="70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1E5BD59B-3471-42A3-87A4-915C9CADFBDD}"/>
                    </a:ext>
                  </a:extLst>
                </p14:cNvPr>
                <p14:cNvContentPartPr/>
                <p14:nvPr/>
              </p14:nvContentPartPr>
              <p14:xfrm>
                <a:off x="5151957" y="818085"/>
                <a:ext cx="133920" cy="71640"/>
              </p14:xfrm>
            </p:contentPart>
          </mc:Choice>
          <mc:Fallback xmlns=""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1E5BD59B-3471-42A3-87A4-915C9CADFB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47637" y="813765"/>
                  <a:ext cx="142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00C8D9A2-C9BF-4D18-B1E5-6F9C7DB78824}"/>
                    </a:ext>
                  </a:extLst>
                </p14:cNvPr>
                <p14:cNvContentPartPr/>
                <p14:nvPr/>
              </p14:nvContentPartPr>
              <p14:xfrm>
                <a:off x="5297397" y="848685"/>
                <a:ext cx="193320" cy="57240"/>
              </p14:xfrm>
            </p:contentPart>
          </mc:Choice>
          <mc:Fallback xmlns=""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00C8D9A2-C9BF-4D18-B1E5-6F9C7DB788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93077" y="844365"/>
                  <a:ext cx="201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1CB50F38-202F-4E8A-9317-6162B7C3B592}"/>
                    </a:ext>
                  </a:extLst>
                </p14:cNvPr>
                <p14:cNvContentPartPr/>
                <p14:nvPr/>
              </p14:nvContentPartPr>
              <p14:xfrm>
                <a:off x="5449317" y="816285"/>
                <a:ext cx="360" cy="360"/>
              </p14:xfrm>
            </p:contentPart>
          </mc:Choice>
          <mc:Fallback xmlns=""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1CB50F38-202F-4E8A-9317-6162B7C3B59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44997" y="811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4C2BB29A-9DC1-4186-A85B-9AA9E906E60D}"/>
                    </a:ext>
                  </a:extLst>
                </p14:cNvPr>
                <p14:cNvContentPartPr/>
                <p14:nvPr/>
              </p14:nvContentPartPr>
              <p14:xfrm>
                <a:off x="5526717" y="838965"/>
                <a:ext cx="200160" cy="63720"/>
              </p14:xfrm>
            </p:contentPart>
          </mc:Choice>
          <mc:Fallback xmlns=""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4C2BB29A-9DC1-4186-A85B-9AA9E906E60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22397" y="834645"/>
                  <a:ext cx="20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994" name="Freihand 166993">
                  <a:extLst>
                    <a:ext uri="{FF2B5EF4-FFF2-40B4-BE49-F238E27FC236}">
                      <a16:creationId xmlns:a16="http://schemas.microsoft.com/office/drawing/2014/main" id="{4AFF9814-9023-4D97-A746-D66259FC51AA}"/>
                    </a:ext>
                  </a:extLst>
                </p14:cNvPr>
                <p14:cNvContentPartPr/>
                <p14:nvPr/>
              </p14:nvContentPartPr>
              <p14:xfrm>
                <a:off x="5793117" y="789285"/>
                <a:ext cx="24120" cy="73800"/>
              </p14:xfrm>
            </p:contentPart>
          </mc:Choice>
          <mc:Fallback xmlns="">
            <p:pic>
              <p:nvPicPr>
                <p:cNvPr id="166994" name="Freihand 166993">
                  <a:extLst>
                    <a:ext uri="{FF2B5EF4-FFF2-40B4-BE49-F238E27FC236}">
                      <a16:creationId xmlns:a16="http://schemas.microsoft.com/office/drawing/2014/main" id="{4AFF9814-9023-4D97-A746-D66259FC51A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88797" y="784965"/>
                  <a:ext cx="32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995" name="Freihand 166994">
                  <a:extLst>
                    <a:ext uri="{FF2B5EF4-FFF2-40B4-BE49-F238E27FC236}">
                      <a16:creationId xmlns:a16="http://schemas.microsoft.com/office/drawing/2014/main" id="{17B77C9D-1E72-4334-89BE-A4067DBE8746}"/>
                    </a:ext>
                  </a:extLst>
                </p14:cNvPr>
                <p14:cNvContentPartPr/>
                <p14:nvPr/>
              </p14:nvContentPartPr>
              <p14:xfrm>
                <a:off x="5809317" y="825645"/>
                <a:ext cx="185040" cy="108000"/>
              </p14:xfrm>
            </p:contentPart>
          </mc:Choice>
          <mc:Fallback xmlns="">
            <p:pic>
              <p:nvPicPr>
                <p:cNvPr id="166995" name="Freihand 166994">
                  <a:extLst>
                    <a:ext uri="{FF2B5EF4-FFF2-40B4-BE49-F238E27FC236}">
                      <a16:creationId xmlns:a16="http://schemas.microsoft.com/office/drawing/2014/main" id="{17B77C9D-1E72-4334-89BE-A4067DBE874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04997" y="821325"/>
                  <a:ext cx="19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3CB45DC6-2438-4BF5-8170-6D9CE30D4A7A}"/>
                    </a:ext>
                  </a:extLst>
                </p14:cNvPr>
                <p14:cNvContentPartPr/>
                <p14:nvPr/>
              </p14:nvContentPartPr>
              <p14:xfrm>
                <a:off x="6023877" y="758325"/>
                <a:ext cx="296280" cy="113760"/>
              </p14:xfrm>
            </p:contentPart>
          </mc:Choice>
          <mc:Fallback xmlns=""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3CB45DC6-2438-4BF5-8170-6D9CE30D4A7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019557" y="754005"/>
                  <a:ext cx="30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998" name="Freihand 166997">
                  <a:extLst>
                    <a:ext uri="{FF2B5EF4-FFF2-40B4-BE49-F238E27FC236}">
                      <a16:creationId xmlns:a16="http://schemas.microsoft.com/office/drawing/2014/main" id="{E37B5E89-0E15-4C66-9984-1DD16367FEB4}"/>
                    </a:ext>
                  </a:extLst>
                </p14:cNvPr>
                <p14:cNvContentPartPr/>
                <p14:nvPr/>
              </p14:nvContentPartPr>
              <p14:xfrm>
                <a:off x="6381717" y="747165"/>
                <a:ext cx="75960" cy="97200"/>
              </p14:xfrm>
            </p:contentPart>
          </mc:Choice>
          <mc:Fallback xmlns="">
            <p:pic>
              <p:nvPicPr>
                <p:cNvPr id="166998" name="Freihand 166997">
                  <a:extLst>
                    <a:ext uri="{FF2B5EF4-FFF2-40B4-BE49-F238E27FC236}">
                      <a16:creationId xmlns:a16="http://schemas.microsoft.com/office/drawing/2014/main" id="{E37B5E89-0E15-4C66-9984-1DD16367FE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77397" y="742845"/>
                  <a:ext cx="84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C03B1148-EAF4-4FFB-9F39-6BB230EB743F}"/>
                    </a:ext>
                  </a:extLst>
                </p14:cNvPr>
                <p14:cNvContentPartPr/>
                <p14:nvPr/>
              </p14:nvContentPartPr>
              <p14:xfrm>
                <a:off x="6414117" y="785325"/>
                <a:ext cx="140760" cy="60480"/>
              </p14:xfrm>
            </p:contentPart>
          </mc:Choice>
          <mc:Fallback xmlns=""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C03B1148-EAF4-4FFB-9F39-6BB230EB743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09797" y="781005"/>
                  <a:ext cx="149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D584FD22-51EF-401D-B949-676CAEEB4DA1}"/>
                    </a:ext>
                  </a:extLst>
                </p14:cNvPr>
                <p14:cNvContentPartPr/>
                <p14:nvPr/>
              </p14:nvContentPartPr>
              <p14:xfrm>
                <a:off x="6561717" y="751845"/>
                <a:ext cx="9000" cy="20880"/>
              </p14:xfrm>
            </p:contentPart>
          </mc:Choice>
          <mc:Fallback xmlns=""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D584FD22-51EF-401D-B949-676CAEEB4D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57397" y="747525"/>
                  <a:ext cx="17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001" name="Freihand 167000">
                  <a:extLst>
                    <a:ext uri="{FF2B5EF4-FFF2-40B4-BE49-F238E27FC236}">
                      <a16:creationId xmlns:a16="http://schemas.microsoft.com/office/drawing/2014/main" id="{C419D583-5F8D-4508-9E31-1895EABF6206}"/>
                    </a:ext>
                  </a:extLst>
                </p14:cNvPr>
                <p14:cNvContentPartPr/>
                <p14:nvPr/>
              </p14:nvContentPartPr>
              <p14:xfrm>
                <a:off x="6564237" y="773805"/>
                <a:ext cx="63360" cy="65160"/>
              </p14:xfrm>
            </p:contentPart>
          </mc:Choice>
          <mc:Fallback xmlns="">
            <p:pic>
              <p:nvPicPr>
                <p:cNvPr id="167001" name="Freihand 167000">
                  <a:extLst>
                    <a:ext uri="{FF2B5EF4-FFF2-40B4-BE49-F238E27FC236}">
                      <a16:creationId xmlns:a16="http://schemas.microsoft.com/office/drawing/2014/main" id="{C419D583-5F8D-4508-9E31-1895EABF620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59917" y="769485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95AB4A59-5F13-4954-8F9D-9149223C0F1D}"/>
                    </a:ext>
                  </a:extLst>
                </p14:cNvPr>
                <p14:cNvContentPartPr/>
                <p14:nvPr/>
              </p14:nvContentPartPr>
              <p14:xfrm>
                <a:off x="6604917" y="739965"/>
                <a:ext cx="69840" cy="86760"/>
              </p14:xfrm>
            </p:contentPart>
          </mc:Choice>
          <mc:Fallback xmlns=""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95AB4A59-5F13-4954-8F9D-9149223C0F1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00237" y="735645"/>
                  <a:ext cx="78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003" name="Freihand 167002">
                  <a:extLst>
                    <a:ext uri="{FF2B5EF4-FFF2-40B4-BE49-F238E27FC236}">
                      <a16:creationId xmlns:a16="http://schemas.microsoft.com/office/drawing/2014/main" id="{09960543-BAED-4847-AF10-9C5CBEFA56BE}"/>
                    </a:ext>
                  </a:extLst>
                </p14:cNvPr>
                <p14:cNvContentPartPr/>
                <p14:nvPr/>
              </p14:nvContentPartPr>
              <p14:xfrm>
                <a:off x="6669357" y="721965"/>
                <a:ext cx="28080" cy="110160"/>
              </p14:xfrm>
            </p:contentPart>
          </mc:Choice>
          <mc:Fallback xmlns="">
            <p:pic>
              <p:nvPicPr>
                <p:cNvPr id="167003" name="Freihand 167002">
                  <a:extLst>
                    <a:ext uri="{FF2B5EF4-FFF2-40B4-BE49-F238E27FC236}">
                      <a16:creationId xmlns:a16="http://schemas.microsoft.com/office/drawing/2014/main" id="{09960543-BAED-4847-AF10-9C5CBEFA56B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65037" y="717645"/>
                  <a:ext cx="3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004" name="Freihand 167003">
                  <a:extLst>
                    <a:ext uri="{FF2B5EF4-FFF2-40B4-BE49-F238E27FC236}">
                      <a16:creationId xmlns:a16="http://schemas.microsoft.com/office/drawing/2014/main" id="{308B43E6-1F72-4248-A3D4-AD350632D1C4}"/>
                    </a:ext>
                  </a:extLst>
                </p14:cNvPr>
                <p14:cNvContentPartPr/>
                <p14:nvPr/>
              </p14:nvContentPartPr>
              <p14:xfrm>
                <a:off x="6698517" y="756885"/>
                <a:ext cx="121320" cy="76320"/>
              </p14:xfrm>
            </p:contentPart>
          </mc:Choice>
          <mc:Fallback xmlns="">
            <p:pic>
              <p:nvPicPr>
                <p:cNvPr id="167004" name="Freihand 167003">
                  <a:extLst>
                    <a:ext uri="{FF2B5EF4-FFF2-40B4-BE49-F238E27FC236}">
                      <a16:creationId xmlns:a16="http://schemas.microsoft.com/office/drawing/2014/main" id="{308B43E6-1F72-4248-A3D4-AD350632D1C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94197" y="752565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006" name="Freihand 167005">
                  <a:extLst>
                    <a:ext uri="{FF2B5EF4-FFF2-40B4-BE49-F238E27FC236}">
                      <a16:creationId xmlns:a16="http://schemas.microsoft.com/office/drawing/2014/main" id="{8808692A-B519-4C5D-9080-1266E428C64D}"/>
                    </a:ext>
                  </a:extLst>
                </p14:cNvPr>
                <p14:cNvContentPartPr/>
                <p14:nvPr/>
              </p14:nvContentPartPr>
              <p14:xfrm>
                <a:off x="2872077" y="1081605"/>
                <a:ext cx="220680" cy="10440"/>
              </p14:xfrm>
            </p:contentPart>
          </mc:Choice>
          <mc:Fallback xmlns="">
            <p:pic>
              <p:nvPicPr>
                <p:cNvPr id="167006" name="Freihand 167005">
                  <a:extLst>
                    <a:ext uri="{FF2B5EF4-FFF2-40B4-BE49-F238E27FC236}">
                      <a16:creationId xmlns:a16="http://schemas.microsoft.com/office/drawing/2014/main" id="{8808692A-B519-4C5D-9080-1266E428C64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67757" y="1077285"/>
                  <a:ext cx="229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007" name="Freihand 167006">
                  <a:extLst>
                    <a:ext uri="{FF2B5EF4-FFF2-40B4-BE49-F238E27FC236}">
                      <a16:creationId xmlns:a16="http://schemas.microsoft.com/office/drawing/2014/main" id="{AF201DE0-F0A2-4880-AF37-F578FC093CE9}"/>
                    </a:ext>
                  </a:extLst>
                </p14:cNvPr>
                <p14:cNvContentPartPr/>
                <p14:nvPr/>
              </p14:nvContentPartPr>
              <p14:xfrm>
                <a:off x="2867037" y="1123005"/>
                <a:ext cx="179640" cy="19080"/>
              </p14:xfrm>
            </p:contentPart>
          </mc:Choice>
          <mc:Fallback xmlns="">
            <p:pic>
              <p:nvPicPr>
                <p:cNvPr id="167007" name="Freihand 167006">
                  <a:extLst>
                    <a:ext uri="{FF2B5EF4-FFF2-40B4-BE49-F238E27FC236}">
                      <a16:creationId xmlns:a16="http://schemas.microsoft.com/office/drawing/2014/main" id="{AF201DE0-F0A2-4880-AF37-F578FC093C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62717" y="1118685"/>
                  <a:ext cx="188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008" name="Freihand 167007">
                  <a:extLst>
                    <a:ext uri="{FF2B5EF4-FFF2-40B4-BE49-F238E27FC236}">
                      <a16:creationId xmlns:a16="http://schemas.microsoft.com/office/drawing/2014/main" id="{96FE531D-D5CF-4FF8-A5C0-1122BA54B829}"/>
                    </a:ext>
                  </a:extLst>
                </p14:cNvPr>
                <p14:cNvContentPartPr/>
                <p14:nvPr/>
              </p14:nvContentPartPr>
              <p14:xfrm>
                <a:off x="3053517" y="1029045"/>
                <a:ext cx="105120" cy="147960"/>
              </p14:xfrm>
            </p:contentPart>
          </mc:Choice>
          <mc:Fallback xmlns="">
            <p:pic>
              <p:nvPicPr>
                <p:cNvPr id="167008" name="Freihand 167007">
                  <a:extLst>
                    <a:ext uri="{FF2B5EF4-FFF2-40B4-BE49-F238E27FC236}">
                      <a16:creationId xmlns:a16="http://schemas.microsoft.com/office/drawing/2014/main" id="{96FE531D-D5CF-4FF8-A5C0-1122BA54B8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49197" y="1024725"/>
                  <a:ext cx="113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27EDE02E-2433-4C56-853B-CE123E410426}"/>
                    </a:ext>
                  </a:extLst>
                </p14:cNvPr>
                <p14:cNvContentPartPr/>
                <p14:nvPr/>
              </p14:nvContentPartPr>
              <p14:xfrm>
                <a:off x="3249717" y="1046685"/>
                <a:ext cx="123120" cy="130320"/>
              </p14:xfrm>
            </p:contentPart>
          </mc:Choice>
          <mc:Fallback xmlns=""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27EDE02E-2433-4C56-853B-CE123E4104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45397" y="1042365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DCAA4A15-D576-4278-9072-3B61332BE0B3}"/>
                    </a:ext>
                  </a:extLst>
                </p14:cNvPr>
                <p14:cNvContentPartPr/>
                <p14:nvPr/>
              </p14:nvContentPartPr>
              <p14:xfrm>
                <a:off x="3395877" y="1105725"/>
                <a:ext cx="222480" cy="60840"/>
              </p14:xfrm>
            </p:contentPart>
          </mc:Choice>
          <mc:Fallback xmlns=""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DCAA4A15-D576-4278-9072-3B61332BE0B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91557" y="1101405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011" name="Freihand 167010">
                  <a:extLst>
                    <a:ext uri="{FF2B5EF4-FFF2-40B4-BE49-F238E27FC236}">
                      <a16:creationId xmlns:a16="http://schemas.microsoft.com/office/drawing/2014/main" id="{7F338D80-AA12-42C4-84A3-65FCE9E09936}"/>
                    </a:ext>
                  </a:extLst>
                </p14:cNvPr>
                <p14:cNvContentPartPr/>
                <p14:nvPr/>
              </p14:nvContentPartPr>
              <p14:xfrm>
                <a:off x="3627717" y="1033005"/>
                <a:ext cx="91080" cy="186480"/>
              </p14:xfrm>
            </p:contentPart>
          </mc:Choice>
          <mc:Fallback xmlns="">
            <p:pic>
              <p:nvPicPr>
                <p:cNvPr id="167011" name="Freihand 167010">
                  <a:extLst>
                    <a:ext uri="{FF2B5EF4-FFF2-40B4-BE49-F238E27FC236}">
                      <a16:creationId xmlns:a16="http://schemas.microsoft.com/office/drawing/2014/main" id="{7F338D80-AA12-42C4-84A3-65FCE9E099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23397" y="1028685"/>
                  <a:ext cx="99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84D52596-6F62-4BDF-AEAD-A47B445A17FF}"/>
                    </a:ext>
                  </a:extLst>
                </p14:cNvPr>
                <p14:cNvContentPartPr/>
                <p14:nvPr/>
              </p14:nvContentPartPr>
              <p14:xfrm>
                <a:off x="3702237" y="1089525"/>
                <a:ext cx="185760" cy="54360"/>
              </p14:xfrm>
            </p:contentPart>
          </mc:Choice>
          <mc:Fallback xmlns=""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84D52596-6F62-4BDF-AEAD-A47B445A17F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97917" y="1085205"/>
                  <a:ext cx="194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5A00A58E-A620-4DEF-B885-BABE12A18F87}"/>
                    </a:ext>
                  </a:extLst>
                </p14:cNvPr>
                <p14:cNvContentPartPr/>
                <p14:nvPr/>
              </p14:nvContentPartPr>
              <p14:xfrm>
                <a:off x="3973317" y="1067925"/>
                <a:ext cx="225360" cy="74880"/>
              </p14:xfrm>
            </p:contentPart>
          </mc:Choice>
          <mc:Fallback xmlns=""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5A00A58E-A620-4DEF-B885-BABE12A18F8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68997" y="1063605"/>
                  <a:ext cx="234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7B93299A-027A-443A-9BF7-592EEA7C519F}"/>
                    </a:ext>
                  </a:extLst>
                </p14:cNvPr>
                <p14:cNvContentPartPr/>
                <p14:nvPr/>
              </p14:nvContentPartPr>
              <p14:xfrm>
                <a:off x="4244037" y="1023285"/>
                <a:ext cx="145800" cy="102240"/>
              </p14:xfrm>
            </p:contentPart>
          </mc:Choice>
          <mc:Fallback xmlns=""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7B93299A-027A-443A-9BF7-592EEA7C519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39717" y="1018965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3926D3DC-892B-451F-9435-B540C60D1E54}"/>
                    </a:ext>
                  </a:extLst>
                </p14:cNvPr>
                <p14:cNvContentPartPr/>
                <p14:nvPr/>
              </p14:nvContentPartPr>
              <p14:xfrm>
                <a:off x="4401357" y="1009605"/>
                <a:ext cx="69840" cy="91440"/>
              </p14:xfrm>
            </p:contentPart>
          </mc:Choice>
          <mc:Fallback xmlns=""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3926D3DC-892B-451F-9435-B540C60D1E5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97037" y="1005285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7017" name="Freihand 167016">
                  <a:extLst>
                    <a:ext uri="{FF2B5EF4-FFF2-40B4-BE49-F238E27FC236}">
                      <a16:creationId xmlns:a16="http://schemas.microsoft.com/office/drawing/2014/main" id="{92ADFC24-9D9D-431F-8A41-C81C580BD529}"/>
                    </a:ext>
                  </a:extLst>
                </p14:cNvPr>
                <p14:cNvContentPartPr/>
                <p14:nvPr/>
              </p14:nvContentPartPr>
              <p14:xfrm>
                <a:off x="4435917" y="1074045"/>
                <a:ext cx="46080" cy="46080"/>
              </p14:xfrm>
            </p:contentPart>
          </mc:Choice>
          <mc:Fallback xmlns="">
            <p:pic>
              <p:nvPicPr>
                <p:cNvPr id="167017" name="Freihand 167016">
                  <a:extLst>
                    <a:ext uri="{FF2B5EF4-FFF2-40B4-BE49-F238E27FC236}">
                      <a16:creationId xmlns:a16="http://schemas.microsoft.com/office/drawing/2014/main" id="{92ADFC24-9D9D-431F-8A41-C81C580BD52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31597" y="1069725"/>
                  <a:ext cx="54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018" name="Freihand 167017">
                  <a:extLst>
                    <a:ext uri="{FF2B5EF4-FFF2-40B4-BE49-F238E27FC236}">
                      <a16:creationId xmlns:a16="http://schemas.microsoft.com/office/drawing/2014/main" id="{02E5FA7A-515C-436B-97F2-C1AAEA203445}"/>
                    </a:ext>
                  </a:extLst>
                </p14:cNvPr>
                <p14:cNvContentPartPr/>
                <p14:nvPr/>
              </p14:nvContentPartPr>
              <p14:xfrm>
                <a:off x="4499277" y="1069005"/>
                <a:ext cx="66600" cy="51480"/>
              </p14:xfrm>
            </p:contentPart>
          </mc:Choice>
          <mc:Fallback xmlns="">
            <p:pic>
              <p:nvPicPr>
                <p:cNvPr id="167018" name="Freihand 167017">
                  <a:extLst>
                    <a:ext uri="{FF2B5EF4-FFF2-40B4-BE49-F238E27FC236}">
                      <a16:creationId xmlns:a16="http://schemas.microsoft.com/office/drawing/2014/main" id="{02E5FA7A-515C-436B-97F2-C1AAEA20344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94957" y="1064685"/>
                  <a:ext cx="75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B041793D-7D99-4DCE-9076-BD7E3D3167CD}"/>
                    </a:ext>
                  </a:extLst>
                </p14:cNvPr>
                <p14:cNvContentPartPr/>
                <p14:nvPr/>
              </p14:nvContentPartPr>
              <p14:xfrm>
                <a:off x="4710237" y="1016085"/>
                <a:ext cx="12600" cy="87120"/>
              </p14:xfrm>
            </p:contentPart>
          </mc:Choice>
          <mc:Fallback xmlns=""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B041793D-7D99-4DCE-9076-BD7E3D3167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05917" y="1011765"/>
                  <a:ext cx="2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005E3241-7D5D-4E13-BFCF-84C897FF9D2B}"/>
                    </a:ext>
                  </a:extLst>
                </p14:cNvPr>
                <p14:cNvContentPartPr/>
                <p14:nvPr/>
              </p14:nvContentPartPr>
              <p14:xfrm>
                <a:off x="4653717" y="1089525"/>
                <a:ext cx="114120" cy="14040"/>
              </p14:xfrm>
            </p:contentPart>
          </mc:Choice>
          <mc:Fallback xmlns=""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005E3241-7D5D-4E13-BFCF-84C897FF9D2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49397" y="1085205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971D9BA2-04CD-452B-B82B-E7FB796D030C}"/>
                    </a:ext>
                  </a:extLst>
                </p14:cNvPr>
                <p14:cNvContentPartPr/>
                <p14:nvPr/>
              </p14:nvContentPartPr>
              <p14:xfrm>
                <a:off x="4654077" y="1015365"/>
                <a:ext cx="108720" cy="5760"/>
              </p14:xfrm>
            </p:contentPart>
          </mc:Choice>
          <mc:Fallback xmlns=""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971D9BA2-04CD-452B-B82B-E7FB796D030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49757" y="1011045"/>
                  <a:ext cx="117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D47F5BE3-1EBE-4F29-B71A-16694D2FBA51}"/>
                    </a:ext>
                  </a:extLst>
                </p14:cNvPr>
                <p14:cNvContentPartPr/>
                <p14:nvPr/>
              </p14:nvContentPartPr>
              <p14:xfrm>
                <a:off x="4818597" y="1049925"/>
                <a:ext cx="131040" cy="48600"/>
              </p14:xfrm>
            </p:contentPart>
          </mc:Choice>
          <mc:Fallback xmlns=""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D47F5BE3-1EBE-4F29-B71A-16694D2FBA5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14277" y="1045605"/>
                  <a:ext cx="139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882C039C-8024-4284-85B8-7CE9D783F661}"/>
                    </a:ext>
                  </a:extLst>
                </p14:cNvPr>
                <p14:cNvContentPartPr/>
                <p14:nvPr/>
              </p14:nvContentPartPr>
              <p14:xfrm>
                <a:off x="4976637" y="1022205"/>
                <a:ext cx="109800" cy="70200"/>
              </p14:xfrm>
            </p:contentPart>
          </mc:Choice>
          <mc:Fallback xmlns=""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882C039C-8024-4284-85B8-7CE9D783F66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72317" y="1017885"/>
                  <a:ext cx="11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025" name="Freihand 167024">
                  <a:extLst>
                    <a:ext uri="{FF2B5EF4-FFF2-40B4-BE49-F238E27FC236}">
                      <a16:creationId xmlns:a16="http://schemas.microsoft.com/office/drawing/2014/main" id="{83228D6F-F12F-4E89-ABFD-8A77CEFF9DF6}"/>
                    </a:ext>
                  </a:extLst>
                </p14:cNvPr>
                <p14:cNvContentPartPr/>
                <p14:nvPr/>
              </p14:nvContentPartPr>
              <p14:xfrm>
                <a:off x="5136477" y="1005285"/>
                <a:ext cx="85680" cy="103320"/>
              </p14:xfrm>
            </p:contentPart>
          </mc:Choice>
          <mc:Fallback xmlns="">
            <p:pic>
              <p:nvPicPr>
                <p:cNvPr id="167025" name="Freihand 167024">
                  <a:extLst>
                    <a:ext uri="{FF2B5EF4-FFF2-40B4-BE49-F238E27FC236}">
                      <a16:creationId xmlns:a16="http://schemas.microsoft.com/office/drawing/2014/main" id="{83228D6F-F12F-4E89-ABFD-8A77CEFF9D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32157" y="1000965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4E7C79B6-4AFA-4F33-B1AB-273E40982567}"/>
                    </a:ext>
                  </a:extLst>
                </p14:cNvPr>
                <p14:cNvContentPartPr/>
                <p14:nvPr/>
              </p14:nvContentPartPr>
              <p14:xfrm>
                <a:off x="3305157" y="1310205"/>
                <a:ext cx="89280" cy="63000"/>
              </p14:xfrm>
            </p:contentPart>
          </mc:Choice>
          <mc:Fallback xmlns=""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4E7C79B6-4AFA-4F33-B1AB-273E4098256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00837" y="1305885"/>
                  <a:ext cx="97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FE638DAB-B90B-4ECB-AE36-2FBAF2B955B7}"/>
                    </a:ext>
                  </a:extLst>
                </p14:cNvPr>
                <p14:cNvContentPartPr/>
                <p14:nvPr/>
              </p14:nvContentPartPr>
              <p14:xfrm>
                <a:off x="3418557" y="1307685"/>
                <a:ext cx="69480" cy="64800"/>
              </p14:xfrm>
            </p:contentPart>
          </mc:Choice>
          <mc:Fallback xmlns=""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FE638DAB-B90B-4ECB-AE36-2FBAF2B955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14237" y="1303365"/>
                  <a:ext cx="78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7028" name="Freihand 167027">
                  <a:extLst>
                    <a:ext uri="{FF2B5EF4-FFF2-40B4-BE49-F238E27FC236}">
                      <a16:creationId xmlns:a16="http://schemas.microsoft.com/office/drawing/2014/main" id="{C498ADBA-3238-4206-852D-6D7B88828CB9}"/>
                    </a:ext>
                  </a:extLst>
                </p14:cNvPr>
                <p14:cNvContentPartPr/>
                <p14:nvPr/>
              </p14:nvContentPartPr>
              <p14:xfrm>
                <a:off x="3646437" y="1275645"/>
                <a:ext cx="122400" cy="120240"/>
              </p14:xfrm>
            </p:contentPart>
          </mc:Choice>
          <mc:Fallback xmlns="">
            <p:pic>
              <p:nvPicPr>
                <p:cNvPr id="167028" name="Freihand 167027">
                  <a:extLst>
                    <a:ext uri="{FF2B5EF4-FFF2-40B4-BE49-F238E27FC236}">
                      <a16:creationId xmlns:a16="http://schemas.microsoft.com/office/drawing/2014/main" id="{C498ADBA-3238-4206-852D-6D7B88828C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42117" y="1271325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7029" name="Freihand 167028">
                  <a:extLst>
                    <a:ext uri="{FF2B5EF4-FFF2-40B4-BE49-F238E27FC236}">
                      <a16:creationId xmlns:a16="http://schemas.microsoft.com/office/drawing/2014/main" id="{6E0135ED-6DFF-4E32-BC4C-7B7999B8581A}"/>
                    </a:ext>
                  </a:extLst>
                </p14:cNvPr>
                <p14:cNvContentPartPr/>
                <p14:nvPr/>
              </p14:nvContentPartPr>
              <p14:xfrm>
                <a:off x="3739677" y="1257285"/>
                <a:ext cx="18720" cy="34920"/>
              </p14:xfrm>
            </p:contentPart>
          </mc:Choice>
          <mc:Fallback xmlns="">
            <p:pic>
              <p:nvPicPr>
                <p:cNvPr id="167029" name="Freihand 167028">
                  <a:extLst>
                    <a:ext uri="{FF2B5EF4-FFF2-40B4-BE49-F238E27FC236}">
                      <a16:creationId xmlns:a16="http://schemas.microsoft.com/office/drawing/2014/main" id="{6E0135ED-6DFF-4E32-BC4C-7B7999B858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35357" y="1252965"/>
                  <a:ext cx="27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7030" name="Freihand 167029">
                  <a:extLst>
                    <a:ext uri="{FF2B5EF4-FFF2-40B4-BE49-F238E27FC236}">
                      <a16:creationId xmlns:a16="http://schemas.microsoft.com/office/drawing/2014/main" id="{F81A42D2-4517-47B2-A846-F061DAD4EE9D}"/>
                    </a:ext>
                  </a:extLst>
                </p14:cNvPr>
                <p14:cNvContentPartPr/>
                <p14:nvPr/>
              </p14:nvContentPartPr>
              <p14:xfrm>
                <a:off x="3783237" y="1298325"/>
                <a:ext cx="72720" cy="83880"/>
              </p14:xfrm>
            </p:contentPart>
          </mc:Choice>
          <mc:Fallback xmlns="">
            <p:pic>
              <p:nvPicPr>
                <p:cNvPr id="167030" name="Freihand 167029">
                  <a:extLst>
                    <a:ext uri="{FF2B5EF4-FFF2-40B4-BE49-F238E27FC236}">
                      <a16:creationId xmlns:a16="http://schemas.microsoft.com/office/drawing/2014/main" id="{F81A42D2-4517-47B2-A846-F061DAD4EE9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78917" y="1294005"/>
                  <a:ext cx="81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031" name="Freihand 167030">
                  <a:extLst>
                    <a:ext uri="{FF2B5EF4-FFF2-40B4-BE49-F238E27FC236}">
                      <a16:creationId xmlns:a16="http://schemas.microsoft.com/office/drawing/2014/main" id="{4A8FDDC5-43F5-41BB-A611-0D52CFAC267E}"/>
                    </a:ext>
                  </a:extLst>
                </p14:cNvPr>
                <p14:cNvContentPartPr/>
                <p14:nvPr/>
              </p14:nvContentPartPr>
              <p14:xfrm>
                <a:off x="3867837" y="1294365"/>
                <a:ext cx="77760" cy="65880"/>
              </p14:xfrm>
            </p:contentPart>
          </mc:Choice>
          <mc:Fallback xmlns="">
            <p:pic>
              <p:nvPicPr>
                <p:cNvPr id="167031" name="Freihand 167030">
                  <a:extLst>
                    <a:ext uri="{FF2B5EF4-FFF2-40B4-BE49-F238E27FC236}">
                      <a16:creationId xmlns:a16="http://schemas.microsoft.com/office/drawing/2014/main" id="{4A8FDDC5-43F5-41BB-A611-0D52CFAC26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63517" y="1290045"/>
                  <a:ext cx="8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7032" name="Freihand 167031">
                  <a:extLst>
                    <a:ext uri="{FF2B5EF4-FFF2-40B4-BE49-F238E27FC236}">
                      <a16:creationId xmlns:a16="http://schemas.microsoft.com/office/drawing/2014/main" id="{A3FBC208-8D23-4F22-B2F8-AAF1ABAB0FB5}"/>
                    </a:ext>
                  </a:extLst>
                </p14:cNvPr>
                <p14:cNvContentPartPr/>
                <p14:nvPr/>
              </p14:nvContentPartPr>
              <p14:xfrm>
                <a:off x="3938757" y="1257285"/>
                <a:ext cx="97560" cy="95040"/>
              </p14:xfrm>
            </p:contentPart>
          </mc:Choice>
          <mc:Fallback xmlns="">
            <p:pic>
              <p:nvPicPr>
                <p:cNvPr id="167032" name="Freihand 167031">
                  <a:extLst>
                    <a:ext uri="{FF2B5EF4-FFF2-40B4-BE49-F238E27FC236}">
                      <a16:creationId xmlns:a16="http://schemas.microsoft.com/office/drawing/2014/main" id="{A3FBC208-8D23-4F22-B2F8-AAF1ABAB0F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34437" y="1252965"/>
                  <a:ext cx="10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033" name="Freihand 167032">
                  <a:extLst>
                    <a:ext uri="{FF2B5EF4-FFF2-40B4-BE49-F238E27FC236}">
                      <a16:creationId xmlns:a16="http://schemas.microsoft.com/office/drawing/2014/main" id="{13CCA49F-211E-485A-A2D1-F8789CC39F23}"/>
                    </a:ext>
                  </a:extLst>
                </p14:cNvPr>
                <p14:cNvContentPartPr/>
                <p14:nvPr/>
              </p14:nvContentPartPr>
              <p14:xfrm>
                <a:off x="4163037" y="1286805"/>
                <a:ext cx="136800" cy="54360"/>
              </p14:xfrm>
            </p:contentPart>
          </mc:Choice>
          <mc:Fallback xmlns="">
            <p:pic>
              <p:nvPicPr>
                <p:cNvPr id="167033" name="Freihand 167032">
                  <a:extLst>
                    <a:ext uri="{FF2B5EF4-FFF2-40B4-BE49-F238E27FC236}">
                      <a16:creationId xmlns:a16="http://schemas.microsoft.com/office/drawing/2014/main" id="{13CCA49F-211E-485A-A2D1-F8789CC39F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58717" y="1282485"/>
                  <a:ext cx="145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7034" name="Freihand 167033">
                  <a:extLst>
                    <a:ext uri="{FF2B5EF4-FFF2-40B4-BE49-F238E27FC236}">
                      <a16:creationId xmlns:a16="http://schemas.microsoft.com/office/drawing/2014/main" id="{F29A594A-3206-42D2-81BB-C53F8686C200}"/>
                    </a:ext>
                  </a:extLst>
                </p14:cNvPr>
                <p14:cNvContentPartPr/>
                <p14:nvPr/>
              </p14:nvContentPartPr>
              <p14:xfrm>
                <a:off x="4287237" y="1223805"/>
                <a:ext cx="6120" cy="17640"/>
              </p14:xfrm>
            </p:contentPart>
          </mc:Choice>
          <mc:Fallback xmlns="">
            <p:pic>
              <p:nvPicPr>
                <p:cNvPr id="167034" name="Freihand 167033">
                  <a:extLst>
                    <a:ext uri="{FF2B5EF4-FFF2-40B4-BE49-F238E27FC236}">
                      <a16:creationId xmlns:a16="http://schemas.microsoft.com/office/drawing/2014/main" id="{F29A594A-3206-42D2-81BB-C53F8686C20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82917" y="1219485"/>
                  <a:ext cx="14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7035" name="Freihand 167034">
                  <a:extLst>
                    <a:ext uri="{FF2B5EF4-FFF2-40B4-BE49-F238E27FC236}">
                      <a16:creationId xmlns:a16="http://schemas.microsoft.com/office/drawing/2014/main" id="{E178BF41-399E-4593-A481-8DAE88A87123}"/>
                    </a:ext>
                  </a:extLst>
                </p14:cNvPr>
                <p14:cNvContentPartPr/>
                <p14:nvPr/>
              </p14:nvContentPartPr>
              <p14:xfrm>
                <a:off x="4427277" y="1223805"/>
                <a:ext cx="177120" cy="114120"/>
              </p14:xfrm>
            </p:contentPart>
          </mc:Choice>
          <mc:Fallback xmlns="">
            <p:pic>
              <p:nvPicPr>
                <p:cNvPr id="167035" name="Freihand 167034">
                  <a:extLst>
                    <a:ext uri="{FF2B5EF4-FFF2-40B4-BE49-F238E27FC236}">
                      <a16:creationId xmlns:a16="http://schemas.microsoft.com/office/drawing/2014/main" id="{E178BF41-399E-4593-A481-8DAE88A871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22957" y="1219485"/>
                  <a:ext cx="185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3840627E-F386-4013-A8EA-351CD618F04D}"/>
                    </a:ext>
                  </a:extLst>
                </p14:cNvPr>
                <p14:cNvContentPartPr/>
                <p14:nvPr/>
              </p14:nvContentPartPr>
              <p14:xfrm>
                <a:off x="4692597" y="1265925"/>
                <a:ext cx="81720" cy="78480"/>
              </p14:xfrm>
            </p:contentPart>
          </mc:Choice>
          <mc:Fallback xmlns=""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3840627E-F386-4013-A8EA-351CD618F0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88277" y="1261605"/>
                  <a:ext cx="90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95C5E936-240E-42C6-8CE8-C9536EEB2187}"/>
                    </a:ext>
                  </a:extLst>
                </p14:cNvPr>
                <p14:cNvContentPartPr/>
                <p14:nvPr/>
              </p14:nvContentPartPr>
              <p14:xfrm>
                <a:off x="4775757" y="1276005"/>
                <a:ext cx="19800" cy="25560"/>
              </p14:xfrm>
            </p:contentPart>
          </mc:Choice>
          <mc:Fallback xmlns=""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95C5E936-240E-42C6-8CE8-C9536EEB21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71437" y="1271685"/>
                  <a:ext cx="2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23EDFCF0-8EF4-462B-BFBA-FDF07355E42C}"/>
                    </a:ext>
                  </a:extLst>
                </p14:cNvPr>
                <p14:cNvContentPartPr/>
                <p14:nvPr/>
              </p14:nvContentPartPr>
              <p14:xfrm>
                <a:off x="4791237" y="1202925"/>
                <a:ext cx="60120" cy="131400"/>
              </p14:xfrm>
            </p:contentPart>
          </mc:Choice>
          <mc:Fallback xmlns=""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23EDFCF0-8EF4-462B-BFBA-FDF07355E42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86917" y="1198605"/>
                  <a:ext cx="68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1DC8B428-EC16-476A-95E4-302967147466}"/>
                    </a:ext>
                  </a:extLst>
                </p14:cNvPr>
                <p14:cNvContentPartPr/>
                <p14:nvPr/>
              </p14:nvContentPartPr>
              <p14:xfrm>
                <a:off x="4861797" y="1188525"/>
                <a:ext cx="204840" cy="133560"/>
              </p14:xfrm>
            </p:contentPart>
          </mc:Choice>
          <mc:Fallback xmlns=""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1DC8B428-EC16-476A-95E4-3029671474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857477" y="1184205"/>
                  <a:ext cx="21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7040" name="Freihand 167039">
                  <a:extLst>
                    <a:ext uri="{FF2B5EF4-FFF2-40B4-BE49-F238E27FC236}">
                      <a16:creationId xmlns:a16="http://schemas.microsoft.com/office/drawing/2014/main" id="{25D83DC6-299B-4EEE-ADDF-C8B97C630506}"/>
                    </a:ext>
                  </a:extLst>
                </p14:cNvPr>
                <p14:cNvContentPartPr/>
                <p14:nvPr/>
              </p14:nvContentPartPr>
              <p14:xfrm>
                <a:off x="5134317" y="1186005"/>
                <a:ext cx="236880" cy="132480"/>
              </p14:xfrm>
            </p:contentPart>
          </mc:Choice>
          <mc:Fallback xmlns="">
            <p:pic>
              <p:nvPicPr>
                <p:cNvPr id="167040" name="Freihand 167039">
                  <a:extLst>
                    <a:ext uri="{FF2B5EF4-FFF2-40B4-BE49-F238E27FC236}">
                      <a16:creationId xmlns:a16="http://schemas.microsoft.com/office/drawing/2014/main" id="{25D83DC6-299B-4EEE-ADDF-C8B97C6305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129997" y="1181685"/>
                  <a:ext cx="2455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056" name="Gruppieren 167055">
            <a:extLst>
              <a:ext uri="{FF2B5EF4-FFF2-40B4-BE49-F238E27FC236}">
                <a16:creationId xmlns:a16="http://schemas.microsoft.com/office/drawing/2014/main" id="{C0744F36-A301-476D-93E2-47891E5D42BE}"/>
              </a:ext>
            </a:extLst>
          </p:cNvPr>
          <p:cNvGrpSpPr/>
          <p:nvPr/>
        </p:nvGrpSpPr>
        <p:grpSpPr>
          <a:xfrm>
            <a:off x="2104197" y="1446645"/>
            <a:ext cx="1783080" cy="217440"/>
            <a:chOff x="2104197" y="1446645"/>
            <a:chExt cx="178308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0108216C-D4A7-4528-A585-DD46550CA17B}"/>
                    </a:ext>
                  </a:extLst>
                </p14:cNvPr>
                <p14:cNvContentPartPr/>
                <p14:nvPr/>
              </p14:nvContentPartPr>
              <p14:xfrm>
                <a:off x="2104197" y="1490565"/>
                <a:ext cx="112680" cy="24120"/>
              </p14:xfrm>
            </p:contentPart>
          </mc:Choice>
          <mc:Fallback xmlns=""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0108216C-D4A7-4528-A585-DD46550CA17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099877" y="1486245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7043" name="Freihand 167042">
                  <a:extLst>
                    <a:ext uri="{FF2B5EF4-FFF2-40B4-BE49-F238E27FC236}">
                      <a16:creationId xmlns:a16="http://schemas.microsoft.com/office/drawing/2014/main" id="{CB7A3772-C3AB-4E1E-BE3B-48F9BB21176E}"/>
                    </a:ext>
                  </a:extLst>
                </p14:cNvPr>
                <p14:cNvContentPartPr/>
                <p14:nvPr/>
              </p14:nvContentPartPr>
              <p14:xfrm>
                <a:off x="2222637" y="1453845"/>
                <a:ext cx="60480" cy="93960"/>
              </p14:xfrm>
            </p:contentPart>
          </mc:Choice>
          <mc:Fallback xmlns="">
            <p:pic>
              <p:nvPicPr>
                <p:cNvPr id="167043" name="Freihand 167042">
                  <a:extLst>
                    <a:ext uri="{FF2B5EF4-FFF2-40B4-BE49-F238E27FC236}">
                      <a16:creationId xmlns:a16="http://schemas.microsoft.com/office/drawing/2014/main" id="{CB7A3772-C3AB-4E1E-BE3B-48F9BB21176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18317" y="1449525"/>
                  <a:ext cx="69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72B60DB9-3E25-432E-8E3D-9E2CC04A42C1}"/>
                    </a:ext>
                  </a:extLst>
                </p14:cNvPr>
                <p14:cNvContentPartPr/>
                <p14:nvPr/>
              </p14:nvContentPartPr>
              <p14:xfrm>
                <a:off x="2383557" y="1457445"/>
                <a:ext cx="21240" cy="122760"/>
              </p14:xfrm>
            </p:contentPart>
          </mc:Choice>
          <mc:Fallback xmlns=""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72B60DB9-3E25-432E-8E3D-9E2CC04A42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79237" y="1453125"/>
                  <a:ext cx="29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7045" name="Freihand 167044">
                  <a:extLst>
                    <a:ext uri="{FF2B5EF4-FFF2-40B4-BE49-F238E27FC236}">
                      <a16:creationId xmlns:a16="http://schemas.microsoft.com/office/drawing/2014/main" id="{B17D8952-A14F-4FF8-9050-E8EBAE5C64E3}"/>
                    </a:ext>
                  </a:extLst>
                </p14:cNvPr>
                <p14:cNvContentPartPr/>
                <p14:nvPr/>
              </p14:nvContentPartPr>
              <p14:xfrm>
                <a:off x="2337837" y="1528725"/>
                <a:ext cx="99000" cy="37800"/>
              </p14:xfrm>
            </p:contentPart>
          </mc:Choice>
          <mc:Fallback xmlns="">
            <p:pic>
              <p:nvPicPr>
                <p:cNvPr id="167045" name="Freihand 167044">
                  <a:extLst>
                    <a:ext uri="{FF2B5EF4-FFF2-40B4-BE49-F238E27FC236}">
                      <a16:creationId xmlns:a16="http://schemas.microsoft.com/office/drawing/2014/main" id="{B17D8952-A14F-4FF8-9050-E8EBAE5C64E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33517" y="1524405"/>
                  <a:ext cx="107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53C7D432-8CB6-4258-AE8F-CF9592FE89A9}"/>
                    </a:ext>
                  </a:extLst>
                </p14:cNvPr>
                <p14:cNvContentPartPr/>
                <p14:nvPr/>
              </p14:nvContentPartPr>
              <p14:xfrm>
                <a:off x="2331357" y="1446645"/>
                <a:ext cx="147960" cy="151200"/>
              </p14:xfrm>
            </p:contentPart>
          </mc:Choice>
          <mc:Fallback xmlns=""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53C7D432-8CB6-4258-AE8F-CF9592FE89A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27037" y="1442325"/>
                  <a:ext cx="156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EAAAAC14-C9ED-4431-9ECC-05791B549DEF}"/>
                    </a:ext>
                  </a:extLst>
                </p14:cNvPr>
                <p14:cNvContentPartPr/>
                <p14:nvPr/>
              </p14:nvContentPartPr>
              <p14:xfrm>
                <a:off x="2524677" y="1448085"/>
                <a:ext cx="98280" cy="126720"/>
              </p14:xfrm>
            </p:contentPart>
          </mc:Choice>
          <mc:Fallback xmlns=""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EAAAAC14-C9ED-4431-9ECC-05791B549DE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20357" y="1443765"/>
                  <a:ext cx="106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420ED11A-BF4E-419E-9EB0-C5F9A32422AC}"/>
                    </a:ext>
                  </a:extLst>
                </p14:cNvPr>
                <p14:cNvContentPartPr/>
                <p14:nvPr/>
              </p14:nvContentPartPr>
              <p14:xfrm>
                <a:off x="2708637" y="1501725"/>
                <a:ext cx="209880" cy="53280"/>
              </p14:xfrm>
            </p:contentPart>
          </mc:Choice>
          <mc:Fallback xmlns=""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420ED11A-BF4E-419E-9EB0-C5F9A32422A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04317" y="1497405"/>
                  <a:ext cx="218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5BBCC349-11AE-46F8-81E2-F10BEC8A80DA}"/>
                    </a:ext>
                  </a:extLst>
                </p14:cNvPr>
                <p14:cNvContentPartPr/>
                <p14:nvPr/>
              </p14:nvContentPartPr>
              <p14:xfrm>
                <a:off x="3029397" y="1511445"/>
                <a:ext cx="90360" cy="69480"/>
              </p14:xfrm>
            </p:contentPart>
          </mc:Choice>
          <mc:Fallback xmlns=""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5BBCC349-11AE-46F8-81E2-F10BEC8A80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25077" y="1507125"/>
                  <a:ext cx="99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7050" name="Freihand 167049">
                  <a:extLst>
                    <a:ext uri="{FF2B5EF4-FFF2-40B4-BE49-F238E27FC236}">
                      <a16:creationId xmlns:a16="http://schemas.microsoft.com/office/drawing/2014/main" id="{199AD037-0773-4A4C-A6F3-A41A908A5D7C}"/>
                    </a:ext>
                  </a:extLst>
                </p14:cNvPr>
                <p14:cNvContentPartPr/>
                <p14:nvPr/>
              </p14:nvContentPartPr>
              <p14:xfrm>
                <a:off x="3107877" y="1508565"/>
                <a:ext cx="89280" cy="89280"/>
              </p14:xfrm>
            </p:contentPart>
          </mc:Choice>
          <mc:Fallback xmlns="">
            <p:pic>
              <p:nvPicPr>
                <p:cNvPr id="167050" name="Freihand 167049">
                  <a:extLst>
                    <a:ext uri="{FF2B5EF4-FFF2-40B4-BE49-F238E27FC236}">
                      <a16:creationId xmlns:a16="http://schemas.microsoft.com/office/drawing/2014/main" id="{199AD037-0773-4A4C-A6F3-A41A908A5D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03557" y="1504245"/>
                  <a:ext cx="97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9352EB82-1298-4940-AD25-1666050463DF}"/>
                    </a:ext>
                  </a:extLst>
                </p14:cNvPr>
                <p14:cNvContentPartPr/>
                <p14:nvPr/>
              </p14:nvContentPartPr>
              <p14:xfrm>
                <a:off x="3214437" y="1535205"/>
                <a:ext cx="69840" cy="54720"/>
              </p14:xfrm>
            </p:contentPart>
          </mc:Choice>
          <mc:Fallback xmlns=""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9352EB82-1298-4940-AD25-1666050463D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10117" y="1530885"/>
                  <a:ext cx="78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F0E11C47-78A9-4B89-B682-81C17AEA652F}"/>
                    </a:ext>
                  </a:extLst>
                </p14:cNvPr>
                <p14:cNvContentPartPr/>
                <p14:nvPr/>
              </p14:nvContentPartPr>
              <p14:xfrm>
                <a:off x="3312357" y="1534485"/>
                <a:ext cx="66240" cy="129600"/>
              </p14:xfrm>
            </p:contentPart>
          </mc:Choice>
          <mc:Fallback xmlns=""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F0E11C47-78A9-4B89-B682-81C17AEA652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08037" y="1530165"/>
                  <a:ext cx="74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E81C6AB2-3C8B-4C15-B8AD-7FC03CB4C421}"/>
                    </a:ext>
                  </a:extLst>
                </p14:cNvPr>
                <p14:cNvContentPartPr/>
                <p14:nvPr/>
              </p14:nvContentPartPr>
              <p14:xfrm>
                <a:off x="3386517" y="1524405"/>
                <a:ext cx="147240" cy="65520"/>
              </p14:xfrm>
            </p:contentPart>
          </mc:Choice>
          <mc:Fallback xmlns=""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E81C6AB2-3C8B-4C15-B8AD-7FC03CB4C42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82197" y="1520085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55530857-DC5E-4689-A3DC-32959C80F9EB}"/>
                    </a:ext>
                  </a:extLst>
                </p14:cNvPr>
                <p14:cNvContentPartPr/>
                <p14:nvPr/>
              </p14:nvContentPartPr>
              <p14:xfrm>
                <a:off x="3553917" y="1525845"/>
                <a:ext cx="197280" cy="57240"/>
              </p14:xfrm>
            </p:contentPart>
          </mc:Choice>
          <mc:Fallback xmlns=""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55530857-DC5E-4689-A3DC-32959C80F9E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49597" y="1521525"/>
                  <a:ext cx="20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055" name="Freihand 167054">
                  <a:extLst>
                    <a:ext uri="{FF2B5EF4-FFF2-40B4-BE49-F238E27FC236}">
                      <a16:creationId xmlns:a16="http://schemas.microsoft.com/office/drawing/2014/main" id="{09AF2BEC-4924-4C42-80DE-3ADB68615414}"/>
                    </a:ext>
                  </a:extLst>
                </p14:cNvPr>
                <p14:cNvContentPartPr/>
                <p14:nvPr/>
              </p14:nvContentPartPr>
              <p14:xfrm>
                <a:off x="3806637" y="1502805"/>
                <a:ext cx="80640" cy="58320"/>
              </p14:xfrm>
            </p:contentPart>
          </mc:Choice>
          <mc:Fallback xmlns="">
            <p:pic>
              <p:nvPicPr>
                <p:cNvPr id="167055" name="Freihand 167054">
                  <a:extLst>
                    <a:ext uri="{FF2B5EF4-FFF2-40B4-BE49-F238E27FC236}">
                      <a16:creationId xmlns:a16="http://schemas.microsoft.com/office/drawing/2014/main" id="{09AF2BEC-4924-4C42-80DE-3ADB6861541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02317" y="1498485"/>
                  <a:ext cx="892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071" name="Gruppieren 167070">
            <a:extLst>
              <a:ext uri="{FF2B5EF4-FFF2-40B4-BE49-F238E27FC236}">
                <a16:creationId xmlns:a16="http://schemas.microsoft.com/office/drawing/2014/main" id="{590E88EB-504D-4981-B1A1-1DF18E9BD7DF}"/>
              </a:ext>
            </a:extLst>
          </p:cNvPr>
          <p:cNvGrpSpPr/>
          <p:nvPr/>
        </p:nvGrpSpPr>
        <p:grpSpPr>
          <a:xfrm>
            <a:off x="3941997" y="1428645"/>
            <a:ext cx="1177200" cy="206640"/>
            <a:chOff x="3941997" y="1428645"/>
            <a:chExt cx="117720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7057" name="Freihand 167056">
                  <a:extLst>
                    <a:ext uri="{FF2B5EF4-FFF2-40B4-BE49-F238E27FC236}">
                      <a16:creationId xmlns:a16="http://schemas.microsoft.com/office/drawing/2014/main" id="{28E58D1C-8D65-4DB7-858D-A081E8B05EC0}"/>
                    </a:ext>
                  </a:extLst>
                </p14:cNvPr>
                <p14:cNvContentPartPr/>
                <p14:nvPr/>
              </p14:nvContentPartPr>
              <p14:xfrm>
                <a:off x="3941997" y="1517205"/>
                <a:ext cx="93240" cy="18000"/>
              </p14:xfrm>
            </p:contentPart>
          </mc:Choice>
          <mc:Fallback xmlns="">
            <p:pic>
              <p:nvPicPr>
                <p:cNvPr id="167057" name="Freihand 167056">
                  <a:extLst>
                    <a:ext uri="{FF2B5EF4-FFF2-40B4-BE49-F238E27FC236}">
                      <a16:creationId xmlns:a16="http://schemas.microsoft.com/office/drawing/2014/main" id="{28E58D1C-8D65-4DB7-858D-A081E8B05E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37677" y="1512885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7058" name="Freihand 167057">
                  <a:extLst>
                    <a:ext uri="{FF2B5EF4-FFF2-40B4-BE49-F238E27FC236}">
                      <a16:creationId xmlns:a16="http://schemas.microsoft.com/office/drawing/2014/main" id="{CE06546D-4915-475E-AB33-4AD14361CCE9}"/>
                    </a:ext>
                  </a:extLst>
                </p14:cNvPr>
                <p14:cNvContentPartPr/>
                <p14:nvPr/>
              </p14:nvContentPartPr>
              <p14:xfrm>
                <a:off x="4004277" y="1488765"/>
                <a:ext cx="78840" cy="91440"/>
              </p14:xfrm>
            </p:contentPart>
          </mc:Choice>
          <mc:Fallback xmlns="">
            <p:pic>
              <p:nvPicPr>
                <p:cNvPr id="167058" name="Freihand 167057">
                  <a:extLst>
                    <a:ext uri="{FF2B5EF4-FFF2-40B4-BE49-F238E27FC236}">
                      <a16:creationId xmlns:a16="http://schemas.microsoft.com/office/drawing/2014/main" id="{CE06546D-4915-475E-AB33-4AD14361CCE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99957" y="1484445"/>
                  <a:ext cx="87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7060" name="Freihand 167059">
                  <a:extLst>
                    <a:ext uri="{FF2B5EF4-FFF2-40B4-BE49-F238E27FC236}">
                      <a16:creationId xmlns:a16="http://schemas.microsoft.com/office/drawing/2014/main" id="{653052BD-E546-4B15-A5CD-27B62DE77DD8}"/>
                    </a:ext>
                  </a:extLst>
                </p14:cNvPr>
                <p14:cNvContentPartPr/>
                <p14:nvPr/>
              </p14:nvContentPartPr>
              <p14:xfrm>
                <a:off x="4157637" y="1489485"/>
                <a:ext cx="91800" cy="145800"/>
              </p14:xfrm>
            </p:contentPart>
          </mc:Choice>
          <mc:Fallback xmlns="">
            <p:pic>
              <p:nvPicPr>
                <p:cNvPr id="167060" name="Freihand 167059">
                  <a:extLst>
                    <a:ext uri="{FF2B5EF4-FFF2-40B4-BE49-F238E27FC236}">
                      <a16:creationId xmlns:a16="http://schemas.microsoft.com/office/drawing/2014/main" id="{653052BD-E546-4B15-A5CD-27B62DE77DD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53317" y="1485165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7061" name="Freihand 167060">
                  <a:extLst>
                    <a:ext uri="{FF2B5EF4-FFF2-40B4-BE49-F238E27FC236}">
                      <a16:creationId xmlns:a16="http://schemas.microsoft.com/office/drawing/2014/main" id="{7CDEA662-32CF-4E02-9A93-ADA64AF21208}"/>
                    </a:ext>
                  </a:extLst>
                </p14:cNvPr>
                <p14:cNvContentPartPr/>
                <p14:nvPr/>
              </p14:nvContentPartPr>
              <p14:xfrm>
                <a:off x="4262757" y="1486965"/>
                <a:ext cx="18720" cy="63000"/>
              </p14:xfrm>
            </p:contentPart>
          </mc:Choice>
          <mc:Fallback xmlns="">
            <p:pic>
              <p:nvPicPr>
                <p:cNvPr id="167061" name="Freihand 167060">
                  <a:extLst>
                    <a:ext uri="{FF2B5EF4-FFF2-40B4-BE49-F238E27FC236}">
                      <a16:creationId xmlns:a16="http://schemas.microsoft.com/office/drawing/2014/main" id="{7CDEA662-32CF-4E02-9A93-ADA64AF2120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58437" y="1482645"/>
                  <a:ext cx="2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77B3282D-FF3B-436E-B054-30C2E11384C1}"/>
                    </a:ext>
                  </a:extLst>
                </p14:cNvPr>
                <p14:cNvContentPartPr/>
                <p14:nvPr/>
              </p14:nvContentPartPr>
              <p14:xfrm>
                <a:off x="4273557" y="1451325"/>
                <a:ext cx="41400" cy="9720"/>
              </p14:xfrm>
            </p:contentPart>
          </mc:Choice>
          <mc:Fallback xmlns=""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77B3282D-FF3B-436E-B054-30C2E11384C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69237" y="1447005"/>
                  <a:ext cx="50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252C85C6-A6EF-46E3-8434-CDCAEDC09549}"/>
                    </a:ext>
                  </a:extLst>
                </p14:cNvPr>
                <p14:cNvContentPartPr/>
                <p14:nvPr/>
              </p14:nvContentPartPr>
              <p14:xfrm>
                <a:off x="4315317" y="1467165"/>
                <a:ext cx="211680" cy="72360"/>
              </p14:xfrm>
            </p:contentPart>
          </mc:Choice>
          <mc:Fallback xmlns=""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252C85C6-A6EF-46E3-8434-CDCAEDC095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310997" y="1462845"/>
                  <a:ext cx="220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E4B12494-0247-499F-BAA6-ABA7F08EE8CA}"/>
                    </a:ext>
                  </a:extLst>
                </p14:cNvPr>
                <p14:cNvContentPartPr/>
                <p14:nvPr/>
              </p14:nvContentPartPr>
              <p14:xfrm>
                <a:off x="4570557" y="1475085"/>
                <a:ext cx="63360" cy="56160"/>
              </p14:xfrm>
            </p:contentPart>
          </mc:Choice>
          <mc:Fallback xmlns=""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E4B12494-0247-499F-BAA6-ABA7F08EE8C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66237" y="1470765"/>
                  <a:ext cx="72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CE95F919-553F-428C-9AC8-3BE7995974A9}"/>
                    </a:ext>
                  </a:extLst>
                </p14:cNvPr>
                <p14:cNvContentPartPr/>
                <p14:nvPr/>
              </p14:nvContentPartPr>
              <p14:xfrm>
                <a:off x="4672437" y="1476165"/>
                <a:ext cx="162720" cy="45000"/>
              </p14:xfrm>
            </p:contentPart>
          </mc:Choice>
          <mc:Fallback xmlns=""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CE95F919-553F-428C-9AC8-3BE7995974A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68117" y="1471845"/>
                  <a:ext cx="171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004C80B3-55DE-4718-B560-2550FC68E5B0}"/>
                    </a:ext>
                  </a:extLst>
                </p14:cNvPr>
                <p14:cNvContentPartPr/>
                <p14:nvPr/>
              </p14:nvContentPartPr>
              <p14:xfrm>
                <a:off x="4850997" y="1428645"/>
                <a:ext cx="54720" cy="105120"/>
              </p14:xfrm>
            </p:contentPart>
          </mc:Choice>
          <mc:Fallback xmlns=""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004C80B3-55DE-4718-B560-2550FC68E5B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46677" y="1424325"/>
                  <a:ext cx="6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5D37FAF8-8F02-4C0A-B668-A1DDB99C1985}"/>
                    </a:ext>
                  </a:extLst>
                </p14:cNvPr>
                <p14:cNvContentPartPr/>
                <p14:nvPr/>
              </p14:nvContentPartPr>
              <p14:xfrm>
                <a:off x="4922277" y="1470045"/>
                <a:ext cx="100800" cy="43560"/>
              </p14:xfrm>
            </p:contentPart>
          </mc:Choice>
          <mc:Fallback xmlns=""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5D37FAF8-8F02-4C0A-B668-A1DDB99C198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17957" y="1465725"/>
                  <a:ext cx="109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7069" name="Freihand 167068">
                  <a:extLst>
                    <a:ext uri="{FF2B5EF4-FFF2-40B4-BE49-F238E27FC236}">
                      <a16:creationId xmlns:a16="http://schemas.microsoft.com/office/drawing/2014/main" id="{B058AB19-F7DD-4A06-BB90-A0F18436B961}"/>
                    </a:ext>
                  </a:extLst>
                </p14:cNvPr>
                <p14:cNvContentPartPr/>
                <p14:nvPr/>
              </p14:nvContentPartPr>
              <p14:xfrm>
                <a:off x="5034237" y="1450965"/>
                <a:ext cx="84960" cy="66960"/>
              </p14:xfrm>
            </p:contentPart>
          </mc:Choice>
          <mc:Fallback xmlns="">
            <p:pic>
              <p:nvPicPr>
                <p:cNvPr id="167069" name="Freihand 167068">
                  <a:extLst>
                    <a:ext uri="{FF2B5EF4-FFF2-40B4-BE49-F238E27FC236}">
                      <a16:creationId xmlns:a16="http://schemas.microsoft.com/office/drawing/2014/main" id="{B058AB19-F7DD-4A06-BB90-A0F18436B9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29917" y="1446645"/>
                  <a:ext cx="93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02EBE5DA-EB7C-4DB8-AFE8-DE7CF0277C75}"/>
                    </a:ext>
                  </a:extLst>
                </p14:cNvPr>
                <p14:cNvContentPartPr/>
                <p14:nvPr/>
              </p14:nvContentPartPr>
              <p14:xfrm>
                <a:off x="4079877" y="1574085"/>
                <a:ext cx="441360" cy="42480"/>
              </p14:xfrm>
            </p:contentPart>
          </mc:Choice>
          <mc:Fallback xmlns=""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02EBE5DA-EB7C-4DB8-AFE8-DE7CF0277C7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75557" y="1569765"/>
                  <a:ext cx="4500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D4999991-2E9A-44CE-9406-12CEB8F128B8}"/>
                  </a:ext>
                </a:extLst>
              </p14:cNvPr>
              <p14:cNvContentPartPr/>
              <p14:nvPr/>
            </p14:nvContentPartPr>
            <p14:xfrm>
              <a:off x="176037" y="2617005"/>
              <a:ext cx="2598120" cy="75960"/>
            </p14:xfrm>
          </p:contentPart>
        </mc:Choice>
        <mc:Fallback xmlns=""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D4999991-2E9A-44CE-9406-12CEB8F128B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71717" y="2612685"/>
                <a:ext cx="2606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4F70C50C-AE6D-412D-ADFE-4B025125F2FA}"/>
                  </a:ext>
                </a:extLst>
              </p14:cNvPr>
              <p14:cNvContentPartPr/>
              <p14:nvPr/>
            </p14:nvContentPartPr>
            <p14:xfrm>
              <a:off x="6475677" y="2579205"/>
              <a:ext cx="4521600" cy="61200"/>
            </p14:xfrm>
          </p:contentPart>
        </mc:Choice>
        <mc:Fallback xmlns=""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4F70C50C-AE6D-412D-ADFE-4B025125F2F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471357" y="2574885"/>
                <a:ext cx="45302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E5DB71F9-90FB-4FFC-A4CD-6283DD8A70C5}"/>
                  </a:ext>
                </a:extLst>
              </p14:cNvPr>
              <p14:cNvContentPartPr/>
              <p14:nvPr/>
            </p14:nvContentPartPr>
            <p14:xfrm>
              <a:off x="897117" y="3126045"/>
              <a:ext cx="218520" cy="55440"/>
            </p14:xfrm>
          </p:contentPart>
        </mc:Choice>
        <mc:Fallback xmlns=""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E5DB71F9-90FB-4FFC-A4CD-6283DD8A70C5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892797" y="3121725"/>
                <a:ext cx="227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B3B6F76B-4999-4CB1-A105-D1F1C3750CED}"/>
                  </a:ext>
                </a:extLst>
              </p14:cNvPr>
              <p14:cNvContentPartPr/>
              <p14:nvPr/>
            </p14:nvContentPartPr>
            <p14:xfrm>
              <a:off x="5726517" y="3065925"/>
              <a:ext cx="2719080" cy="13896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B3B6F76B-4999-4CB1-A105-D1F1C3750CED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722197" y="3061605"/>
                <a:ext cx="2727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67138" name="Freihand 167137">
                <a:extLst>
                  <a:ext uri="{FF2B5EF4-FFF2-40B4-BE49-F238E27FC236}">
                    <a16:creationId xmlns:a16="http://schemas.microsoft.com/office/drawing/2014/main" id="{CF470B50-3C0D-422F-819D-66109876913F}"/>
                  </a:ext>
                </a:extLst>
              </p14:cNvPr>
              <p14:cNvContentPartPr/>
              <p14:nvPr/>
            </p14:nvContentPartPr>
            <p14:xfrm>
              <a:off x="592197" y="3171765"/>
              <a:ext cx="227880" cy="39960"/>
            </p14:xfrm>
          </p:contentPart>
        </mc:Choice>
        <mc:Fallback xmlns="">
          <p:pic>
            <p:nvPicPr>
              <p:cNvPr id="167138" name="Freihand 167137">
                <a:extLst>
                  <a:ext uri="{FF2B5EF4-FFF2-40B4-BE49-F238E27FC236}">
                    <a16:creationId xmlns:a16="http://schemas.microsoft.com/office/drawing/2014/main" id="{CF470B50-3C0D-422F-819D-66109876913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7877" y="3167445"/>
                <a:ext cx="236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DAC32C10-171A-44B6-A66F-28A19FE79CBD}"/>
                  </a:ext>
                </a:extLst>
              </p14:cNvPr>
              <p14:cNvContentPartPr/>
              <p14:nvPr/>
            </p14:nvContentPartPr>
            <p14:xfrm>
              <a:off x="3031557" y="3114165"/>
              <a:ext cx="1824120" cy="3204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DAC32C10-171A-44B6-A66F-28A19FE79CB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027237" y="3109845"/>
                <a:ext cx="183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599BE51B-74D1-4890-ABBF-0F2EAA5A8FA1}"/>
                  </a:ext>
                </a:extLst>
              </p14:cNvPr>
              <p14:cNvContentPartPr/>
              <p14:nvPr/>
            </p14:nvContentPartPr>
            <p14:xfrm>
              <a:off x="6533997" y="2573085"/>
              <a:ext cx="4253760" cy="101160"/>
            </p14:xfrm>
          </p:contentPart>
        </mc:Choice>
        <mc:Fallback xmlns=""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599BE51B-74D1-4890-ABBF-0F2EAA5A8FA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529677" y="2568765"/>
                <a:ext cx="4262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82B38E2C-23DE-48AA-A174-0EB85D6FB4E0}"/>
                  </a:ext>
                </a:extLst>
              </p14:cNvPr>
              <p14:cNvContentPartPr/>
              <p14:nvPr/>
            </p14:nvContentPartPr>
            <p14:xfrm>
              <a:off x="615237" y="3177885"/>
              <a:ext cx="133920" cy="94320"/>
            </p14:xfrm>
          </p:contentPart>
        </mc:Choice>
        <mc:Fallback xmlns=""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82B38E2C-23DE-48AA-A174-0EB85D6FB4E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10917" y="3173565"/>
                <a:ext cx="142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D8238265-272E-48F4-9D4E-51D8154EA75F}"/>
                  </a:ext>
                </a:extLst>
              </p14:cNvPr>
              <p14:cNvContentPartPr/>
              <p14:nvPr/>
            </p14:nvContentPartPr>
            <p14:xfrm>
              <a:off x="522357" y="2764605"/>
              <a:ext cx="349920" cy="555480"/>
            </p14:xfrm>
          </p:contentPart>
        </mc:Choice>
        <mc:Fallback xmlns=""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D8238265-272E-48F4-9D4E-51D8154EA75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18037" y="2760285"/>
                <a:ext cx="35856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7298" name="Freihand 167297">
                <a:extLst>
                  <a:ext uri="{FF2B5EF4-FFF2-40B4-BE49-F238E27FC236}">
                    <a16:creationId xmlns:a16="http://schemas.microsoft.com/office/drawing/2014/main" id="{C34DF697-F091-4ED6-A92A-3C32324D8808}"/>
                  </a:ext>
                </a:extLst>
              </p14:cNvPr>
              <p14:cNvContentPartPr/>
              <p14:nvPr/>
            </p14:nvContentPartPr>
            <p14:xfrm>
              <a:off x="8776797" y="3360045"/>
              <a:ext cx="944280" cy="491040"/>
            </p14:xfrm>
          </p:contentPart>
        </mc:Choice>
        <mc:Fallback xmlns="">
          <p:pic>
            <p:nvPicPr>
              <p:cNvPr id="167298" name="Freihand 167297">
                <a:extLst>
                  <a:ext uri="{FF2B5EF4-FFF2-40B4-BE49-F238E27FC236}">
                    <a16:creationId xmlns:a16="http://schemas.microsoft.com/office/drawing/2014/main" id="{C34DF697-F091-4ED6-A92A-3C32324D880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772477" y="3355725"/>
                <a:ext cx="95292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493" name="Gruppieren 167492">
            <a:extLst>
              <a:ext uri="{FF2B5EF4-FFF2-40B4-BE49-F238E27FC236}">
                <a16:creationId xmlns:a16="http://schemas.microsoft.com/office/drawing/2014/main" id="{165B39A2-A2A3-4978-8C6A-C66310B0B8F2}"/>
              </a:ext>
            </a:extLst>
          </p:cNvPr>
          <p:cNvGrpSpPr/>
          <p:nvPr/>
        </p:nvGrpSpPr>
        <p:grpSpPr>
          <a:xfrm>
            <a:off x="5484957" y="5427885"/>
            <a:ext cx="1550880" cy="462240"/>
            <a:chOff x="5484957" y="5427885"/>
            <a:chExt cx="15508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7491" name="Freihand 167490">
                  <a:extLst>
                    <a:ext uri="{FF2B5EF4-FFF2-40B4-BE49-F238E27FC236}">
                      <a16:creationId xmlns:a16="http://schemas.microsoft.com/office/drawing/2014/main" id="{096FAB59-1048-435B-9DC6-3312F2124355}"/>
                    </a:ext>
                  </a:extLst>
                </p14:cNvPr>
                <p14:cNvContentPartPr/>
                <p14:nvPr/>
              </p14:nvContentPartPr>
              <p14:xfrm>
                <a:off x="5487477" y="5427885"/>
                <a:ext cx="20880" cy="452160"/>
              </p14:xfrm>
            </p:contentPart>
          </mc:Choice>
          <mc:Fallback xmlns="">
            <p:pic>
              <p:nvPicPr>
                <p:cNvPr id="167491" name="Freihand 167490">
                  <a:extLst>
                    <a:ext uri="{FF2B5EF4-FFF2-40B4-BE49-F238E27FC236}">
                      <a16:creationId xmlns:a16="http://schemas.microsoft.com/office/drawing/2014/main" id="{096FAB59-1048-435B-9DC6-3312F212435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483157" y="5423565"/>
                  <a:ext cx="295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7492" name="Freihand 167491">
                  <a:extLst>
                    <a:ext uri="{FF2B5EF4-FFF2-40B4-BE49-F238E27FC236}">
                      <a16:creationId xmlns:a16="http://schemas.microsoft.com/office/drawing/2014/main" id="{99AF13B0-DB26-4511-89F6-1C7DCD2ECB2B}"/>
                    </a:ext>
                  </a:extLst>
                </p14:cNvPr>
                <p14:cNvContentPartPr/>
                <p14:nvPr/>
              </p14:nvContentPartPr>
              <p14:xfrm>
                <a:off x="5484957" y="5482965"/>
                <a:ext cx="1550880" cy="407160"/>
              </p14:xfrm>
            </p:contentPart>
          </mc:Choice>
          <mc:Fallback xmlns="">
            <p:pic>
              <p:nvPicPr>
                <p:cNvPr id="167492" name="Freihand 167491">
                  <a:extLst>
                    <a:ext uri="{FF2B5EF4-FFF2-40B4-BE49-F238E27FC236}">
                      <a16:creationId xmlns:a16="http://schemas.microsoft.com/office/drawing/2014/main" id="{99AF13B0-DB26-4511-89F6-1C7DCD2ECB2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80637" y="5478645"/>
                  <a:ext cx="155952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01" name="Gruppieren 167500">
            <a:extLst>
              <a:ext uri="{FF2B5EF4-FFF2-40B4-BE49-F238E27FC236}">
                <a16:creationId xmlns:a16="http://schemas.microsoft.com/office/drawing/2014/main" id="{EA96F7E3-A151-4B8A-859E-FFA3F91DECE5}"/>
              </a:ext>
            </a:extLst>
          </p:cNvPr>
          <p:cNvGrpSpPr/>
          <p:nvPr/>
        </p:nvGrpSpPr>
        <p:grpSpPr>
          <a:xfrm>
            <a:off x="5913357" y="5253285"/>
            <a:ext cx="735480" cy="268200"/>
            <a:chOff x="5913357" y="5253285"/>
            <a:chExt cx="7354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7494" name="Freihand 167493">
                  <a:extLst>
                    <a:ext uri="{FF2B5EF4-FFF2-40B4-BE49-F238E27FC236}">
                      <a16:creationId xmlns:a16="http://schemas.microsoft.com/office/drawing/2014/main" id="{F368E0AF-B120-4727-8769-97CCBB48F362}"/>
                    </a:ext>
                  </a:extLst>
                </p14:cNvPr>
                <p14:cNvContentPartPr/>
                <p14:nvPr/>
              </p14:nvContentPartPr>
              <p14:xfrm>
                <a:off x="5913357" y="5369565"/>
                <a:ext cx="352080" cy="151920"/>
              </p14:xfrm>
            </p:contentPart>
          </mc:Choice>
          <mc:Fallback xmlns="">
            <p:pic>
              <p:nvPicPr>
                <p:cNvPr id="167494" name="Freihand 167493">
                  <a:extLst>
                    <a:ext uri="{FF2B5EF4-FFF2-40B4-BE49-F238E27FC236}">
                      <a16:creationId xmlns:a16="http://schemas.microsoft.com/office/drawing/2014/main" id="{F368E0AF-B120-4727-8769-97CCBB48F3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09037" y="5365245"/>
                  <a:ext cx="360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7495" name="Freihand 167494">
                  <a:extLst>
                    <a:ext uri="{FF2B5EF4-FFF2-40B4-BE49-F238E27FC236}">
                      <a16:creationId xmlns:a16="http://schemas.microsoft.com/office/drawing/2014/main" id="{1B94D1FD-19C3-4DA8-8A12-AA58EC1AFA04}"/>
                    </a:ext>
                  </a:extLst>
                </p14:cNvPr>
                <p14:cNvContentPartPr/>
                <p14:nvPr/>
              </p14:nvContentPartPr>
              <p14:xfrm>
                <a:off x="6266877" y="5332125"/>
                <a:ext cx="192240" cy="146520"/>
              </p14:xfrm>
            </p:contentPart>
          </mc:Choice>
          <mc:Fallback xmlns="">
            <p:pic>
              <p:nvPicPr>
                <p:cNvPr id="167495" name="Freihand 167494">
                  <a:extLst>
                    <a:ext uri="{FF2B5EF4-FFF2-40B4-BE49-F238E27FC236}">
                      <a16:creationId xmlns:a16="http://schemas.microsoft.com/office/drawing/2014/main" id="{1B94D1FD-19C3-4DA8-8A12-AA58EC1AFA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62557" y="5327805"/>
                  <a:ext cx="200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7497" name="Freihand 167496">
                  <a:extLst>
                    <a:ext uri="{FF2B5EF4-FFF2-40B4-BE49-F238E27FC236}">
                      <a16:creationId xmlns:a16="http://schemas.microsoft.com/office/drawing/2014/main" id="{2F559508-6899-4C3C-9A77-B9EB043A6CD2}"/>
                    </a:ext>
                  </a:extLst>
                </p14:cNvPr>
                <p14:cNvContentPartPr/>
                <p14:nvPr/>
              </p14:nvContentPartPr>
              <p14:xfrm>
                <a:off x="6309357" y="5276325"/>
                <a:ext cx="132480" cy="81000"/>
              </p14:xfrm>
            </p:contentPart>
          </mc:Choice>
          <mc:Fallback xmlns="">
            <p:pic>
              <p:nvPicPr>
                <p:cNvPr id="167497" name="Freihand 167496">
                  <a:extLst>
                    <a:ext uri="{FF2B5EF4-FFF2-40B4-BE49-F238E27FC236}">
                      <a16:creationId xmlns:a16="http://schemas.microsoft.com/office/drawing/2014/main" id="{2F559508-6899-4C3C-9A77-B9EB043A6C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05037" y="5272005"/>
                  <a:ext cx="141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7498" name="Freihand 167497">
                  <a:extLst>
                    <a:ext uri="{FF2B5EF4-FFF2-40B4-BE49-F238E27FC236}">
                      <a16:creationId xmlns:a16="http://schemas.microsoft.com/office/drawing/2014/main" id="{3D26112A-12C8-4052-A738-1F580EE3CC33}"/>
                    </a:ext>
                  </a:extLst>
                </p14:cNvPr>
                <p14:cNvContentPartPr/>
                <p14:nvPr/>
              </p14:nvContentPartPr>
              <p14:xfrm>
                <a:off x="6455517" y="5253285"/>
                <a:ext cx="78480" cy="95760"/>
              </p14:xfrm>
            </p:contentPart>
          </mc:Choice>
          <mc:Fallback xmlns="">
            <p:pic>
              <p:nvPicPr>
                <p:cNvPr id="167498" name="Freihand 167497">
                  <a:extLst>
                    <a:ext uri="{FF2B5EF4-FFF2-40B4-BE49-F238E27FC236}">
                      <a16:creationId xmlns:a16="http://schemas.microsoft.com/office/drawing/2014/main" id="{3D26112A-12C8-4052-A738-1F580EE3CC3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51197" y="5248965"/>
                  <a:ext cx="87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7499" name="Freihand 167498">
                  <a:extLst>
                    <a:ext uri="{FF2B5EF4-FFF2-40B4-BE49-F238E27FC236}">
                      <a16:creationId xmlns:a16="http://schemas.microsoft.com/office/drawing/2014/main" id="{578841DF-0544-4AF5-A568-13E5882F61E7}"/>
                    </a:ext>
                  </a:extLst>
                </p14:cNvPr>
                <p14:cNvContentPartPr/>
                <p14:nvPr/>
              </p14:nvContentPartPr>
              <p14:xfrm>
                <a:off x="6539757" y="5291445"/>
                <a:ext cx="51840" cy="97920"/>
              </p14:xfrm>
            </p:contentPart>
          </mc:Choice>
          <mc:Fallback xmlns="">
            <p:pic>
              <p:nvPicPr>
                <p:cNvPr id="167499" name="Freihand 167498">
                  <a:extLst>
                    <a:ext uri="{FF2B5EF4-FFF2-40B4-BE49-F238E27FC236}">
                      <a16:creationId xmlns:a16="http://schemas.microsoft.com/office/drawing/2014/main" id="{578841DF-0544-4AF5-A568-13E5882F61E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35437" y="5287125"/>
                  <a:ext cx="60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7500" name="Freihand 167499">
                  <a:extLst>
                    <a:ext uri="{FF2B5EF4-FFF2-40B4-BE49-F238E27FC236}">
                      <a16:creationId xmlns:a16="http://schemas.microsoft.com/office/drawing/2014/main" id="{0F68ADC5-5EDD-4537-90D7-4542097DC545}"/>
                    </a:ext>
                  </a:extLst>
                </p14:cNvPr>
                <p14:cNvContentPartPr/>
                <p14:nvPr/>
              </p14:nvContentPartPr>
              <p14:xfrm>
                <a:off x="6561717" y="5259765"/>
                <a:ext cx="87120" cy="166680"/>
              </p14:xfrm>
            </p:contentPart>
          </mc:Choice>
          <mc:Fallback xmlns="">
            <p:pic>
              <p:nvPicPr>
                <p:cNvPr id="167500" name="Freihand 167499">
                  <a:extLst>
                    <a:ext uri="{FF2B5EF4-FFF2-40B4-BE49-F238E27FC236}">
                      <a16:creationId xmlns:a16="http://schemas.microsoft.com/office/drawing/2014/main" id="{0F68ADC5-5EDD-4537-90D7-4542097DC54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57397" y="5255445"/>
                  <a:ext cx="957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14" name="Gruppieren 167513">
            <a:extLst>
              <a:ext uri="{FF2B5EF4-FFF2-40B4-BE49-F238E27FC236}">
                <a16:creationId xmlns:a16="http://schemas.microsoft.com/office/drawing/2014/main" id="{06758D8F-DB36-4179-AEC9-D689A46359BD}"/>
              </a:ext>
            </a:extLst>
          </p:cNvPr>
          <p:cNvGrpSpPr/>
          <p:nvPr/>
        </p:nvGrpSpPr>
        <p:grpSpPr>
          <a:xfrm>
            <a:off x="5610237" y="5955285"/>
            <a:ext cx="1741320" cy="397080"/>
            <a:chOff x="5610237" y="5955285"/>
            <a:chExt cx="17413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7502" name="Freihand 167501">
                  <a:extLst>
                    <a:ext uri="{FF2B5EF4-FFF2-40B4-BE49-F238E27FC236}">
                      <a16:creationId xmlns:a16="http://schemas.microsoft.com/office/drawing/2014/main" id="{5DC3E017-B7C6-4FCE-B7D0-2F11C08EE9B8}"/>
                    </a:ext>
                  </a:extLst>
                </p14:cNvPr>
                <p14:cNvContentPartPr/>
                <p14:nvPr/>
              </p14:nvContentPartPr>
              <p14:xfrm>
                <a:off x="5610237" y="5955285"/>
                <a:ext cx="445680" cy="92520"/>
              </p14:xfrm>
            </p:contentPart>
          </mc:Choice>
          <mc:Fallback xmlns="">
            <p:pic>
              <p:nvPicPr>
                <p:cNvPr id="167502" name="Freihand 167501">
                  <a:extLst>
                    <a:ext uri="{FF2B5EF4-FFF2-40B4-BE49-F238E27FC236}">
                      <a16:creationId xmlns:a16="http://schemas.microsoft.com/office/drawing/2014/main" id="{5DC3E017-B7C6-4FCE-B7D0-2F11C08EE9B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605917" y="5950965"/>
                  <a:ext cx="45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7503" name="Freihand 167502">
                  <a:extLst>
                    <a:ext uri="{FF2B5EF4-FFF2-40B4-BE49-F238E27FC236}">
                      <a16:creationId xmlns:a16="http://schemas.microsoft.com/office/drawing/2014/main" id="{2AD62E55-A41B-4F8F-8C40-7B716A4B2C53}"/>
                    </a:ext>
                  </a:extLst>
                </p14:cNvPr>
                <p14:cNvContentPartPr/>
                <p14:nvPr/>
              </p14:nvContentPartPr>
              <p14:xfrm>
                <a:off x="6041517" y="5969325"/>
                <a:ext cx="707400" cy="65520"/>
              </p14:xfrm>
            </p:contentPart>
          </mc:Choice>
          <mc:Fallback xmlns="">
            <p:pic>
              <p:nvPicPr>
                <p:cNvPr id="167503" name="Freihand 167502">
                  <a:extLst>
                    <a:ext uri="{FF2B5EF4-FFF2-40B4-BE49-F238E27FC236}">
                      <a16:creationId xmlns:a16="http://schemas.microsoft.com/office/drawing/2014/main" id="{2AD62E55-A41B-4F8F-8C40-7B716A4B2C5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37197" y="5965005"/>
                  <a:ext cx="716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7505" name="Freihand 167504">
                  <a:extLst>
                    <a:ext uri="{FF2B5EF4-FFF2-40B4-BE49-F238E27FC236}">
                      <a16:creationId xmlns:a16="http://schemas.microsoft.com/office/drawing/2014/main" id="{440E93FD-B878-4068-8B7D-94F2D186E604}"/>
                    </a:ext>
                  </a:extLst>
                </p14:cNvPr>
                <p14:cNvContentPartPr/>
                <p14:nvPr/>
              </p14:nvContentPartPr>
              <p14:xfrm>
                <a:off x="6067077" y="6164445"/>
                <a:ext cx="7920" cy="63000"/>
              </p14:xfrm>
            </p:contentPart>
          </mc:Choice>
          <mc:Fallback xmlns="">
            <p:pic>
              <p:nvPicPr>
                <p:cNvPr id="167505" name="Freihand 167504">
                  <a:extLst>
                    <a:ext uri="{FF2B5EF4-FFF2-40B4-BE49-F238E27FC236}">
                      <a16:creationId xmlns:a16="http://schemas.microsoft.com/office/drawing/2014/main" id="{440E93FD-B878-4068-8B7D-94F2D186E6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62757" y="6160125"/>
                  <a:ext cx="16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7506" name="Freihand 167505">
                  <a:extLst>
                    <a:ext uri="{FF2B5EF4-FFF2-40B4-BE49-F238E27FC236}">
                      <a16:creationId xmlns:a16="http://schemas.microsoft.com/office/drawing/2014/main" id="{8188458A-85BE-4DFB-B295-49A1D9E94C37}"/>
                    </a:ext>
                  </a:extLst>
                </p14:cNvPr>
                <p14:cNvContentPartPr/>
                <p14:nvPr/>
              </p14:nvContentPartPr>
              <p14:xfrm>
                <a:off x="5968797" y="6136005"/>
                <a:ext cx="180000" cy="128880"/>
              </p14:xfrm>
            </p:contentPart>
          </mc:Choice>
          <mc:Fallback xmlns="">
            <p:pic>
              <p:nvPicPr>
                <p:cNvPr id="167506" name="Freihand 167505">
                  <a:extLst>
                    <a:ext uri="{FF2B5EF4-FFF2-40B4-BE49-F238E27FC236}">
                      <a16:creationId xmlns:a16="http://schemas.microsoft.com/office/drawing/2014/main" id="{8188458A-85BE-4DFB-B295-49A1D9E94C3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64477" y="6131685"/>
                  <a:ext cx="188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7507" name="Freihand 167506">
                  <a:extLst>
                    <a:ext uri="{FF2B5EF4-FFF2-40B4-BE49-F238E27FC236}">
                      <a16:creationId xmlns:a16="http://schemas.microsoft.com/office/drawing/2014/main" id="{C0124CBE-1EF6-423B-BF0F-C89A0A599F1B}"/>
                    </a:ext>
                  </a:extLst>
                </p14:cNvPr>
                <p14:cNvContentPartPr/>
                <p14:nvPr/>
              </p14:nvContentPartPr>
              <p14:xfrm>
                <a:off x="6165357" y="6164805"/>
                <a:ext cx="217800" cy="63360"/>
              </p14:xfrm>
            </p:contentPart>
          </mc:Choice>
          <mc:Fallback xmlns="">
            <p:pic>
              <p:nvPicPr>
                <p:cNvPr id="167507" name="Freihand 167506">
                  <a:extLst>
                    <a:ext uri="{FF2B5EF4-FFF2-40B4-BE49-F238E27FC236}">
                      <a16:creationId xmlns:a16="http://schemas.microsoft.com/office/drawing/2014/main" id="{C0124CBE-1EF6-423B-BF0F-C89A0A599F1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61037" y="6160485"/>
                  <a:ext cx="226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7508" name="Freihand 167507">
                  <a:extLst>
                    <a:ext uri="{FF2B5EF4-FFF2-40B4-BE49-F238E27FC236}">
                      <a16:creationId xmlns:a16="http://schemas.microsoft.com/office/drawing/2014/main" id="{9D169EED-09A9-432F-82AF-8B11F0750202}"/>
                    </a:ext>
                  </a:extLst>
                </p14:cNvPr>
                <p14:cNvContentPartPr/>
                <p14:nvPr/>
              </p14:nvContentPartPr>
              <p14:xfrm>
                <a:off x="6415917" y="6194685"/>
                <a:ext cx="207720" cy="49320"/>
              </p14:xfrm>
            </p:contentPart>
          </mc:Choice>
          <mc:Fallback xmlns="">
            <p:pic>
              <p:nvPicPr>
                <p:cNvPr id="167508" name="Freihand 167507">
                  <a:extLst>
                    <a:ext uri="{FF2B5EF4-FFF2-40B4-BE49-F238E27FC236}">
                      <a16:creationId xmlns:a16="http://schemas.microsoft.com/office/drawing/2014/main" id="{9D169EED-09A9-432F-82AF-8B11F075020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411597" y="6190365"/>
                  <a:ext cx="216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7509" name="Freihand 167508">
                  <a:extLst>
                    <a:ext uri="{FF2B5EF4-FFF2-40B4-BE49-F238E27FC236}">
                      <a16:creationId xmlns:a16="http://schemas.microsoft.com/office/drawing/2014/main" id="{A3ED6D08-F8B4-4DA6-8B99-4032ECDC756E}"/>
                    </a:ext>
                  </a:extLst>
                </p14:cNvPr>
                <p14:cNvContentPartPr/>
                <p14:nvPr/>
              </p14:nvContentPartPr>
              <p14:xfrm>
                <a:off x="6649197" y="6157245"/>
                <a:ext cx="114840" cy="70920"/>
              </p14:xfrm>
            </p:contentPart>
          </mc:Choice>
          <mc:Fallback xmlns="">
            <p:pic>
              <p:nvPicPr>
                <p:cNvPr id="167509" name="Freihand 167508">
                  <a:extLst>
                    <a:ext uri="{FF2B5EF4-FFF2-40B4-BE49-F238E27FC236}">
                      <a16:creationId xmlns:a16="http://schemas.microsoft.com/office/drawing/2014/main" id="{A3ED6D08-F8B4-4DA6-8B99-4032ECDC756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644877" y="6152925"/>
                  <a:ext cx="123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7510" name="Freihand 167509">
                  <a:extLst>
                    <a:ext uri="{FF2B5EF4-FFF2-40B4-BE49-F238E27FC236}">
                      <a16:creationId xmlns:a16="http://schemas.microsoft.com/office/drawing/2014/main" id="{3B79A805-BCBF-4217-8956-05BA2C980551}"/>
                    </a:ext>
                  </a:extLst>
                </p14:cNvPr>
                <p14:cNvContentPartPr/>
                <p14:nvPr/>
              </p14:nvContentPartPr>
              <p14:xfrm>
                <a:off x="6888597" y="6183885"/>
                <a:ext cx="118800" cy="168480"/>
              </p14:xfrm>
            </p:contentPart>
          </mc:Choice>
          <mc:Fallback xmlns="">
            <p:pic>
              <p:nvPicPr>
                <p:cNvPr id="167510" name="Freihand 167509">
                  <a:extLst>
                    <a:ext uri="{FF2B5EF4-FFF2-40B4-BE49-F238E27FC236}">
                      <a16:creationId xmlns:a16="http://schemas.microsoft.com/office/drawing/2014/main" id="{3B79A805-BCBF-4217-8956-05BA2C98055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84277" y="6179565"/>
                  <a:ext cx="127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7511" name="Freihand 167510">
                  <a:extLst>
                    <a:ext uri="{FF2B5EF4-FFF2-40B4-BE49-F238E27FC236}">
                      <a16:creationId xmlns:a16="http://schemas.microsoft.com/office/drawing/2014/main" id="{AE08199C-F52C-406D-98C3-4749D53398C5}"/>
                    </a:ext>
                  </a:extLst>
                </p14:cNvPr>
                <p14:cNvContentPartPr/>
                <p14:nvPr/>
              </p14:nvContentPartPr>
              <p14:xfrm>
                <a:off x="7029357" y="6081645"/>
                <a:ext cx="34200" cy="145800"/>
              </p14:xfrm>
            </p:contentPart>
          </mc:Choice>
          <mc:Fallback xmlns="">
            <p:pic>
              <p:nvPicPr>
                <p:cNvPr id="167511" name="Freihand 167510">
                  <a:extLst>
                    <a:ext uri="{FF2B5EF4-FFF2-40B4-BE49-F238E27FC236}">
                      <a16:creationId xmlns:a16="http://schemas.microsoft.com/office/drawing/2014/main" id="{AE08199C-F52C-406D-98C3-4749D53398C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25037" y="6077325"/>
                  <a:ext cx="42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7512" name="Freihand 167511">
                  <a:extLst>
                    <a:ext uri="{FF2B5EF4-FFF2-40B4-BE49-F238E27FC236}">
                      <a16:creationId xmlns:a16="http://schemas.microsoft.com/office/drawing/2014/main" id="{23CDB7F1-D989-4B0A-80EF-2A44CDDBE539}"/>
                    </a:ext>
                  </a:extLst>
                </p14:cNvPr>
                <p14:cNvContentPartPr/>
                <p14:nvPr/>
              </p14:nvContentPartPr>
              <p14:xfrm>
                <a:off x="7082277" y="6170925"/>
                <a:ext cx="115560" cy="52920"/>
              </p14:xfrm>
            </p:contentPart>
          </mc:Choice>
          <mc:Fallback xmlns="">
            <p:pic>
              <p:nvPicPr>
                <p:cNvPr id="167512" name="Freihand 167511">
                  <a:extLst>
                    <a:ext uri="{FF2B5EF4-FFF2-40B4-BE49-F238E27FC236}">
                      <a16:creationId xmlns:a16="http://schemas.microsoft.com/office/drawing/2014/main" id="{23CDB7F1-D989-4B0A-80EF-2A44CDDBE53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77957" y="6166605"/>
                  <a:ext cx="124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7513" name="Freihand 167512">
                  <a:extLst>
                    <a:ext uri="{FF2B5EF4-FFF2-40B4-BE49-F238E27FC236}">
                      <a16:creationId xmlns:a16="http://schemas.microsoft.com/office/drawing/2014/main" id="{8A072B35-783B-4BAA-A689-AB7F4EFB509B}"/>
                    </a:ext>
                  </a:extLst>
                </p14:cNvPr>
                <p14:cNvContentPartPr/>
                <p14:nvPr/>
              </p14:nvContentPartPr>
              <p14:xfrm>
                <a:off x="7210077" y="6166965"/>
                <a:ext cx="141480" cy="51840"/>
              </p14:xfrm>
            </p:contentPart>
          </mc:Choice>
          <mc:Fallback xmlns="">
            <p:pic>
              <p:nvPicPr>
                <p:cNvPr id="167513" name="Freihand 167512">
                  <a:extLst>
                    <a:ext uri="{FF2B5EF4-FFF2-40B4-BE49-F238E27FC236}">
                      <a16:creationId xmlns:a16="http://schemas.microsoft.com/office/drawing/2014/main" id="{8A072B35-783B-4BAA-A689-AB7F4EFB509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05757" y="6162645"/>
                  <a:ext cx="1501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63" name="Gruppieren 167562">
            <a:extLst>
              <a:ext uri="{FF2B5EF4-FFF2-40B4-BE49-F238E27FC236}">
                <a16:creationId xmlns:a16="http://schemas.microsoft.com/office/drawing/2014/main" id="{A8960AC4-D64D-4B93-9995-1A8EB24014EE}"/>
              </a:ext>
            </a:extLst>
          </p:cNvPr>
          <p:cNvGrpSpPr/>
          <p:nvPr/>
        </p:nvGrpSpPr>
        <p:grpSpPr>
          <a:xfrm>
            <a:off x="3897357" y="5333925"/>
            <a:ext cx="1901880" cy="1510200"/>
            <a:chOff x="3897357" y="5333925"/>
            <a:chExt cx="1901880" cy="15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7515" name="Freihand 167514">
                  <a:extLst>
                    <a:ext uri="{FF2B5EF4-FFF2-40B4-BE49-F238E27FC236}">
                      <a16:creationId xmlns:a16="http://schemas.microsoft.com/office/drawing/2014/main" id="{FE096345-A96B-4194-A01E-BDF96C7D1EEC}"/>
                    </a:ext>
                  </a:extLst>
                </p14:cNvPr>
                <p14:cNvContentPartPr/>
                <p14:nvPr/>
              </p14:nvContentPartPr>
              <p14:xfrm>
                <a:off x="5174277" y="5427165"/>
                <a:ext cx="56880" cy="533520"/>
              </p14:xfrm>
            </p:contentPart>
          </mc:Choice>
          <mc:Fallback xmlns="">
            <p:pic>
              <p:nvPicPr>
                <p:cNvPr id="167515" name="Freihand 167514">
                  <a:extLst>
                    <a:ext uri="{FF2B5EF4-FFF2-40B4-BE49-F238E27FC236}">
                      <a16:creationId xmlns:a16="http://schemas.microsoft.com/office/drawing/2014/main" id="{FE096345-A96B-4194-A01E-BDF96C7D1EE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69957" y="5422845"/>
                  <a:ext cx="655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7516" name="Freihand 167515">
                  <a:extLst>
                    <a:ext uri="{FF2B5EF4-FFF2-40B4-BE49-F238E27FC236}">
                      <a16:creationId xmlns:a16="http://schemas.microsoft.com/office/drawing/2014/main" id="{106C24F8-F96B-4860-B092-9EDFEF138C1A}"/>
                    </a:ext>
                  </a:extLst>
                </p14:cNvPr>
                <p14:cNvContentPartPr/>
                <p14:nvPr/>
              </p14:nvContentPartPr>
              <p14:xfrm>
                <a:off x="5200197" y="5778165"/>
                <a:ext cx="599040" cy="185400"/>
              </p14:xfrm>
            </p:contentPart>
          </mc:Choice>
          <mc:Fallback xmlns="">
            <p:pic>
              <p:nvPicPr>
                <p:cNvPr id="167516" name="Freihand 167515">
                  <a:extLst>
                    <a:ext uri="{FF2B5EF4-FFF2-40B4-BE49-F238E27FC236}">
                      <a16:creationId xmlns:a16="http://schemas.microsoft.com/office/drawing/2014/main" id="{106C24F8-F96B-4860-B092-9EDFEF138C1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95877" y="5773845"/>
                  <a:ext cx="607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7517" name="Freihand 167516">
                  <a:extLst>
                    <a:ext uri="{FF2B5EF4-FFF2-40B4-BE49-F238E27FC236}">
                      <a16:creationId xmlns:a16="http://schemas.microsoft.com/office/drawing/2014/main" id="{8E87F14A-114F-4668-91B1-5D042549C55B}"/>
                    </a:ext>
                  </a:extLst>
                </p14:cNvPr>
                <p14:cNvContentPartPr/>
                <p14:nvPr/>
              </p14:nvContentPartPr>
              <p14:xfrm>
                <a:off x="5731557" y="5369205"/>
                <a:ext cx="28080" cy="474840"/>
              </p14:xfrm>
            </p:contentPart>
          </mc:Choice>
          <mc:Fallback xmlns="">
            <p:pic>
              <p:nvPicPr>
                <p:cNvPr id="167517" name="Freihand 167516">
                  <a:extLst>
                    <a:ext uri="{FF2B5EF4-FFF2-40B4-BE49-F238E27FC236}">
                      <a16:creationId xmlns:a16="http://schemas.microsoft.com/office/drawing/2014/main" id="{8E87F14A-114F-4668-91B1-5D042549C55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727237" y="5364885"/>
                  <a:ext cx="367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8215A6EC-BF56-4C1E-A675-93551DA5F457}"/>
                    </a:ext>
                  </a:extLst>
                </p14:cNvPr>
                <p14:cNvContentPartPr/>
                <p14:nvPr/>
              </p14:nvContentPartPr>
              <p14:xfrm>
                <a:off x="5095077" y="5339685"/>
                <a:ext cx="644400" cy="85680"/>
              </p14:xfrm>
            </p:contentPart>
          </mc:Choice>
          <mc:Fallback xmlns=""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8215A6EC-BF56-4C1E-A675-93551DA5F45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90757" y="5335365"/>
                  <a:ext cx="65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7520" name="Freihand 167519">
                  <a:extLst>
                    <a:ext uri="{FF2B5EF4-FFF2-40B4-BE49-F238E27FC236}">
                      <a16:creationId xmlns:a16="http://schemas.microsoft.com/office/drawing/2014/main" id="{4DD8EB52-CBEA-4A80-9297-A8C7017F6D64}"/>
                    </a:ext>
                  </a:extLst>
                </p14:cNvPr>
                <p14:cNvContentPartPr/>
                <p14:nvPr/>
              </p14:nvContentPartPr>
              <p14:xfrm>
                <a:off x="5489637" y="5485125"/>
                <a:ext cx="37800" cy="407880"/>
              </p14:xfrm>
            </p:contentPart>
          </mc:Choice>
          <mc:Fallback xmlns="">
            <p:pic>
              <p:nvPicPr>
                <p:cNvPr id="167520" name="Freihand 167519">
                  <a:extLst>
                    <a:ext uri="{FF2B5EF4-FFF2-40B4-BE49-F238E27FC236}">
                      <a16:creationId xmlns:a16="http://schemas.microsoft.com/office/drawing/2014/main" id="{4DD8EB52-CBEA-4A80-9297-A8C7017F6D6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485317" y="5480805"/>
                  <a:ext cx="46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E471AE6A-2741-4834-B7FA-57116AF39C99}"/>
                    </a:ext>
                  </a:extLst>
                </p14:cNvPr>
                <p14:cNvContentPartPr/>
                <p14:nvPr/>
              </p14:nvContentPartPr>
              <p14:xfrm>
                <a:off x="5470557" y="5511045"/>
                <a:ext cx="270720" cy="389520"/>
              </p14:xfrm>
            </p:contentPart>
          </mc:Choice>
          <mc:Fallback xmlns=""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E471AE6A-2741-4834-B7FA-57116AF39C9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66237" y="5506725"/>
                  <a:ext cx="279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F47D59BD-9703-4FC4-8161-8CD5CC48703D}"/>
                    </a:ext>
                  </a:extLst>
                </p14:cNvPr>
                <p14:cNvContentPartPr/>
                <p14:nvPr/>
              </p14:nvContentPartPr>
              <p14:xfrm>
                <a:off x="5135037" y="5333925"/>
                <a:ext cx="579960" cy="655560"/>
              </p14:xfrm>
            </p:contentPart>
          </mc:Choice>
          <mc:Fallback xmlns=""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F47D59BD-9703-4FC4-8161-8CD5CC48703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130717" y="5329605"/>
                  <a:ext cx="5886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79D255B5-C5CA-4910-8FB1-AC36D42728E5}"/>
                    </a:ext>
                  </a:extLst>
                </p14:cNvPr>
                <p14:cNvContentPartPr/>
                <p14:nvPr/>
              </p14:nvContentPartPr>
              <p14:xfrm>
                <a:off x="5149797" y="5417085"/>
                <a:ext cx="52560" cy="465120"/>
              </p14:xfrm>
            </p:contentPart>
          </mc:Choice>
          <mc:Fallback xmlns=""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79D255B5-C5CA-4910-8FB1-AC36D42728E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145477" y="5412765"/>
                  <a:ext cx="612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02892293-6CE5-43EA-9AE0-8B26647B3D84}"/>
                    </a:ext>
                  </a:extLst>
                </p14:cNvPr>
                <p14:cNvContentPartPr/>
                <p14:nvPr/>
              </p14:nvContentPartPr>
              <p14:xfrm>
                <a:off x="4728237" y="6076605"/>
                <a:ext cx="194400" cy="112680"/>
              </p14:xfrm>
            </p:contentPart>
          </mc:Choice>
          <mc:Fallback xmlns=""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02892293-6CE5-43EA-9AE0-8B26647B3D8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23917" y="6072285"/>
                  <a:ext cx="20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005E1BD9-4246-4055-ADE1-6DA0FB4241F0}"/>
                    </a:ext>
                  </a:extLst>
                </p14:cNvPr>
                <p14:cNvContentPartPr/>
                <p14:nvPr/>
              </p14:nvContentPartPr>
              <p14:xfrm>
                <a:off x="4902117" y="6006045"/>
                <a:ext cx="87840" cy="150120"/>
              </p14:xfrm>
            </p:contentPart>
          </mc:Choice>
          <mc:Fallback xmlns=""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005E1BD9-4246-4055-ADE1-6DA0FB4241F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97797" y="6001725"/>
                  <a:ext cx="96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8A9C45FD-8375-40FE-B4FE-9240220D0BE6}"/>
                    </a:ext>
                  </a:extLst>
                </p14:cNvPr>
                <p14:cNvContentPartPr/>
                <p14:nvPr/>
              </p14:nvContentPartPr>
              <p14:xfrm>
                <a:off x="3906717" y="6205125"/>
                <a:ext cx="109440" cy="130680"/>
              </p14:xfrm>
            </p:contentPart>
          </mc:Choice>
          <mc:Fallback xmlns=""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8A9C45FD-8375-40FE-B4FE-9240220D0BE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02397" y="6200805"/>
                  <a:ext cx="11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924F8F09-DF65-45FA-AA06-DC36C3B3B365}"/>
                    </a:ext>
                  </a:extLst>
                </p14:cNvPr>
                <p14:cNvContentPartPr/>
                <p14:nvPr/>
              </p14:nvContentPartPr>
              <p14:xfrm>
                <a:off x="4053597" y="6230685"/>
                <a:ext cx="43560" cy="64080"/>
              </p14:xfrm>
            </p:contentPart>
          </mc:Choice>
          <mc:Fallback xmlns=""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924F8F09-DF65-45FA-AA06-DC36C3B3B36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49277" y="6226365"/>
                  <a:ext cx="52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7530" name="Freihand 167529">
                  <a:extLst>
                    <a:ext uri="{FF2B5EF4-FFF2-40B4-BE49-F238E27FC236}">
                      <a16:creationId xmlns:a16="http://schemas.microsoft.com/office/drawing/2014/main" id="{CB6718F6-44ED-43F3-A49F-C8FAC4E28D6A}"/>
                    </a:ext>
                  </a:extLst>
                </p14:cNvPr>
                <p14:cNvContentPartPr/>
                <p14:nvPr/>
              </p14:nvContentPartPr>
              <p14:xfrm>
                <a:off x="4093197" y="6232845"/>
                <a:ext cx="34200" cy="77400"/>
              </p14:xfrm>
            </p:contentPart>
          </mc:Choice>
          <mc:Fallback xmlns="">
            <p:pic>
              <p:nvPicPr>
                <p:cNvPr id="167530" name="Freihand 167529">
                  <a:extLst>
                    <a:ext uri="{FF2B5EF4-FFF2-40B4-BE49-F238E27FC236}">
                      <a16:creationId xmlns:a16="http://schemas.microsoft.com/office/drawing/2014/main" id="{CB6718F6-44ED-43F3-A49F-C8FAC4E28D6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88877" y="6228525"/>
                  <a:ext cx="42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7531" name="Freihand 167530">
                  <a:extLst>
                    <a:ext uri="{FF2B5EF4-FFF2-40B4-BE49-F238E27FC236}">
                      <a16:creationId xmlns:a16="http://schemas.microsoft.com/office/drawing/2014/main" id="{0C34065C-15FB-4370-9685-8DAE929515B4}"/>
                    </a:ext>
                  </a:extLst>
                </p14:cNvPr>
                <p14:cNvContentPartPr/>
                <p14:nvPr/>
              </p14:nvContentPartPr>
              <p14:xfrm>
                <a:off x="4116597" y="6224925"/>
                <a:ext cx="102240" cy="200160"/>
              </p14:xfrm>
            </p:contentPart>
          </mc:Choice>
          <mc:Fallback xmlns="">
            <p:pic>
              <p:nvPicPr>
                <p:cNvPr id="167531" name="Freihand 167530">
                  <a:extLst>
                    <a:ext uri="{FF2B5EF4-FFF2-40B4-BE49-F238E27FC236}">
                      <a16:creationId xmlns:a16="http://schemas.microsoft.com/office/drawing/2014/main" id="{0C34065C-15FB-4370-9685-8DAE929515B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12277" y="6220605"/>
                  <a:ext cx="110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7532" name="Freihand 167531">
                  <a:extLst>
                    <a:ext uri="{FF2B5EF4-FFF2-40B4-BE49-F238E27FC236}">
                      <a16:creationId xmlns:a16="http://schemas.microsoft.com/office/drawing/2014/main" id="{0286C362-C146-4E5B-B499-67491B9F1978}"/>
                    </a:ext>
                  </a:extLst>
                </p14:cNvPr>
                <p14:cNvContentPartPr/>
                <p14:nvPr/>
              </p14:nvContentPartPr>
              <p14:xfrm>
                <a:off x="4210917" y="6227445"/>
                <a:ext cx="92520" cy="143640"/>
              </p14:xfrm>
            </p:contentPart>
          </mc:Choice>
          <mc:Fallback xmlns="">
            <p:pic>
              <p:nvPicPr>
                <p:cNvPr id="167532" name="Freihand 167531">
                  <a:extLst>
                    <a:ext uri="{FF2B5EF4-FFF2-40B4-BE49-F238E27FC236}">
                      <a16:creationId xmlns:a16="http://schemas.microsoft.com/office/drawing/2014/main" id="{0286C362-C146-4E5B-B499-67491B9F197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06597" y="6223125"/>
                  <a:ext cx="101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60F02AB7-5F8F-4849-A8CE-74D7BFBC57CB}"/>
                    </a:ext>
                  </a:extLst>
                </p14:cNvPr>
                <p14:cNvContentPartPr/>
                <p14:nvPr/>
              </p14:nvContentPartPr>
              <p14:xfrm>
                <a:off x="4336197" y="6175605"/>
                <a:ext cx="128880" cy="252720"/>
              </p14:xfrm>
            </p:contentPart>
          </mc:Choice>
          <mc:Fallback xmlns=""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60F02AB7-5F8F-4849-A8CE-74D7BFBC57C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331877" y="6171285"/>
                  <a:ext cx="137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7534" name="Freihand 167533">
                  <a:extLst>
                    <a:ext uri="{FF2B5EF4-FFF2-40B4-BE49-F238E27FC236}">
                      <a16:creationId xmlns:a16="http://schemas.microsoft.com/office/drawing/2014/main" id="{4B952AD7-7053-4D4A-9BDB-0EF22C783DB7}"/>
                    </a:ext>
                  </a:extLst>
                </p14:cNvPr>
                <p14:cNvContentPartPr/>
                <p14:nvPr/>
              </p14:nvContentPartPr>
              <p14:xfrm>
                <a:off x="4602957" y="6191445"/>
                <a:ext cx="62640" cy="185400"/>
              </p14:xfrm>
            </p:contentPart>
          </mc:Choice>
          <mc:Fallback xmlns="">
            <p:pic>
              <p:nvPicPr>
                <p:cNvPr id="167534" name="Freihand 167533">
                  <a:extLst>
                    <a:ext uri="{FF2B5EF4-FFF2-40B4-BE49-F238E27FC236}">
                      <a16:creationId xmlns:a16="http://schemas.microsoft.com/office/drawing/2014/main" id="{4B952AD7-7053-4D4A-9BDB-0EF22C783DB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598637" y="6187125"/>
                  <a:ext cx="71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43DE789D-688C-4583-AC1B-2012426E2C69}"/>
                    </a:ext>
                  </a:extLst>
                </p14:cNvPr>
                <p14:cNvContentPartPr/>
                <p14:nvPr/>
              </p14:nvContentPartPr>
              <p14:xfrm>
                <a:off x="4690437" y="6232485"/>
                <a:ext cx="67320" cy="65880"/>
              </p14:xfrm>
            </p:contentPart>
          </mc:Choice>
          <mc:Fallback xmlns=""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43DE789D-688C-4583-AC1B-2012426E2C6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86117" y="6228165"/>
                  <a:ext cx="75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7536" name="Freihand 167535">
                  <a:extLst>
                    <a:ext uri="{FF2B5EF4-FFF2-40B4-BE49-F238E27FC236}">
                      <a16:creationId xmlns:a16="http://schemas.microsoft.com/office/drawing/2014/main" id="{3B6D26C3-9C90-4E1A-B1DE-5E499B725C55}"/>
                    </a:ext>
                  </a:extLst>
                </p14:cNvPr>
                <p14:cNvContentPartPr/>
                <p14:nvPr/>
              </p14:nvContentPartPr>
              <p14:xfrm>
                <a:off x="4793037" y="6183165"/>
                <a:ext cx="89640" cy="125280"/>
              </p14:xfrm>
            </p:contentPart>
          </mc:Choice>
          <mc:Fallback xmlns="">
            <p:pic>
              <p:nvPicPr>
                <p:cNvPr id="167536" name="Freihand 167535">
                  <a:extLst>
                    <a:ext uri="{FF2B5EF4-FFF2-40B4-BE49-F238E27FC236}">
                      <a16:creationId xmlns:a16="http://schemas.microsoft.com/office/drawing/2014/main" id="{3B6D26C3-9C90-4E1A-B1DE-5E499B725C5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88717" y="6178485"/>
                  <a:ext cx="98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A858A64F-EDFF-4FB2-9A12-FED7B102C319}"/>
                    </a:ext>
                  </a:extLst>
                </p14:cNvPr>
                <p14:cNvContentPartPr/>
                <p14:nvPr/>
              </p14:nvContentPartPr>
              <p14:xfrm>
                <a:off x="4893837" y="6244725"/>
                <a:ext cx="263520" cy="64800"/>
              </p14:xfrm>
            </p:contentPart>
          </mc:Choice>
          <mc:Fallback xmlns=""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A858A64F-EDFF-4FB2-9A12-FED7B102C31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889517" y="6240405"/>
                  <a:ext cx="272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EB2CD073-A44B-4448-9899-06F8FB33B16E}"/>
                    </a:ext>
                  </a:extLst>
                </p14:cNvPr>
                <p14:cNvContentPartPr/>
                <p14:nvPr/>
              </p14:nvContentPartPr>
              <p14:xfrm>
                <a:off x="5149797" y="6237885"/>
                <a:ext cx="96120" cy="91440"/>
              </p14:xfrm>
            </p:contentPart>
          </mc:Choice>
          <mc:Fallback xmlns=""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EB2CD073-A44B-4448-9899-06F8FB33B16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45477" y="6233565"/>
                  <a:ext cx="104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67539" name="Freihand 167538">
                  <a:extLst>
                    <a:ext uri="{FF2B5EF4-FFF2-40B4-BE49-F238E27FC236}">
                      <a16:creationId xmlns:a16="http://schemas.microsoft.com/office/drawing/2014/main" id="{1F765AE2-A360-417B-B39F-61D3692D148D}"/>
                    </a:ext>
                  </a:extLst>
                </p14:cNvPr>
                <p14:cNvContentPartPr/>
                <p14:nvPr/>
              </p14:nvContentPartPr>
              <p14:xfrm>
                <a:off x="4558677" y="6535605"/>
                <a:ext cx="360" cy="360"/>
              </p14:xfrm>
            </p:contentPart>
          </mc:Choice>
          <mc:Fallback xmlns="">
            <p:pic>
              <p:nvPicPr>
                <p:cNvPr id="167539" name="Freihand 167538">
                  <a:extLst>
                    <a:ext uri="{FF2B5EF4-FFF2-40B4-BE49-F238E27FC236}">
                      <a16:creationId xmlns:a16="http://schemas.microsoft.com/office/drawing/2014/main" id="{1F765AE2-A360-417B-B39F-61D3692D148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54357" y="6531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67540" name="Freihand 167539">
                  <a:extLst>
                    <a:ext uri="{FF2B5EF4-FFF2-40B4-BE49-F238E27FC236}">
                      <a16:creationId xmlns:a16="http://schemas.microsoft.com/office/drawing/2014/main" id="{C46E5566-0088-42A5-99E6-DEECD2BAE1FD}"/>
                    </a:ext>
                  </a:extLst>
                </p14:cNvPr>
                <p14:cNvContentPartPr/>
                <p14:nvPr/>
              </p14:nvContentPartPr>
              <p14:xfrm>
                <a:off x="4479477" y="6499965"/>
                <a:ext cx="37800" cy="110160"/>
              </p14:xfrm>
            </p:contentPart>
          </mc:Choice>
          <mc:Fallback xmlns="">
            <p:pic>
              <p:nvPicPr>
                <p:cNvPr id="167540" name="Freihand 167539">
                  <a:extLst>
                    <a:ext uri="{FF2B5EF4-FFF2-40B4-BE49-F238E27FC236}">
                      <a16:creationId xmlns:a16="http://schemas.microsoft.com/office/drawing/2014/main" id="{C46E5566-0088-42A5-99E6-DEECD2BAE1F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475157" y="6495645"/>
                  <a:ext cx="4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67541" name="Freihand 167540">
                  <a:extLst>
                    <a:ext uri="{FF2B5EF4-FFF2-40B4-BE49-F238E27FC236}">
                      <a16:creationId xmlns:a16="http://schemas.microsoft.com/office/drawing/2014/main" id="{88F67D94-EAD7-4382-9B89-557DBD59D366}"/>
                    </a:ext>
                  </a:extLst>
                </p14:cNvPr>
                <p14:cNvContentPartPr/>
                <p14:nvPr/>
              </p14:nvContentPartPr>
              <p14:xfrm>
                <a:off x="4398477" y="6494565"/>
                <a:ext cx="174960" cy="123480"/>
              </p14:xfrm>
            </p:contentPart>
          </mc:Choice>
          <mc:Fallback xmlns="">
            <p:pic>
              <p:nvPicPr>
                <p:cNvPr id="167541" name="Freihand 167540">
                  <a:extLst>
                    <a:ext uri="{FF2B5EF4-FFF2-40B4-BE49-F238E27FC236}">
                      <a16:creationId xmlns:a16="http://schemas.microsoft.com/office/drawing/2014/main" id="{88F67D94-EAD7-4382-9B89-557DBD59D36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394157" y="6490245"/>
                  <a:ext cx="183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67542" name="Freihand 167541">
                  <a:extLst>
                    <a:ext uri="{FF2B5EF4-FFF2-40B4-BE49-F238E27FC236}">
                      <a16:creationId xmlns:a16="http://schemas.microsoft.com/office/drawing/2014/main" id="{3F720206-8E76-4984-9B42-5CE271E363D7}"/>
                    </a:ext>
                  </a:extLst>
                </p14:cNvPr>
                <p14:cNvContentPartPr/>
                <p14:nvPr/>
              </p14:nvContentPartPr>
              <p14:xfrm>
                <a:off x="4571637" y="6526965"/>
                <a:ext cx="267120" cy="61200"/>
              </p14:xfrm>
            </p:contentPart>
          </mc:Choice>
          <mc:Fallback xmlns="">
            <p:pic>
              <p:nvPicPr>
                <p:cNvPr id="167542" name="Freihand 167541">
                  <a:extLst>
                    <a:ext uri="{FF2B5EF4-FFF2-40B4-BE49-F238E27FC236}">
                      <a16:creationId xmlns:a16="http://schemas.microsoft.com/office/drawing/2014/main" id="{3F720206-8E76-4984-9B42-5CE271E363D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567317" y="6522645"/>
                  <a:ext cx="275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E79961FF-06A5-4BFB-ACED-B2A84C796B31}"/>
                    </a:ext>
                  </a:extLst>
                </p14:cNvPr>
                <p14:cNvContentPartPr/>
                <p14:nvPr/>
              </p14:nvContentPartPr>
              <p14:xfrm>
                <a:off x="4859277" y="6543885"/>
                <a:ext cx="88200" cy="49680"/>
              </p14:xfrm>
            </p:contentPart>
          </mc:Choice>
          <mc:Fallback xmlns=""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E79961FF-06A5-4BFB-ACED-B2A84C796B3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854957" y="6539565"/>
                  <a:ext cx="96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0562BD5D-D9E9-4387-8011-C40DBBBB53E8}"/>
                    </a:ext>
                  </a:extLst>
                </p14:cNvPr>
                <p14:cNvContentPartPr/>
                <p14:nvPr/>
              </p14:nvContentPartPr>
              <p14:xfrm>
                <a:off x="4971237" y="6537765"/>
                <a:ext cx="81720" cy="34560"/>
              </p14:xfrm>
            </p:contentPart>
          </mc:Choice>
          <mc:Fallback xmlns=""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0562BD5D-D9E9-4387-8011-C40DBBBB53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966917" y="6533445"/>
                  <a:ext cx="90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076817FC-3EDD-4737-AF1E-9343C92510E0}"/>
                    </a:ext>
                  </a:extLst>
                </p14:cNvPr>
                <p14:cNvContentPartPr/>
                <p14:nvPr/>
              </p14:nvContentPartPr>
              <p14:xfrm>
                <a:off x="5087157" y="6472245"/>
                <a:ext cx="114120" cy="108720"/>
              </p14:xfrm>
            </p:contentPart>
          </mc:Choice>
          <mc:Fallback xmlns=""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076817FC-3EDD-4737-AF1E-9343C92510E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82837" y="6467925"/>
                  <a:ext cx="12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67547" name="Freihand 167546">
                  <a:extLst>
                    <a:ext uri="{FF2B5EF4-FFF2-40B4-BE49-F238E27FC236}">
                      <a16:creationId xmlns:a16="http://schemas.microsoft.com/office/drawing/2014/main" id="{1049BFA2-E637-4A85-AA68-390E995B03B3}"/>
                    </a:ext>
                  </a:extLst>
                </p14:cNvPr>
                <p14:cNvContentPartPr/>
                <p14:nvPr/>
              </p14:nvContentPartPr>
              <p14:xfrm>
                <a:off x="3897357" y="6654045"/>
                <a:ext cx="23040" cy="86400"/>
              </p14:xfrm>
            </p:contentPart>
          </mc:Choice>
          <mc:Fallback xmlns="">
            <p:pic>
              <p:nvPicPr>
                <p:cNvPr id="167547" name="Freihand 167546">
                  <a:extLst>
                    <a:ext uri="{FF2B5EF4-FFF2-40B4-BE49-F238E27FC236}">
                      <a16:creationId xmlns:a16="http://schemas.microsoft.com/office/drawing/2014/main" id="{1049BFA2-E637-4A85-AA68-390E995B03B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893037" y="6649725"/>
                  <a:ext cx="3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67548" name="Freihand 167547">
                  <a:extLst>
                    <a:ext uri="{FF2B5EF4-FFF2-40B4-BE49-F238E27FC236}">
                      <a16:creationId xmlns:a16="http://schemas.microsoft.com/office/drawing/2014/main" id="{3145D6A3-169C-45BF-80B0-363A79CDB613}"/>
                    </a:ext>
                  </a:extLst>
                </p14:cNvPr>
                <p14:cNvContentPartPr/>
                <p14:nvPr/>
              </p14:nvContentPartPr>
              <p14:xfrm>
                <a:off x="3906357" y="6621645"/>
                <a:ext cx="116280" cy="9720"/>
              </p14:xfrm>
            </p:contentPart>
          </mc:Choice>
          <mc:Fallback xmlns="">
            <p:pic>
              <p:nvPicPr>
                <p:cNvPr id="167548" name="Freihand 167547">
                  <a:extLst>
                    <a:ext uri="{FF2B5EF4-FFF2-40B4-BE49-F238E27FC236}">
                      <a16:creationId xmlns:a16="http://schemas.microsoft.com/office/drawing/2014/main" id="{3145D6A3-169C-45BF-80B0-363A79CDB61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02037" y="6617325"/>
                  <a:ext cx="124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D591A164-2B68-420B-8285-A12BBA418FEC}"/>
                    </a:ext>
                  </a:extLst>
                </p14:cNvPr>
                <p14:cNvContentPartPr/>
                <p14:nvPr/>
              </p14:nvContentPartPr>
              <p14:xfrm>
                <a:off x="3902037" y="6665205"/>
                <a:ext cx="120600" cy="62640"/>
              </p14:xfrm>
            </p:contentPart>
          </mc:Choice>
          <mc:Fallback xmlns=""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D591A164-2B68-420B-8285-A12BBA418FE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897717" y="6660885"/>
                  <a:ext cx="129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61423E97-DCDF-4DBD-8526-0767435364A0}"/>
                    </a:ext>
                  </a:extLst>
                </p14:cNvPr>
                <p14:cNvContentPartPr/>
                <p14:nvPr/>
              </p14:nvContentPartPr>
              <p14:xfrm>
                <a:off x="4067637" y="6686445"/>
                <a:ext cx="101160" cy="157680"/>
              </p14:xfrm>
            </p:contentPart>
          </mc:Choice>
          <mc:Fallback xmlns=""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61423E97-DCDF-4DBD-8526-0767435364A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063317" y="6682125"/>
                  <a:ext cx="109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980A3D2C-39E0-45A8-9D5C-8DCC36094ACD}"/>
                    </a:ext>
                  </a:extLst>
                </p14:cNvPr>
                <p14:cNvContentPartPr/>
                <p14:nvPr/>
              </p14:nvContentPartPr>
              <p14:xfrm>
                <a:off x="4160157" y="6696165"/>
                <a:ext cx="142200" cy="73440"/>
              </p14:xfrm>
            </p:contentPart>
          </mc:Choice>
          <mc:Fallback xmlns=""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980A3D2C-39E0-45A8-9D5C-8DCC36094AC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155837" y="6691845"/>
                  <a:ext cx="150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F2A80621-EE98-4CD2-847F-A894A5C1FEE4}"/>
                    </a:ext>
                  </a:extLst>
                </p14:cNvPr>
                <p14:cNvContentPartPr/>
                <p14:nvPr/>
              </p14:nvContentPartPr>
              <p14:xfrm>
                <a:off x="4323597" y="6654045"/>
                <a:ext cx="100080" cy="143640"/>
              </p14:xfrm>
            </p:contentPart>
          </mc:Choice>
          <mc:Fallback xmlns=""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F2A80621-EE98-4CD2-847F-A894A5C1FE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319277" y="6649725"/>
                  <a:ext cx="108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458D372B-193A-4987-8DEB-749D6648C005}"/>
                    </a:ext>
                  </a:extLst>
                </p14:cNvPr>
                <p14:cNvContentPartPr/>
                <p14:nvPr/>
              </p14:nvContentPartPr>
              <p14:xfrm>
                <a:off x="4420797" y="6684645"/>
                <a:ext cx="5040" cy="2160"/>
              </p14:xfrm>
            </p:contentPart>
          </mc:Choice>
          <mc:Fallback xmlns=""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458D372B-193A-4987-8DEB-749D6648C00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416477" y="6680325"/>
                  <a:ext cx="136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4B8F6FEF-DEFB-42F9-B68D-BD779346DA5B}"/>
                    </a:ext>
                  </a:extLst>
                </p14:cNvPr>
                <p14:cNvContentPartPr/>
                <p14:nvPr/>
              </p14:nvContentPartPr>
              <p14:xfrm>
                <a:off x="4417197" y="6633525"/>
                <a:ext cx="88920" cy="141480"/>
              </p14:xfrm>
            </p:contentPart>
          </mc:Choice>
          <mc:Fallback xmlns=""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4B8F6FEF-DEFB-42F9-B68D-BD779346DA5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412877" y="6629205"/>
                  <a:ext cx="97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938D2AD9-931B-43B4-B12D-BF45AAFE46D2}"/>
                    </a:ext>
                  </a:extLst>
                </p14:cNvPr>
                <p14:cNvContentPartPr/>
                <p14:nvPr/>
              </p14:nvContentPartPr>
              <p14:xfrm>
                <a:off x="4510077" y="6697245"/>
                <a:ext cx="286560" cy="61560"/>
              </p14:xfrm>
            </p:contentPart>
          </mc:Choice>
          <mc:Fallback xmlns=""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938D2AD9-931B-43B4-B12D-BF45AAFE46D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505757" y="6692925"/>
                  <a:ext cx="295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2F4BAA03-7779-412D-A364-1AD757EBF24D}"/>
                    </a:ext>
                  </a:extLst>
                </p14:cNvPr>
                <p14:cNvContentPartPr/>
                <p14:nvPr/>
              </p14:nvContentPartPr>
              <p14:xfrm>
                <a:off x="4766397" y="6656565"/>
                <a:ext cx="360" cy="360"/>
              </p14:xfrm>
            </p:contentPart>
          </mc:Choice>
          <mc:Fallback xmlns=""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2F4BAA03-7779-412D-A364-1AD757EBF24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762077" y="6652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67557" name="Freihand 167556">
                  <a:extLst>
                    <a:ext uri="{FF2B5EF4-FFF2-40B4-BE49-F238E27FC236}">
                      <a16:creationId xmlns:a16="http://schemas.microsoft.com/office/drawing/2014/main" id="{CDDA7DF2-32EB-4568-A0B2-AD62715B1204}"/>
                    </a:ext>
                  </a:extLst>
                </p14:cNvPr>
                <p14:cNvContentPartPr/>
                <p14:nvPr/>
              </p14:nvContentPartPr>
              <p14:xfrm>
                <a:off x="4944237" y="6696885"/>
                <a:ext cx="57600" cy="59760"/>
              </p14:xfrm>
            </p:contentPart>
          </mc:Choice>
          <mc:Fallback xmlns="">
            <p:pic>
              <p:nvPicPr>
                <p:cNvPr id="167557" name="Freihand 167556">
                  <a:extLst>
                    <a:ext uri="{FF2B5EF4-FFF2-40B4-BE49-F238E27FC236}">
                      <a16:creationId xmlns:a16="http://schemas.microsoft.com/office/drawing/2014/main" id="{CDDA7DF2-32EB-4568-A0B2-AD62715B120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39917" y="6692565"/>
                  <a:ext cx="6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67558" name="Freihand 167557">
                  <a:extLst>
                    <a:ext uri="{FF2B5EF4-FFF2-40B4-BE49-F238E27FC236}">
                      <a16:creationId xmlns:a16="http://schemas.microsoft.com/office/drawing/2014/main" id="{80A8386C-8FFB-40DE-81B5-D8898465CA7A}"/>
                    </a:ext>
                  </a:extLst>
                </p14:cNvPr>
                <p14:cNvContentPartPr/>
                <p14:nvPr/>
              </p14:nvContentPartPr>
              <p14:xfrm>
                <a:off x="5047917" y="6703725"/>
                <a:ext cx="132840" cy="35640"/>
              </p14:xfrm>
            </p:contentPart>
          </mc:Choice>
          <mc:Fallback xmlns="">
            <p:pic>
              <p:nvPicPr>
                <p:cNvPr id="167558" name="Freihand 167557">
                  <a:extLst>
                    <a:ext uri="{FF2B5EF4-FFF2-40B4-BE49-F238E27FC236}">
                      <a16:creationId xmlns:a16="http://schemas.microsoft.com/office/drawing/2014/main" id="{80A8386C-8FFB-40DE-81B5-D8898465CA7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043597" y="6699405"/>
                  <a:ext cx="14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0270FC66-F10D-479B-A39C-29A60062B263}"/>
                    </a:ext>
                  </a:extLst>
                </p14:cNvPr>
                <p14:cNvContentPartPr/>
                <p14:nvPr/>
              </p14:nvContentPartPr>
              <p14:xfrm>
                <a:off x="5218557" y="6653325"/>
                <a:ext cx="156600" cy="101520"/>
              </p14:xfrm>
            </p:contentPart>
          </mc:Choice>
          <mc:Fallback xmlns=""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0270FC66-F10D-479B-A39C-29A60062B26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214237" y="6649005"/>
                  <a:ext cx="165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67560" name="Freihand 167559">
                  <a:extLst>
                    <a:ext uri="{FF2B5EF4-FFF2-40B4-BE49-F238E27FC236}">
                      <a16:creationId xmlns:a16="http://schemas.microsoft.com/office/drawing/2014/main" id="{DA1960E4-2D28-498B-82BE-B1C42527A992}"/>
                    </a:ext>
                  </a:extLst>
                </p14:cNvPr>
                <p14:cNvContentPartPr/>
                <p14:nvPr/>
              </p14:nvContentPartPr>
              <p14:xfrm>
                <a:off x="5405757" y="6623445"/>
                <a:ext cx="112680" cy="131760"/>
              </p14:xfrm>
            </p:contentPart>
          </mc:Choice>
          <mc:Fallback xmlns="">
            <p:pic>
              <p:nvPicPr>
                <p:cNvPr id="167560" name="Freihand 167559">
                  <a:extLst>
                    <a:ext uri="{FF2B5EF4-FFF2-40B4-BE49-F238E27FC236}">
                      <a16:creationId xmlns:a16="http://schemas.microsoft.com/office/drawing/2014/main" id="{DA1960E4-2D28-498B-82BE-B1C42527A99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01437" y="6619125"/>
                  <a:ext cx="121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67562" name="Freihand 167561">
                  <a:extLst>
                    <a:ext uri="{FF2B5EF4-FFF2-40B4-BE49-F238E27FC236}">
                      <a16:creationId xmlns:a16="http://schemas.microsoft.com/office/drawing/2014/main" id="{1EA66FB1-6764-4645-8F9F-8DE867146853}"/>
                    </a:ext>
                  </a:extLst>
                </p14:cNvPr>
                <p14:cNvContentPartPr/>
                <p14:nvPr/>
              </p14:nvContentPartPr>
              <p14:xfrm>
                <a:off x="5538957" y="6613725"/>
                <a:ext cx="179280" cy="125640"/>
              </p14:xfrm>
            </p:contentPart>
          </mc:Choice>
          <mc:Fallback xmlns="">
            <p:pic>
              <p:nvPicPr>
                <p:cNvPr id="167562" name="Freihand 167561">
                  <a:extLst>
                    <a:ext uri="{FF2B5EF4-FFF2-40B4-BE49-F238E27FC236}">
                      <a16:creationId xmlns:a16="http://schemas.microsoft.com/office/drawing/2014/main" id="{1EA66FB1-6764-4645-8F9F-8DE86714685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534637" y="6609405"/>
                  <a:ext cx="1879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66" name="Gruppieren 167565">
            <a:extLst>
              <a:ext uri="{FF2B5EF4-FFF2-40B4-BE49-F238E27FC236}">
                <a16:creationId xmlns:a16="http://schemas.microsoft.com/office/drawing/2014/main" id="{A9EF303F-A5DD-4D9B-A4F7-78D34DDC223C}"/>
              </a:ext>
            </a:extLst>
          </p:cNvPr>
          <p:cNvGrpSpPr/>
          <p:nvPr/>
        </p:nvGrpSpPr>
        <p:grpSpPr>
          <a:xfrm>
            <a:off x="3131277" y="6060765"/>
            <a:ext cx="527040" cy="208080"/>
            <a:chOff x="3131277" y="6060765"/>
            <a:chExt cx="5270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17A968E3-13A2-4473-A3AD-897C937A5D15}"/>
                    </a:ext>
                  </a:extLst>
                </p14:cNvPr>
                <p14:cNvContentPartPr/>
                <p14:nvPr/>
              </p14:nvContentPartPr>
              <p14:xfrm>
                <a:off x="3287157" y="6145365"/>
                <a:ext cx="371160" cy="57240"/>
              </p14:xfrm>
            </p:contentPart>
          </mc:Choice>
          <mc:Fallback xmlns=""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17A968E3-13A2-4473-A3AD-897C937A5D1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82837" y="6141045"/>
                  <a:ext cx="379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5B79E342-8C20-430A-9966-54DF02C0D857}"/>
                    </a:ext>
                  </a:extLst>
                </p14:cNvPr>
                <p14:cNvContentPartPr/>
                <p14:nvPr/>
              </p14:nvContentPartPr>
              <p14:xfrm>
                <a:off x="3131277" y="6060765"/>
                <a:ext cx="298800" cy="208080"/>
              </p14:xfrm>
            </p:contentPart>
          </mc:Choice>
          <mc:Fallback xmlns=""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5B79E342-8C20-430A-9966-54DF02C0D85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126957" y="6056445"/>
                  <a:ext cx="3074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67567" name="Freihand 167566">
                <a:extLst>
                  <a:ext uri="{FF2B5EF4-FFF2-40B4-BE49-F238E27FC236}">
                    <a16:creationId xmlns:a16="http://schemas.microsoft.com/office/drawing/2014/main" id="{A6EAA849-9A4A-4FCF-9519-51C0F130A7A4}"/>
                  </a:ext>
                </a:extLst>
              </p14:cNvPr>
              <p14:cNvContentPartPr/>
              <p14:nvPr/>
            </p14:nvContentPartPr>
            <p14:xfrm>
              <a:off x="582837" y="5649285"/>
              <a:ext cx="152640" cy="189360"/>
            </p14:xfrm>
          </p:contentPart>
        </mc:Choice>
        <mc:Fallback xmlns="">
          <p:pic>
            <p:nvPicPr>
              <p:cNvPr id="167567" name="Freihand 167566">
                <a:extLst>
                  <a:ext uri="{FF2B5EF4-FFF2-40B4-BE49-F238E27FC236}">
                    <a16:creationId xmlns:a16="http://schemas.microsoft.com/office/drawing/2014/main" id="{A6EAA849-9A4A-4FCF-9519-51C0F130A7A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78517" y="5644965"/>
                <a:ext cx="1612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167568" name="Freihand 167567">
                <a:extLst>
                  <a:ext uri="{FF2B5EF4-FFF2-40B4-BE49-F238E27FC236}">
                    <a16:creationId xmlns:a16="http://schemas.microsoft.com/office/drawing/2014/main" id="{578B219F-B688-4BBA-AA7E-85E660FBD0F7}"/>
                  </a:ext>
                </a:extLst>
              </p14:cNvPr>
              <p14:cNvContentPartPr/>
              <p14:nvPr/>
            </p14:nvContentPartPr>
            <p14:xfrm>
              <a:off x="663117" y="5775645"/>
              <a:ext cx="82800" cy="33480"/>
            </p14:xfrm>
          </p:contentPart>
        </mc:Choice>
        <mc:Fallback xmlns="">
          <p:pic>
            <p:nvPicPr>
              <p:cNvPr id="167568" name="Freihand 167567">
                <a:extLst>
                  <a:ext uri="{FF2B5EF4-FFF2-40B4-BE49-F238E27FC236}">
                    <a16:creationId xmlns:a16="http://schemas.microsoft.com/office/drawing/2014/main" id="{578B219F-B688-4BBA-AA7E-85E660FBD0F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58797" y="5771325"/>
                <a:ext cx="91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167569" name="Freihand 167568">
                <a:extLst>
                  <a:ext uri="{FF2B5EF4-FFF2-40B4-BE49-F238E27FC236}">
                    <a16:creationId xmlns:a16="http://schemas.microsoft.com/office/drawing/2014/main" id="{F562E859-FD55-481B-B2E3-BAED1E74755D}"/>
                  </a:ext>
                </a:extLst>
              </p14:cNvPr>
              <p14:cNvContentPartPr/>
              <p14:nvPr/>
            </p14:nvContentPartPr>
            <p14:xfrm>
              <a:off x="806397" y="5700765"/>
              <a:ext cx="136080" cy="107280"/>
            </p14:xfrm>
          </p:contentPart>
        </mc:Choice>
        <mc:Fallback xmlns="">
          <p:pic>
            <p:nvPicPr>
              <p:cNvPr id="167569" name="Freihand 167568">
                <a:extLst>
                  <a:ext uri="{FF2B5EF4-FFF2-40B4-BE49-F238E27FC236}">
                    <a16:creationId xmlns:a16="http://schemas.microsoft.com/office/drawing/2014/main" id="{F562E859-FD55-481B-B2E3-BAED1E74755D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02077" y="5696445"/>
                <a:ext cx="144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167570" name="Freihand 167569">
                <a:extLst>
                  <a:ext uri="{FF2B5EF4-FFF2-40B4-BE49-F238E27FC236}">
                    <a16:creationId xmlns:a16="http://schemas.microsoft.com/office/drawing/2014/main" id="{3FBCFDD7-85E4-4150-B8B0-FEAF08BDE23F}"/>
                  </a:ext>
                </a:extLst>
              </p14:cNvPr>
              <p14:cNvContentPartPr/>
              <p14:nvPr/>
            </p14:nvContentPartPr>
            <p14:xfrm>
              <a:off x="904317" y="5702565"/>
              <a:ext cx="91440" cy="88920"/>
            </p14:xfrm>
          </p:contentPart>
        </mc:Choice>
        <mc:Fallback xmlns="">
          <p:pic>
            <p:nvPicPr>
              <p:cNvPr id="167570" name="Freihand 167569">
                <a:extLst>
                  <a:ext uri="{FF2B5EF4-FFF2-40B4-BE49-F238E27FC236}">
                    <a16:creationId xmlns:a16="http://schemas.microsoft.com/office/drawing/2014/main" id="{3FBCFDD7-85E4-4150-B8B0-FEAF08BDE23F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99997" y="5698245"/>
                <a:ext cx="100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67571" name="Freihand 167570">
                <a:extLst>
                  <a:ext uri="{FF2B5EF4-FFF2-40B4-BE49-F238E27FC236}">
                    <a16:creationId xmlns:a16="http://schemas.microsoft.com/office/drawing/2014/main" id="{3D68B628-F811-4482-9D0F-74C653CDF512}"/>
                  </a:ext>
                </a:extLst>
              </p14:cNvPr>
              <p14:cNvContentPartPr/>
              <p14:nvPr/>
            </p14:nvContentPartPr>
            <p14:xfrm>
              <a:off x="978837" y="5709045"/>
              <a:ext cx="111960" cy="170280"/>
            </p14:xfrm>
          </p:contentPart>
        </mc:Choice>
        <mc:Fallback xmlns="">
          <p:pic>
            <p:nvPicPr>
              <p:cNvPr id="167571" name="Freihand 167570">
                <a:extLst>
                  <a:ext uri="{FF2B5EF4-FFF2-40B4-BE49-F238E27FC236}">
                    <a16:creationId xmlns:a16="http://schemas.microsoft.com/office/drawing/2014/main" id="{3D68B628-F811-4482-9D0F-74C653CDF512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974517" y="5704725"/>
                <a:ext cx="120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67572" name="Freihand 167571">
                <a:extLst>
                  <a:ext uri="{FF2B5EF4-FFF2-40B4-BE49-F238E27FC236}">
                    <a16:creationId xmlns:a16="http://schemas.microsoft.com/office/drawing/2014/main" id="{E0A58422-BE72-4FF3-A02E-8A5BAB63B962}"/>
                  </a:ext>
                </a:extLst>
              </p14:cNvPr>
              <p14:cNvContentPartPr/>
              <p14:nvPr/>
            </p14:nvContentPartPr>
            <p14:xfrm>
              <a:off x="1155957" y="5710125"/>
              <a:ext cx="142200" cy="60480"/>
            </p14:xfrm>
          </p:contentPart>
        </mc:Choice>
        <mc:Fallback xmlns="">
          <p:pic>
            <p:nvPicPr>
              <p:cNvPr id="167572" name="Freihand 167571">
                <a:extLst>
                  <a:ext uri="{FF2B5EF4-FFF2-40B4-BE49-F238E27FC236}">
                    <a16:creationId xmlns:a16="http://schemas.microsoft.com/office/drawing/2014/main" id="{E0A58422-BE72-4FF3-A02E-8A5BAB63B962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151637" y="5705805"/>
                <a:ext cx="150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167573" name="Freihand 167572">
                <a:extLst>
                  <a:ext uri="{FF2B5EF4-FFF2-40B4-BE49-F238E27FC236}">
                    <a16:creationId xmlns:a16="http://schemas.microsoft.com/office/drawing/2014/main" id="{8F4862FF-5815-4951-A80B-4E6FC22E62F4}"/>
                  </a:ext>
                </a:extLst>
              </p14:cNvPr>
              <p14:cNvContentPartPr/>
              <p14:nvPr/>
            </p14:nvContentPartPr>
            <p14:xfrm>
              <a:off x="1290597" y="5654325"/>
              <a:ext cx="360" cy="360"/>
            </p14:xfrm>
          </p:contentPart>
        </mc:Choice>
        <mc:Fallback xmlns="">
          <p:pic>
            <p:nvPicPr>
              <p:cNvPr id="167573" name="Freihand 167572">
                <a:extLst>
                  <a:ext uri="{FF2B5EF4-FFF2-40B4-BE49-F238E27FC236}">
                    <a16:creationId xmlns:a16="http://schemas.microsoft.com/office/drawing/2014/main" id="{8F4862FF-5815-4951-A80B-4E6FC22E62F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286277" y="56500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167574" name="Freihand 167573">
                <a:extLst>
                  <a:ext uri="{FF2B5EF4-FFF2-40B4-BE49-F238E27FC236}">
                    <a16:creationId xmlns:a16="http://schemas.microsoft.com/office/drawing/2014/main" id="{8E3F0040-9F6C-4D0A-A92F-D1E74A2BC670}"/>
                  </a:ext>
                </a:extLst>
              </p14:cNvPr>
              <p14:cNvContentPartPr/>
              <p14:nvPr/>
            </p14:nvContentPartPr>
            <p14:xfrm>
              <a:off x="1534677" y="5705445"/>
              <a:ext cx="240840" cy="71280"/>
            </p14:xfrm>
          </p:contentPart>
        </mc:Choice>
        <mc:Fallback xmlns="">
          <p:pic>
            <p:nvPicPr>
              <p:cNvPr id="167574" name="Freihand 167573">
                <a:extLst>
                  <a:ext uri="{FF2B5EF4-FFF2-40B4-BE49-F238E27FC236}">
                    <a16:creationId xmlns:a16="http://schemas.microsoft.com/office/drawing/2014/main" id="{8E3F0040-9F6C-4D0A-A92F-D1E74A2BC670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530357" y="5701125"/>
                <a:ext cx="249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167575" name="Freihand 167574">
                <a:extLst>
                  <a:ext uri="{FF2B5EF4-FFF2-40B4-BE49-F238E27FC236}">
                    <a16:creationId xmlns:a16="http://schemas.microsoft.com/office/drawing/2014/main" id="{2533B404-FB57-43BE-8609-D8A90EFE5AA2}"/>
                  </a:ext>
                </a:extLst>
              </p14:cNvPr>
              <p14:cNvContentPartPr/>
              <p14:nvPr/>
            </p14:nvContentPartPr>
            <p14:xfrm>
              <a:off x="1810077" y="5705805"/>
              <a:ext cx="137520" cy="60480"/>
            </p14:xfrm>
          </p:contentPart>
        </mc:Choice>
        <mc:Fallback xmlns="">
          <p:pic>
            <p:nvPicPr>
              <p:cNvPr id="167575" name="Freihand 167574">
                <a:extLst>
                  <a:ext uri="{FF2B5EF4-FFF2-40B4-BE49-F238E27FC236}">
                    <a16:creationId xmlns:a16="http://schemas.microsoft.com/office/drawing/2014/main" id="{2533B404-FB57-43BE-8609-D8A90EFE5AA2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805757" y="5701485"/>
                <a:ext cx="146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67576" name="Freihand 167575">
                <a:extLst>
                  <a:ext uri="{FF2B5EF4-FFF2-40B4-BE49-F238E27FC236}">
                    <a16:creationId xmlns:a16="http://schemas.microsoft.com/office/drawing/2014/main" id="{5F752D51-14D5-46DC-8CED-93AA9DDBE49B}"/>
                  </a:ext>
                </a:extLst>
              </p14:cNvPr>
              <p14:cNvContentPartPr/>
              <p14:nvPr/>
            </p14:nvContentPartPr>
            <p14:xfrm>
              <a:off x="1910517" y="5643165"/>
              <a:ext cx="360" cy="360"/>
            </p14:xfrm>
          </p:contentPart>
        </mc:Choice>
        <mc:Fallback xmlns="">
          <p:pic>
            <p:nvPicPr>
              <p:cNvPr id="167576" name="Freihand 167575">
                <a:extLst>
                  <a:ext uri="{FF2B5EF4-FFF2-40B4-BE49-F238E27FC236}">
                    <a16:creationId xmlns:a16="http://schemas.microsoft.com/office/drawing/2014/main" id="{5F752D51-14D5-46DC-8CED-93AA9DDBE49B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906197" y="56388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167577" name="Freihand 167576">
                <a:extLst>
                  <a:ext uri="{FF2B5EF4-FFF2-40B4-BE49-F238E27FC236}">
                    <a16:creationId xmlns:a16="http://schemas.microsoft.com/office/drawing/2014/main" id="{60A2F3B4-F7E3-4EC9-996C-72B178A92BAE}"/>
                  </a:ext>
                </a:extLst>
              </p14:cNvPr>
              <p14:cNvContentPartPr/>
              <p14:nvPr/>
            </p14:nvContentPartPr>
            <p14:xfrm>
              <a:off x="1990077" y="5648925"/>
              <a:ext cx="126360" cy="102600"/>
            </p14:xfrm>
          </p:contentPart>
        </mc:Choice>
        <mc:Fallback xmlns="">
          <p:pic>
            <p:nvPicPr>
              <p:cNvPr id="167577" name="Freihand 167576">
                <a:extLst>
                  <a:ext uri="{FF2B5EF4-FFF2-40B4-BE49-F238E27FC236}">
                    <a16:creationId xmlns:a16="http://schemas.microsoft.com/office/drawing/2014/main" id="{60A2F3B4-F7E3-4EC9-996C-72B178A92BAE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985757" y="5644605"/>
                <a:ext cx="135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167580" name="Freihand 167579">
                <a:extLst>
                  <a:ext uri="{FF2B5EF4-FFF2-40B4-BE49-F238E27FC236}">
                    <a16:creationId xmlns:a16="http://schemas.microsoft.com/office/drawing/2014/main" id="{ADB7760C-75D8-41B5-A635-7A735763DCDD}"/>
                  </a:ext>
                </a:extLst>
              </p14:cNvPr>
              <p14:cNvContentPartPr/>
              <p14:nvPr/>
            </p14:nvContentPartPr>
            <p14:xfrm>
              <a:off x="2196717" y="5764125"/>
              <a:ext cx="3240" cy="88560"/>
            </p14:xfrm>
          </p:contentPart>
        </mc:Choice>
        <mc:Fallback xmlns="">
          <p:pic>
            <p:nvPicPr>
              <p:cNvPr id="167580" name="Freihand 167579">
                <a:extLst>
                  <a:ext uri="{FF2B5EF4-FFF2-40B4-BE49-F238E27FC236}">
                    <a16:creationId xmlns:a16="http://schemas.microsoft.com/office/drawing/2014/main" id="{ADB7760C-75D8-41B5-A635-7A735763DCDD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2192397" y="5759805"/>
                <a:ext cx="118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167582" name="Freihand 167581">
                <a:extLst>
                  <a:ext uri="{FF2B5EF4-FFF2-40B4-BE49-F238E27FC236}">
                    <a16:creationId xmlns:a16="http://schemas.microsoft.com/office/drawing/2014/main" id="{DB0334EB-799D-4A9B-9F1C-9EB8957D9625}"/>
                  </a:ext>
                </a:extLst>
              </p14:cNvPr>
              <p14:cNvContentPartPr/>
              <p14:nvPr/>
            </p14:nvContentPartPr>
            <p14:xfrm>
              <a:off x="520917" y="5949165"/>
              <a:ext cx="186840" cy="118440"/>
            </p14:xfrm>
          </p:contentPart>
        </mc:Choice>
        <mc:Fallback xmlns="">
          <p:pic>
            <p:nvPicPr>
              <p:cNvPr id="167582" name="Freihand 167581">
                <a:extLst>
                  <a:ext uri="{FF2B5EF4-FFF2-40B4-BE49-F238E27FC236}">
                    <a16:creationId xmlns:a16="http://schemas.microsoft.com/office/drawing/2014/main" id="{DB0334EB-799D-4A9B-9F1C-9EB8957D9625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516597" y="5944845"/>
                <a:ext cx="195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167583" name="Freihand 167582">
                <a:extLst>
                  <a:ext uri="{FF2B5EF4-FFF2-40B4-BE49-F238E27FC236}">
                    <a16:creationId xmlns:a16="http://schemas.microsoft.com/office/drawing/2014/main" id="{DF3AB709-7F87-4590-B278-F9D5722F0479}"/>
                  </a:ext>
                </a:extLst>
              </p14:cNvPr>
              <p14:cNvContentPartPr/>
              <p14:nvPr/>
            </p14:nvContentPartPr>
            <p14:xfrm>
              <a:off x="759957" y="5900565"/>
              <a:ext cx="225720" cy="150480"/>
            </p14:xfrm>
          </p:contentPart>
        </mc:Choice>
        <mc:Fallback xmlns="">
          <p:pic>
            <p:nvPicPr>
              <p:cNvPr id="167583" name="Freihand 167582">
                <a:extLst>
                  <a:ext uri="{FF2B5EF4-FFF2-40B4-BE49-F238E27FC236}">
                    <a16:creationId xmlns:a16="http://schemas.microsoft.com/office/drawing/2014/main" id="{DF3AB709-7F87-4590-B278-F9D5722F0479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55637" y="5896245"/>
                <a:ext cx="234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167584" name="Freihand 167583">
                <a:extLst>
                  <a:ext uri="{FF2B5EF4-FFF2-40B4-BE49-F238E27FC236}">
                    <a16:creationId xmlns:a16="http://schemas.microsoft.com/office/drawing/2014/main" id="{C1685901-C12D-4B24-A18A-F3BF2019A294}"/>
                  </a:ext>
                </a:extLst>
              </p14:cNvPr>
              <p14:cNvContentPartPr/>
              <p14:nvPr/>
            </p14:nvContentPartPr>
            <p14:xfrm>
              <a:off x="863637" y="5897325"/>
              <a:ext cx="32040" cy="3240"/>
            </p14:xfrm>
          </p:contentPart>
        </mc:Choice>
        <mc:Fallback xmlns="">
          <p:pic>
            <p:nvPicPr>
              <p:cNvPr id="167584" name="Freihand 167583">
                <a:extLst>
                  <a:ext uri="{FF2B5EF4-FFF2-40B4-BE49-F238E27FC236}">
                    <a16:creationId xmlns:a16="http://schemas.microsoft.com/office/drawing/2014/main" id="{C1685901-C12D-4B24-A18A-F3BF2019A29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59317" y="5893005"/>
                <a:ext cx="406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167585" name="Freihand 167584">
                <a:extLst>
                  <a:ext uri="{FF2B5EF4-FFF2-40B4-BE49-F238E27FC236}">
                    <a16:creationId xmlns:a16="http://schemas.microsoft.com/office/drawing/2014/main" id="{48EE1083-7C68-41AC-96F5-A534651F8C36}"/>
                  </a:ext>
                </a:extLst>
              </p14:cNvPr>
              <p14:cNvContentPartPr/>
              <p14:nvPr/>
            </p14:nvContentPartPr>
            <p14:xfrm>
              <a:off x="1119237" y="5905965"/>
              <a:ext cx="88560" cy="155160"/>
            </p14:xfrm>
          </p:contentPart>
        </mc:Choice>
        <mc:Fallback xmlns="">
          <p:pic>
            <p:nvPicPr>
              <p:cNvPr id="167585" name="Freihand 167584">
                <a:extLst>
                  <a:ext uri="{FF2B5EF4-FFF2-40B4-BE49-F238E27FC236}">
                    <a16:creationId xmlns:a16="http://schemas.microsoft.com/office/drawing/2014/main" id="{48EE1083-7C68-41AC-96F5-A534651F8C36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14917" y="5901645"/>
                <a:ext cx="97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167586" name="Freihand 167585">
                <a:extLst>
                  <a:ext uri="{FF2B5EF4-FFF2-40B4-BE49-F238E27FC236}">
                    <a16:creationId xmlns:a16="http://schemas.microsoft.com/office/drawing/2014/main" id="{C7FEE81B-FAD0-434D-841A-5BBACF301A31}"/>
                  </a:ext>
                </a:extLst>
              </p14:cNvPr>
              <p14:cNvContentPartPr/>
              <p14:nvPr/>
            </p14:nvContentPartPr>
            <p14:xfrm>
              <a:off x="1225797" y="5973285"/>
              <a:ext cx="227880" cy="80280"/>
            </p14:xfrm>
          </p:contentPart>
        </mc:Choice>
        <mc:Fallback xmlns="">
          <p:pic>
            <p:nvPicPr>
              <p:cNvPr id="167586" name="Freihand 167585">
                <a:extLst>
                  <a:ext uri="{FF2B5EF4-FFF2-40B4-BE49-F238E27FC236}">
                    <a16:creationId xmlns:a16="http://schemas.microsoft.com/office/drawing/2014/main" id="{C7FEE81B-FAD0-434D-841A-5BBACF301A31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221477" y="5968965"/>
                <a:ext cx="236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167587" name="Freihand 167586">
                <a:extLst>
                  <a:ext uri="{FF2B5EF4-FFF2-40B4-BE49-F238E27FC236}">
                    <a16:creationId xmlns:a16="http://schemas.microsoft.com/office/drawing/2014/main" id="{74C99DD0-C636-4555-A337-74151EBA6709}"/>
                  </a:ext>
                </a:extLst>
              </p14:cNvPr>
              <p14:cNvContentPartPr/>
              <p14:nvPr/>
            </p14:nvContentPartPr>
            <p14:xfrm>
              <a:off x="1548357" y="6055005"/>
              <a:ext cx="21240" cy="42480"/>
            </p14:xfrm>
          </p:contentPart>
        </mc:Choice>
        <mc:Fallback xmlns="">
          <p:pic>
            <p:nvPicPr>
              <p:cNvPr id="167587" name="Freihand 167586">
                <a:extLst>
                  <a:ext uri="{FF2B5EF4-FFF2-40B4-BE49-F238E27FC236}">
                    <a16:creationId xmlns:a16="http://schemas.microsoft.com/office/drawing/2014/main" id="{74C99DD0-C636-4555-A337-74151EBA670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544037" y="6050685"/>
                <a:ext cx="29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167589" name="Freihand 167588">
                <a:extLst>
                  <a:ext uri="{FF2B5EF4-FFF2-40B4-BE49-F238E27FC236}">
                    <a16:creationId xmlns:a16="http://schemas.microsoft.com/office/drawing/2014/main" id="{6463DA9B-5868-4E41-8EB5-7C472B0B76B8}"/>
                  </a:ext>
                </a:extLst>
              </p14:cNvPr>
              <p14:cNvContentPartPr/>
              <p14:nvPr/>
            </p14:nvContentPartPr>
            <p14:xfrm>
              <a:off x="1635477" y="5954205"/>
              <a:ext cx="236160" cy="91080"/>
            </p14:xfrm>
          </p:contentPart>
        </mc:Choice>
        <mc:Fallback xmlns="">
          <p:pic>
            <p:nvPicPr>
              <p:cNvPr id="167589" name="Freihand 167588">
                <a:extLst>
                  <a:ext uri="{FF2B5EF4-FFF2-40B4-BE49-F238E27FC236}">
                    <a16:creationId xmlns:a16="http://schemas.microsoft.com/office/drawing/2014/main" id="{6463DA9B-5868-4E41-8EB5-7C472B0B76B8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631157" y="5949885"/>
                <a:ext cx="244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167590" name="Freihand 167589">
                <a:extLst>
                  <a:ext uri="{FF2B5EF4-FFF2-40B4-BE49-F238E27FC236}">
                    <a16:creationId xmlns:a16="http://schemas.microsoft.com/office/drawing/2014/main" id="{349E7805-DAAC-47DA-B2E3-B86F45B9A0FB}"/>
                  </a:ext>
                </a:extLst>
              </p14:cNvPr>
              <p14:cNvContentPartPr/>
              <p14:nvPr/>
            </p14:nvContentPartPr>
            <p14:xfrm>
              <a:off x="2011317" y="5940525"/>
              <a:ext cx="92520" cy="85680"/>
            </p14:xfrm>
          </p:contentPart>
        </mc:Choice>
        <mc:Fallback xmlns="">
          <p:pic>
            <p:nvPicPr>
              <p:cNvPr id="167590" name="Freihand 167589">
                <a:extLst>
                  <a:ext uri="{FF2B5EF4-FFF2-40B4-BE49-F238E27FC236}">
                    <a16:creationId xmlns:a16="http://schemas.microsoft.com/office/drawing/2014/main" id="{349E7805-DAAC-47DA-B2E3-B86F45B9A0F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006997" y="5936205"/>
                <a:ext cx="1011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167591" name="Freihand 167590">
                <a:extLst>
                  <a:ext uri="{FF2B5EF4-FFF2-40B4-BE49-F238E27FC236}">
                    <a16:creationId xmlns:a16="http://schemas.microsoft.com/office/drawing/2014/main" id="{2F1E0425-E909-403F-AC3A-D98860030CE4}"/>
                  </a:ext>
                </a:extLst>
              </p14:cNvPr>
              <p14:cNvContentPartPr/>
              <p14:nvPr/>
            </p14:nvContentPartPr>
            <p14:xfrm>
              <a:off x="2121477" y="5973285"/>
              <a:ext cx="39960" cy="62640"/>
            </p14:xfrm>
          </p:contentPart>
        </mc:Choice>
        <mc:Fallback xmlns="">
          <p:pic>
            <p:nvPicPr>
              <p:cNvPr id="167591" name="Freihand 167590">
                <a:extLst>
                  <a:ext uri="{FF2B5EF4-FFF2-40B4-BE49-F238E27FC236}">
                    <a16:creationId xmlns:a16="http://schemas.microsoft.com/office/drawing/2014/main" id="{2F1E0425-E909-403F-AC3A-D98860030CE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117157" y="5968965"/>
                <a:ext cx="48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167592" name="Freihand 167591">
                <a:extLst>
                  <a:ext uri="{FF2B5EF4-FFF2-40B4-BE49-F238E27FC236}">
                    <a16:creationId xmlns:a16="http://schemas.microsoft.com/office/drawing/2014/main" id="{0B5013B7-8633-478A-B12A-BE4042DE2D74}"/>
                  </a:ext>
                </a:extLst>
              </p14:cNvPr>
              <p14:cNvContentPartPr/>
              <p14:nvPr/>
            </p14:nvContentPartPr>
            <p14:xfrm>
              <a:off x="2219037" y="5954925"/>
              <a:ext cx="88560" cy="63360"/>
            </p14:xfrm>
          </p:contentPart>
        </mc:Choice>
        <mc:Fallback xmlns="">
          <p:pic>
            <p:nvPicPr>
              <p:cNvPr id="167592" name="Freihand 167591">
                <a:extLst>
                  <a:ext uri="{FF2B5EF4-FFF2-40B4-BE49-F238E27FC236}">
                    <a16:creationId xmlns:a16="http://schemas.microsoft.com/office/drawing/2014/main" id="{0B5013B7-8633-478A-B12A-BE4042DE2D7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2214717" y="5950605"/>
                <a:ext cx="97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167594" name="Freihand 167593">
                <a:extLst>
                  <a:ext uri="{FF2B5EF4-FFF2-40B4-BE49-F238E27FC236}">
                    <a16:creationId xmlns:a16="http://schemas.microsoft.com/office/drawing/2014/main" id="{9F4F681A-6111-4486-B5CD-6C5C560261EB}"/>
                  </a:ext>
                </a:extLst>
              </p14:cNvPr>
              <p14:cNvContentPartPr/>
              <p14:nvPr/>
            </p14:nvContentPartPr>
            <p14:xfrm>
              <a:off x="2334957" y="5876085"/>
              <a:ext cx="162720" cy="146880"/>
            </p14:xfrm>
          </p:contentPart>
        </mc:Choice>
        <mc:Fallback xmlns="">
          <p:pic>
            <p:nvPicPr>
              <p:cNvPr id="167594" name="Freihand 167593">
                <a:extLst>
                  <a:ext uri="{FF2B5EF4-FFF2-40B4-BE49-F238E27FC236}">
                    <a16:creationId xmlns:a16="http://schemas.microsoft.com/office/drawing/2014/main" id="{9F4F681A-6111-4486-B5CD-6C5C560261EB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2330637" y="5871765"/>
                <a:ext cx="1713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625" name="Gruppieren 167624">
            <a:extLst>
              <a:ext uri="{FF2B5EF4-FFF2-40B4-BE49-F238E27FC236}">
                <a16:creationId xmlns:a16="http://schemas.microsoft.com/office/drawing/2014/main" id="{5A5986AA-965C-475E-9A3C-854764606B59}"/>
              </a:ext>
            </a:extLst>
          </p:cNvPr>
          <p:cNvGrpSpPr/>
          <p:nvPr/>
        </p:nvGrpSpPr>
        <p:grpSpPr>
          <a:xfrm>
            <a:off x="585357" y="6153645"/>
            <a:ext cx="1866960" cy="506880"/>
            <a:chOff x="585357" y="6153645"/>
            <a:chExt cx="186696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67595" name="Freihand 167594">
                  <a:extLst>
                    <a:ext uri="{FF2B5EF4-FFF2-40B4-BE49-F238E27FC236}">
                      <a16:creationId xmlns:a16="http://schemas.microsoft.com/office/drawing/2014/main" id="{376D94B7-BF3F-4B8E-B439-0F57D835D4A8}"/>
                    </a:ext>
                  </a:extLst>
                </p14:cNvPr>
                <p14:cNvContentPartPr/>
                <p14:nvPr/>
              </p14:nvContentPartPr>
              <p14:xfrm>
                <a:off x="585357" y="6184605"/>
                <a:ext cx="243360" cy="183600"/>
              </p14:xfrm>
            </p:contentPart>
          </mc:Choice>
          <mc:Fallback xmlns="">
            <p:pic>
              <p:nvPicPr>
                <p:cNvPr id="167595" name="Freihand 167594">
                  <a:extLst>
                    <a:ext uri="{FF2B5EF4-FFF2-40B4-BE49-F238E27FC236}">
                      <a16:creationId xmlns:a16="http://schemas.microsoft.com/office/drawing/2014/main" id="{376D94B7-BF3F-4B8E-B439-0F57D835D4A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81037" y="6180285"/>
                  <a:ext cx="252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67596" name="Freihand 167595">
                  <a:extLst>
                    <a:ext uri="{FF2B5EF4-FFF2-40B4-BE49-F238E27FC236}">
                      <a16:creationId xmlns:a16="http://schemas.microsoft.com/office/drawing/2014/main" id="{4BF2FBEA-9685-440D-BCD1-B034E17DCCC8}"/>
                    </a:ext>
                  </a:extLst>
                </p14:cNvPr>
                <p14:cNvContentPartPr/>
                <p14:nvPr/>
              </p14:nvContentPartPr>
              <p14:xfrm>
                <a:off x="831597" y="6230325"/>
                <a:ext cx="37800" cy="30240"/>
              </p14:xfrm>
            </p:contentPart>
          </mc:Choice>
          <mc:Fallback xmlns="">
            <p:pic>
              <p:nvPicPr>
                <p:cNvPr id="167596" name="Freihand 167595">
                  <a:extLst>
                    <a:ext uri="{FF2B5EF4-FFF2-40B4-BE49-F238E27FC236}">
                      <a16:creationId xmlns:a16="http://schemas.microsoft.com/office/drawing/2014/main" id="{4BF2FBEA-9685-440D-BCD1-B034E17DCCC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27277" y="6226005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67597" name="Freihand 167596">
                  <a:extLst>
                    <a:ext uri="{FF2B5EF4-FFF2-40B4-BE49-F238E27FC236}">
                      <a16:creationId xmlns:a16="http://schemas.microsoft.com/office/drawing/2014/main" id="{779B69B2-A3DB-46A9-95A3-1AB659B1AEE1}"/>
                    </a:ext>
                  </a:extLst>
                </p14:cNvPr>
                <p14:cNvContentPartPr/>
                <p14:nvPr/>
              </p14:nvContentPartPr>
              <p14:xfrm>
                <a:off x="889197" y="6200085"/>
                <a:ext cx="120960" cy="109080"/>
              </p14:xfrm>
            </p:contentPart>
          </mc:Choice>
          <mc:Fallback xmlns="">
            <p:pic>
              <p:nvPicPr>
                <p:cNvPr id="167597" name="Freihand 167596">
                  <a:extLst>
                    <a:ext uri="{FF2B5EF4-FFF2-40B4-BE49-F238E27FC236}">
                      <a16:creationId xmlns:a16="http://schemas.microsoft.com/office/drawing/2014/main" id="{779B69B2-A3DB-46A9-95A3-1AB659B1AEE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84877" y="6195765"/>
                  <a:ext cx="12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7598" name="Freihand 167597">
                  <a:extLst>
                    <a:ext uri="{FF2B5EF4-FFF2-40B4-BE49-F238E27FC236}">
                      <a16:creationId xmlns:a16="http://schemas.microsoft.com/office/drawing/2014/main" id="{009E5FFF-0F49-4769-9CA0-5AE2418BC516}"/>
                    </a:ext>
                  </a:extLst>
                </p14:cNvPr>
                <p14:cNvContentPartPr/>
                <p14:nvPr/>
              </p14:nvContentPartPr>
              <p14:xfrm>
                <a:off x="1158477" y="6231405"/>
                <a:ext cx="82080" cy="183600"/>
              </p14:xfrm>
            </p:contentPart>
          </mc:Choice>
          <mc:Fallback xmlns="">
            <p:pic>
              <p:nvPicPr>
                <p:cNvPr id="167598" name="Freihand 167597">
                  <a:extLst>
                    <a:ext uri="{FF2B5EF4-FFF2-40B4-BE49-F238E27FC236}">
                      <a16:creationId xmlns:a16="http://schemas.microsoft.com/office/drawing/2014/main" id="{009E5FFF-0F49-4769-9CA0-5AE2418BC51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54157" y="6227085"/>
                  <a:ext cx="90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7599" name="Freihand 167598">
                  <a:extLst>
                    <a:ext uri="{FF2B5EF4-FFF2-40B4-BE49-F238E27FC236}">
                      <a16:creationId xmlns:a16="http://schemas.microsoft.com/office/drawing/2014/main" id="{A55B4C12-5F83-4A26-909D-CA17B8514891}"/>
                    </a:ext>
                  </a:extLst>
                </p14:cNvPr>
                <p14:cNvContentPartPr/>
                <p14:nvPr/>
              </p14:nvContentPartPr>
              <p14:xfrm>
                <a:off x="1267197" y="6230325"/>
                <a:ext cx="106200" cy="87120"/>
              </p14:xfrm>
            </p:contentPart>
          </mc:Choice>
          <mc:Fallback xmlns="">
            <p:pic>
              <p:nvPicPr>
                <p:cNvPr id="167599" name="Freihand 167598">
                  <a:extLst>
                    <a:ext uri="{FF2B5EF4-FFF2-40B4-BE49-F238E27FC236}">
                      <a16:creationId xmlns:a16="http://schemas.microsoft.com/office/drawing/2014/main" id="{A55B4C12-5F83-4A26-909D-CA17B851489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62877" y="6226005"/>
                  <a:ext cx="11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67600" name="Freihand 167599">
                  <a:extLst>
                    <a:ext uri="{FF2B5EF4-FFF2-40B4-BE49-F238E27FC236}">
                      <a16:creationId xmlns:a16="http://schemas.microsoft.com/office/drawing/2014/main" id="{731A0362-E91B-4589-8D1A-1CD988037469}"/>
                    </a:ext>
                  </a:extLst>
                </p14:cNvPr>
                <p14:cNvContentPartPr/>
                <p14:nvPr/>
              </p14:nvContentPartPr>
              <p14:xfrm>
                <a:off x="1381317" y="6183165"/>
                <a:ext cx="26640" cy="49320"/>
              </p14:xfrm>
            </p:contentPart>
          </mc:Choice>
          <mc:Fallback xmlns="">
            <p:pic>
              <p:nvPicPr>
                <p:cNvPr id="167600" name="Freihand 167599">
                  <a:extLst>
                    <a:ext uri="{FF2B5EF4-FFF2-40B4-BE49-F238E27FC236}">
                      <a16:creationId xmlns:a16="http://schemas.microsoft.com/office/drawing/2014/main" id="{731A0362-E91B-4589-8D1A-1CD98803746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76997" y="6178485"/>
                  <a:ext cx="3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7601" name="Freihand 167600">
                  <a:extLst>
                    <a:ext uri="{FF2B5EF4-FFF2-40B4-BE49-F238E27FC236}">
                      <a16:creationId xmlns:a16="http://schemas.microsoft.com/office/drawing/2014/main" id="{66618E2E-FEC8-4A90-8FA5-8537B365F030}"/>
                    </a:ext>
                  </a:extLst>
                </p14:cNvPr>
                <p14:cNvContentPartPr/>
                <p14:nvPr/>
              </p14:nvContentPartPr>
              <p14:xfrm>
                <a:off x="1420557" y="6240765"/>
                <a:ext cx="71280" cy="87480"/>
              </p14:xfrm>
            </p:contentPart>
          </mc:Choice>
          <mc:Fallback xmlns="">
            <p:pic>
              <p:nvPicPr>
                <p:cNvPr id="167601" name="Freihand 167600">
                  <a:extLst>
                    <a:ext uri="{FF2B5EF4-FFF2-40B4-BE49-F238E27FC236}">
                      <a16:creationId xmlns:a16="http://schemas.microsoft.com/office/drawing/2014/main" id="{66618E2E-FEC8-4A90-8FA5-8537B365F03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416237" y="6236445"/>
                  <a:ext cx="79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7602" name="Freihand 167601">
                  <a:extLst>
                    <a:ext uri="{FF2B5EF4-FFF2-40B4-BE49-F238E27FC236}">
                      <a16:creationId xmlns:a16="http://schemas.microsoft.com/office/drawing/2014/main" id="{9F9909F3-2FFE-45E6-9488-2DEF24E6206E}"/>
                    </a:ext>
                  </a:extLst>
                </p14:cNvPr>
                <p14:cNvContentPartPr/>
                <p14:nvPr/>
              </p14:nvContentPartPr>
              <p14:xfrm>
                <a:off x="1443957" y="6247605"/>
                <a:ext cx="91080" cy="73440"/>
              </p14:xfrm>
            </p:contentPart>
          </mc:Choice>
          <mc:Fallback xmlns="">
            <p:pic>
              <p:nvPicPr>
                <p:cNvPr id="167602" name="Freihand 167601">
                  <a:extLst>
                    <a:ext uri="{FF2B5EF4-FFF2-40B4-BE49-F238E27FC236}">
                      <a16:creationId xmlns:a16="http://schemas.microsoft.com/office/drawing/2014/main" id="{9F9909F3-2FFE-45E6-9488-2DEF24E6206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39637" y="6243285"/>
                  <a:ext cx="99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7603" name="Freihand 167602">
                  <a:extLst>
                    <a:ext uri="{FF2B5EF4-FFF2-40B4-BE49-F238E27FC236}">
                      <a16:creationId xmlns:a16="http://schemas.microsoft.com/office/drawing/2014/main" id="{7F98E512-B9E1-41B8-8B9D-5733E1338DFE}"/>
                    </a:ext>
                  </a:extLst>
                </p14:cNvPr>
                <p14:cNvContentPartPr/>
                <p14:nvPr/>
              </p14:nvContentPartPr>
              <p14:xfrm>
                <a:off x="1555917" y="6235725"/>
                <a:ext cx="73080" cy="85320"/>
              </p14:xfrm>
            </p:contentPart>
          </mc:Choice>
          <mc:Fallback xmlns="">
            <p:pic>
              <p:nvPicPr>
                <p:cNvPr id="167603" name="Freihand 167602">
                  <a:extLst>
                    <a:ext uri="{FF2B5EF4-FFF2-40B4-BE49-F238E27FC236}">
                      <a16:creationId xmlns:a16="http://schemas.microsoft.com/office/drawing/2014/main" id="{7F98E512-B9E1-41B8-8B9D-5733E1338D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551597" y="6231405"/>
                  <a:ext cx="81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7604" name="Freihand 167603">
                  <a:extLst>
                    <a:ext uri="{FF2B5EF4-FFF2-40B4-BE49-F238E27FC236}">
                      <a16:creationId xmlns:a16="http://schemas.microsoft.com/office/drawing/2014/main" id="{4B9BB980-3264-48F9-B127-3A3E636616E5}"/>
                    </a:ext>
                  </a:extLst>
                </p14:cNvPr>
                <p14:cNvContentPartPr/>
                <p14:nvPr/>
              </p14:nvContentPartPr>
              <p14:xfrm>
                <a:off x="1662117" y="6239685"/>
                <a:ext cx="61920" cy="80280"/>
              </p14:xfrm>
            </p:contentPart>
          </mc:Choice>
          <mc:Fallback xmlns="">
            <p:pic>
              <p:nvPicPr>
                <p:cNvPr id="167604" name="Freihand 167603">
                  <a:extLst>
                    <a:ext uri="{FF2B5EF4-FFF2-40B4-BE49-F238E27FC236}">
                      <a16:creationId xmlns:a16="http://schemas.microsoft.com/office/drawing/2014/main" id="{4B9BB980-3264-48F9-B127-3A3E636616E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657797" y="6235365"/>
                  <a:ext cx="7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67605" name="Freihand 167604">
                  <a:extLst>
                    <a:ext uri="{FF2B5EF4-FFF2-40B4-BE49-F238E27FC236}">
                      <a16:creationId xmlns:a16="http://schemas.microsoft.com/office/drawing/2014/main" id="{C00FFA5E-B8A4-41C8-9A70-98C1EFEB8D2A}"/>
                    </a:ext>
                  </a:extLst>
                </p14:cNvPr>
                <p14:cNvContentPartPr/>
                <p14:nvPr/>
              </p14:nvContentPartPr>
              <p14:xfrm>
                <a:off x="1883157" y="6222045"/>
                <a:ext cx="174600" cy="78840"/>
              </p14:xfrm>
            </p:contentPart>
          </mc:Choice>
          <mc:Fallback xmlns="">
            <p:pic>
              <p:nvPicPr>
                <p:cNvPr id="167605" name="Freihand 167604">
                  <a:extLst>
                    <a:ext uri="{FF2B5EF4-FFF2-40B4-BE49-F238E27FC236}">
                      <a16:creationId xmlns:a16="http://schemas.microsoft.com/office/drawing/2014/main" id="{C00FFA5E-B8A4-41C8-9A70-98C1EFEB8D2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878837" y="6217725"/>
                  <a:ext cx="183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7606" name="Freihand 167605">
                  <a:extLst>
                    <a:ext uri="{FF2B5EF4-FFF2-40B4-BE49-F238E27FC236}">
                      <a16:creationId xmlns:a16="http://schemas.microsoft.com/office/drawing/2014/main" id="{D30AB3EB-BEE7-4EBB-9FEB-1C05093F6F9B}"/>
                    </a:ext>
                  </a:extLst>
                </p14:cNvPr>
                <p14:cNvContentPartPr/>
                <p14:nvPr/>
              </p14:nvContentPartPr>
              <p14:xfrm>
                <a:off x="2062077" y="6219885"/>
                <a:ext cx="21600" cy="81000"/>
              </p14:xfrm>
            </p:contentPart>
          </mc:Choice>
          <mc:Fallback xmlns="">
            <p:pic>
              <p:nvPicPr>
                <p:cNvPr id="167606" name="Freihand 167605">
                  <a:extLst>
                    <a:ext uri="{FF2B5EF4-FFF2-40B4-BE49-F238E27FC236}">
                      <a16:creationId xmlns:a16="http://schemas.microsoft.com/office/drawing/2014/main" id="{D30AB3EB-BEE7-4EBB-9FEB-1C05093F6F9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057757" y="6215565"/>
                  <a:ext cx="30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7607" name="Freihand 167606">
                  <a:extLst>
                    <a:ext uri="{FF2B5EF4-FFF2-40B4-BE49-F238E27FC236}">
                      <a16:creationId xmlns:a16="http://schemas.microsoft.com/office/drawing/2014/main" id="{A571380A-78D1-4C70-BE80-C1021892A629}"/>
                    </a:ext>
                  </a:extLst>
                </p14:cNvPr>
                <p14:cNvContentPartPr/>
                <p14:nvPr/>
              </p14:nvContentPartPr>
              <p14:xfrm>
                <a:off x="2131197" y="6153645"/>
                <a:ext cx="126000" cy="126720"/>
              </p14:xfrm>
            </p:contentPart>
          </mc:Choice>
          <mc:Fallback xmlns="">
            <p:pic>
              <p:nvPicPr>
                <p:cNvPr id="167607" name="Freihand 167606">
                  <a:extLst>
                    <a:ext uri="{FF2B5EF4-FFF2-40B4-BE49-F238E27FC236}">
                      <a16:creationId xmlns:a16="http://schemas.microsoft.com/office/drawing/2014/main" id="{A571380A-78D1-4C70-BE80-C1021892A62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126877" y="6149325"/>
                  <a:ext cx="134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7608" name="Freihand 167607">
                  <a:extLst>
                    <a:ext uri="{FF2B5EF4-FFF2-40B4-BE49-F238E27FC236}">
                      <a16:creationId xmlns:a16="http://schemas.microsoft.com/office/drawing/2014/main" id="{46541D2C-10C5-46C6-8F37-86CAB5A540F4}"/>
                    </a:ext>
                  </a:extLst>
                </p14:cNvPr>
                <p14:cNvContentPartPr/>
                <p14:nvPr/>
              </p14:nvContentPartPr>
              <p14:xfrm>
                <a:off x="2121837" y="6164445"/>
                <a:ext cx="360" cy="360"/>
              </p14:xfrm>
            </p:contentPart>
          </mc:Choice>
          <mc:Fallback xmlns="">
            <p:pic>
              <p:nvPicPr>
                <p:cNvPr id="167608" name="Freihand 167607">
                  <a:extLst>
                    <a:ext uri="{FF2B5EF4-FFF2-40B4-BE49-F238E27FC236}">
                      <a16:creationId xmlns:a16="http://schemas.microsoft.com/office/drawing/2014/main" id="{46541D2C-10C5-46C6-8F37-86CAB5A540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117517" y="6160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67609" name="Freihand 167608">
                  <a:extLst>
                    <a:ext uri="{FF2B5EF4-FFF2-40B4-BE49-F238E27FC236}">
                      <a16:creationId xmlns:a16="http://schemas.microsoft.com/office/drawing/2014/main" id="{1B9FBD29-BDEB-4680-9D20-0E1918A5B812}"/>
                    </a:ext>
                  </a:extLst>
                </p14:cNvPr>
                <p14:cNvContentPartPr/>
                <p14:nvPr/>
              </p14:nvContentPartPr>
              <p14:xfrm>
                <a:off x="2273037" y="6208365"/>
                <a:ext cx="137160" cy="51480"/>
              </p14:xfrm>
            </p:contentPart>
          </mc:Choice>
          <mc:Fallback xmlns="">
            <p:pic>
              <p:nvPicPr>
                <p:cNvPr id="167609" name="Freihand 167608">
                  <a:extLst>
                    <a:ext uri="{FF2B5EF4-FFF2-40B4-BE49-F238E27FC236}">
                      <a16:creationId xmlns:a16="http://schemas.microsoft.com/office/drawing/2014/main" id="{1B9FBD29-BDEB-4680-9D20-0E1918A5B81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268717" y="6204045"/>
                  <a:ext cx="145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67610" name="Freihand 167609">
                  <a:extLst>
                    <a:ext uri="{FF2B5EF4-FFF2-40B4-BE49-F238E27FC236}">
                      <a16:creationId xmlns:a16="http://schemas.microsoft.com/office/drawing/2014/main" id="{68230579-E0E7-4E4A-9F26-80BC549EDA9B}"/>
                    </a:ext>
                  </a:extLst>
                </p14:cNvPr>
                <p14:cNvContentPartPr/>
                <p14:nvPr/>
              </p14:nvContentPartPr>
              <p14:xfrm>
                <a:off x="2362677" y="6160845"/>
                <a:ext cx="360" cy="360"/>
              </p14:xfrm>
            </p:contentPart>
          </mc:Choice>
          <mc:Fallback xmlns="">
            <p:pic>
              <p:nvPicPr>
                <p:cNvPr id="167610" name="Freihand 167609">
                  <a:extLst>
                    <a:ext uri="{FF2B5EF4-FFF2-40B4-BE49-F238E27FC236}">
                      <a16:creationId xmlns:a16="http://schemas.microsoft.com/office/drawing/2014/main" id="{68230579-E0E7-4E4A-9F26-80BC549EDA9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358357" y="615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7611" name="Freihand 167610">
                  <a:extLst>
                    <a:ext uri="{FF2B5EF4-FFF2-40B4-BE49-F238E27FC236}">
                      <a16:creationId xmlns:a16="http://schemas.microsoft.com/office/drawing/2014/main" id="{54D63166-6BD8-4974-874E-1962A7CBEB85}"/>
                    </a:ext>
                  </a:extLst>
                </p14:cNvPr>
                <p14:cNvContentPartPr/>
                <p14:nvPr/>
              </p14:nvContentPartPr>
              <p14:xfrm>
                <a:off x="701997" y="6480885"/>
                <a:ext cx="292320" cy="137520"/>
              </p14:xfrm>
            </p:contentPart>
          </mc:Choice>
          <mc:Fallback xmlns="">
            <p:pic>
              <p:nvPicPr>
                <p:cNvPr id="167611" name="Freihand 167610">
                  <a:extLst>
                    <a:ext uri="{FF2B5EF4-FFF2-40B4-BE49-F238E27FC236}">
                      <a16:creationId xmlns:a16="http://schemas.microsoft.com/office/drawing/2014/main" id="{54D63166-6BD8-4974-874E-1962A7CBEB8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7677" y="6476565"/>
                  <a:ext cx="300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7612" name="Freihand 167611">
                  <a:extLst>
                    <a:ext uri="{FF2B5EF4-FFF2-40B4-BE49-F238E27FC236}">
                      <a16:creationId xmlns:a16="http://schemas.microsoft.com/office/drawing/2014/main" id="{383931FD-08E9-4C2B-BB1E-3BCA2E6E784B}"/>
                    </a:ext>
                  </a:extLst>
                </p14:cNvPr>
                <p14:cNvContentPartPr/>
                <p14:nvPr/>
              </p14:nvContentPartPr>
              <p14:xfrm>
                <a:off x="1097277" y="6532005"/>
                <a:ext cx="147960" cy="61920"/>
              </p14:xfrm>
            </p:contentPart>
          </mc:Choice>
          <mc:Fallback xmlns="">
            <p:pic>
              <p:nvPicPr>
                <p:cNvPr id="167612" name="Freihand 167611">
                  <a:extLst>
                    <a:ext uri="{FF2B5EF4-FFF2-40B4-BE49-F238E27FC236}">
                      <a16:creationId xmlns:a16="http://schemas.microsoft.com/office/drawing/2014/main" id="{383931FD-08E9-4C2B-BB1E-3BCA2E6E784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2957" y="6527685"/>
                  <a:ext cx="156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7613" name="Freihand 167612">
                  <a:extLst>
                    <a:ext uri="{FF2B5EF4-FFF2-40B4-BE49-F238E27FC236}">
                      <a16:creationId xmlns:a16="http://schemas.microsoft.com/office/drawing/2014/main" id="{F3AD80BD-9EFF-46DC-98C5-779866F95429}"/>
                    </a:ext>
                  </a:extLst>
                </p14:cNvPr>
                <p14:cNvContentPartPr/>
                <p14:nvPr/>
              </p14:nvContentPartPr>
              <p14:xfrm>
                <a:off x="1285197" y="6537765"/>
                <a:ext cx="74880" cy="55440"/>
              </p14:xfrm>
            </p:contentPart>
          </mc:Choice>
          <mc:Fallback xmlns="">
            <p:pic>
              <p:nvPicPr>
                <p:cNvPr id="167613" name="Freihand 167612">
                  <a:extLst>
                    <a:ext uri="{FF2B5EF4-FFF2-40B4-BE49-F238E27FC236}">
                      <a16:creationId xmlns:a16="http://schemas.microsoft.com/office/drawing/2014/main" id="{F3AD80BD-9EFF-46DC-98C5-779866F954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280877" y="6533445"/>
                  <a:ext cx="83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7614" name="Freihand 167613">
                  <a:extLst>
                    <a:ext uri="{FF2B5EF4-FFF2-40B4-BE49-F238E27FC236}">
                      <a16:creationId xmlns:a16="http://schemas.microsoft.com/office/drawing/2014/main" id="{8EB36AF8-9E14-4DB5-8F85-64ADD21AD875}"/>
                    </a:ext>
                  </a:extLst>
                </p14:cNvPr>
                <p14:cNvContentPartPr/>
                <p14:nvPr/>
              </p14:nvContentPartPr>
              <p14:xfrm>
                <a:off x="1391397" y="6479085"/>
                <a:ext cx="102600" cy="110880"/>
              </p14:xfrm>
            </p:contentPart>
          </mc:Choice>
          <mc:Fallback xmlns="">
            <p:pic>
              <p:nvPicPr>
                <p:cNvPr id="167614" name="Freihand 167613">
                  <a:extLst>
                    <a:ext uri="{FF2B5EF4-FFF2-40B4-BE49-F238E27FC236}">
                      <a16:creationId xmlns:a16="http://schemas.microsoft.com/office/drawing/2014/main" id="{8EB36AF8-9E14-4DB5-8F85-64ADD21AD87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387077" y="6474765"/>
                  <a:ext cx="11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7615" name="Freihand 167614">
                  <a:extLst>
                    <a:ext uri="{FF2B5EF4-FFF2-40B4-BE49-F238E27FC236}">
                      <a16:creationId xmlns:a16="http://schemas.microsoft.com/office/drawing/2014/main" id="{08DD97B2-CA88-4735-82E9-222E21D90E82}"/>
                    </a:ext>
                  </a:extLst>
                </p14:cNvPr>
                <p14:cNvContentPartPr/>
                <p14:nvPr/>
              </p14:nvContentPartPr>
              <p14:xfrm>
                <a:off x="1532157" y="6509685"/>
                <a:ext cx="60480" cy="91080"/>
              </p14:xfrm>
            </p:contentPart>
          </mc:Choice>
          <mc:Fallback xmlns="">
            <p:pic>
              <p:nvPicPr>
                <p:cNvPr id="167615" name="Freihand 167614">
                  <a:extLst>
                    <a:ext uri="{FF2B5EF4-FFF2-40B4-BE49-F238E27FC236}">
                      <a16:creationId xmlns:a16="http://schemas.microsoft.com/office/drawing/2014/main" id="{08DD97B2-CA88-4735-82E9-222E21D90E8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527837" y="6505365"/>
                  <a:ext cx="69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7616" name="Freihand 167615">
                  <a:extLst>
                    <a:ext uri="{FF2B5EF4-FFF2-40B4-BE49-F238E27FC236}">
                      <a16:creationId xmlns:a16="http://schemas.microsoft.com/office/drawing/2014/main" id="{0B3AF3A6-5204-48B0-B778-0789050EDEA1}"/>
                    </a:ext>
                  </a:extLst>
                </p14:cNvPr>
                <p14:cNvContentPartPr/>
                <p14:nvPr/>
              </p14:nvContentPartPr>
              <p14:xfrm>
                <a:off x="1658877" y="6433725"/>
                <a:ext cx="29880" cy="135720"/>
              </p14:xfrm>
            </p:contentPart>
          </mc:Choice>
          <mc:Fallback xmlns="">
            <p:pic>
              <p:nvPicPr>
                <p:cNvPr id="167616" name="Freihand 167615">
                  <a:extLst>
                    <a:ext uri="{FF2B5EF4-FFF2-40B4-BE49-F238E27FC236}">
                      <a16:creationId xmlns:a16="http://schemas.microsoft.com/office/drawing/2014/main" id="{0B3AF3A6-5204-48B0-B778-0789050EDE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654557" y="6429405"/>
                  <a:ext cx="38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67619" name="Freihand 167618">
                  <a:extLst>
                    <a:ext uri="{FF2B5EF4-FFF2-40B4-BE49-F238E27FC236}">
                      <a16:creationId xmlns:a16="http://schemas.microsoft.com/office/drawing/2014/main" id="{D6D841EF-071C-43C0-9F39-D951E48BCAF1}"/>
                    </a:ext>
                  </a:extLst>
                </p14:cNvPr>
                <p14:cNvContentPartPr/>
                <p14:nvPr/>
              </p14:nvContentPartPr>
              <p14:xfrm>
                <a:off x="1797837" y="6399165"/>
                <a:ext cx="79920" cy="178560"/>
              </p14:xfrm>
            </p:contentPart>
          </mc:Choice>
          <mc:Fallback xmlns="">
            <p:pic>
              <p:nvPicPr>
                <p:cNvPr id="167619" name="Freihand 167618">
                  <a:extLst>
                    <a:ext uri="{FF2B5EF4-FFF2-40B4-BE49-F238E27FC236}">
                      <a16:creationId xmlns:a16="http://schemas.microsoft.com/office/drawing/2014/main" id="{D6D841EF-071C-43C0-9F39-D951E48BCAF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793517" y="6394845"/>
                  <a:ext cx="88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67620" name="Freihand 167619">
                  <a:extLst>
                    <a:ext uri="{FF2B5EF4-FFF2-40B4-BE49-F238E27FC236}">
                      <a16:creationId xmlns:a16="http://schemas.microsoft.com/office/drawing/2014/main" id="{2A7C33F7-BA7F-446A-BD4C-804700797983}"/>
                    </a:ext>
                  </a:extLst>
                </p14:cNvPr>
                <p14:cNvContentPartPr/>
                <p14:nvPr/>
              </p14:nvContentPartPr>
              <p14:xfrm>
                <a:off x="1942557" y="6465765"/>
                <a:ext cx="85680" cy="83880"/>
              </p14:xfrm>
            </p:contentPart>
          </mc:Choice>
          <mc:Fallback xmlns="">
            <p:pic>
              <p:nvPicPr>
                <p:cNvPr id="167620" name="Freihand 167619">
                  <a:extLst>
                    <a:ext uri="{FF2B5EF4-FFF2-40B4-BE49-F238E27FC236}">
                      <a16:creationId xmlns:a16="http://schemas.microsoft.com/office/drawing/2014/main" id="{2A7C33F7-BA7F-446A-BD4C-80470079798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938237" y="6461445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67621" name="Freihand 167620">
                  <a:extLst>
                    <a:ext uri="{FF2B5EF4-FFF2-40B4-BE49-F238E27FC236}">
                      <a16:creationId xmlns:a16="http://schemas.microsoft.com/office/drawing/2014/main" id="{3D92C6B0-D42A-4914-B7A1-CBFE9A74FD86}"/>
                    </a:ext>
                  </a:extLst>
                </p14:cNvPr>
                <p14:cNvContentPartPr/>
                <p14:nvPr/>
              </p14:nvContentPartPr>
              <p14:xfrm>
                <a:off x="2044437" y="6476205"/>
                <a:ext cx="65160" cy="72720"/>
              </p14:xfrm>
            </p:contentPart>
          </mc:Choice>
          <mc:Fallback xmlns="">
            <p:pic>
              <p:nvPicPr>
                <p:cNvPr id="167621" name="Freihand 167620">
                  <a:extLst>
                    <a:ext uri="{FF2B5EF4-FFF2-40B4-BE49-F238E27FC236}">
                      <a16:creationId xmlns:a16="http://schemas.microsoft.com/office/drawing/2014/main" id="{3D92C6B0-D42A-4914-B7A1-CBFE9A74FD8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040117" y="6471885"/>
                  <a:ext cx="73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67622" name="Freihand 167621">
                  <a:extLst>
                    <a:ext uri="{FF2B5EF4-FFF2-40B4-BE49-F238E27FC236}">
                      <a16:creationId xmlns:a16="http://schemas.microsoft.com/office/drawing/2014/main" id="{FBA291F3-E359-436F-92FA-5B9F8DEA2839}"/>
                    </a:ext>
                  </a:extLst>
                </p14:cNvPr>
                <p14:cNvContentPartPr/>
                <p14:nvPr/>
              </p14:nvContentPartPr>
              <p14:xfrm>
                <a:off x="2276997" y="6419685"/>
                <a:ext cx="19440" cy="140040"/>
              </p14:xfrm>
            </p:contentPart>
          </mc:Choice>
          <mc:Fallback xmlns="">
            <p:pic>
              <p:nvPicPr>
                <p:cNvPr id="167622" name="Freihand 167621">
                  <a:extLst>
                    <a:ext uri="{FF2B5EF4-FFF2-40B4-BE49-F238E27FC236}">
                      <a16:creationId xmlns:a16="http://schemas.microsoft.com/office/drawing/2014/main" id="{FBA291F3-E359-436F-92FA-5B9F8DEA283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272677" y="6415365"/>
                  <a:ext cx="28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67623" name="Freihand 167622">
                  <a:extLst>
                    <a:ext uri="{FF2B5EF4-FFF2-40B4-BE49-F238E27FC236}">
                      <a16:creationId xmlns:a16="http://schemas.microsoft.com/office/drawing/2014/main" id="{B368990B-84B4-42E1-A552-69E4337B5584}"/>
                    </a:ext>
                  </a:extLst>
                </p14:cNvPr>
                <p14:cNvContentPartPr/>
                <p14:nvPr/>
              </p14:nvContentPartPr>
              <p14:xfrm>
                <a:off x="2193837" y="6412845"/>
                <a:ext cx="170280" cy="69840"/>
              </p14:xfrm>
            </p:contentPart>
          </mc:Choice>
          <mc:Fallback xmlns="">
            <p:pic>
              <p:nvPicPr>
                <p:cNvPr id="167623" name="Freihand 167622">
                  <a:extLst>
                    <a:ext uri="{FF2B5EF4-FFF2-40B4-BE49-F238E27FC236}">
                      <a16:creationId xmlns:a16="http://schemas.microsoft.com/office/drawing/2014/main" id="{B368990B-84B4-42E1-A552-69E4337B558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189517" y="6408525"/>
                  <a:ext cx="178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67624" name="Freihand 167623">
                  <a:extLst>
                    <a:ext uri="{FF2B5EF4-FFF2-40B4-BE49-F238E27FC236}">
                      <a16:creationId xmlns:a16="http://schemas.microsoft.com/office/drawing/2014/main" id="{A614E627-D76E-46FE-B761-052C3BFB7BCD}"/>
                    </a:ext>
                  </a:extLst>
                </p14:cNvPr>
                <p14:cNvContentPartPr/>
                <p14:nvPr/>
              </p14:nvContentPartPr>
              <p14:xfrm>
                <a:off x="2305077" y="6345165"/>
                <a:ext cx="147240" cy="315360"/>
              </p14:xfrm>
            </p:contentPart>
          </mc:Choice>
          <mc:Fallback xmlns="">
            <p:pic>
              <p:nvPicPr>
                <p:cNvPr id="167624" name="Freihand 167623">
                  <a:extLst>
                    <a:ext uri="{FF2B5EF4-FFF2-40B4-BE49-F238E27FC236}">
                      <a16:creationId xmlns:a16="http://schemas.microsoft.com/office/drawing/2014/main" id="{A614E627-D76E-46FE-B761-052C3BFB7BC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300757" y="6340845"/>
                  <a:ext cx="15588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34" name="Gruppieren 167633">
            <a:extLst>
              <a:ext uri="{FF2B5EF4-FFF2-40B4-BE49-F238E27FC236}">
                <a16:creationId xmlns:a16="http://schemas.microsoft.com/office/drawing/2014/main" id="{6FC5E242-C16A-4C83-83C7-5FC7B72A43B0}"/>
              </a:ext>
            </a:extLst>
          </p:cNvPr>
          <p:cNvGrpSpPr/>
          <p:nvPr/>
        </p:nvGrpSpPr>
        <p:grpSpPr>
          <a:xfrm>
            <a:off x="5042877" y="5553165"/>
            <a:ext cx="596520" cy="213120"/>
            <a:chOff x="5042877" y="5553165"/>
            <a:chExt cx="5965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67626" name="Freihand 167625">
                  <a:extLst>
                    <a:ext uri="{FF2B5EF4-FFF2-40B4-BE49-F238E27FC236}">
                      <a16:creationId xmlns:a16="http://schemas.microsoft.com/office/drawing/2014/main" id="{6E829B5C-7716-46B1-A44F-1A59B32E2595}"/>
                    </a:ext>
                  </a:extLst>
                </p14:cNvPr>
                <p14:cNvContentPartPr/>
                <p14:nvPr/>
              </p14:nvContentPartPr>
              <p14:xfrm>
                <a:off x="5140437" y="5647125"/>
                <a:ext cx="19800" cy="118080"/>
              </p14:xfrm>
            </p:contentPart>
          </mc:Choice>
          <mc:Fallback xmlns="">
            <p:pic>
              <p:nvPicPr>
                <p:cNvPr id="167626" name="Freihand 167625">
                  <a:extLst>
                    <a:ext uri="{FF2B5EF4-FFF2-40B4-BE49-F238E27FC236}">
                      <a16:creationId xmlns:a16="http://schemas.microsoft.com/office/drawing/2014/main" id="{6E829B5C-7716-46B1-A44F-1A59B32E259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136117" y="5642805"/>
                  <a:ext cx="2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67627" name="Freihand 167626">
                  <a:extLst>
                    <a:ext uri="{FF2B5EF4-FFF2-40B4-BE49-F238E27FC236}">
                      <a16:creationId xmlns:a16="http://schemas.microsoft.com/office/drawing/2014/main" id="{F975525C-602C-433E-9BD8-A286429B4F31}"/>
                    </a:ext>
                  </a:extLst>
                </p14:cNvPr>
                <p14:cNvContentPartPr/>
                <p14:nvPr/>
              </p14:nvContentPartPr>
              <p14:xfrm>
                <a:off x="5066997" y="5605365"/>
                <a:ext cx="140400" cy="84240"/>
              </p14:xfrm>
            </p:contentPart>
          </mc:Choice>
          <mc:Fallback xmlns="">
            <p:pic>
              <p:nvPicPr>
                <p:cNvPr id="167627" name="Freihand 167626">
                  <a:extLst>
                    <a:ext uri="{FF2B5EF4-FFF2-40B4-BE49-F238E27FC236}">
                      <a16:creationId xmlns:a16="http://schemas.microsoft.com/office/drawing/2014/main" id="{F975525C-602C-433E-9BD8-A286429B4F3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062677" y="5601045"/>
                  <a:ext cx="149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67629" name="Freihand 167628">
                  <a:extLst>
                    <a:ext uri="{FF2B5EF4-FFF2-40B4-BE49-F238E27FC236}">
                      <a16:creationId xmlns:a16="http://schemas.microsoft.com/office/drawing/2014/main" id="{B89A8A92-DE2D-44F1-8D75-67D448DCD750}"/>
                    </a:ext>
                  </a:extLst>
                </p14:cNvPr>
                <p14:cNvContentPartPr/>
                <p14:nvPr/>
              </p14:nvContentPartPr>
              <p14:xfrm>
                <a:off x="5469477" y="5639565"/>
                <a:ext cx="19800" cy="126720"/>
              </p14:xfrm>
            </p:contentPart>
          </mc:Choice>
          <mc:Fallback xmlns="">
            <p:pic>
              <p:nvPicPr>
                <p:cNvPr id="167629" name="Freihand 167628">
                  <a:extLst>
                    <a:ext uri="{FF2B5EF4-FFF2-40B4-BE49-F238E27FC236}">
                      <a16:creationId xmlns:a16="http://schemas.microsoft.com/office/drawing/2014/main" id="{B89A8A92-DE2D-44F1-8D75-67D448DCD75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465157" y="5635245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67630" name="Freihand 167629">
                  <a:extLst>
                    <a:ext uri="{FF2B5EF4-FFF2-40B4-BE49-F238E27FC236}">
                      <a16:creationId xmlns:a16="http://schemas.microsoft.com/office/drawing/2014/main" id="{317CD390-9916-4816-BC8B-B2B9DB2CE2C3}"/>
                    </a:ext>
                  </a:extLst>
                </p14:cNvPr>
                <p14:cNvContentPartPr/>
                <p14:nvPr/>
              </p14:nvContentPartPr>
              <p14:xfrm>
                <a:off x="5402157" y="5620125"/>
                <a:ext cx="142560" cy="82800"/>
              </p14:xfrm>
            </p:contentPart>
          </mc:Choice>
          <mc:Fallback xmlns="">
            <p:pic>
              <p:nvPicPr>
                <p:cNvPr id="167630" name="Freihand 167629">
                  <a:extLst>
                    <a:ext uri="{FF2B5EF4-FFF2-40B4-BE49-F238E27FC236}">
                      <a16:creationId xmlns:a16="http://schemas.microsoft.com/office/drawing/2014/main" id="{317CD390-9916-4816-BC8B-B2B9DB2CE2C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397837" y="5615805"/>
                  <a:ext cx="15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67632" name="Freihand 167631">
                  <a:extLst>
                    <a:ext uri="{FF2B5EF4-FFF2-40B4-BE49-F238E27FC236}">
                      <a16:creationId xmlns:a16="http://schemas.microsoft.com/office/drawing/2014/main" id="{3344856D-D0E3-484D-BBCB-239F19E8799D}"/>
                    </a:ext>
                  </a:extLst>
                </p14:cNvPr>
                <p14:cNvContentPartPr/>
                <p14:nvPr/>
              </p14:nvContentPartPr>
              <p14:xfrm>
                <a:off x="5042877" y="5575485"/>
                <a:ext cx="214200" cy="144000"/>
              </p14:xfrm>
            </p:contentPart>
          </mc:Choice>
          <mc:Fallback xmlns="">
            <p:pic>
              <p:nvPicPr>
                <p:cNvPr id="167632" name="Freihand 167631">
                  <a:extLst>
                    <a:ext uri="{FF2B5EF4-FFF2-40B4-BE49-F238E27FC236}">
                      <a16:creationId xmlns:a16="http://schemas.microsoft.com/office/drawing/2014/main" id="{3344856D-D0E3-484D-BBCB-239F19E8799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038557" y="5571165"/>
                  <a:ext cx="222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67633" name="Freihand 167632">
                  <a:extLst>
                    <a:ext uri="{FF2B5EF4-FFF2-40B4-BE49-F238E27FC236}">
                      <a16:creationId xmlns:a16="http://schemas.microsoft.com/office/drawing/2014/main" id="{2ED5B379-4C4D-4988-8521-7BC4BF56DC78}"/>
                    </a:ext>
                  </a:extLst>
                </p14:cNvPr>
                <p14:cNvContentPartPr/>
                <p14:nvPr/>
              </p14:nvContentPartPr>
              <p14:xfrm>
                <a:off x="5407557" y="5553165"/>
                <a:ext cx="231840" cy="156600"/>
              </p14:xfrm>
            </p:contentPart>
          </mc:Choice>
          <mc:Fallback xmlns="">
            <p:pic>
              <p:nvPicPr>
                <p:cNvPr id="167633" name="Freihand 167632">
                  <a:extLst>
                    <a:ext uri="{FF2B5EF4-FFF2-40B4-BE49-F238E27FC236}">
                      <a16:creationId xmlns:a16="http://schemas.microsoft.com/office/drawing/2014/main" id="{2ED5B379-4C4D-4988-8521-7BC4BF56DC7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403237" y="5548845"/>
                  <a:ext cx="2404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167635" name="Freihand 167634">
                <a:extLst>
                  <a:ext uri="{FF2B5EF4-FFF2-40B4-BE49-F238E27FC236}">
                    <a16:creationId xmlns:a16="http://schemas.microsoft.com/office/drawing/2014/main" id="{017F1E8D-1B0B-4374-8723-EA3754E756CB}"/>
                  </a:ext>
                </a:extLst>
              </p14:cNvPr>
              <p14:cNvContentPartPr/>
              <p14:nvPr/>
            </p14:nvContentPartPr>
            <p14:xfrm>
              <a:off x="877677" y="2870085"/>
              <a:ext cx="243720" cy="365760"/>
            </p14:xfrm>
          </p:contentPart>
        </mc:Choice>
        <mc:Fallback xmlns="">
          <p:pic>
            <p:nvPicPr>
              <p:cNvPr id="167635" name="Freihand 167634">
                <a:extLst>
                  <a:ext uri="{FF2B5EF4-FFF2-40B4-BE49-F238E27FC236}">
                    <a16:creationId xmlns:a16="http://schemas.microsoft.com/office/drawing/2014/main" id="{017F1E8D-1B0B-4374-8723-EA3754E756CB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873357" y="2865765"/>
                <a:ext cx="2523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639" name="Gruppieren 167638">
            <a:extLst>
              <a:ext uri="{FF2B5EF4-FFF2-40B4-BE49-F238E27FC236}">
                <a16:creationId xmlns:a16="http://schemas.microsoft.com/office/drawing/2014/main" id="{7868F6C4-E5FC-4C48-8E68-1CC2828C9BB3}"/>
              </a:ext>
            </a:extLst>
          </p:cNvPr>
          <p:cNvGrpSpPr/>
          <p:nvPr/>
        </p:nvGrpSpPr>
        <p:grpSpPr>
          <a:xfrm>
            <a:off x="120597" y="2263485"/>
            <a:ext cx="11706480" cy="2780280"/>
            <a:chOff x="120597" y="2263485"/>
            <a:chExt cx="11706480" cy="27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F4C68ACA-FAEA-4A3C-BB3D-C6B4F0AB8257}"/>
                    </a:ext>
                  </a:extLst>
                </p14:cNvPr>
                <p14:cNvContentPartPr/>
                <p14:nvPr/>
              </p14:nvContentPartPr>
              <p14:xfrm>
                <a:off x="3014637" y="2373285"/>
                <a:ext cx="109800" cy="154440"/>
              </p14:xfrm>
            </p:contentPart>
          </mc:Choice>
          <mc:Fallback xmlns=""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F4C68ACA-FAEA-4A3C-BB3D-C6B4F0AB825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010317" y="2368965"/>
                  <a:ext cx="11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BA3CA16A-1479-485A-B29C-65E70CE102F4}"/>
                    </a:ext>
                  </a:extLst>
                </p14:cNvPr>
                <p14:cNvContentPartPr/>
                <p14:nvPr/>
              </p14:nvContentPartPr>
              <p14:xfrm>
                <a:off x="3049917" y="2453205"/>
                <a:ext cx="61920" cy="76320"/>
              </p14:xfrm>
            </p:contentPart>
          </mc:Choice>
          <mc:Fallback xmlns=""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BA3CA16A-1479-485A-B29C-65E70CE102F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045597" y="2448885"/>
                  <a:ext cx="70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3EAD4673-3D85-4907-8143-5CA007E6DB90}"/>
                    </a:ext>
                  </a:extLst>
                </p14:cNvPr>
                <p14:cNvContentPartPr/>
                <p14:nvPr/>
              </p14:nvContentPartPr>
              <p14:xfrm>
                <a:off x="3143877" y="2443845"/>
                <a:ext cx="107280" cy="88200"/>
              </p14:xfrm>
            </p:contentPart>
          </mc:Choice>
          <mc:Fallback xmlns=""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3EAD4673-3D85-4907-8143-5CA007E6DB9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139557" y="2439525"/>
                  <a:ext cx="115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63E01D3E-211E-432D-81A0-FA521FAC1558}"/>
                    </a:ext>
                  </a:extLst>
                </p14:cNvPr>
                <p14:cNvContentPartPr/>
                <p14:nvPr/>
              </p14:nvContentPartPr>
              <p14:xfrm>
                <a:off x="3243957" y="2463645"/>
                <a:ext cx="193680" cy="152280"/>
              </p14:xfrm>
            </p:contentPart>
          </mc:Choice>
          <mc:Fallback xmlns=""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63E01D3E-211E-432D-81A0-FA521FAC155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239637" y="2459325"/>
                  <a:ext cx="20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5128CEB4-0864-4924-8A2D-B4981CEE14F2}"/>
                    </a:ext>
                  </a:extLst>
                </p14:cNvPr>
                <p14:cNvContentPartPr/>
                <p14:nvPr/>
              </p14:nvContentPartPr>
              <p14:xfrm>
                <a:off x="3484437" y="2458245"/>
                <a:ext cx="95400" cy="79920"/>
              </p14:xfrm>
            </p:contentPart>
          </mc:Choice>
          <mc:Fallback xmlns=""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5128CEB4-0864-4924-8A2D-B4981CEE14F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480117" y="2453925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7078" name="Freihand 167077">
                  <a:extLst>
                    <a:ext uri="{FF2B5EF4-FFF2-40B4-BE49-F238E27FC236}">
                      <a16:creationId xmlns:a16="http://schemas.microsoft.com/office/drawing/2014/main" id="{9467E2F7-3529-4AE7-8740-A1173479B536}"/>
                    </a:ext>
                  </a:extLst>
                </p14:cNvPr>
                <p14:cNvContentPartPr/>
                <p14:nvPr/>
              </p14:nvContentPartPr>
              <p14:xfrm>
                <a:off x="3581277" y="2457165"/>
                <a:ext cx="51120" cy="74880"/>
              </p14:xfrm>
            </p:contentPart>
          </mc:Choice>
          <mc:Fallback xmlns="">
            <p:pic>
              <p:nvPicPr>
                <p:cNvPr id="167078" name="Freihand 167077">
                  <a:extLst>
                    <a:ext uri="{FF2B5EF4-FFF2-40B4-BE49-F238E27FC236}">
                      <a16:creationId xmlns:a16="http://schemas.microsoft.com/office/drawing/2014/main" id="{9467E2F7-3529-4AE7-8740-A1173479B53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576957" y="2452845"/>
                  <a:ext cx="59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5274024A-E96D-443B-B26B-1467427DCAE8}"/>
                    </a:ext>
                  </a:extLst>
                </p14:cNvPr>
                <p14:cNvContentPartPr/>
                <p14:nvPr/>
              </p14:nvContentPartPr>
              <p14:xfrm>
                <a:off x="3667317" y="2414325"/>
                <a:ext cx="24840" cy="115560"/>
              </p14:xfrm>
            </p:contentPart>
          </mc:Choice>
          <mc:Fallback xmlns=""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5274024A-E96D-443B-B26B-1467427DCAE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662997" y="2410005"/>
                  <a:ext cx="33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B2ACA8CD-1AC0-42BF-B71C-D258AAC6C1C4}"/>
                    </a:ext>
                  </a:extLst>
                </p14:cNvPr>
                <p14:cNvContentPartPr/>
                <p14:nvPr/>
              </p14:nvContentPartPr>
              <p14:xfrm>
                <a:off x="3705477" y="2477325"/>
                <a:ext cx="156240" cy="49320"/>
              </p14:xfrm>
            </p:contentPart>
          </mc:Choice>
          <mc:Fallback xmlns=""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B2ACA8CD-1AC0-42BF-B71C-D258AAC6C1C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701157" y="2473005"/>
                  <a:ext cx="164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A4BEDDD7-9583-4CCD-840F-76D049B86151}"/>
                    </a:ext>
                  </a:extLst>
                </p14:cNvPr>
                <p14:cNvContentPartPr/>
                <p14:nvPr/>
              </p14:nvContentPartPr>
              <p14:xfrm>
                <a:off x="4027317" y="2465805"/>
                <a:ext cx="87480" cy="68040"/>
              </p14:xfrm>
            </p:contentPart>
          </mc:Choice>
          <mc:Fallback xmlns=""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A4BEDDD7-9583-4CCD-840F-76D049B8615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022997" y="2461485"/>
                  <a:ext cx="96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9137A693-DD2C-48B6-B6AA-1C90A824973C}"/>
                    </a:ext>
                  </a:extLst>
                </p14:cNvPr>
                <p14:cNvContentPartPr/>
                <p14:nvPr/>
              </p14:nvContentPartPr>
              <p14:xfrm>
                <a:off x="4138917" y="2455005"/>
                <a:ext cx="168840" cy="61560"/>
              </p14:xfrm>
            </p:contentPart>
          </mc:Choice>
          <mc:Fallback xmlns=""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9137A693-DD2C-48B6-B6AA-1C90A824973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134597" y="2450685"/>
                  <a:ext cx="17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C5887241-96BD-4DB1-B60A-E33B6D616831}"/>
                    </a:ext>
                  </a:extLst>
                </p14:cNvPr>
                <p14:cNvContentPartPr/>
                <p14:nvPr/>
              </p14:nvContentPartPr>
              <p14:xfrm>
                <a:off x="4310277" y="2456805"/>
                <a:ext cx="83160" cy="60840"/>
              </p14:xfrm>
            </p:contentPart>
          </mc:Choice>
          <mc:Fallback xmlns=""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C5887241-96BD-4DB1-B60A-E33B6D61683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305957" y="2452485"/>
                  <a:ext cx="91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5C68B033-4816-43E3-81DF-156DC7562647}"/>
                    </a:ext>
                  </a:extLst>
                </p14:cNvPr>
                <p14:cNvContentPartPr/>
                <p14:nvPr/>
              </p14:nvContentPartPr>
              <p14:xfrm>
                <a:off x="4408197" y="2455005"/>
                <a:ext cx="229320" cy="49320"/>
              </p14:xfrm>
            </p:contentPart>
          </mc:Choice>
          <mc:Fallback xmlns=""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5C68B033-4816-43E3-81DF-156DC756264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403877" y="2450685"/>
                  <a:ext cx="237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A50D8203-7835-4DA5-8326-DD66BEA0374B}"/>
                    </a:ext>
                  </a:extLst>
                </p14:cNvPr>
                <p14:cNvContentPartPr/>
                <p14:nvPr/>
              </p14:nvContentPartPr>
              <p14:xfrm>
                <a:off x="4667757" y="2467605"/>
                <a:ext cx="92160" cy="115200"/>
              </p14:xfrm>
            </p:contentPart>
          </mc:Choice>
          <mc:Fallback xmlns=""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A50D8203-7835-4DA5-8326-DD66BEA0374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663437" y="2463285"/>
                  <a:ext cx="100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67086" name="Freihand 167085">
                  <a:extLst>
                    <a:ext uri="{FF2B5EF4-FFF2-40B4-BE49-F238E27FC236}">
                      <a16:creationId xmlns:a16="http://schemas.microsoft.com/office/drawing/2014/main" id="{1D50D5D2-6216-42A8-AB39-6BE97DC25F6E}"/>
                    </a:ext>
                  </a:extLst>
                </p14:cNvPr>
                <p14:cNvContentPartPr/>
                <p14:nvPr/>
              </p14:nvContentPartPr>
              <p14:xfrm>
                <a:off x="4785117" y="2390205"/>
                <a:ext cx="133200" cy="136800"/>
              </p14:xfrm>
            </p:contentPart>
          </mc:Choice>
          <mc:Fallback xmlns="">
            <p:pic>
              <p:nvPicPr>
                <p:cNvPr id="167086" name="Freihand 167085">
                  <a:extLst>
                    <a:ext uri="{FF2B5EF4-FFF2-40B4-BE49-F238E27FC236}">
                      <a16:creationId xmlns:a16="http://schemas.microsoft.com/office/drawing/2014/main" id="{1D50D5D2-6216-42A8-AB39-6BE97DC25F6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780797" y="2385885"/>
                  <a:ext cx="14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9D460B32-96EE-4941-8F92-6F13CF2C917F}"/>
                    </a:ext>
                  </a:extLst>
                </p14:cNvPr>
                <p14:cNvContentPartPr/>
                <p14:nvPr/>
              </p14:nvContentPartPr>
              <p14:xfrm>
                <a:off x="4919397" y="2399565"/>
                <a:ext cx="2520" cy="33120"/>
              </p14:xfrm>
            </p:contentPart>
          </mc:Choice>
          <mc:Fallback xmlns=""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9D460B32-96EE-4941-8F92-6F13CF2C917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915077" y="2395245"/>
                  <a:ext cx="11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00575AD9-5C0D-484C-AE34-243BDC73D7C6}"/>
                    </a:ext>
                  </a:extLst>
                </p14:cNvPr>
                <p14:cNvContentPartPr/>
                <p14:nvPr/>
              </p14:nvContentPartPr>
              <p14:xfrm>
                <a:off x="4941717" y="2462565"/>
                <a:ext cx="186120" cy="49320"/>
              </p14:xfrm>
            </p:contentPart>
          </mc:Choice>
          <mc:Fallback xmlns=""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00575AD9-5C0D-484C-AE34-243BDC73D7C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937397" y="2458245"/>
                  <a:ext cx="19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AAFCA860-CB49-4E38-B7A8-FF6DDB3AC360}"/>
                    </a:ext>
                  </a:extLst>
                </p14:cNvPr>
                <p14:cNvContentPartPr/>
                <p14:nvPr/>
              </p14:nvContentPartPr>
              <p14:xfrm>
                <a:off x="5294517" y="2380485"/>
                <a:ext cx="99000" cy="135000"/>
              </p14:xfrm>
            </p:contentPart>
          </mc:Choice>
          <mc:Fallback xmlns=""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AAFCA860-CB49-4E38-B7A8-FF6DDB3AC36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290197" y="2376165"/>
                  <a:ext cx="10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FE37A908-3790-438A-83E8-ADCBBFED8B00}"/>
                    </a:ext>
                  </a:extLst>
                </p14:cNvPr>
                <p14:cNvContentPartPr/>
                <p14:nvPr/>
              </p14:nvContentPartPr>
              <p14:xfrm>
                <a:off x="5390997" y="2455005"/>
                <a:ext cx="69840" cy="147600"/>
              </p14:xfrm>
            </p:contentPart>
          </mc:Choice>
          <mc:Fallback xmlns=""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FE37A908-3790-438A-83E8-ADCBBFED8B0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386677" y="2450685"/>
                  <a:ext cx="78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7CFC045C-326C-4233-B3FF-9C19A1C81A01}"/>
                    </a:ext>
                  </a:extLst>
                </p14:cNvPr>
                <p14:cNvContentPartPr/>
                <p14:nvPr/>
              </p14:nvContentPartPr>
              <p14:xfrm>
                <a:off x="5504037" y="2426925"/>
                <a:ext cx="99360" cy="199080"/>
              </p14:xfrm>
            </p:contentPart>
          </mc:Choice>
          <mc:Fallback xmlns=""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7CFC045C-326C-4233-B3FF-9C19A1C81A0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99717" y="2422605"/>
                  <a:ext cx="108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FF13E2A3-234C-406F-A72A-4EF65BEEEF59}"/>
                    </a:ext>
                  </a:extLst>
                </p14:cNvPr>
                <p14:cNvContentPartPr/>
                <p14:nvPr/>
              </p14:nvContentPartPr>
              <p14:xfrm>
                <a:off x="5607357" y="2335485"/>
                <a:ext cx="305640" cy="183960"/>
              </p14:xfrm>
            </p:contentPart>
          </mc:Choice>
          <mc:Fallback xmlns=""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FF13E2A3-234C-406F-A72A-4EF65BEEEF5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603037" y="2331165"/>
                  <a:ext cx="314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47B7BC8F-EE36-4F54-8BDE-D8AFD5324A70}"/>
                    </a:ext>
                  </a:extLst>
                </p14:cNvPr>
                <p14:cNvContentPartPr/>
                <p14:nvPr/>
              </p14:nvContentPartPr>
              <p14:xfrm>
                <a:off x="5915517" y="2406045"/>
                <a:ext cx="64800" cy="78120"/>
              </p14:xfrm>
            </p:contentPart>
          </mc:Choice>
          <mc:Fallback xmlns=""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47B7BC8F-EE36-4F54-8BDE-D8AFD5324A7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911197" y="2401725"/>
                  <a:ext cx="73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CA700A16-0B17-401D-8E01-87834DBDBAFF}"/>
                    </a:ext>
                  </a:extLst>
                </p14:cNvPr>
                <p14:cNvContentPartPr/>
                <p14:nvPr/>
              </p14:nvContentPartPr>
              <p14:xfrm>
                <a:off x="6009117" y="2357445"/>
                <a:ext cx="30240" cy="119880"/>
              </p14:xfrm>
            </p:contentPart>
          </mc:Choice>
          <mc:Fallback xmlns=""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CA700A16-0B17-401D-8E01-87834DBDBAF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004797" y="2353125"/>
                  <a:ext cx="38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5D5AF337-78BE-40FF-85F4-3AD74D4C73F2}"/>
                    </a:ext>
                  </a:extLst>
                </p14:cNvPr>
                <p14:cNvContentPartPr/>
                <p14:nvPr/>
              </p14:nvContentPartPr>
              <p14:xfrm>
                <a:off x="6066717" y="2405685"/>
                <a:ext cx="63360" cy="69840"/>
              </p14:xfrm>
            </p:contentPart>
          </mc:Choice>
          <mc:Fallback xmlns=""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5D5AF337-78BE-40FF-85F4-3AD74D4C73F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062397" y="2401365"/>
                  <a:ext cx="72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67098" name="Freihand 167097">
                  <a:extLst>
                    <a:ext uri="{FF2B5EF4-FFF2-40B4-BE49-F238E27FC236}">
                      <a16:creationId xmlns:a16="http://schemas.microsoft.com/office/drawing/2014/main" id="{872D3C96-E5E3-4BE4-AB63-9297C5168EAC}"/>
                    </a:ext>
                  </a:extLst>
                </p14:cNvPr>
                <p14:cNvContentPartPr/>
                <p14:nvPr/>
              </p14:nvContentPartPr>
              <p14:xfrm>
                <a:off x="6293517" y="2418645"/>
                <a:ext cx="13320" cy="12240"/>
              </p14:xfrm>
            </p:contentPart>
          </mc:Choice>
          <mc:Fallback xmlns="">
            <p:pic>
              <p:nvPicPr>
                <p:cNvPr id="167098" name="Freihand 167097">
                  <a:extLst>
                    <a:ext uri="{FF2B5EF4-FFF2-40B4-BE49-F238E27FC236}">
                      <a16:creationId xmlns:a16="http://schemas.microsoft.com/office/drawing/2014/main" id="{872D3C96-E5E3-4BE4-AB63-9297C5168EA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289197" y="2414325"/>
                  <a:ext cx="2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F8500F73-F1C0-4C16-8E2F-4E73927B48CD}"/>
                    </a:ext>
                  </a:extLst>
                </p14:cNvPr>
                <p14:cNvContentPartPr/>
                <p14:nvPr/>
              </p14:nvContentPartPr>
              <p14:xfrm>
                <a:off x="6292077" y="2507205"/>
                <a:ext cx="10440" cy="12240"/>
              </p14:xfrm>
            </p:contentPart>
          </mc:Choice>
          <mc:Fallback xmlns=""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F8500F73-F1C0-4C16-8E2F-4E73927B48C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287757" y="2502885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67101" name="Freihand 167100">
                  <a:extLst>
                    <a:ext uri="{FF2B5EF4-FFF2-40B4-BE49-F238E27FC236}">
                      <a16:creationId xmlns:a16="http://schemas.microsoft.com/office/drawing/2014/main" id="{053E388B-CA6E-448C-9031-8C73F23A8D53}"/>
                    </a:ext>
                  </a:extLst>
                </p14:cNvPr>
                <p14:cNvContentPartPr/>
                <p14:nvPr/>
              </p14:nvContentPartPr>
              <p14:xfrm>
                <a:off x="6552717" y="2338725"/>
                <a:ext cx="139680" cy="136440"/>
              </p14:xfrm>
            </p:contentPart>
          </mc:Choice>
          <mc:Fallback xmlns="">
            <p:pic>
              <p:nvPicPr>
                <p:cNvPr id="167101" name="Freihand 167100">
                  <a:extLst>
                    <a:ext uri="{FF2B5EF4-FFF2-40B4-BE49-F238E27FC236}">
                      <a16:creationId xmlns:a16="http://schemas.microsoft.com/office/drawing/2014/main" id="{053E388B-CA6E-448C-9031-8C73F23A8D5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548397" y="2334405"/>
                  <a:ext cx="148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67102" name="Freihand 167101">
                  <a:extLst>
                    <a:ext uri="{FF2B5EF4-FFF2-40B4-BE49-F238E27FC236}">
                      <a16:creationId xmlns:a16="http://schemas.microsoft.com/office/drawing/2014/main" id="{82AE377D-B1F5-4FFD-8362-98385BE0026D}"/>
                    </a:ext>
                  </a:extLst>
                </p14:cNvPr>
                <p14:cNvContentPartPr/>
                <p14:nvPr/>
              </p14:nvContentPartPr>
              <p14:xfrm>
                <a:off x="6687357" y="2404965"/>
                <a:ext cx="100440" cy="75960"/>
              </p14:xfrm>
            </p:contentPart>
          </mc:Choice>
          <mc:Fallback xmlns="">
            <p:pic>
              <p:nvPicPr>
                <p:cNvPr id="167102" name="Freihand 167101">
                  <a:extLst>
                    <a:ext uri="{FF2B5EF4-FFF2-40B4-BE49-F238E27FC236}">
                      <a16:creationId xmlns:a16="http://schemas.microsoft.com/office/drawing/2014/main" id="{82AE377D-B1F5-4FFD-8362-98385BE0026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683037" y="2400645"/>
                  <a:ext cx="10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67103" name="Freihand 167102">
                  <a:extLst>
                    <a:ext uri="{FF2B5EF4-FFF2-40B4-BE49-F238E27FC236}">
                      <a16:creationId xmlns:a16="http://schemas.microsoft.com/office/drawing/2014/main" id="{522C6547-3E0B-414A-A254-BA4E18451F17}"/>
                    </a:ext>
                  </a:extLst>
                </p14:cNvPr>
                <p14:cNvContentPartPr/>
                <p14:nvPr/>
              </p14:nvContentPartPr>
              <p14:xfrm>
                <a:off x="6825957" y="2404245"/>
                <a:ext cx="128880" cy="58680"/>
              </p14:xfrm>
            </p:contentPart>
          </mc:Choice>
          <mc:Fallback xmlns="">
            <p:pic>
              <p:nvPicPr>
                <p:cNvPr id="167103" name="Freihand 167102">
                  <a:extLst>
                    <a:ext uri="{FF2B5EF4-FFF2-40B4-BE49-F238E27FC236}">
                      <a16:creationId xmlns:a16="http://schemas.microsoft.com/office/drawing/2014/main" id="{522C6547-3E0B-414A-A254-BA4E18451F1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821637" y="2399925"/>
                  <a:ext cx="137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42A31F21-0B6E-43F8-8C3E-6C640E626247}"/>
                    </a:ext>
                  </a:extLst>
                </p14:cNvPr>
                <p14:cNvContentPartPr/>
                <p14:nvPr/>
              </p14:nvContentPartPr>
              <p14:xfrm>
                <a:off x="6945117" y="2395245"/>
                <a:ext cx="74520" cy="92160"/>
              </p14:xfrm>
            </p:contentPart>
          </mc:Choice>
          <mc:Fallback xmlns=""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42A31F21-0B6E-43F8-8C3E-6C640E62624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940797" y="2390925"/>
                  <a:ext cx="83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E5C72CB3-0A11-4F84-B3E6-C8838DE50F5E}"/>
                    </a:ext>
                  </a:extLst>
                </p14:cNvPr>
                <p14:cNvContentPartPr/>
                <p14:nvPr/>
              </p14:nvContentPartPr>
              <p14:xfrm>
                <a:off x="7024677" y="2398485"/>
                <a:ext cx="268920" cy="66600"/>
              </p14:xfrm>
            </p:contentPart>
          </mc:Choice>
          <mc:Fallback xmlns=""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E5C72CB3-0A11-4F84-B3E6-C8838DE50F5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020357" y="2394165"/>
                  <a:ext cx="277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0748CF8C-220B-4F8E-8EA2-B762DF740736}"/>
                    </a:ext>
                  </a:extLst>
                </p14:cNvPr>
                <p14:cNvContentPartPr/>
                <p14:nvPr/>
              </p14:nvContentPartPr>
              <p14:xfrm>
                <a:off x="7296117" y="2406405"/>
                <a:ext cx="120600" cy="143640"/>
              </p14:xfrm>
            </p:contentPart>
          </mc:Choice>
          <mc:Fallback xmlns=""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0748CF8C-220B-4F8E-8EA2-B762DF74073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291797" y="2402085"/>
                  <a:ext cx="129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F8CD3B0B-8E45-4C18-A0E5-A7B6A085168D}"/>
                    </a:ext>
                  </a:extLst>
                </p14:cNvPr>
                <p14:cNvContentPartPr/>
                <p14:nvPr/>
              </p14:nvContentPartPr>
              <p14:xfrm>
                <a:off x="7450557" y="2294085"/>
                <a:ext cx="118800" cy="169200"/>
              </p14:xfrm>
            </p:contentPart>
          </mc:Choice>
          <mc:Fallback xmlns=""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F8CD3B0B-8E45-4C18-A0E5-A7B6A085168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446237" y="2289765"/>
                  <a:ext cx="127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D4E4E3E1-5A81-48CB-BBF6-446D9DC98A73}"/>
                    </a:ext>
                  </a:extLst>
                </p14:cNvPr>
                <p14:cNvContentPartPr/>
                <p14:nvPr/>
              </p14:nvContentPartPr>
              <p14:xfrm>
                <a:off x="7578717" y="2329005"/>
                <a:ext cx="7560" cy="41400"/>
              </p14:xfrm>
            </p:contentPart>
          </mc:Choice>
          <mc:Fallback xmlns=""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D4E4E3E1-5A81-48CB-BBF6-446D9DC98A7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574397" y="2324685"/>
                  <a:ext cx="1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1C713169-9FDF-4C47-BC3A-7D449C2FFF3D}"/>
                    </a:ext>
                  </a:extLst>
                </p14:cNvPr>
                <p14:cNvContentPartPr/>
                <p14:nvPr/>
              </p14:nvContentPartPr>
              <p14:xfrm>
                <a:off x="7588797" y="2377605"/>
                <a:ext cx="128160" cy="55800"/>
              </p14:xfrm>
            </p:contentPart>
          </mc:Choice>
          <mc:Fallback xmlns=""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1C713169-9FDF-4C47-BC3A-7D449C2FFF3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584477" y="2373285"/>
                  <a:ext cx="136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0F08387C-F222-4BA8-ADCD-04F11CA8E60E}"/>
                    </a:ext>
                  </a:extLst>
                </p14:cNvPr>
                <p14:cNvContentPartPr/>
                <p14:nvPr/>
              </p14:nvContentPartPr>
              <p14:xfrm>
                <a:off x="7897677" y="2334765"/>
                <a:ext cx="175320" cy="113760"/>
              </p14:xfrm>
            </p:contentPart>
          </mc:Choice>
          <mc:Fallback xmlns=""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0F08387C-F222-4BA8-ADCD-04F11CA8E60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893357" y="2330445"/>
                  <a:ext cx="183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2F773DD5-DE69-4998-B1AA-96BD8E6DDFC8}"/>
                    </a:ext>
                  </a:extLst>
                </p14:cNvPr>
                <p14:cNvContentPartPr/>
                <p14:nvPr/>
              </p14:nvContentPartPr>
              <p14:xfrm>
                <a:off x="8045637" y="2372205"/>
                <a:ext cx="131400" cy="194040"/>
              </p14:xfrm>
            </p:contentPart>
          </mc:Choice>
          <mc:Fallback xmlns=""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2F773DD5-DE69-4998-B1AA-96BD8E6DDFC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041317" y="2367885"/>
                  <a:ext cx="140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67112" name="Freihand 167111">
                  <a:extLst>
                    <a:ext uri="{FF2B5EF4-FFF2-40B4-BE49-F238E27FC236}">
                      <a16:creationId xmlns:a16="http://schemas.microsoft.com/office/drawing/2014/main" id="{502EF40C-416E-47EA-A55F-9972ED2FB8FA}"/>
                    </a:ext>
                  </a:extLst>
                </p14:cNvPr>
                <p14:cNvContentPartPr/>
                <p14:nvPr/>
              </p14:nvContentPartPr>
              <p14:xfrm>
                <a:off x="8207277" y="2383725"/>
                <a:ext cx="189360" cy="56520"/>
              </p14:xfrm>
            </p:contentPart>
          </mc:Choice>
          <mc:Fallback xmlns="">
            <p:pic>
              <p:nvPicPr>
                <p:cNvPr id="167112" name="Freihand 167111">
                  <a:extLst>
                    <a:ext uri="{FF2B5EF4-FFF2-40B4-BE49-F238E27FC236}">
                      <a16:creationId xmlns:a16="http://schemas.microsoft.com/office/drawing/2014/main" id="{502EF40C-416E-47EA-A55F-9972ED2FB8F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202957" y="2379405"/>
                  <a:ext cx="198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7D660BCF-750C-492B-99E8-1D596F021A70}"/>
                    </a:ext>
                  </a:extLst>
                </p14:cNvPr>
                <p14:cNvContentPartPr/>
                <p14:nvPr/>
              </p14:nvContentPartPr>
              <p14:xfrm>
                <a:off x="8440557" y="2329365"/>
                <a:ext cx="134640" cy="106200"/>
              </p14:xfrm>
            </p:contentPart>
          </mc:Choice>
          <mc:Fallback xmlns=""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7D660BCF-750C-492B-99E8-1D596F021A7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436237" y="2325045"/>
                  <a:ext cx="143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375E8A41-59CC-470B-BA4A-DAAB1F96B614}"/>
                    </a:ext>
                  </a:extLst>
                </p14:cNvPr>
                <p14:cNvContentPartPr/>
                <p14:nvPr/>
              </p14:nvContentPartPr>
              <p14:xfrm>
                <a:off x="8566197" y="2373285"/>
                <a:ext cx="72000" cy="56520"/>
              </p14:xfrm>
            </p:contentPart>
          </mc:Choice>
          <mc:Fallback xmlns=""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375E8A41-59CC-470B-BA4A-DAAB1F96B61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561877" y="2368965"/>
                  <a:ext cx="80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67117" name="Freihand 167116">
                  <a:extLst>
                    <a:ext uri="{FF2B5EF4-FFF2-40B4-BE49-F238E27FC236}">
                      <a16:creationId xmlns:a16="http://schemas.microsoft.com/office/drawing/2014/main" id="{2C0A23A3-EDE2-4FFB-A675-FEE872C72F19}"/>
                    </a:ext>
                  </a:extLst>
                </p14:cNvPr>
                <p14:cNvContentPartPr/>
                <p14:nvPr/>
              </p14:nvContentPartPr>
              <p14:xfrm>
                <a:off x="8782917" y="2371845"/>
                <a:ext cx="98280" cy="207720"/>
              </p14:xfrm>
            </p:contentPart>
          </mc:Choice>
          <mc:Fallback xmlns="">
            <p:pic>
              <p:nvPicPr>
                <p:cNvPr id="167117" name="Freihand 167116">
                  <a:extLst>
                    <a:ext uri="{FF2B5EF4-FFF2-40B4-BE49-F238E27FC236}">
                      <a16:creationId xmlns:a16="http://schemas.microsoft.com/office/drawing/2014/main" id="{2C0A23A3-EDE2-4FFB-A675-FEE872C72F1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778597" y="2367525"/>
                  <a:ext cx="106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A2FA5AED-DD79-4599-BFEA-5E2B75E1A07E}"/>
                    </a:ext>
                  </a:extLst>
                </p14:cNvPr>
                <p14:cNvContentPartPr/>
                <p14:nvPr/>
              </p14:nvContentPartPr>
              <p14:xfrm>
                <a:off x="8894157" y="2386965"/>
                <a:ext cx="70560" cy="61560"/>
              </p14:xfrm>
            </p:contentPart>
          </mc:Choice>
          <mc:Fallback xmlns=""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A2FA5AED-DD79-4599-BFEA-5E2B75E1A07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889837" y="2382645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59331353-C71E-4E55-968E-8A70D180BD56}"/>
                    </a:ext>
                  </a:extLst>
                </p14:cNvPr>
                <p14:cNvContentPartPr/>
                <p14:nvPr/>
              </p14:nvContentPartPr>
              <p14:xfrm>
                <a:off x="8981997" y="2358525"/>
                <a:ext cx="104760" cy="103680"/>
              </p14:xfrm>
            </p:contentPart>
          </mc:Choice>
          <mc:Fallback xmlns=""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59331353-C71E-4E55-968E-8A70D180BD5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977677" y="2354205"/>
                  <a:ext cx="113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756B5A9D-6F1F-4341-9747-FC835A5F23A3}"/>
                    </a:ext>
                  </a:extLst>
                </p14:cNvPr>
                <p14:cNvContentPartPr/>
                <p14:nvPr/>
              </p14:nvContentPartPr>
              <p14:xfrm>
                <a:off x="9098997" y="2366445"/>
                <a:ext cx="29880" cy="90360"/>
              </p14:xfrm>
            </p:contentPart>
          </mc:Choice>
          <mc:Fallback xmlns=""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756B5A9D-6F1F-4341-9747-FC835A5F23A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094677" y="2362125"/>
                  <a:ext cx="3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181EC4C8-2137-42FA-88F6-B9273A07C022}"/>
                    </a:ext>
                  </a:extLst>
                </p14:cNvPr>
                <p14:cNvContentPartPr/>
                <p14:nvPr/>
              </p14:nvContentPartPr>
              <p14:xfrm>
                <a:off x="9145437" y="2263485"/>
                <a:ext cx="122760" cy="199440"/>
              </p14:xfrm>
            </p:contentPart>
          </mc:Choice>
          <mc:Fallback xmlns=""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181EC4C8-2137-42FA-88F6-B9273A07C02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141117" y="2259165"/>
                  <a:ext cx="131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67122" name="Freihand 167121">
                  <a:extLst>
                    <a:ext uri="{FF2B5EF4-FFF2-40B4-BE49-F238E27FC236}">
                      <a16:creationId xmlns:a16="http://schemas.microsoft.com/office/drawing/2014/main" id="{788BD7D2-FE72-47A2-923A-B8BF642A643E}"/>
                    </a:ext>
                  </a:extLst>
                </p14:cNvPr>
                <p14:cNvContentPartPr/>
                <p14:nvPr/>
              </p14:nvContentPartPr>
              <p14:xfrm>
                <a:off x="9259917" y="2305965"/>
                <a:ext cx="11160" cy="25920"/>
              </p14:xfrm>
            </p:contentPart>
          </mc:Choice>
          <mc:Fallback xmlns="">
            <p:pic>
              <p:nvPicPr>
                <p:cNvPr id="167122" name="Freihand 167121">
                  <a:extLst>
                    <a:ext uri="{FF2B5EF4-FFF2-40B4-BE49-F238E27FC236}">
                      <a16:creationId xmlns:a16="http://schemas.microsoft.com/office/drawing/2014/main" id="{788BD7D2-FE72-47A2-923A-B8BF642A643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255597" y="2301645"/>
                  <a:ext cx="1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EC390BDE-0D60-48E9-8A47-7598F0600AAE}"/>
                    </a:ext>
                  </a:extLst>
                </p14:cNvPr>
                <p14:cNvContentPartPr/>
                <p14:nvPr/>
              </p14:nvContentPartPr>
              <p14:xfrm>
                <a:off x="9296637" y="2337285"/>
                <a:ext cx="176760" cy="93240"/>
              </p14:xfrm>
            </p:contentPart>
          </mc:Choice>
          <mc:Fallback xmlns=""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EC390BDE-0D60-48E9-8A47-7598F0600AA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292317" y="2332965"/>
                  <a:ext cx="185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67124" name="Freihand 167123">
                  <a:extLst>
                    <a:ext uri="{FF2B5EF4-FFF2-40B4-BE49-F238E27FC236}">
                      <a16:creationId xmlns:a16="http://schemas.microsoft.com/office/drawing/2014/main" id="{98C11416-C7B3-4980-AE64-E71C9C65CDE2}"/>
                    </a:ext>
                  </a:extLst>
                </p14:cNvPr>
                <p14:cNvContentPartPr/>
                <p14:nvPr/>
              </p14:nvContentPartPr>
              <p14:xfrm>
                <a:off x="9496077" y="2276805"/>
                <a:ext cx="28800" cy="180720"/>
              </p14:xfrm>
            </p:contentPart>
          </mc:Choice>
          <mc:Fallback xmlns="">
            <p:pic>
              <p:nvPicPr>
                <p:cNvPr id="167124" name="Freihand 167123">
                  <a:extLst>
                    <a:ext uri="{FF2B5EF4-FFF2-40B4-BE49-F238E27FC236}">
                      <a16:creationId xmlns:a16="http://schemas.microsoft.com/office/drawing/2014/main" id="{98C11416-C7B3-4980-AE64-E71C9C65CDE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491757" y="2272485"/>
                  <a:ext cx="37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67125" name="Freihand 167124">
                  <a:extLst>
                    <a:ext uri="{FF2B5EF4-FFF2-40B4-BE49-F238E27FC236}">
                      <a16:creationId xmlns:a16="http://schemas.microsoft.com/office/drawing/2014/main" id="{F596F897-934E-4469-B5EA-208EE2F95A4A}"/>
                    </a:ext>
                  </a:extLst>
                </p14:cNvPr>
                <p14:cNvContentPartPr/>
                <p14:nvPr/>
              </p14:nvContentPartPr>
              <p14:xfrm>
                <a:off x="9565197" y="2366445"/>
                <a:ext cx="74520" cy="218520"/>
              </p14:xfrm>
            </p:contentPart>
          </mc:Choice>
          <mc:Fallback xmlns="">
            <p:pic>
              <p:nvPicPr>
                <p:cNvPr id="167125" name="Freihand 167124">
                  <a:extLst>
                    <a:ext uri="{FF2B5EF4-FFF2-40B4-BE49-F238E27FC236}">
                      <a16:creationId xmlns:a16="http://schemas.microsoft.com/office/drawing/2014/main" id="{F596F897-934E-4469-B5EA-208EE2F95A4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560877" y="2362125"/>
                  <a:ext cx="83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67126" name="Freihand 167125">
                  <a:extLst>
                    <a:ext uri="{FF2B5EF4-FFF2-40B4-BE49-F238E27FC236}">
                      <a16:creationId xmlns:a16="http://schemas.microsoft.com/office/drawing/2014/main" id="{3E645E1A-5C4D-452B-A915-7878AE2F4BAB}"/>
                    </a:ext>
                  </a:extLst>
                </p14:cNvPr>
                <p14:cNvContentPartPr/>
                <p14:nvPr/>
              </p14:nvContentPartPr>
              <p14:xfrm>
                <a:off x="9789477" y="2382285"/>
                <a:ext cx="173160" cy="61200"/>
              </p14:xfrm>
            </p:contentPart>
          </mc:Choice>
          <mc:Fallback xmlns="">
            <p:pic>
              <p:nvPicPr>
                <p:cNvPr id="167126" name="Freihand 167125">
                  <a:extLst>
                    <a:ext uri="{FF2B5EF4-FFF2-40B4-BE49-F238E27FC236}">
                      <a16:creationId xmlns:a16="http://schemas.microsoft.com/office/drawing/2014/main" id="{3E645E1A-5C4D-452B-A915-7878AE2F4BA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785157" y="2377965"/>
                  <a:ext cx="181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67127" name="Freihand 167126">
                  <a:extLst>
                    <a:ext uri="{FF2B5EF4-FFF2-40B4-BE49-F238E27FC236}">
                      <a16:creationId xmlns:a16="http://schemas.microsoft.com/office/drawing/2014/main" id="{ABF5C436-BF88-4DAF-ADB4-34EE9848F9E0}"/>
                    </a:ext>
                  </a:extLst>
                </p14:cNvPr>
                <p14:cNvContentPartPr/>
                <p14:nvPr/>
              </p14:nvContentPartPr>
              <p14:xfrm>
                <a:off x="10131837" y="2379405"/>
                <a:ext cx="160200" cy="63720"/>
              </p14:xfrm>
            </p:contentPart>
          </mc:Choice>
          <mc:Fallback xmlns="">
            <p:pic>
              <p:nvPicPr>
                <p:cNvPr id="167127" name="Freihand 167126">
                  <a:extLst>
                    <a:ext uri="{FF2B5EF4-FFF2-40B4-BE49-F238E27FC236}">
                      <a16:creationId xmlns:a16="http://schemas.microsoft.com/office/drawing/2014/main" id="{ABF5C436-BF88-4DAF-ADB4-34EE9848F9E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127517" y="2375085"/>
                  <a:ext cx="168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67128" name="Freihand 167127">
                  <a:extLst>
                    <a:ext uri="{FF2B5EF4-FFF2-40B4-BE49-F238E27FC236}">
                      <a16:creationId xmlns:a16="http://schemas.microsoft.com/office/drawing/2014/main" id="{595ABFAD-1578-42CB-9925-0682F1F82518}"/>
                    </a:ext>
                  </a:extLst>
                </p14:cNvPr>
                <p14:cNvContentPartPr/>
                <p14:nvPr/>
              </p14:nvContentPartPr>
              <p14:xfrm>
                <a:off x="10286997" y="2323965"/>
                <a:ext cx="9000" cy="18720"/>
              </p14:xfrm>
            </p:contentPart>
          </mc:Choice>
          <mc:Fallback xmlns="">
            <p:pic>
              <p:nvPicPr>
                <p:cNvPr id="167128" name="Freihand 167127">
                  <a:extLst>
                    <a:ext uri="{FF2B5EF4-FFF2-40B4-BE49-F238E27FC236}">
                      <a16:creationId xmlns:a16="http://schemas.microsoft.com/office/drawing/2014/main" id="{595ABFAD-1578-42CB-9925-0682F1F8251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282677" y="2319645"/>
                  <a:ext cx="17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67129" name="Freihand 167128">
                  <a:extLst>
                    <a:ext uri="{FF2B5EF4-FFF2-40B4-BE49-F238E27FC236}">
                      <a16:creationId xmlns:a16="http://schemas.microsoft.com/office/drawing/2014/main" id="{18FF0448-8B93-408F-A5F7-EC9BAA69A62C}"/>
                    </a:ext>
                  </a:extLst>
                </p14:cNvPr>
                <p14:cNvContentPartPr/>
                <p14:nvPr/>
              </p14:nvContentPartPr>
              <p14:xfrm>
                <a:off x="10326237" y="2369325"/>
                <a:ext cx="100080" cy="62640"/>
              </p14:xfrm>
            </p:contentPart>
          </mc:Choice>
          <mc:Fallback xmlns="">
            <p:pic>
              <p:nvPicPr>
                <p:cNvPr id="167129" name="Freihand 167128">
                  <a:extLst>
                    <a:ext uri="{FF2B5EF4-FFF2-40B4-BE49-F238E27FC236}">
                      <a16:creationId xmlns:a16="http://schemas.microsoft.com/office/drawing/2014/main" id="{18FF0448-8B93-408F-A5F7-EC9BAA69A62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321917" y="2365005"/>
                  <a:ext cx="10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67130" name="Freihand 167129">
                  <a:extLst>
                    <a:ext uri="{FF2B5EF4-FFF2-40B4-BE49-F238E27FC236}">
                      <a16:creationId xmlns:a16="http://schemas.microsoft.com/office/drawing/2014/main" id="{071537DC-8ACE-456E-95F6-A5E3E1B56E19}"/>
                    </a:ext>
                  </a:extLst>
                </p14:cNvPr>
                <p14:cNvContentPartPr/>
                <p14:nvPr/>
              </p14:nvContentPartPr>
              <p14:xfrm>
                <a:off x="10449357" y="2370045"/>
                <a:ext cx="319320" cy="60840"/>
              </p14:xfrm>
            </p:contentPart>
          </mc:Choice>
          <mc:Fallback xmlns="">
            <p:pic>
              <p:nvPicPr>
                <p:cNvPr id="167130" name="Freihand 167129">
                  <a:extLst>
                    <a:ext uri="{FF2B5EF4-FFF2-40B4-BE49-F238E27FC236}">
                      <a16:creationId xmlns:a16="http://schemas.microsoft.com/office/drawing/2014/main" id="{071537DC-8ACE-456E-95F6-A5E3E1B56E1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445037" y="2365725"/>
                  <a:ext cx="327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67131" name="Freihand 167130">
                  <a:extLst>
                    <a:ext uri="{FF2B5EF4-FFF2-40B4-BE49-F238E27FC236}">
                      <a16:creationId xmlns:a16="http://schemas.microsoft.com/office/drawing/2014/main" id="{430D31F1-BF36-40B3-9079-07224C66D1D9}"/>
                    </a:ext>
                  </a:extLst>
                </p14:cNvPr>
                <p14:cNvContentPartPr/>
                <p14:nvPr/>
              </p14:nvContentPartPr>
              <p14:xfrm>
                <a:off x="10815837" y="2346645"/>
                <a:ext cx="110880" cy="87840"/>
              </p14:xfrm>
            </p:contentPart>
          </mc:Choice>
          <mc:Fallback xmlns="">
            <p:pic>
              <p:nvPicPr>
                <p:cNvPr id="167131" name="Freihand 167130">
                  <a:extLst>
                    <a:ext uri="{FF2B5EF4-FFF2-40B4-BE49-F238E27FC236}">
                      <a16:creationId xmlns:a16="http://schemas.microsoft.com/office/drawing/2014/main" id="{430D31F1-BF36-40B3-9079-07224C66D1D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811517" y="2342325"/>
                  <a:ext cx="11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E053EE91-DBA1-4471-8744-D520A9CBF397}"/>
                    </a:ext>
                  </a:extLst>
                </p14:cNvPr>
                <p14:cNvContentPartPr/>
                <p14:nvPr/>
              </p14:nvContentPartPr>
              <p14:xfrm>
                <a:off x="9645117" y="3227925"/>
                <a:ext cx="14400" cy="76320"/>
              </p14:xfrm>
            </p:contentPart>
          </mc:Choice>
          <mc:Fallback xmlns=""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E053EE91-DBA1-4471-8744-D520A9CBF39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640797" y="3223605"/>
                  <a:ext cx="23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FD1020DA-BD85-4C05-9DC2-44E66D3C2B17}"/>
                    </a:ext>
                  </a:extLst>
                </p14:cNvPr>
                <p14:cNvContentPartPr/>
                <p14:nvPr/>
              </p14:nvContentPartPr>
              <p14:xfrm>
                <a:off x="9647277" y="3185445"/>
                <a:ext cx="38160" cy="36360"/>
              </p14:xfrm>
            </p:contentPart>
          </mc:Choice>
          <mc:Fallback xmlns=""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FD1020DA-BD85-4C05-9DC2-44E66D3C2B17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642957" y="3181125"/>
                  <a:ext cx="4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4E4CB7DC-3BA4-47FE-A438-CF135671A3F8}"/>
                    </a:ext>
                  </a:extLst>
                </p14:cNvPr>
                <p14:cNvContentPartPr/>
                <p14:nvPr/>
              </p14:nvContentPartPr>
              <p14:xfrm>
                <a:off x="9706317" y="3222165"/>
                <a:ext cx="91800" cy="79200"/>
              </p14:xfrm>
            </p:contentPart>
          </mc:Choice>
          <mc:Fallback xmlns=""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4E4CB7DC-3BA4-47FE-A438-CF135671A3F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9701997" y="3217845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67208" name="Freihand 167207">
                  <a:extLst>
                    <a:ext uri="{FF2B5EF4-FFF2-40B4-BE49-F238E27FC236}">
                      <a16:creationId xmlns:a16="http://schemas.microsoft.com/office/drawing/2014/main" id="{AAAEBA4A-E6E2-430D-9319-F2B7C756D1D2}"/>
                    </a:ext>
                  </a:extLst>
                </p14:cNvPr>
                <p14:cNvContentPartPr/>
                <p14:nvPr/>
              </p14:nvContentPartPr>
              <p14:xfrm>
                <a:off x="9938877" y="3207045"/>
                <a:ext cx="363600" cy="112320"/>
              </p14:xfrm>
            </p:contentPart>
          </mc:Choice>
          <mc:Fallback xmlns="">
            <p:pic>
              <p:nvPicPr>
                <p:cNvPr id="167208" name="Freihand 167207">
                  <a:extLst>
                    <a:ext uri="{FF2B5EF4-FFF2-40B4-BE49-F238E27FC236}">
                      <a16:creationId xmlns:a16="http://schemas.microsoft.com/office/drawing/2014/main" id="{AAAEBA4A-E6E2-430D-9319-F2B7C756D1D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934557" y="3202725"/>
                  <a:ext cx="372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67209" name="Freihand 167208">
                  <a:extLst>
                    <a:ext uri="{FF2B5EF4-FFF2-40B4-BE49-F238E27FC236}">
                      <a16:creationId xmlns:a16="http://schemas.microsoft.com/office/drawing/2014/main" id="{49224579-94DC-46E2-8493-EA178A6DCDF8}"/>
                    </a:ext>
                  </a:extLst>
                </p14:cNvPr>
                <p14:cNvContentPartPr/>
                <p14:nvPr/>
              </p14:nvContentPartPr>
              <p14:xfrm>
                <a:off x="10326957" y="3177165"/>
                <a:ext cx="239400" cy="208800"/>
              </p14:xfrm>
            </p:contentPart>
          </mc:Choice>
          <mc:Fallback xmlns="">
            <p:pic>
              <p:nvPicPr>
                <p:cNvPr id="167209" name="Freihand 167208">
                  <a:extLst>
                    <a:ext uri="{FF2B5EF4-FFF2-40B4-BE49-F238E27FC236}">
                      <a16:creationId xmlns:a16="http://schemas.microsoft.com/office/drawing/2014/main" id="{49224579-94DC-46E2-8493-EA178A6DCDF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322637" y="3172845"/>
                  <a:ext cx="248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67212" name="Freihand 167211">
                  <a:extLst>
                    <a:ext uri="{FF2B5EF4-FFF2-40B4-BE49-F238E27FC236}">
                      <a16:creationId xmlns:a16="http://schemas.microsoft.com/office/drawing/2014/main" id="{B00BD780-70AD-46A7-9925-FC9146ABB9FA}"/>
                    </a:ext>
                  </a:extLst>
                </p14:cNvPr>
                <p14:cNvContentPartPr/>
                <p14:nvPr/>
              </p14:nvContentPartPr>
              <p14:xfrm>
                <a:off x="10716477" y="3132885"/>
                <a:ext cx="82440" cy="96480"/>
              </p14:xfrm>
            </p:contentPart>
          </mc:Choice>
          <mc:Fallback xmlns="">
            <p:pic>
              <p:nvPicPr>
                <p:cNvPr id="167212" name="Freihand 167211">
                  <a:extLst>
                    <a:ext uri="{FF2B5EF4-FFF2-40B4-BE49-F238E27FC236}">
                      <a16:creationId xmlns:a16="http://schemas.microsoft.com/office/drawing/2014/main" id="{B00BD780-70AD-46A7-9925-FC9146ABB9F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712157" y="3128565"/>
                  <a:ext cx="91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67213" name="Freihand 167212">
                  <a:extLst>
                    <a:ext uri="{FF2B5EF4-FFF2-40B4-BE49-F238E27FC236}">
                      <a16:creationId xmlns:a16="http://schemas.microsoft.com/office/drawing/2014/main" id="{A8DA0C22-AA9D-43EF-B6EA-990D0C4EE636}"/>
                    </a:ext>
                  </a:extLst>
                </p14:cNvPr>
                <p14:cNvContentPartPr/>
                <p14:nvPr/>
              </p14:nvContentPartPr>
              <p14:xfrm>
                <a:off x="10812597" y="3157365"/>
                <a:ext cx="130680" cy="47880"/>
              </p14:xfrm>
            </p:contentPart>
          </mc:Choice>
          <mc:Fallback xmlns="">
            <p:pic>
              <p:nvPicPr>
                <p:cNvPr id="167213" name="Freihand 167212">
                  <a:extLst>
                    <a:ext uri="{FF2B5EF4-FFF2-40B4-BE49-F238E27FC236}">
                      <a16:creationId xmlns:a16="http://schemas.microsoft.com/office/drawing/2014/main" id="{A8DA0C22-AA9D-43EF-B6EA-990D0C4EE63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808277" y="3153045"/>
                  <a:ext cx="13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67214" name="Freihand 167213">
                  <a:extLst>
                    <a:ext uri="{FF2B5EF4-FFF2-40B4-BE49-F238E27FC236}">
                      <a16:creationId xmlns:a16="http://schemas.microsoft.com/office/drawing/2014/main" id="{7229190B-6E8A-4EC5-8EB0-D0828F39128B}"/>
                    </a:ext>
                  </a:extLst>
                </p14:cNvPr>
                <p14:cNvContentPartPr/>
                <p14:nvPr/>
              </p14:nvContentPartPr>
              <p14:xfrm>
                <a:off x="10977117" y="3153765"/>
                <a:ext cx="69120" cy="72000"/>
              </p14:xfrm>
            </p:contentPart>
          </mc:Choice>
          <mc:Fallback xmlns="">
            <p:pic>
              <p:nvPicPr>
                <p:cNvPr id="167214" name="Freihand 167213">
                  <a:extLst>
                    <a:ext uri="{FF2B5EF4-FFF2-40B4-BE49-F238E27FC236}">
                      <a16:creationId xmlns:a16="http://schemas.microsoft.com/office/drawing/2014/main" id="{7229190B-6E8A-4EC5-8EB0-D0828F39128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972797" y="3149445"/>
                  <a:ext cx="77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67215" name="Freihand 167214">
                  <a:extLst>
                    <a:ext uri="{FF2B5EF4-FFF2-40B4-BE49-F238E27FC236}">
                      <a16:creationId xmlns:a16="http://schemas.microsoft.com/office/drawing/2014/main" id="{DEE98EB1-1C79-409A-BA8A-C2D0FC3CEFB1}"/>
                    </a:ext>
                  </a:extLst>
                </p14:cNvPr>
                <p14:cNvContentPartPr/>
                <p14:nvPr/>
              </p14:nvContentPartPr>
              <p14:xfrm>
                <a:off x="11044077" y="3144765"/>
                <a:ext cx="212760" cy="69120"/>
              </p14:xfrm>
            </p:contentPart>
          </mc:Choice>
          <mc:Fallback xmlns="">
            <p:pic>
              <p:nvPicPr>
                <p:cNvPr id="167215" name="Freihand 167214">
                  <a:extLst>
                    <a:ext uri="{FF2B5EF4-FFF2-40B4-BE49-F238E27FC236}">
                      <a16:creationId xmlns:a16="http://schemas.microsoft.com/office/drawing/2014/main" id="{DEE98EB1-1C79-409A-BA8A-C2D0FC3CEFB1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039757" y="3140445"/>
                  <a:ext cx="221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67216" name="Freihand 167215">
                  <a:extLst>
                    <a:ext uri="{FF2B5EF4-FFF2-40B4-BE49-F238E27FC236}">
                      <a16:creationId xmlns:a16="http://schemas.microsoft.com/office/drawing/2014/main" id="{A6F0F473-96E6-48FB-8895-0DBA5A26D82F}"/>
                    </a:ext>
                  </a:extLst>
                </p14:cNvPr>
                <p14:cNvContentPartPr/>
                <p14:nvPr/>
              </p14:nvContentPartPr>
              <p14:xfrm>
                <a:off x="11242437" y="3156645"/>
                <a:ext cx="111240" cy="169920"/>
              </p14:xfrm>
            </p:contentPart>
          </mc:Choice>
          <mc:Fallback xmlns="">
            <p:pic>
              <p:nvPicPr>
                <p:cNvPr id="167216" name="Freihand 167215">
                  <a:extLst>
                    <a:ext uri="{FF2B5EF4-FFF2-40B4-BE49-F238E27FC236}">
                      <a16:creationId xmlns:a16="http://schemas.microsoft.com/office/drawing/2014/main" id="{A6F0F473-96E6-48FB-8895-0DBA5A26D82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238117" y="3152325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67217" name="Freihand 167216">
                  <a:extLst>
                    <a:ext uri="{FF2B5EF4-FFF2-40B4-BE49-F238E27FC236}">
                      <a16:creationId xmlns:a16="http://schemas.microsoft.com/office/drawing/2014/main" id="{1DAF2688-6FE9-47AC-865C-60CCB2BD02E1}"/>
                    </a:ext>
                  </a:extLst>
                </p14:cNvPr>
                <p14:cNvContentPartPr/>
                <p14:nvPr/>
              </p14:nvContentPartPr>
              <p14:xfrm>
                <a:off x="11384997" y="3065925"/>
                <a:ext cx="137880" cy="159120"/>
              </p14:xfrm>
            </p:contentPart>
          </mc:Choice>
          <mc:Fallback xmlns="">
            <p:pic>
              <p:nvPicPr>
                <p:cNvPr id="167217" name="Freihand 167216">
                  <a:extLst>
                    <a:ext uri="{FF2B5EF4-FFF2-40B4-BE49-F238E27FC236}">
                      <a16:creationId xmlns:a16="http://schemas.microsoft.com/office/drawing/2014/main" id="{1DAF2688-6FE9-47AC-865C-60CCB2BD02E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380677" y="3061605"/>
                  <a:ext cx="14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67218" name="Freihand 167217">
                  <a:extLst>
                    <a:ext uri="{FF2B5EF4-FFF2-40B4-BE49-F238E27FC236}">
                      <a16:creationId xmlns:a16="http://schemas.microsoft.com/office/drawing/2014/main" id="{07C094E6-9D53-4B43-B440-D80963546F4F}"/>
                    </a:ext>
                  </a:extLst>
                </p14:cNvPr>
                <p14:cNvContentPartPr/>
                <p14:nvPr/>
              </p14:nvContentPartPr>
              <p14:xfrm>
                <a:off x="11531517" y="3072405"/>
                <a:ext cx="5760" cy="34920"/>
              </p14:xfrm>
            </p:contentPart>
          </mc:Choice>
          <mc:Fallback xmlns="">
            <p:pic>
              <p:nvPicPr>
                <p:cNvPr id="167218" name="Freihand 167217">
                  <a:extLst>
                    <a:ext uri="{FF2B5EF4-FFF2-40B4-BE49-F238E27FC236}">
                      <a16:creationId xmlns:a16="http://schemas.microsoft.com/office/drawing/2014/main" id="{07C094E6-9D53-4B43-B440-D80963546F4F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527197" y="3068085"/>
                  <a:ext cx="14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67219" name="Freihand 167218">
                  <a:extLst>
                    <a:ext uri="{FF2B5EF4-FFF2-40B4-BE49-F238E27FC236}">
                      <a16:creationId xmlns:a16="http://schemas.microsoft.com/office/drawing/2014/main" id="{8E14D7FD-865F-4AAE-B310-03B8BBA8D48E}"/>
                    </a:ext>
                  </a:extLst>
                </p14:cNvPr>
                <p14:cNvContentPartPr/>
                <p14:nvPr/>
              </p14:nvContentPartPr>
              <p14:xfrm>
                <a:off x="11539077" y="3127125"/>
                <a:ext cx="191880" cy="67320"/>
              </p14:xfrm>
            </p:contentPart>
          </mc:Choice>
          <mc:Fallback xmlns="">
            <p:pic>
              <p:nvPicPr>
                <p:cNvPr id="167219" name="Freihand 167218">
                  <a:extLst>
                    <a:ext uri="{FF2B5EF4-FFF2-40B4-BE49-F238E27FC236}">
                      <a16:creationId xmlns:a16="http://schemas.microsoft.com/office/drawing/2014/main" id="{8E14D7FD-865F-4AAE-B310-03B8BBA8D48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534757" y="3122805"/>
                  <a:ext cx="200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67220" name="Freihand 167219">
                  <a:extLst>
                    <a:ext uri="{FF2B5EF4-FFF2-40B4-BE49-F238E27FC236}">
                      <a16:creationId xmlns:a16="http://schemas.microsoft.com/office/drawing/2014/main" id="{B5ADFE24-6375-4CB1-87DC-8A0E2C4C3E2A}"/>
                    </a:ext>
                  </a:extLst>
                </p14:cNvPr>
                <p14:cNvContentPartPr/>
                <p14:nvPr/>
              </p14:nvContentPartPr>
              <p14:xfrm>
                <a:off x="11771997" y="3021285"/>
                <a:ext cx="55080" cy="96840"/>
              </p14:xfrm>
            </p:contentPart>
          </mc:Choice>
          <mc:Fallback xmlns="">
            <p:pic>
              <p:nvPicPr>
                <p:cNvPr id="167220" name="Freihand 167219">
                  <a:extLst>
                    <a:ext uri="{FF2B5EF4-FFF2-40B4-BE49-F238E27FC236}">
                      <a16:creationId xmlns:a16="http://schemas.microsoft.com/office/drawing/2014/main" id="{B5ADFE24-6375-4CB1-87DC-8A0E2C4C3E2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767677" y="3016965"/>
                  <a:ext cx="63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67221" name="Freihand 167220">
                  <a:extLst>
                    <a:ext uri="{FF2B5EF4-FFF2-40B4-BE49-F238E27FC236}">
                      <a16:creationId xmlns:a16="http://schemas.microsoft.com/office/drawing/2014/main" id="{07611092-5A0F-4D89-B3E4-6050E98FC947}"/>
                    </a:ext>
                  </a:extLst>
                </p14:cNvPr>
                <p14:cNvContentPartPr/>
                <p14:nvPr/>
              </p14:nvContentPartPr>
              <p14:xfrm>
                <a:off x="11762277" y="3199485"/>
                <a:ext cx="9360" cy="30960"/>
              </p14:xfrm>
            </p:contentPart>
          </mc:Choice>
          <mc:Fallback xmlns="">
            <p:pic>
              <p:nvPicPr>
                <p:cNvPr id="167221" name="Freihand 167220">
                  <a:extLst>
                    <a:ext uri="{FF2B5EF4-FFF2-40B4-BE49-F238E27FC236}">
                      <a16:creationId xmlns:a16="http://schemas.microsoft.com/office/drawing/2014/main" id="{07611092-5A0F-4D89-B3E4-6050E98FC94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757957" y="3195165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67140" name="Freihand 167139">
                  <a:extLst>
                    <a:ext uri="{FF2B5EF4-FFF2-40B4-BE49-F238E27FC236}">
                      <a16:creationId xmlns:a16="http://schemas.microsoft.com/office/drawing/2014/main" id="{50902D2E-CFE1-4B55-A8F6-5E8E2E9605AD}"/>
                    </a:ext>
                  </a:extLst>
                </p14:cNvPr>
                <p14:cNvContentPartPr/>
                <p14:nvPr/>
              </p14:nvContentPartPr>
              <p14:xfrm>
                <a:off x="607677" y="3154485"/>
                <a:ext cx="165240" cy="56520"/>
              </p14:xfrm>
            </p:contentPart>
          </mc:Choice>
          <mc:Fallback xmlns="">
            <p:pic>
              <p:nvPicPr>
                <p:cNvPr id="167140" name="Freihand 167139">
                  <a:extLst>
                    <a:ext uri="{FF2B5EF4-FFF2-40B4-BE49-F238E27FC236}">
                      <a16:creationId xmlns:a16="http://schemas.microsoft.com/office/drawing/2014/main" id="{50902D2E-CFE1-4B55-A8F6-5E8E2E9605A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03357" y="3150165"/>
                  <a:ext cx="173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67141" name="Freihand 167140">
                  <a:extLst>
                    <a:ext uri="{FF2B5EF4-FFF2-40B4-BE49-F238E27FC236}">
                      <a16:creationId xmlns:a16="http://schemas.microsoft.com/office/drawing/2014/main" id="{D817F30D-AE17-4FD8-9A09-B0C9B43EF1EF}"/>
                    </a:ext>
                  </a:extLst>
                </p14:cNvPr>
                <p14:cNvContentPartPr/>
                <p14:nvPr/>
              </p14:nvContentPartPr>
              <p14:xfrm>
                <a:off x="517677" y="2790525"/>
                <a:ext cx="359640" cy="488880"/>
              </p14:xfrm>
            </p:contentPart>
          </mc:Choice>
          <mc:Fallback xmlns="">
            <p:pic>
              <p:nvPicPr>
                <p:cNvPr id="167141" name="Freihand 167140">
                  <a:extLst>
                    <a:ext uri="{FF2B5EF4-FFF2-40B4-BE49-F238E27FC236}">
                      <a16:creationId xmlns:a16="http://schemas.microsoft.com/office/drawing/2014/main" id="{D817F30D-AE17-4FD8-9A09-B0C9B43EF1E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13357" y="2786205"/>
                  <a:ext cx="3682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4914EF97-2774-46FD-B0D7-C6882A34661F}"/>
                    </a:ext>
                  </a:extLst>
                </p14:cNvPr>
                <p14:cNvContentPartPr/>
                <p14:nvPr/>
              </p14:nvContentPartPr>
              <p14:xfrm>
                <a:off x="696957" y="3269685"/>
                <a:ext cx="153720" cy="152640"/>
              </p14:xfrm>
            </p:contentPart>
          </mc:Choice>
          <mc:Fallback xmlns=""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4914EF97-2774-46FD-B0D7-C6882A34661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2637" y="3265365"/>
                  <a:ext cx="162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6648E2F6-7DCA-44CC-B6CE-23936C2096DE}"/>
                    </a:ext>
                  </a:extLst>
                </p14:cNvPr>
                <p14:cNvContentPartPr/>
                <p14:nvPr/>
              </p14:nvContentPartPr>
              <p14:xfrm>
                <a:off x="809277" y="3348525"/>
                <a:ext cx="100800" cy="127080"/>
              </p14:xfrm>
            </p:contentPart>
          </mc:Choice>
          <mc:Fallback xmlns=""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6648E2F6-7DCA-44CC-B6CE-23936C2096D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04957" y="3344205"/>
                  <a:ext cx="109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67152" name="Freihand 167151">
                  <a:extLst>
                    <a:ext uri="{FF2B5EF4-FFF2-40B4-BE49-F238E27FC236}">
                      <a16:creationId xmlns:a16="http://schemas.microsoft.com/office/drawing/2014/main" id="{84EF23D8-C75C-40B9-9EF9-62A1C3680F6C}"/>
                    </a:ext>
                  </a:extLst>
                </p14:cNvPr>
                <p14:cNvContentPartPr/>
                <p14:nvPr/>
              </p14:nvContentPartPr>
              <p14:xfrm>
                <a:off x="1041117" y="3315765"/>
                <a:ext cx="136080" cy="126720"/>
              </p14:xfrm>
            </p:contentPart>
          </mc:Choice>
          <mc:Fallback xmlns="">
            <p:pic>
              <p:nvPicPr>
                <p:cNvPr id="167152" name="Freihand 167151">
                  <a:extLst>
                    <a:ext uri="{FF2B5EF4-FFF2-40B4-BE49-F238E27FC236}">
                      <a16:creationId xmlns:a16="http://schemas.microsoft.com/office/drawing/2014/main" id="{84EF23D8-C75C-40B9-9EF9-62A1C3680F6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36797" y="3311445"/>
                  <a:ext cx="144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2BB946AA-B62E-407C-A05C-6F8BAD9D5083}"/>
                    </a:ext>
                  </a:extLst>
                </p14:cNvPr>
                <p14:cNvContentPartPr/>
                <p14:nvPr/>
              </p14:nvContentPartPr>
              <p14:xfrm>
                <a:off x="1183317" y="3365445"/>
                <a:ext cx="128520" cy="67680"/>
              </p14:xfrm>
            </p:contentPart>
          </mc:Choice>
          <mc:Fallback xmlns=""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2BB946AA-B62E-407C-A05C-6F8BAD9D508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78997" y="3361125"/>
                  <a:ext cx="13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1C48DAE2-3230-4408-9AB7-35D5D490D1CC}"/>
                    </a:ext>
                  </a:extLst>
                </p14:cNvPr>
                <p14:cNvContentPartPr/>
                <p14:nvPr/>
              </p14:nvContentPartPr>
              <p14:xfrm>
                <a:off x="1463037" y="3308565"/>
                <a:ext cx="3600" cy="30240"/>
              </p14:xfrm>
            </p:contentPart>
          </mc:Choice>
          <mc:Fallback xmlns=""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1C48DAE2-3230-4408-9AB7-35D5D490D1C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458717" y="3304245"/>
                  <a:ext cx="12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85E97391-1A12-4948-8BBF-5839E7F814AE}"/>
                    </a:ext>
                  </a:extLst>
                </p14:cNvPr>
                <p14:cNvContentPartPr/>
                <p14:nvPr/>
              </p14:nvContentPartPr>
              <p14:xfrm>
                <a:off x="1455117" y="3333405"/>
                <a:ext cx="23040" cy="18000"/>
              </p14:xfrm>
            </p:contentPart>
          </mc:Choice>
          <mc:Fallback xmlns=""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85E97391-1A12-4948-8BBF-5839E7F814A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450797" y="3329085"/>
                  <a:ext cx="31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6D9D2CA3-4FC1-4884-9B73-AB8BD52D696E}"/>
                    </a:ext>
                  </a:extLst>
                </p14:cNvPr>
                <p14:cNvContentPartPr/>
                <p14:nvPr/>
              </p14:nvContentPartPr>
              <p14:xfrm>
                <a:off x="1450437" y="3332685"/>
                <a:ext cx="245880" cy="94320"/>
              </p14:xfrm>
            </p:contentPart>
          </mc:Choice>
          <mc:Fallback xmlns=""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6D9D2CA3-4FC1-4884-9B73-AB8BD52D696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446117" y="3328365"/>
                  <a:ext cx="254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1CFD0F7B-198C-4CFD-ABF0-8A55FCA4B867}"/>
                    </a:ext>
                  </a:extLst>
                </p14:cNvPr>
                <p14:cNvContentPartPr/>
                <p14:nvPr/>
              </p14:nvContentPartPr>
              <p14:xfrm>
                <a:off x="1698477" y="3341685"/>
                <a:ext cx="86400" cy="72360"/>
              </p14:xfrm>
            </p:contentPart>
          </mc:Choice>
          <mc:Fallback xmlns=""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1CFD0F7B-198C-4CFD-ABF0-8A55FCA4B867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694157" y="3337365"/>
                  <a:ext cx="95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CD715597-1BD3-4ABD-8E30-58D114CA23AF}"/>
                    </a:ext>
                  </a:extLst>
                </p14:cNvPr>
                <p14:cNvContentPartPr/>
                <p14:nvPr/>
              </p14:nvContentPartPr>
              <p14:xfrm>
                <a:off x="1794957" y="3357525"/>
                <a:ext cx="206640" cy="42120"/>
              </p14:xfrm>
            </p:contentPart>
          </mc:Choice>
          <mc:Fallback xmlns=""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CD715597-1BD3-4ABD-8E30-58D114CA23A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790637" y="3353205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9C22398A-6258-4F3D-BF8A-D3CF42A14761}"/>
                    </a:ext>
                  </a:extLst>
                </p14:cNvPr>
                <p14:cNvContentPartPr/>
                <p14:nvPr/>
              </p14:nvContentPartPr>
              <p14:xfrm>
                <a:off x="2109597" y="3224325"/>
                <a:ext cx="222120" cy="184680"/>
              </p14:xfrm>
            </p:contentPart>
          </mc:Choice>
          <mc:Fallback xmlns=""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9C22398A-6258-4F3D-BF8A-D3CF42A1476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105277" y="3220005"/>
                  <a:ext cx="230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67160" name="Freihand 167159">
                  <a:extLst>
                    <a:ext uri="{FF2B5EF4-FFF2-40B4-BE49-F238E27FC236}">
                      <a16:creationId xmlns:a16="http://schemas.microsoft.com/office/drawing/2014/main" id="{6B343635-71F6-4045-8CB6-80D5D83E2571}"/>
                    </a:ext>
                  </a:extLst>
                </p14:cNvPr>
                <p14:cNvContentPartPr/>
                <p14:nvPr/>
              </p14:nvContentPartPr>
              <p14:xfrm>
                <a:off x="2467797" y="3258165"/>
                <a:ext cx="360" cy="360"/>
              </p14:xfrm>
            </p:contentPart>
          </mc:Choice>
          <mc:Fallback xmlns="">
            <p:pic>
              <p:nvPicPr>
                <p:cNvPr id="167160" name="Freihand 167159">
                  <a:extLst>
                    <a:ext uri="{FF2B5EF4-FFF2-40B4-BE49-F238E27FC236}">
                      <a16:creationId xmlns:a16="http://schemas.microsoft.com/office/drawing/2014/main" id="{6B343635-71F6-4045-8CB6-80D5D83E257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63477" y="3253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5AF54FFE-CF29-4BA1-B35E-EA44B361012A}"/>
                    </a:ext>
                  </a:extLst>
                </p14:cNvPr>
                <p14:cNvContentPartPr/>
                <p14:nvPr/>
              </p14:nvContentPartPr>
              <p14:xfrm>
                <a:off x="2458797" y="3234045"/>
                <a:ext cx="166680" cy="122400"/>
              </p14:xfrm>
            </p:contentPart>
          </mc:Choice>
          <mc:Fallback xmlns=""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5AF54FFE-CF29-4BA1-B35E-EA44B361012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454477" y="3229725"/>
                  <a:ext cx="175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67162" name="Freihand 167161">
                  <a:extLst>
                    <a:ext uri="{FF2B5EF4-FFF2-40B4-BE49-F238E27FC236}">
                      <a16:creationId xmlns:a16="http://schemas.microsoft.com/office/drawing/2014/main" id="{1C29A7E9-A895-4BBA-923D-F5A54AB5833B}"/>
                    </a:ext>
                  </a:extLst>
                </p14:cNvPr>
                <p14:cNvContentPartPr/>
                <p14:nvPr/>
              </p14:nvContentPartPr>
              <p14:xfrm>
                <a:off x="2633037" y="3258165"/>
                <a:ext cx="21240" cy="14760"/>
              </p14:xfrm>
            </p:contentPart>
          </mc:Choice>
          <mc:Fallback xmlns="">
            <p:pic>
              <p:nvPicPr>
                <p:cNvPr id="167162" name="Freihand 167161">
                  <a:extLst>
                    <a:ext uri="{FF2B5EF4-FFF2-40B4-BE49-F238E27FC236}">
                      <a16:creationId xmlns:a16="http://schemas.microsoft.com/office/drawing/2014/main" id="{1C29A7E9-A895-4BBA-923D-F5A54AB5833B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28717" y="3253845"/>
                  <a:ext cx="29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2FCA2079-68C9-4934-8088-9FD43DF8AA92}"/>
                    </a:ext>
                  </a:extLst>
                </p14:cNvPr>
                <p14:cNvContentPartPr/>
                <p14:nvPr/>
              </p14:nvContentPartPr>
              <p14:xfrm>
                <a:off x="2665437" y="3302085"/>
                <a:ext cx="84240" cy="51480"/>
              </p14:xfrm>
            </p:contentPart>
          </mc:Choice>
          <mc:Fallback xmlns=""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2FCA2079-68C9-4934-8088-9FD43DF8AA9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661117" y="3297765"/>
                  <a:ext cx="92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16906B12-3C8B-489E-BEA2-A12A59B40599}"/>
                    </a:ext>
                  </a:extLst>
                </p14:cNvPr>
                <p14:cNvContentPartPr/>
                <p14:nvPr/>
              </p14:nvContentPartPr>
              <p14:xfrm>
                <a:off x="2875317" y="3290205"/>
                <a:ext cx="356040" cy="81360"/>
              </p14:xfrm>
            </p:contentPart>
          </mc:Choice>
          <mc:Fallback xmlns=""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16906B12-3C8B-489E-BEA2-A12A59B4059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870997" y="3285885"/>
                  <a:ext cx="36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67165" name="Freihand 167164">
                  <a:extLst>
                    <a:ext uri="{FF2B5EF4-FFF2-40B4-BE49-F238E27FC236}">
                      <a16:creationId xmlns:a16="http://schemas.microsoft.com/office/drawing/2014/main" id="{CC115E74-E03E-46A9-AB9F-104A3FE18B9A}"/>
                    </a:ext>
                  </a:extLst>
                </p14:cNvPr>
                <p14:cNvContentPartPr/>
                <p14:nvPr/>
              </p14:nvContentPartPr>
              <p14:xfrm>
                <a:off x="3259437" y="3274005"/>
                <a:ext cx="75240" cy="114840"/>
              </p14:xfrm>
            </p:contentPart>
          </mc:Choice>
          <mc:Fallback xmlns="">
            <p:pic>
              <p:nvPicPr>
                <p:cNvPr id="167165" name="Freihand 167164">
                  <a:extLst>
                    <a:ext uri="{FF2B5EF4-FFF2-40B4-BE49-F238E27FC236}">
                      <a16:creationId xmlns:a16="http://schemas.microsoft.com/office/drawing/2014/main" id="{CC115E74-E03E-46A9-AB9F-104A3FE18B9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255117" y="3269685"/>
                  <a:ext cx="83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6D09E5E6-D9EA-4598-94F7-A74C5192387D}"/>
                    </a:ext>
                  </a:extLst>
                </p14:cNvPr>
                <p14:cNvContentPartPr/>
                <p14:nvPr/>
              </p14:nvContentPartPr>
              <p14:xfrm>
                <a:off x="3342597" y="3300285"/>
                <a:ext cx="165600" cy="49680"/>
              </p14:xfrm>
            </p:contentPart>
          </mc:Choice>
          <mc:Fallback xmlns=""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6D09E5E6-D9EA-4598-94F7-A74C5192387D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338277" y="3295965"/>
                  <a:ext cx="174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19DFE552-27BC-4C80-BF5E-06E7A65DCAA6}"/>
                    </a:ext>
                  </a:extLst>
                </p14:cNvPr>
                <p14:cNvContentPartPr/>
                <p14:nvPr/>
              </p14:nvContentPartPr>
              <p14:xfrm>
                <a:off x="3664797" y="3294525"/>
                <a:ext cx="23760" cy="95760"/>
              </p14:xfrm>
            </p:contentPart>
          </mc:Choice>
          <mc:Fallback xmlns=""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19DFE552-27BC-4C80-BF5E-06E7A65DCAA6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660477" y="3290205"/>
                  <a:ext cx="32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D6ECBD16-B585-40BD-9FD9-C37ECF48249F}"/>
                    </a:ext>
                  </a:extLst>
                </p14:cNvPr>
                <p14:cNvContentPartPr/>
                <p14:nvPr/>
              </p14:nvContentPartPr>
              <p14:xfrm>
                <a:off x="3658317" y="3257445"/>
                <a:ext cx="21960" cy="24480"/>
              </p14:xfrm>
            </p:contentPart>
          </mc:Choice>
          <mc:Fallback xmlns=""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D6ECBD16-B585-40BD-9FD9-C37ECF48249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653997" y="3253125"/>
                  <a:ext cx="3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67169" name="Freihand 167168">
                  <a:extLst>
                    <a:ext uri="{FF2B5EF4-FFF2-40B4-BE49-F238E27FC236}">
                      <a16:creationId xmlns:a16="http://schemas.microsoft.com/office/drawing/2014/main" id="{558DA224-DC3D-43DD-BB31-56F4BC3E9E49}"/>
                    </a:ext>
                  </a:extLst>
                </p14:cNvPr>
                <p14:cNvContentPartPr/>
                <p14:nvPr/>
              </p14:nvContentPartPr>
              <p14:xfrm>
                <a:off x="3705477" y="3285525"/>
                <a:ext cx="72360" cy="93240"/>
              </p14:xfrm>
            </p:contentPart>
          </mc:Choice>
          <mc:Fallback xmlns="">
            <p:pic>
              <p:nvPicPr>
                <p:cNvPr id="167169" name="Freihand 167168">
                  <a:extLst>
                    <a:ext uri="{FF2B5EF4-FFF2-40B4-BE49-F238E27FC236}">
                      <a16:creationId xmlns:a16="http://schemas.microsoft.com/office/drawing/2014/main" id="{558DA224-DC3D-43DD-BB31-56F4BC3E9E4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701157" y="3281205"/>
                  <a:ext cx="8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67170" name="Freihand 167169">
                  <a:extLst>
                    <a:ext uri="{FF2B5EF4-FFF2-40B4-BE49-F238E27FC236}">
                      <a16:creationId xmlns:a16="http://schemas.microsoft.com/office/drawing/2014/main" id="{FEC05B91-885C-418D-B0F5-662B0F645141}"/>
                    </a:ext>
                  </a:extLst>
                </p14:cNvPr>
                <p14:cNvContentPartPr/>
                <p14:nvPr/>
              </p14:nvContentPartPr>
              <p14:xfrm>
                <a:off x="3912477" y="3237645"/>
                <a:ext cx="196560" cy="119880"/>
              </p14:xfrm>
            </p:contentPart>
          </mc:Choice>
          <mc:Fallback xmlns="">
            <p:pic>
              <p:nvPicPr>
                <p:cNvPr id="167170" name="Freihand 167169">
                  <a:extLst>
                    <a:ext uri="{FF2B5EF4-FFF2-40B4-BE49-F238E27FC236}">
                      <a16:creationId xmlns:a16="http://schemas.microsoft.com/office/drawing/2014/main" id="{FEC05B91-885C-418D-B0F5-662B0F64514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908157" y="3233325"/>
                  <a:ext cx="205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67171" name="Freihand 167170">
                  <a:extLst>
                    <a:ext uri="{FF2B5EF4-FFF2-40B4-BE49-F238E27FC236}">
                      <a16:creationId xmlns:a16="http://schemas.microsoft.com/office/drawing/2014/main" id="{609625A8-8407-42FB-8CF4-E9A7B573F1D2}"/>
                    </a:ext>
                  </a:extLst>
                </p14:cNvPr>
                <p14:cNvContentPartPr/>
                <p14:nvPr/>
              </p14:nvContentPartPr>
              <p14:xfrm>
                <a:off x="4267437" y="3304965"/>
                <a:ext cx="129240" cy="78120"/>
              </p14:xfrm>
            </p:contentPart>
          </mc:Choice>
          <mc:Fallback xmlns="">
            <p:pic>
              <p:nvPicPr>
                <p:cNvPr id="167171" name="Freihand 167170">
                  <a:extLst>
                    <a:ext uri="{FF2B5EF4-FFF2-40B4-BE49-F238E27FC236}">
                      <a16:creationId xmlns:a16="http://schemas.microsoft.com/office/drawing/2014/main" id="{609625A8-8407-42FB-8CF4-E9A7B573F1D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263117" y="3300645"/>
                  <a:ext cx="13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67172" name="Freihand 167171">
                  <a:extLst>
                    <a:ext uri="{FF2B5EF4-FFF2-40B4-BE49-F238E27FC236}">
                      <a16:creationId xmlns:a16="http://schemas.microsoft.com/office/drawing/2014/main" id="{EE96A274-6BA5-491B-B7F1-4DF67A5B8CFC}"/>
                    </a:ext>
                  </a:extLst>
                </p14:cNvPr>
                <p14:cNvContentPartPr/>
                <p14:nvPr/>
              </p14:nvContentPartPr>
              <p14:xfrm>
                <a:off x="4417197" y="3308925"/>
                <a:ext cx="160920" cy="196560"/>
              </p14:xfrm>
            </p:contentPart>
          </mc:Choice>
          <mc:Fallback xmlns="">
            <p:pic>
              <p:nvPicPr>
                <p:cNvPr id="167172" name="Freihand 167171">
                  <a:extLst>
                    <a:ext uri="{FF2B5EF4-FFF2-40B4-BE49-F238E27FC236}">
                      <a16:creationId xmlns:a16="http://schemas.microsoft.com/office/drawing/2014/main" id="{EE96A274-6BA5-491B-B7F1-4DF67A5B8CF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412877" y="3304605"/>
                  <a:ext cx="169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67173" name="Freihand 167172">
                  <a:extLst>
                    <a:ext uri="{FF2B5EF4-FFF2-40B4-BE49-F238E27FC236}">
                      <a16:creationId xmlns:a16="http://schemas.microsoft.com/office/drawing/2014/main" id="{22498AC4-8D8D-45AC-BFD5-9150C90C53B8}"/>
                    </a:ext>
                  </a:extLst>
                </p14:cNvPr>
                <p14:cNvContentPartPr/>
                <p14:nvPr/>
              </p14:nvContentPartPr>
              <p14:xfrm>
                <a:off x="4616637" y="3267525"/>
                <a:ext cx="42480" cy="97200"/>
              </p14:xfrm>
            </p:contentPart>
          </mc:Choice>
          <mc:Fallback xmlns="">
            <p:pic>
              <p:nvPicPr>
                <p:cNvPr id="167173" name="Freihand 167172">
                  <a:extLst>
                    <a:ext uri="{FF2B5EF4-FFF2-40B4-BE49-F238E27FC236}">
                      <a16:creationId xmlns:a16="http://schemas.microsoft.com/office/drawing/2014/main" id="{22498AC4-8D8D-45AC-BFD5-9150C90C53B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612317" y="3263205"/>
                  <a:ext cx="51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67174" name="Freihand 167173">
                  <a:extLst>
                    <a:ext uri="{FF2B5EF4-FFF2-40B4-BE49-F238E27FC236}">
                      <a16:creationId xmlns:a16="http://schemas.microsoft.com/office/drawing/2014/main" id="{9344F2BD-25C2-4F77-A2CB-01017352B089}"/>
                    </a:ext>
                  </a:extLst>
                </p14:cNvPr>
                <p14:cNvContentPartPr/>
                <p14:nvPr/>
              </p14:nvContentPartPr>
              <p14:xfrm>
                <a:off x="4642197" y="3291645"/>
                <a:ext cx="163800" cy="54360"/>
              </p14:xfrm>
            </p:contentPart>
          </mc:Choice>
          <mc:Fallback xmlns="">
            <p:pic>
              <p:nvPicPr>
                <p:cNvPr id="167174" name="Freihand 167173">
                  <a:extLst>
                    <a:ext uri="{FF2B5EF4-FFF2-40B4-BE49-F238E27FC236}">
                      <a16:creationId xmlns:a16="http://schemas.microsoft.com/office/drawing/2014/main" id="{9344F2BD-25C2-4F77-A2CB-01017352B08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637877" y="3287325"/>
                  <a:ext cx="172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67175" name="Freihand 167174">
                  <a:extLst>
                    <a:ext uri="{FF2B5EF4-FFF2-40B4-BE49-F238E27FC236}">
                      <a16:creationId xmlns:a16="http://schemas.microsoft.com/office/drawing/2014/main" id="{FF1175B9-19D6-40A5-A860-63BF84F69E23}"/>
                    </a:ext>
                  </a:extLst>
                </p14:cNvPr>
                <p14:cNvContentPartPr/>
                <p14:nvPr/>
              </p14:nvContentPartPr>
              <p14:xfrm>
                <a:off x="4814997" y="3236205"/>
                <a:ext cx="93240" cy="111600"/>
              </p14:xfrm>
            </p:contentPart>
          </mc:Choice>
          <mc:Fallback xmlns="">
            <p:pic>
              <p:nvPicPr>
                <p:cNvPr id="167175" name="Freihand 167174">
                  <a:extLst>
                    <a:ext uri="{FF2B5EF4-FFF2-40B4-BE49-F238E27FC236}">
                      <a16:creationId xmlns:a16="http://schemas.microsoft.com/office/drawing/2014/main" id="{FF1175B9-19D6-40A5-A860-63BF84F69E2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10677" y="3231885"/>
                  <a:ext cx="101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67176" name="Freihand 167175">
                  <a:extLst>
                    <a:ext uri="{FF2B5EF4-FFF2-40B4-BE49-F238E27FC236}">
                      <a16:creationId xmlns:a16="http://schemas.microsoft.com/office/drawing/2014/main" id="{C47A1572-010D-4F42-87BB-BBC6FA474DB9}"/>
                    </a:ext>
                  </a:extLst>
                </p14:cNvPr>
                <p14:cNvContentPartPr/>
                <p14:nvPr/>
              </p14:nvContentPartPr>
              <p14:xfrm>
                <a:off x="4911837" y="3224685"/>
                <a:ext cx="176400" cy="112320"/>
              </p14:xfrm>
            </p:contentPart>
          </mc:Choice>
          <mc:Fallback xmlns="">
            <p:pic>
              <p:nvPicPr>
                <p:cNvPr id="167176" name="Freihand 167175">
                  <a:extLst>
                    <a:ext uri="{FF2B5EF4-FFF2-40B4-BE49-F238E27FC236}">
                      <a16:creationId xmlns:a16="http://schemas.microsoft.com/office/drawing/2014/main" id="{C47A1572-010D-4F42-87BB-BBC6FA474DB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907517" y="3220365"/>
                  <a:ext cx="18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67177" name="Freihand 167176">
                  <a:extLst>
                    <a:ext uri="{FF2B5EF4-FFF2-40B4-BE49-F238E27FC236}">
                      <a16:creationId xmlns:a16="http://schemas.microsoft.com/office/drawing/2014/main" id="{69578B96-28E5-4168-8916-3A5F0EEF48F0}"/>
                    </a:ext>
                  </a:extLst>
                </p14:cNvPr>
                <p14:cNvContentPartPr/>
                <p14:nvPr/>
              </p14:nvContentPartPr>
              <p14:xfrm>
                <a:off x="5174277" y="3243405"/>
                <a:ext cx="114480" cy="182160"/>
              </p14:xfrm>
            </p:contentPart>
          </mc:Choice>
          <mc:Fallback xmlns="">
            <p:pic>
              <p:nvPicPr>
                <p:cNvPr id="167177" name="Freihand 167176">
                  <a:extLst>
                    <a:ext uri="{FF2B5EF4-FFF2-40B4-BE49-F238E27FC236}">
                      <a16:creationId xmlns:a16="http://schemas.microsoft.com/office/drawing/2014/main" id="{69578B96-28E5-4168-8916-3A5F0EEF48F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169957" y="3239085"/>
                  <a:ext cx="12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67178" name="Freihand 167177">
                  <a:extLst>
                    <a:ext uri="{FF2B5EF4-FFF2-40B4-BE49-F238E27FC236}">
                      <a16:creationId xmlns:a16="http://schemas.microsoft.com/office/drawing/2014/main" id="{C307D3D9-8DC2-4577-AB09-89CBF5D9A637}"/>
                    </a:ext>
                  </a:extLst>
                </p14:cNvPr>
                <p14:cNvContentPartPr/>
                <p14:nvPr/>
              </p14:nvContentPartPr>
              <p14:xfrm>
                <a:off x="5271117" y="3313245"/>
                <a:ext cx="117000" cy="54720"/>
              </p14:xfrm>
            </p:contentPart>
          </mc:Choice>
          <mc:Fallback xmlns="">
            <p:pic>
              <p:nvPicPr>
                <p:cNvPr id="167178" name="Freihand 167177">
                  <a:extLst>
                    <a:ext uri="{FF2B5EF4-FFF2-40B4-BE49-F238E27FC236}">
                      <a16:creationId xmlns:a16="http://schemas.microsoft.com/office/drawing/2014/main" id="{C307D3D9-8DC2-4577-AB09-89CBF5D9A63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266797" y="3308925"/>
                  <a:ext cx="125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67179" name="Freihand 167178">
                  <a:extLst>
                    <a:ext uri="{FF2B5EF4-FFF2-40B4-BE49-F238E27FC236}">
                      <a16:creationId xmlns:a16="http://schemas.microsoft.com/office/drawing/2014/main" id="{195AD79B-A19F-4932-9D0E-7357CD28A471}"/>
                    </a:ext>
                  </a:extLst>
                </p14:cNvPr>
                <p14:cNvContentPartPr/>
                <p14:nvPr/>
              </p14:nvContentPartPr>
              <p14:xfrm>
                <a:off x="5385597" y="3316125"/>
                <a:ext cx="71640" cy="59760"/>
              </p14:xfrm>
            </p:contentPart>
          </mc:Choice>
          <mc:Fallback xmlns="">
            <p:pic>
              <p:nvPicPr>
                <p:cNvPr id="167179" name="Freihand 167178">
                  <a:extLst>
                    <a:ext uri="{FF2B5EF4-FFF2-40B4-BE49-F238E27FC236}">
                      <a16:creationId xmlns:a16="http://schemas.microsoft.com/office/drawing/2014/main" id="{195AD79B-A19F-4932-9D0E-7357CD28A47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381277" y="3311805"/>
                  <a:ext cx="80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67180" name="Freihand 167179">
                  <a:extLst>
                    <a:ext uri="{FF2B5EF4-FFF2-40B4-BE49-F238E27FC236}">
                      <a16:creationId xmlns:a16="http://schemas.microsoft.com/office/drawing/2014/main" id="{E52AFF9D-D7E8-4D94-A827-A89816D7087D}"/>
                    </a:ext>
                  </a:extLst>
                </p14:cNvPr>
                <p14:cNvContentPartPr/>
                <p14:nvPr/>
              </p14:nvContentPartPr>
              <p14:xfrm>
                <a:off x="5460477" y="3236205"/>
                <a:ext cx="149040" cy="192240"/>
              </p14:xfrm>
            </p:contentPart>
          </mc:Choice>
          <mc:Fallback xmlns="">
            <p:pic>
              <p:nvPicPr>
                <p:cNvPr id="167180" name="Freihand 167179">
                  <a:extLst>
                    <a:ext uri="{FF2B5EF4-FFF2-40B4-BE49-F238E27FC236}">
                      <a16:creationId xmlns:a16="http://schemas.microsoft.com/office/drawing/2014/main" id="{E52AFF9D-D7E8-4D94-A827-A89816D7087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456157" y="3231885"/>
                  <a:ext cx="157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67181" name="Freihand 167180">
                  <a:extLst>
                    <a:ext uri="{FF2B5EF4-FFF2-40B4-BE49-F238E27FC236}">
                      <a16:creationId xmlns:a16="http://schemas.microsoft.com/office/drawing/2014/main" id="{B5F81DAA-049B-46DF-ADF0-3AE382DA50C3}"/>
                    </a:ext>
                  </a:extLst>
                </p14:cNvPr>
                <p14:cNvContentPartPr/>
                <p14:nvPr/>
              </p14:nvContentPartPr>
              <p14:xfrm>
                <a:off x="5739477" y="3272205"/>
                <a:ext cx="415800" cy="154080"/>
              </p14:xfrm>
            </p:contentPart>
          </mc:Choice>
          <mc:Fallback xmlns="">
            <p:pic>
              <p:nvPicPr>
                <p:cNvPr id="167181" name="Freihand 167180">
                  <a:extLst>
                    <a:ext uri="{FF2B5EF4-FFF2-40B4-BE49-F238E27FC236}">
                      <a16:creationId xmlns:a16="http://schemas.microsoft.com/office/drawing/2014/main" id="{B5F81DAA-049B-46DF-ADF0-3AE382DA50C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735157" y="3267885"/>
                  <a:ext cx="424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67183" name="Freihand 167182">
                  <a:extLst>
                    <a:ext uri="{FF2B5EF4-FFF2-40B4-BE49-F238E27FC236}">
                      <a16:creationId xmlns:a16="http://schemas.microsoft.com/office/drawing/2014/main" id="{86D9B26A-6010-4087-AB02-8ABDDDEB1EE0}"/>
                    </a:ext>
                  </a:extLst>
                </p14:cNvPr>
                <p14:cNvContentPartPr/>
                <p14:nvPr/>
              </p14:nvContentPartPr>
              <p14:xfrm>
                <a:off x="5984277" y="3299205"/>
                <a:ext cx="132120" cy="28080"/>
              </p14:xfrm>
            </p:contentPart>
          </mc:Choice>
          <mc:Fallback xmlns="">
            <p:pic>
              <p:nvPicPr>
                <p:cNvPr id="167183" name="Freihand 167182">
                  <a:extLst>
                    <a:ext uri="{FF2B5EF4-FFF2-40B4-BE49-F238E27FC236}">
                      <a16:creationId xmlns:a16="http://schemas.microsoft.com/office/drawing/2014/main" id="{86D9B26A-6010-4087-AB02-8ABDDDEB1EE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979957" y="3294885"/>
                  <a:ext cx="140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67185" name="Freihand 167184">
                  <a:extLst>
                    <a:ext uri="{FF2B5EF4-FFF2-40B4-BE49-F238E27FC236}">
                      <a16:creationId xmlns:a16="http://schemas.microsoft.com/office/drawing/2014/main" id="{060DFC4E-7C33-4141-9488-9F8B47E09ED9}"/>
                    </a:ext>
                  </a:extLst>
                </p14:cNvPr>
                <p14:cNvContentPartPr/>
                <p14:nvPr/>
              </p14:nvContentPartPr>
              <p14:xfrm>
                <a:off x="6304677" y="3269325"/>
                <a:ext cx="190080" cy="129240"/>
              </p14:xfrm>
            </p:contentPart>
          </mc:Choice>
          <mc:Fallback xmlns="">
            <p:pic>
              <p:nvPicPr>
                <p:cNvPr id="167185" name="Freihand 167184">
                  <a:extLst>
                    <a:ext uri="{FF2B5EF4-FFF2-40B4-BE49-F238E27FC236}">
                      <a16:creationId xmlns:a16="http://schemas.microsoft.com/office/drawing/2014/main" id="{060DFC4E-7C33-4141-9488-9F8B47E09ED9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300357" y="3265005"/>
                  <a:ext cx="198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67186" name="Freihand 167185">
                  <a:extLst>
                    <a:ext uri="{FF2B5EF4-FFF2-40B4-BE49-F238E27FC236}">
                      <a16:creationId xmlns:a16="http://schemas.microsoft.com/office/drawing/2014/main" id="{48F090EF-5E1E-4F18-BDFD-7282EAC0F794}"/>
                    </a:ext>
                  </a:extLst>
                </p14:cNvPr>
                <p14:cNvContentPartPr/>
                <p14:nvPr/>
              </p14:nvContentPartPr>
              <p14:xfrm>
                <a:off x="6627957" y="3253485"/>
                <a:ext cx="125280" cy="144000"/>
              </p14:xfrm>
            </p:contentPart>
          </mc:Choice>
          <mc:Fallback xmlns="">
            <p:pic>
              <p:nvPicPr>
                <p:cNvPr id="167186" name="Freihand 167185">
                  <a:extLst>
                    <a:ext uri="{FF2B5EF4-FFF2-40B4-BE49-F238E27FC236}">
                      <a16:creationId xmlns:a16="http://schemas.microsoft.com/office/drawing/2014/main" id="{48F090EF-5E1E-4F18-BDFD-7282EAC0F79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623637" y="3249165"/>
                  <a:ext cx="133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67187" name="Freihand 167186">
                  <a:extLst>
                    <a:ext uri="{FF2B5EF4-FFF2-40B4-BE49-F238E27FC236}">
                      <a16:creationId xmlns:a16="http://schemas.microsoft.com/office/drawing/2014/main" id="{16C1535D-6D7E-4CE9-B3F7-AAEBF53B55DF}"/>
                    </a:ext>
                  </a:extLst>
                </p14:cNvPr>
                <p14:cNvContentPartPr/>
                <p14:nvPr/>
              </p14:nvContentPartPr>
              <p14:xfrm>
                <a:off x="6719757" y="3277245"/>
                <a:ext cx="46080" cy="27360"/>
              </p14:xfrm>
            </p:contentPart>
          </mc:Choice>
          <mc:Fallback xmlns="">
            <p:pic>
              <p:nvPicPr>
                <p:cNvPr id="167187" name="Freihand 167186">
                  <a:extLst>
                    <a:ext uri="{FF2B5EF4-FFF2-40B4-BE49-F238E27FC236}">
                      <a16:creationId xmlns:a16="http://schemas.microsoft.com/office/drawing/2014/main" id="{16C1535D-6D7E-4CE9-B3F7-AAEBF53B55D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715437" y="3272925"/>
                  <a:ext cx="5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67188" name="Freihand 167187">
                  <a:extLst>
                    <a:ext uri="{FF2B5EF4-FFF2-40B4-BE49-F238E27FC236}">
                      <a16:creationId xmlns:a16="http://schemas.microsoft.com/office/drawing/2014/main" id="{A78BDC8A-A197-41AF-B781-C915758538F4}"/>
                    </a:ext>
                  </a:extLst>
                </p14:cNvPr>
                <p14:cNvContentPartPr/>
                <p14:nvPr/>
              </p14:nvContentPartPr>
              <p14:xfrm>
                <a:off x="6739197" y="3327285"/>
                <a:ext cx="90000" cy="189000"/>
              </p14:xfrm>
            </p:contentPart>
          </mc:Choice>
          <mc:Fallback xmlns="">
            <p:pic>
              <p:nvPicPr>
                <p:cNvPr id="167188" name="Freihand 167187">
                  <a:extLst>
                    <a:ext uri="{FF2B5EF4-FFF2-40B4-BE49-F238E27FC236}">
                      <a16:creationId xmlns:a16="http://schemas.microsoft.com/office/drawing/2014/main" id="{A78BDC8A-A197-41AF-B781-C915758538F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734877" y="3322965"/>
                  <a:ext cx="9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67189" name="Freihand 167188">
                  <a:extLst>
                    <a:ext uri="{FF2B5EF4-FFF2-40B4-BE49-F238E27FC236}">
                      <a16:creationId xmlns:a16="http://schemas.microsoft.com/office/drawing/2014/main" id="{7ED5DEDD-324A-4F26-B54B-32934FD9B7F1}"/>
                    </a:ext>
                  </a:extLst>
                </p14:cNvPr>
                <p14:cNvContentPartPr/>
                <p14:nvPr/>
              </p14:nvContentPartPr>
              <p14:xfrm>
                <a:off x="6833877" y="3255285"/>
                <a:ext cx="173880" cy="141840"/>
              </p14:xfrm>
            </p:contentPart>
          </mc:Choice>
          <mc:Fallback xmlns="">
            <p:pic>
              <p:nvPicPr>
                <p:cNvPr id="167189" name="Freihand 167188">
                  <a:extLst>
                    <a:ext uri="{FF2B5EF4-FFF2-40B4-BE49-F238E27FC236}">
                      <a16:creationId xmlns:a16="http://schemas.microsoft.com/office/drawing/2014/main" id="{7ED5DEDD-324A-4F26-B54B-32934FD9B7F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829557" y="3250965"/>
                  <a:ext cx="182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67190" name="Freihand 167189">
                  <a:extLst>
                    <a:ext uri="{FF2B5EF4-FFF2-40B4-BE49-F238E27FC236}">
                      <a16:creationId xmlns:a16="http://schemas.microsoft.com/office/drawing/2014/main" id="{4B4C70DF-4EA1-4A7F-810F-061F761AC56E}"/>
                    </a:ext>
                  </a:extLst>
                </p14:cNvPr>
                <p14:cNvContentPartPr/>
                <p14:nvPr/>
              </p14:nvContentPartPr>
              <p14:xfrm>
                <a:off x="7161117" y="3222885"/>
                <a:ext cx="125640" cy="150480"/>
              </p14:xfrm>
            </p:contentPart>
          </mc:Choice>
          <mc:Fallback xmlns="">
            <p:pic>
              <p:nvPicPr>
                <p:cNvPr id="167190" name="Freihand 167189">
                  <a:extLst>
                    <a:ext uri="{FF2B5EF4-FFF2-40B4-BE49-F238E27FC236}">
                      <a16:creationId xmlns:a16="http://schemas.microsoft.com/office/drawing/2014/main" id="{4B4C70DF-4EA1-4A7F-810F-061F761AC56E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156797" y="3218565"/>
                  <a:ext cx="13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67191" name="Freihand 167190">
                  <a:extLst>
                    <a:ext uri="{FF2B5EF4-FFF2-40B4-BE49-F238E27FC236}">
                      <a16:creationId xmlns:a16="http://schemas.microsoft.com/office/drawing/2014/main" id="{97F57520-9E75-4ABB-9138-8E5ACC6CE443}"/>
                    </a:ext>
                  </a:extLst>
                </p14:cNvPr>
                <p14:cNvContentPartPr/>
                <p14:nvPr/>
              </p14:nvContentPartPr>
              <p14:xfrm>
                <a:off x="7322397" y="3294525"/>
                <a:ext cx="96840" cy="66960"/>
              </p14:xfrm>
            </p:contentPart>
          </mc:Choice>
          <mc:Fallback xmlns="">
            <p:pic>
              <p:nvPicPr>
                <p:cNvPr id="167191" name="Freihand 167190">
                  <a:extLst>
                    <a:ext uri="{FF2B5EF4-FFF2-40B4-BE49-F238E27FC236}">
                      <a16:creationId xmlns:a16="http://schemas.microsoft.com/office/drawing/2014/main" id="{97F57520-9E75-4ABB-9138-8E5ACC6CE44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318077" y="3290205"/>
                  <a:ext cx="105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C78DA4FD-6F06-4F2F-97B2-FDE63E71ECB2}"/>
                    </a:ext>
                  </a:extLst>
                </p14:cNvPr>
                <p14:cNvContentPartPr/>
                <p14:nvPr/>
              </p14:nvContentPartPr>
              <p14:xfrm>
                <a:off x="7557837" y="3293085"/>
                <a:ext cx="176040" cy="71280"/>
              </p14:xfrm>
            </p:contentPart>
          </mc:Choice>
          <mc:Fallback xmlns=""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C78DA4FD-6F06-4F2F-97B2-FDE63E71ECB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553517" y="3288765"/>
                  <a:ext cx="184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576FFB03-B575-4414-8401-3ED0F39A3754}"/>
                    </a:ext>
                  </a:extLst>
                </p14:cNvPr>
                <p14:cNvContentPartPr/>
                <p14:nvPr/>
              </p14:nvContentPartPr>
              <p14:xfrm>
                <a:off x="7729557" y="3244485"/>
                <a:ext cx="16200" cy="23040"/>
              </p14:xfrm>
            </p:contentPart>
          </mc:Choice>
          <mc:Fallback xmlns=""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576FFB03-B575-4414-8401-3ED0F39A375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725237" y="3240165"/>
                  <a:ext cx="2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78C3EB10-2990-435A-A719-1FE93C6530A9}"/>
                    </a:ext>
                  </a:extLst>
                </p14:cNvPr>
                <p14:cNvContentPartPr/>
                <p14:nvPr/>
              </p14:nvContentPartPr>
              <p14:xfrm>
                <a:off x="7768437" y="3281565"/>
                <a:ext cx="93600" cy="65880"/>
              </p14:xfrm>
            </p:contentPart>
          </mc:Choice>
          <mc:Fallback xmlns=""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78C3EB10-2990-435A-A719-1FE93C6530A9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764117" y="3277245"/>
                  <a:ext cx="10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BDFCFC23-B643-4E2A-8E30-E215CA15C150}"/>
                    </a:ext>
                  </a:extLst>
                </p14:cNvPr>
                <p14:cNvContentPartPr/>
                <p14:nvPr/>
              </p14:nvContentPartPr>
              <p14:xfrm>
                <a:off x="7869957" y="3287685"/>
                <a:ext cx="400680" cy="52920"/>
              </p14:xfrm>
            </p:contentPart>
          </mc:Choice>
          <mc:Fallback xmlns=""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BDFCFC23-B643-4E2A-8E30-E215CA15C150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865637" y="3283365"/>
                  <a:ext cx="40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67197" name="Freihand 167196">
                  <a:extLst>
                    <a:ext uri="{FF2B5EF4-FFF2-40B4-BE49-F238E27FC236}">
                      <a16:creationId xmlns:a16="http://schemas.microsoft.com/office/drawing/2014/main" id="{9452090D-4973-4F39-9069-CBBE7573883E}"/>
                    </a:ext>
                  </a:extLst>
                </p14:cNvPr>
                <p14:cNvContentPartPr/>
                <p14:nvPr/>
              </p14:nvContentPartPr>
              <p14:xfrm>
                <a:off x="8387637" y="3255285"/>
                <a:ext cx="123120" cy="73800"/>
              </p14:xfrm>
            </p:contentPart>
          </mc:Choice>
          <mc:Fallback xmlns="">
            <p:pic>
              <p:nvPicPr>
                <p:cNvPr id="167197" name="Freihand 167196">
                  <a:extLst>
                    <a:ext uri="{FF2B5EF4-FFF2-40B4-BE49-F238E27FC236}">
                      <a16:creationId xmlns:a16="http://schemas.microsoft.com/office/drawing/2014/main" id="{9452090D-4973-4F39-9069-CBBE7573883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383317" y="3250965"/>
                  <a:ext cx="131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BCA55FB3-3C4C-4943-87ED-2477DA5DB9AE}"/>
                    </a:ext>
                  </a:extLst>
                </p14:cNvPr>
                <p14:cNvContentPartPr/>
                <p14:nvPr/>
              </p14:nvContentPartPr>
              <p14:xfrm>
                <a:off x="8448837" y="3249885"/>
                <a:ext cx="64080" cy="177480"/>
              </p14:xfrm>
            </p:contentPart>
          </mc:Choice>
          <mc:Fallback xmlns=""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BCA55FB3-3C4C-4943-87ED-2477DA5DB9A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444517" y="3245565"/>
                  <a:ext cx="72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67200" name="Freihand 167199">
                  <a:extLst>
                    <a:ext uri="{FF2B5EF4-FFF2-40B4-BE49-F238E27FC236}">
                      <a16:creationId xmlns:a16="http://schemas.microsoft.com/office/drawing/2014/main" id="{EE8D502C-F10C-4E54-9477-5A2C11DD461A}"/>
                    </a:ext>
                  </a:extLst>
                </p14:cNvPr>
                <p14:cNvContentPartPr/>
                <p14:nvPr/>
              </p14:nvContentPartPr>
              <p14:xfrm>
                <a:off x="8634237" y="3155925"/>
                <a:ext cx="133560" cy="171720"/>
              </p14:xfrm>
            </p:contentPart>
          </mc:Choice>
          <mc:Fallback xmlns="">
            <p:pic>
              <p:nvPicPr>
                <p:cNvPr id="167200" name="Freihand 167199">
                  <a:extLst>
                    <a:ext uri="{FF2B5EF4-FFF2-40B4-BE49-F238E27FC236}">
                      <a16:creationId xmlns:a16="http://schemas.microsoft.com/office/drawing/2014/main" id="{EE8D502C-F10C-4E54-9477-5A2C11DD461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629917" y="3151605"/>
                  <a:ext cx="142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67201" name="Freihand 167200">
                  <a:extLst>
                    <a:ext uri="{FF2B5EF4-FFF2-40B4-BE49-F238E27FC236}">
                      <a16:creationId xmlns:a16="http://schemas.microsoft.com/office/drawing/2014/main" id="{5786E5DC-B4D4-4494-AA62-F630BE8A40D4}"/>
                    </a:ext>
                  </a:extLst>
                </p14:cNvPr>
                <p14:cNvContentPartPr/>
                <p14:nvPr/>
              </p14:nvContentPartPr>
              <p14:xfrm>
                <a:off x="8797677" y="3242685"/>
                <a:ext cx="71640" cy="74160"/>
              </p14:xfrm>
            </p:contentPart>
          </mc:Choice>
          <mc:Fallback xmlns="">
            <p:pic>
              <p:nvPicPr>
                <p:cNvPr id="167201" name="Freihand 167200">
                  <a:extLst>
                    <a:ext uri="{FF2B5EF4-FFF2-40B4-BE49-F238E27FC236}">
                      <a16:creationId xmlns:a16="http://schemas.microsoft.com/office/drawing/2014/main" id="{5786E5DC-B4D4-4494-AA62-F630BE8A40D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793357" y="3238365"/>
                  <a:ext cx="8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67202" name="Freihand 167201">
                  <a:extLst>
                    <a:ext uri="{FF2B5EF4-FFF2-40B4-BE49-F238E27FC236}">
                      <a16:creationId xmlns:a16="http://schemas.microsoft.com/office/drawing/2014/main" id="{D3500A8B-DF25-4F5B-9E8A-C8CE81AA8C78}"/>
                    </a:ext>
                  </a:extLst>
                </p14:cNvPr>
                <p14:cNvContentPartPr/>
                <p14:nvPr/>
              </p14:nvContentPartPr>
              <p14:xfrm>
                <a:off x="9050397" y="3144045"/>
                <a:ext cx="14040" cy="189000"/>
              </p14:xfrm>
            </p:contentPart>
          </mc:Choice>
          <mc:Fallback xmlns="">
            <p:pic>
              <p:nvPicPr>
                <p:cNvPr id="167202" name="Freihand 167201">
                  <a:extLst>
                    <a:ext uri="{FF2B5EF4-FFF2-40B4-BE49-F238E27FC236}">
                      <a16:creationId xmlns:a16="http://schemas.microsoft.com/office/drawing/2014/main" id="{D3500A8B-DF25-4F5B-9E8A-C8CE81AA8C7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046077" y="3139725"/>
                  <a:ext cx="22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67203" name="Freihand 167202">
                  <a:extLst>
                    <a:ext uri="{FF2B5EF4-FFF2-40B4-BE49-F238E27FC236}">
                      <a16:creationId xmlns:a16="http://schemas.microsoft.com/office/drawing/2014/main" id="{BEBF9230-BB33-41E6-B047-3E4CA433D65C}"/>
                    </a:ext>
                  </a:extLst>
                </p14:cNvPr>
                <p14:cNvContentPartPr/>
                <p14:nvPr/>
              </p14:nvContentPartPr>
              <p14:xfrm>
                <a:off x="9097197" y="3244125"/>
                <a:ext cx="155880" cy="87840"/>
              </p14:xfrm>
            </p:contentPart>
          </mc:Choice>
          <mc:Fallback xmlns="">
            <p:pic>
              <p:nvPicPr>
                <p:cNvPr id="167203" name="Freihand 167202">
                  <a:extLst>
                    <a:ext uri="{FF2B5EF4-FFF2-40B4-BE49-F238E27FC236}">
                      <a16:creationId xmlns:a16="http://schemas.microsoft.com/office/drawing/2014/main" id="{BEBF9230-BB33-41E6-B047-3E4CA433D65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092877" y="3239805"/>
                  <a:ext cx="164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130B5FCF-2A10-4AC0-9B5C-F161F4DA9DF5}"/>
                    </a:ext>
                  </a:extLst>
                </p14:cNvPr>
                <p14:cNvContentPartPr/>
                <p14:nvPr/>
              </p14:nvContentPartPr>
              <p14:xfrm>
                <a:off x="9226077" y="3233325"/>
                <a:ext cx="221400" cy="98280"/>
              </p14:xfrm>
            </p:contentPart>
          </mc:Choice>
          <mc:Fallback xmlns=""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130B5FCF-2A10-4AC0-9B5C-F161F4DA9DF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9221757" y="3229005"/>
                  <a:ext cx="23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67223" name="Freihand 167222">
                  <a:extLst>
                    <a:ext uri="{FF2B5EF4-FFF2-40B4-BE49-F238E27FC236}">
                      <a16:creationId xmlns:a16="http://schemas.microsoft.com/office/drawing/2014/main" id="{C59B7BE7-F7C2-4173-9002-14493D7EFB50}"/>
                    </a:ext>
                  </a:extLst>
                </p14:cNvPr>
                <p14:cNvContentPartPr/>
                <p14:nvPr/>
              </p14:nvContentPartPr>
              <p14:xfrm>
                <a:off x="1051557" y="3605565"/>
                <a:ext cx="228240" cy="61560"/>
              </p14:xfrm>
            </p:contentPart>
          </mc:Choice>
          <mc:Fallback xmlns="">
            <p:pic>
              <p:nvPicPr>
                <p:cNvPr id="167223" name="Freihand 167222">
                  <a:extLst>
                    <a:ext uri="{FF2B5EF4-FFF2-40B4-BE49-F238E27FC236}">
                      <a16:creationId xmlns:a16="http://schemas.microsoft.com/office/drawing/2014/main" id="{C59B7BE7-F7C2-4173-9002-14493D7EFB5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47237" y="3601245"/>
                  <a:ext cx="23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67224" name="Freihand 167223">
                  <a:extLst>
                    <a:ext uri="{FF2B5EF4-FFF2-40B4-BE49-F238E27FC236}">
                      <a16:creationId xmlns:a16="http://schemas.microsoft.com/office/drawing/2014/main" id="{D6B2F529-B9D0-4905-A282-632D16EF1EDC}"/>
                    </a:ext>
                  </a:extLst>
                </p14:cNvPr>
                <p14:cNvContentPartPr/>
                <p14:nvPr/>
              </p14:nvContentPartPr>
              <p14:xfrm>
                <a:off x="1309677" y="3559485"/>
                <a:ext cx="104040" cy="93240"/>
              </p14:xfrm>
            </p:contentPart>
          </mc:Choice>
          <mc:Fallback xmlns="">
            <p:pic>
              <p:nvPicPr>
                <p:cNvPr id="167224" name="Freihand 167223">
                  <a:extLst>
                    <a:ext uri="{FF2B5EF4-FFF2-40B4-BE49-F238E27FC236}">
                      <a16:creationId xmlns:a16="http://schemas.microsoft.com/office/drawing/2014/main" id="{D6B2F529-B9D0-4905-A282-632D16EF1EDC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305357" y="3555165"/>
                  <a:ext cx="11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67225" name="Freihand 167224">
                  <a:extLst>
                    <a:ext uri="{FF2B5EF4-FFF2-40B4-BE49-F238E27FC236}">
                      <a16:creationId xmlns:a16="http://schemas.microsoft.com/office/drawing/2014/main" id="{6BB93812-37F4-4F20-84EA-9A049E2368BA}"/>
                    </a:ext>
                  </a:extLst>
                </p14:cNvPr>
                <p14:cNvContentPartPr/>
                <p14:nvPr/>
              </p14:nvContentPartPr>
              <p14:xfrm>
                <a:off x="1560957" y="3521325"/>
                <a:ext cx="180000" cy="96480"/>
              </p14:xfrm>
            </p:contentPart>
          </mc:Choice>
          <mc:Fallback xmlns="">
            <p:pic>
              <p:nvPicPr>
                <p:cNvPr id="167225" name="Freihand 167224">
                  <a:extLst>
                    <a:ext uri="{FF2B5EF4-FFF2-40B4-BE49-F238E27FC236}">
                      <a16:creationId xmlns:a16="http://schemas.microsoft.com/office/drawing/2014/main" id="{6BB93812-37F4-4F20-84EA-9A049E2368B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556637" y="3517005"/>
                  <a:ext cx="188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67226" name="Freihand 167225">
                  <a:extLst>
                    <a:ext uri="{FF2B5EF4-FFF2-40B4-BE49-F238E27FC236}">
                      <a16:creationId xmlns:a16="http://schemas.microsoft.com/office/drawing/2014/main" id="{05A4431D-947B-42C5-B9AA-70C6F2F3E1CD}"/>
                    </a:ext>
                  </a:extLst>
                </p14:cNvPr>
                <p14:cNvContentPartPr/>
                <p14:nvPr/>
              </p14:nvContentPartPr>
              <p14:xfrm>
                <a:off x="1931037" y="3559125"/>
                <a:ext cx="101880" cy="66240"/>
              </p14:xfrm>
            </p:contentPart>
          </mc:Choice>
          <mc:Fallback xmlns="">
            <p:pic>
              <p:nvPicPr>
                <p:cNvPr id="167226" name="Freihand 167225">
                  <a:extLst>
                    <a:ext uri="{FF2B5EF4-FFF2-40B4-BE49-F238E27FC236}">
                      <a16:creationId xmlns:a16="http://schemas.microsoft.com/office/drawing/2014/main" id="{05A4431D-947B-42C5-B9AA-70C6F2F3E1C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926717" y="3554805"/>
                  <a:ext cx="110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67227" name="Freihand 167226">
                  <a:extLst>
                    <a:ext uri="{FF2B5EF4-FFF2-40B4-BE49-F238E27FC236}">
                      <a16:creationId xmlns:a16="http://schemas.microsoft.com/office/drawing/2014/main" id="{90A147B0-1E09-42E9-84AD-E8BF820945BD}"/>
                    </a:ext>
                  </a:extLst>
                </p14:cNvPr>
                <p14:cNvContentPartPr/>
                <p14:nvPr/>
              </p14:nvContentPartPr>
              <p14:xfrm>
                <a:off x="2072157" y="3559845"/>
                <a:ext cx="73440" cy="59400"/>
              </p14:xfrm>
            </p:contentPart>
          </mc:Choice>
          <mc:Fallback xmlns="">
            <p:pic>
              <p:nvPicPr>
                <p:cNvPr id="167227" name="Freihand 167226">
                  <a:extLst>
                    <a:ext uri="{FF2B5EF4-FFF2-40B4-BE49-F238E27FC236}">
                      <a16:creationId xmlns:a16="http://schemas.microsoft.com/office/drawing/2014/main" id="{90A147B0-1E09-42E9-84AD-E8BF820945B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067837" y="3555525"/>
                  <a:ext cx="82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67228" name="Freihand 167227">
                  <a:extLst>
                    <a:ext uri="{FF2B5EF4-FFF2-40B4-BE49-F238E27FC236}">
                      <a16:creationId xmlns:a16="http://schemas.microsoft.com/office/drawing/2014/main" id="{A32D61AD-5029-45C8-92EE-6F6A09D8C07C}"/>
                    </a:ext>
                  </a:extLst>
                </p14:cNvPr>
                <p14:cNvContentPartPr/>
                <p14:nvPr/>
              </p14:nvContentPartPr>
              <p14:xfrm>
                <a:off x="2064597" y="3557325"/>
                <a:ext cx="120600" cy="79920"/>
              </p14:xfrm>
            </p:contentPart>
          </mc:Choice>
          <mc:Fallback xmlns="">
            <p:pic>
              <p:nvPicPr>
                <p:cNvPr id="167228" name="Freihand 167227">
                  <a:extLst>
                    <a:ext uri="{FF2B5EF4-FFF2-40B4-BE49-F238E27FC236}">
                      <a16:creationId xmlns:a16="http://schemas.microsoft.com/office/drawing/2014/main" id="{A32D61AD-5029-45C8-92EE-6F6A09D8C07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2060277" y="3552645"/>
                  <a:ext cx="129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67229" name="Freihand 167228">
                  <a:extLst>
                    <a:ext uri="{FF2B5EF4-FFF2-40B4-BE49-F238E27FC236}">
                      <a16:creationId xmlns:a16="http://schemas.microsoft.com/office/drawing/2014/main" id="{0EEC9E3D-6F92-4FE8-BDD9-786E95D620F2}"/>
                    </a:ext>
                  </a:extLst>
                </p14:cNvPr>
                <p14:cNvContentPartPr/>
                <p14:nvPr/>
              </p14:nvContentPartPr>
              <p14:xfrm>
                <a:off x="2179797" y="3549045"/>
                <a:ext cx="86400" cy="78120"/>
              </p14:xfrm>
            </p:contentPart>
          </mc:Choice>
          <mc:Fallback xmlns="">
            <p:pic>
              <p:nvPicPr>
                <p:cNvPr id="167229" name="Freihand 167228">
                  <a:extLst>
                    <a:ext uri="{FF2B5EF4-FFF2-40B4-BE49-F238E27FC236}">
                      <a16:creationId xmlns:a16="http://schemas.microsoft.com/office/drawing/2014/main" id="{0EEC9E3D-6F92-4FE8-BDD9-786E95D620F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175477" y="3544725"/>
                  <a:ext cx="95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D278788F-854C-48E9-B420-170659378669}"/>
                    </a:ext>
                  </a:extLst>
                </p14:cNvPr>
                <p14:cNvContentPartPr/>
                <p14:nvPr/>
              </p14:nvContentPartPr>
              <p14:xfrm>
                <a:off x="2283117" y="3556245"/>
                <a:ext cx="160920" cy="55800"/>
              </p14:xfrm>
            </p:contentPart>
          </mc:Choice>
          <mc:Fallback xmlns=""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D278788F-854C-48E9-B420-170659378669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2278797" y="3551925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10713600-0CC5-4C63-BA04-94C65C6C6A7F}"/>
                    </a:ext>
                  </a:extLst>
                </p14:cNvPr>
                <p14:cNvContentPartPr/>
                <p14:nvPr/>
              </p14:nvContentPartPr>
              <p14:xfrm>
                <a:off x="2604237" y="3555165"/>
                <a:ext cx="12240" cy="47160"/>
              </p14:xfrm>
            </p:contentPart>
          </mc:Choice>
          <mc:Fallback xmlns=""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10713600-0CC5-4C63-BA04-94C65C6C6A7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599917" y="3550845"/>
                  <a:ext cx="20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A59B68D8-6081-4FCB-AB61-80139C37EB07}"/>
                    </a:ext>
                  </a:extLst>
                </p14:cNvPr>
                <p14:cNvContentPartPr/>
                <p14:nvPr/>
              </p14:nvContentPartPr>
              <p14:xfrm>
                <a:off x="2626917" y="3515565"/>
                <a:ext cx="102960" cy="88920"/>
              </p14:xfrm>
            </p:contentPart>
          </mc:Choice>
          <mc:Fallback xmlns=""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A59B68D8-6081-4FCB-AB61-80139C37EB0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622597" y="3511245"/>
                  <a:ext cx="11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06C85BB2-1E8D-42A9-84F1-096396DFD5FA}"/>
                    </a:ext>
                  </a:extLst>
                </p14:cNvPr>
                <p14:cNvContentPartPr/>
                <p14:nvPr/>
              </p14:nvContentPartPr>
              <p14:xfrm>
                <a:off x="2889717" y="3567405"/>
                <a:ext cx="116640" cy="48600"/>
              </p14:xfrm>
            </p:contentPart>
          </mc:Choice>
          <mc:Fallback xmlns=""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06C85BB2-1E8D-42A9-84F1-096396DFD5F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885397" y="3563085"/>
                  <a:ext cx="125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2E9F637A-A091-4377-8762-9DB25AF740C6}"/>
                    </a:ext>
                  </a:extLst>
                </p14:cNvPr>
                <p14:cNvContentPartPr/>
                <p14:nvPr/>
              </p14:nvContentPartPr>
              <p14:xfrm>
                <a:off x="3009597" y="3498285"/>
                <a:ext cx="174240" cy="110520"/>
              </p14:xfrm>
            </p:contentPart>
          </mc:Choice>
          <mc:Fallback xmlns=""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2E9F637A-A091-4377-8762-9DB25AF740C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005277" y="3493965"/>
                  <a:ext cx="182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FB72CC32-9DE4-4412-863E-EE48C42AE312}"/>
                    </a:ext>
                  </a:extLst>
                </p14:cNvPr>
                <p14:cNvContentPartPr/>
                <p14:nvPr/>
              </p14:nvContentPartPr>
              <p14:xfrm>
                <a:off x="3347277" y="3533925"/>
                <a:ext cx="75240" cy="110160"/>
              </p14:xfrm>
            </p:contentPart>
          </mc:Choice>
          <mc:Fallback xmlns=""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FB72CC32-9DE4-4412-863E-EE48C42AE31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342957" y="3529605"/>
                  <a:ext cx="83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67238" name="Freihand 167237">
                  <a:extLst>
                    <a:ext uri="{FF2B5EF4-FFF2-40B4-BE49-F238E27FC236}">
                      <a16:creationId xmlns:a16="http://schemas.microsoft.com/office/drawing/2014/main" id="{D9785CDE-72A5-401A-8F1F-7AD1E4B135ED}"/>
                    </a:ext>
                  </a:extLst>
                </p14:cNvPr>
                <p14:cNvContentPartPr/>
                <p14:nvPr/>
              </p14:nvContentPartPr>
              <p14:xfrm>
                <a:off x="3435117" y="3585045"/>
                <a:ext cx="69840" cy="58680"/>
              </p14:xfrm>
            </p:contentPart>
          </mc:Choice>
          <mc:Fallback xmlns="">
            <p:pic>
              <p:nvPicPr>
                <p:cNvPr id="167238" name="Freihand 167237">
                  <a:extLst>
                    <a:ext uri="{FF2B5EF4-FFF2-40B4-BE49-F238E27FC236}">
                      <a16:creationId xmlns:a16="http://schemas.microsoft.com/office/drawing/2014/main" id="{D9785CDE-72A5-401A-8F1F-7AD1E4B135ED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430797" y="3580725"/>
                  <a:ext cx="78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511F4E61-FE6E-4BF9-B2A5-57014D16B6BF}"/>
                    </a:ext>
                  </a:extLst>
                </p14:cNvPr>
                <p14:cNvContentPartPr/>
                <p14:nvPr/>
              </p14:nvContentPartPr>
              <p14:xfrm>
                <a:off x="3527637" y="3503685"/>
                <a:ext cx="79560" cy="141480"/>
              </p14:xfrm>
            </p:contentPart>
          </mc:Choice>
          <mc:Fallback xmlns=""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511F4E61-FE6E-4BF9-B2A5-57014D16B6BF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523317" y="3499365"/>
                  <a:ext cx="88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16A56BD9-42E8-46FE-A267-CD1513CE0684}"/>
                    </a:ext>
                  </a:extLst>
                </p14:cNvPr>
                <p14:cNvContentPartPr/>
                <p14:nvPr/>
              </p14:nvContentPartPr>
              <p14:xfrm>
                <a:off x="3635277" y="3572445"/>
                <a:ext cx="67680" cy="69480"/>
              </p14:xfrm>
            </p:contentPart>
          </mc:Choice>
          <mc:Fallback xmlns=""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16A56BD9-42E8-46FE-A267-CD1513CE068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630957" y="3568125"/>
                  <a:ext cx="76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67241" name="Freihand 167240">
                  <a:extLst>
                    <a:ext uri="{FF2B5EF4-FFF2-40B4-BE49-F238E27FC236}">
                      <a16:creationId xmlns:a16="http://schemas.microsoft.com/office/drawing/2014/main" id="{1B8FA199-5EC1-4920-9CC2-C999CAE96105}"/>
                    </a:ext>
                  </a:extLst>
                </p14:cNvPr>
                <p14:cNvContentPartPr/>
                <p14:nvPr/>
              </p14:nvContentPartPr>
              <p14:xfrm>
                <a:off x="3715197" y="3488925"/>
                <a:ext cx="97200" cy="154800"/>
              </p14:xfrm>
            </p:contentPart>
          </mc:Choice>
          <mc:Fallback xmlns="">
            <p:pic>
              <p:nvPicPr>
                <p:cNvPr id="167241" name="Freihand 167240">
                  <a:extLst>
                    <a:ext uri="{FF2B5EF4-FFF2-40B4-BE49-F238E27FC236}">
                      <a16:creationId xmlns:a16="http://schemas.microsoft.com/office/drawing/2014/main" id="{1B8FA199-5EC1-4920-9CC2-C999CAE9610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710877" y="3484605"/>
                  <a:ext cx="10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67243" name="Freihand 167242">
                  <a:extLst>
                    <a:ext uri="{FF2B5EF4-FFF2-40B4-BE49-F238E27FC236}">
                      <a16:creationId xmlns:a16="http://schemas.microsoft.com/office/drawing/2014/main" id="{B80F1368-B80C-4071-9A60-151F6249C773}"/>
                    </a:ext>
                  </a:extLst>
                </p14:cNvPr>
                <p14:cNvContentPartPr/>
                <p14:nvPr/>
              </p14:nvContentPartPr>
              <p14:xfrm>
                <a:off x="3803037" y="3558405"/>
                <a:ext cx="142560" cy="90360"/>
              </p14:xfrm>
            </p:contentPart>
          </mc:Choice>
          <mc:Fallback xmlns="">
            <p:pic>
              <p:nvPicPr>
                <p:cNvPr id="167243" name="Freihand 167242">
                  <a:extLst>
                    <a:ext uri="{FF2B5EF4-FFF2-40B4-BE49-F238E27FC236}">
                      <a16:creationId xmlns:a16="http://schemas.microsoft.com/office/drawing/2014/main" id="{B80F1368-B80C-4071-9A60-151F6249C77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798717" y="3554085"/>
                  <a:ext cx="151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67244" name="Freihand 167243">
                  <a:extLst>
                    <a:ext uri="{FF2B5EF4-FFF2-40B4-BE49-F238E27FC236}">
                      <a16:creationId xmlns:a16="http://schemas.microsoft.com/office/drawing/2014/main" id="{21533D50-E38B-4E42-8DC9-5CF161D55783}"/>
                    </a:ext>
                  </a:extLst>
                </p14:cNvPr>
                <p14:cNvContentPartPr/>
                <p14:nvPr/>
              </p14:nvContentPartPr>
              <p14:xfrm>
                <a:off x="3977997" y="3519525"/>
                <a:ext cx="122040" cy="118440"/>
              </p14:xfrm>
            </p:contentPart>
          </mc:Choice>
          <mc:Fallback xmlns="">
            <p:pic>
              <p:nvPicPr>
                <p:cNvPr id="167244" name="Freihand 167243">
                  <a:extLst>
                    <a:ext uri="{FF2B5EF4-FFF2-40B4-BE49-F238E27FC236}">
                      <a16:creationId xmlns:a16="http://schemas.microsoft.com/office/drawing/2014/main" id="{21533D50-E38B-4E42-8DC9-5CF161D5578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973677" y="3515205"/>
                  <a:ext cx="13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67245" name="Freihand 167244">
                  <a:extLst>
                    <a:ext uri="{FF2B5EF4-FFF2-40B4-BE49-F238E27FC236}">
                      <a16:creationId xmlns:a16="http://schemas.microsoft.com/office/drawing/2014/main" id="{2E1484E9-59CC-490C-B544-025367D959E0}"/>
                    </a:ext>
                  </a:extLst>
                </p14:cNvPr>
                <p14:cNvContentPartPr/>
                <p14:nvPr/>
              </p14:nvContentPartPr>
              <p14:xfrm>
                <a:off x="4107597" y="3537165"/>
                <a:ext cx="11880" cy="42120"/>
              </p14:xfrm>
            </p:contentPart>
          </mc:Choice>
          <mc:Fallback xmlns="">
            <p:pic>
              <p:nvPicPr>
                <p:cNvPr id="167245" name="Freihand 167244">
                  <a:extLst>
                    <a:ext uri="{FF2B5EF4-FFF2-40B4-BE49-F238E27FC236}">
                      <a16:creationId xmlns:a16="http://schemas.microsoft.com/office/drawing/2014/main" id="{2E1484E9-59CC-490C-B544-025367D959E0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103277" y="3532845"/>
                  <a:ext cx="2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67246" name="Freihand 167245">
                  <a:extLst>
                    <a:ext uri="{FF2B5EF4-FFF2-40B4-BE49-F238E27FC236}">
                      <a16:creationId xmlns:a16="http://schemas.microsoft.com/office/drawing/2014/main" id="{8E1DDB87-98CB-410D-9BA0-2699D5855D32}"/>
                    </a:ext>
                  </a:extLst>
                </p14:cNvPr>
                <p14:cNvContentPartPr/>
                <p14:nvPr/>
              </p14:nvContentPartPr>
              <p14:xfrm>
                <a:off x="4120197" y="3593325"/>
                <a:ext cx="138600" cy="41400"/>
              </p14:xfrm>
            </p:contentPart>
          </mc:Choice>
          <mc:Fallback xmlns="">
            <p:pic>
              <p:nvPicPr>
                <p:cNvPr id="167246" name="Freihand 167245">
                  <a:extLst>
                    <a:ext uri="{FF2B5EF4-FFF2-40B4-BE49-F238E27FC236}">
                      <a16:creationId xmlns:a16="http://schemas.microsoft.com/office/drawing/2014/main" id="{8E1DDB87-98CB-410D-9BA0-2699D5855D3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115877" y="3589005"/>
                  <a:ext cx="147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67247" name="Freihand 167246">
                  <a:extLst>
                    <a:ext uri="{FF2B5EF4-FFF2-40B4-BE49-F238E27FC236}">
                      <a16:creationId xmlns:a16="http://schemas.microsoft.com/office/drawing/2014/main" id="{20130AE9-BBEE-4C02-B1D2-7646DB8DAC2D}"/>
                    </a:ext>
                  </a:extLst>
                </p14:cNvPr>
                <p14:cNvContentPartPr/>
                <p14:nvPr/>
              </p14:nvContentPartPr>
              <p14:xfrm>
                <a:off x="4296957" y="3510525"/>
                <a:ext cx="190080" cy="126720"/>
              </p14:xfrm>
            </p:contentPart>
          </mc:Choice>
          <mc:Fallback xmlns="">
            <p:pic>
              <p:nvPicPr>
                <p:cNvPr id="167247" name="Freihand 167246">
                  <a:extLst>
                    <a:ext uri="{FF2B5EF4-FFF2-40B4-BE49-F238E27FC236}">
                      <a16:creationId xmlns:a16="http://schemas.microsoft.com/office/drawing/2014/main" id="{20130AE9-BBEE-4C02-B1D2-7646DB8DAC2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292637" y="3506205"/>
                  <a:ext cx="198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67248" name="Freihand 167247">
                  <a:extLst>
                    <a:ext uri="{FF2B5EF4-FFF2-40B4-BE49-F238E27FC236}">
                      <a16:creationId xmlns:a16="http://schemas.microsoft.com/office/drawing/2014/main" id="{8BC1C138-9B88-4622-9ADE-C0A3F07F5DCF}"/>
                    </a:ext>
                  </a:extLst>
                </p14:cNvPr>
                <p14:cNvContentPartPr/>
                <p14:nvPr/>
              </p14:nvContentPartPr>
              <p14:xfrm>
                <a:off x="4593597" y="3556245"/>
                <a:ext cx="92160" cy="68400"/>
              </p14:xfrm>
            </p:contentPart>
          </mc:Choice>
          <mc:Fallback xmlns="">
            <p:pic>
              <p:nvPicPr>
                <p:cNvPr id="167248" name="Freihand 167247">
                  <a:extLst>
                    <a:ext uri="{FF2B5EF4-FFF2-40B4-BE49-F238E27FC236}">
                      <a16:creationId xmlns:a16="http://schemas.microsoft.com/office/drawing/2014/main" id="{8BC1C138-9B88-4622-9ADE-C0A3F07F5DCF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589277" y="3551925"/>
                  <a:ext cx="100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67249" name="Freihand 167248">
                  <a:extLst>
                    <a:ext uri="{FF2B5EF4-FFF2-40B4-BE49-F238E27FC236}">
                      <a16:creationId xmlns:a16="http://schemas.microsoft.com/office/drawing/2014/main" id="{27F40E2C-0A6D-43A2-BC16-8C67A411EC52}"/>
                    </a:ext>
                  </a:extLst>
                </p14:cNvPr>
                <p14:cNvContentPartPr/>
                <p14:nvPr/>
              </p14:nvContentPartPr>
              <p14:xfrm>
                <a:off x="4684677" y="3577125"/>
                <a:ext cx="151200" cy="40320"/>
              </p14:xfrm>
            </p:contentPart>
          </mc:Choice>
          <mc:Fallback xmlns="">
            <p:pic>
              <p:nvPicPr>
                <p:cNvPr id="167249" name="Freihand 167248">
                  <a:extLst>
                    <a:ext uri="{FF2B5EF4-FFF2-40B4-BE49-F238E27FC236}">
                      <a16:creationId xmlns:a16="http://schemas.microsoft.com/office/drawing/2014/main" id="{27F40E2C-0A6D-43A2-BC16-8C67A411EC52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680357" y="3572805"/>
                  <a:ext cx="159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67250" name="Freihand 167249">
                  <a:extLst>
                    <a:ext uri="{FF2B5EF4-FFF2-40B4-BE49-F238E27FC236}">
                      <a16:creationId xmlns:a16="http://schemas.microsoft.com/office/drawing/2014/main" id="{1E1A0F48-B212-4BC0-8555-2B677BDC7E57}"/>
                    </a:ext>
                  </a:extLst>
                </p14:cNvPr>
                <p14:cNvContentPartPr/>
                <p14:nvPr/>
              </p14:nvContentPartPr>
              <p14:xfrm>
                <a:off x="4865757" y="3567405"/>
                <a:ext cx="55080" cy="54000"/>
              </p14:xfrm>
            </p:contentPart>
          </mc:Choice>
          <mc:Fallback xmlns="">
            <p:pic>
              <p:nvPicPr>
                <p:cNvPr id="167250" name="Freihand 167249">
                  <a:extLst>
                    <a:ext uri="{FF2B5EF4-FFF2-40B4-BE49-F238E27FC236}">
                      <a16:creationId xmlns:a16="http://schemas.microsoft.com/office/drawing/2014/main" id="{1E1A0F48-B212-4BC0-8555-2B677BDC7E5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861437" y="3563085"/>
                  <a:ext cx="6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67251" name="Freihand 167250">
                  <a:extLst>
                    <a:ext uri="{FF2B5EF4-FFF2-40B4-BE49-F238E27FC236}">
                      <a16:creationId xmlns:a16="http://schemas.microsoft.com/office/drawing/2014/main" id="{C6D4B39D-8340-4987-A864-7E0757B4D4FB}"/>
                    </a:ext>
                  </a:extLst>
                </p14:cNvPr>
                <p14:cNvContentPartPr/>
                <p14:nvPr/>
              </p14:nvContentPartPr>
              <p14:xfrm>
                <a:off x="4944237" y="3568485"/>
                <a:ext cx="196560" cy="44280"/>
              </p14:xfrm>
            </p:contentPart>
          </mc:Choice>
          <mc:Fallback xmlns="">
            <p:pic>
              <p:nvPicPr>
                <p:cNvPr id="167251" name="Freihand 167250">
                  <a:extLst>
                    <a:ext uri="{FF2B5EF4-FFF2-40B4-BE49-F238E27FC236}">
                      <a16:creationId xmlns:a16="http://schemas.microsoft.com/office/drawing/2014/main" id="{C6D4B39D-8340-4987-A864-7E0757B4D4FB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939917" y="3564165"/>
                  <a:ext cx="20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67252" name="Freihand 167251">
                  <a:extLst>
                    <a:ext uri="{FF2B5EF4-FFF2-40B4-BE49-F238E27FC236}">
                      <a16:creationId xmlns:a16="http://schemas.microsoft.com/office/drawing/2014/main" id="{F1DB3C3F-28D1-4A56-8032-0C612D20389B}"/>
                    </a:ext>
                  </a:extLst>
                </p14:cNvPr>
                <p14:cNvContentPartPr/>
                <p14:nvPr/>
              </p14:nvContentPartPr>
              <p14:xfrm>
                <a:off x="5115957" y="3569205"/>
                <a:ext cx="112320" cy="127800"/>
              </p14:xfrm>
            </p:contentPart>
          </mc:Choice>
          <mc:Fallback xmlns="">
            <p:pic>
              <p:nvPicPr>
                <p:cNvPr id="167252" name="Freihand 167251">
                  <a:extLst>
                    <a:ext uri="{FF2B5EF4-FFF2-40B4-BE49-F238E27FC236}">
                      <a16:creationId xmlns:a16="http://schemas.microsoft.com/office/drawing/2014/main" id="{F1DB3C3F-28D1-4A56-8032-0C612D20389B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111637" y="3564885"/>
                  <a:ext cx="120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67253" name="Freihand 167252">
                  <a:extLst>
                    <a:ext uri="{FF2B5EF4-FFF2-40B4-BE49-F238E27FC236}">
                      <a16:creationId xmlns:a16="http://schemas.microsoft.com/office/drawing/2014/main" id="{032E0BCC-7E9B-4C34-A7B2-F71ED99261E8}"/>
                    </a:ext>
                  </a:extLst>
                </p14:cNvPr>
                <p14:cNvContentPartPr/>
                <p14:nvPr/>
              </p14:nvContentPartPr>
              <p14:xfrm>
                <a:off x="5239077" y="3481725"/>
                <a:ext cx="100440" cy="126000"/>
              </p14:xfrm>
            </p:contentPart>
          </mc:Choice>
          <mc:Fallback xmlns="">
            <p:pic>
              <p:nvPicPr>
                <p:cNvPr id="167253" name="Freihand 167252">
                  <a:extLst>
                    <a:ext uri="{FF2B5EF4-FFF2-40B4-BE49-F238E27FC236}">
                      <a16:creationId xmlns:a16="http://schemas.microsoft.com/office/drawing/2014/main" id="{032E0BCC-7E9B-4C34-A7B2-F71ED99261E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234757" y="3477405"/>
                  <a:ext cx="10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67254" name="Freihand 167253">
                  <a:extLst>
                    <a:ext uri="{FF2B5EF4-FFF2-40B4-BE49-F238E27FC236}">
                      <a16:creationId xmlns:a16="http://schemas.microsoft.com/office/drawing/2014/main" id="{7D3BDBE7-24DD-4307-9274-F9F68AC30A7B}"/>
                    </a:ext>
                  </a:extLst>
                </p14:cNvPr>
                <p14:cNvContentPartPr/>
                <p14:nvPr/>
              </p14:nvContentPartPr>
              <p14:xfrm>
                <a:off x="5348157" y="3511245"/>
                <a:ext cx="8640" cy="47520"/>
              </p14:xfrm>
            </p:contentPart>
          </mc:Choice>
          <mc:Fallback xmlns="">
            <p:pic>
              <p:nvPicPr>
                <p:cNvPr id="167254" name="Freihand 167253">
                  <a:extLst>
                    <a:ext uri="{FF2B5EF4-FFF2-40B4-BE49-F238E27FC236}">
                      <a16:creationId xmlns:a16="http://schemas.microsoft.com/office/drawing/2014/main" id="{7D3BDBE7-24DD-4307-9274-F9F68AC30A7B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343837" y="3506925"/>
                  <a:ext cx="17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67255" name="Freihand 167254">
                  <a:extLst>
                    <a:ext uri="{FF2B5EF4-FFF2-40B4-BE49-F238E27FC236}">
                      <a16:creationId xmlns:a16="http://schemas.microsoft.com/office/drawing/2014/main" id="{7E208F67-4EAA-4D7F-AF97-29692A82E7EB}"/>
                    </a:ext>
                  </a:extLst>
                </p14:cNvPr>
                <p14:cNvContentPartPr/>
                <p14:nvPr/>
              </p14:nvContentPartPr>
              <p14:xfrm>
                <a:off x="5371557" y="3558405"/>
                <a:ext cx="121320" cy="39600"/>
              </p14:xfrm>
            </p:contentPart>
          </mc:Choice>
          <mc:Fallback xmlns="">
            <p:pic>
              <p:nvPicPr>
                <p:cNvPr id="167255" name="Freihand 167254">
                  <a:extLst>
                    <a:ext uri="{FF2B5EF4-FFF2-40B4-BE49-F238E27FC236}">
                      <a16:creationId xmlns:a16="http://schemas.microsoft.com/office/drawing/2014/main" id="{7E208F67-4EAA-4D7F-AF97-29692A82E7E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367237" y="3554085"/>
                  <a:ext cx="129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67256" name="Freihand 167255">
                  <a:extLst>
                    <a:ext uri="{FF2B5EF4-FFF2-40B4-BE49-F238E27FC236}">
                      <a16:creationId xmlns:a16="http://schemas.microsoft.com/office/drawing/2014/main" id="{6E19ACA2-8B10-4A06-B4B0-88BD5D7E1BB1}"/>
                    </a:ext>
                  </a:extLst>
                </p14:cNvPr>
                <p14:cNvContentPartPr/>
                <p14:nvPr/>
              </p14:nvContentPartPr>
              <p14:xfrm>
                <a:off x="3381117" y="3635805"/>
                <a:ext cx="2273400" cy="84240"/>
              </p14:xfrm>
            </p:contentPart>
          </mc:Choice>
          <mc:Fallback xmlns="">
            <p:pic>
              <p:nvPicPr>
                <p:cNvPr id="167256" name="Freihand 167255">
                  <a:extLst>
                    <a:ext uri="{FF2B5EF4-FFF2-40B4-BE49-F238E27FC236}">
                      <a16:creationId xmlns:a16="http://schemas.microsoft.com/office/drawing/2014/main" id="{6E19ACA2-8B10-4A06-B4B0-88BD5D7E1BB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376797" y="3631485"/>
                  <a:ext cx="228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67257" name="Freihand 167256">
                  <a:extLst>
                    <a:ext uri="{FF2B5EF4-FFF2-40B4-BE49-F238E27FC236}">
                      <a16:creationId xmlns:a16="http://schemas.microsoft.com/office/drawing/2014/main" id="{468F229F-CFF3-4539-86B0-DB16FD243A04}"/>
                    </a:ext>
                  </a:extLst>
                </p14:cNvPr>
                <p14:cNvContentPartPr/>
                <p14:nvPr/>
              </p14:nvContentPartPr>
              <p14:xfrm>
                <a:off x="5829837" y="3539325"/>
                <a:ext cx="127080" cy="130320"/>
              </p14:xfrm>
            </p:contentPart>
          </mc:Choice>
          <mc:Fallback xmlns="">
            <p:pic>
              <p:nvPicPr>
                <p:cNvPr id="167257" name="Freihand 167256">
                  <a:extLst>
                    <a:ext uri="{FF2B5EF4-FFF2-40B4-BE49-F238E27FC236}">
                      <a16:creationId xmlns:a16="http://schemas.microsoft.com/office/drawing/2014/main" id="{468F229F-CFF3-4539-86B0-DB16FD243A0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825517" y="3535005"/>
                  <a:ext cx="135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67258" name="Freihand 167257">
                  <a:extLst>
                    <a:ext uri="{FF2B5EF4-FFF2-40B4-BE49-F238E27FC236}">
                      <a16:creationId xmlns:a16="http://schemas.microsoft.com/office/drawing/2014/main" id="{B2579918-6013-4ED9-8DF9-B382988BF32F}"/>
                    </a:ext>
                  </a:extLst>
                </p14:cNvPr>
                <p14:cNvContentPartPr/>
                <p14:nvPr/>
              </p14:nvContentPartPr>
              <p14:xfrm>
                <a:off x="5964117" y="3526005"/>
                <a:ext cx="9720" cy="26280"/>
              </p14:xfrm>
            </p:contentPart>
          </mc:Choice>
          <mc:Fallback xmlns="">
            <p:pic>
              <p:nvPicPr>
                <p:cNvPr id="167258" name="Freihand 167257">
                  <a:extLst>
                    <a:ext uri="{FF2B5EF4-FFF2-40B4-BE49-F238E27FC236}">
                      <a16:creationId xmlns:a16="http://schemas.microsoft.com/office/drawing/2014/main" id="{B2579918-6013-4ED9-8DF9-B382988BF32F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959797" y="3521685"/>
                  <a:ext cx="18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67259" name="Freihand 167258">
                  <a:extLst>
                    <a:ext uri="{FF2B5EF4-FFF2-40B4-BE49-F238E27FC236}">
                      <a16:creationId xmlns:a16="http://schemas.microsoft.com/office/drawing/2014/main" id="{101E9745-D7FC-4A7B-B191-B3BB365CEE21}"/>
                    </a:ext>
                  </a:extLst>
                </p14:cNvPr>
                <p14:cNvContentPartPr/>
                <p14:nvPr/>
              </p14:nvContentPartPr>
              <p14:xfrm>
                <a:off x="5981397" y="3533925"/>
                <a:ext cx="37440" cy="87480"/>
              </p14:xfrm>
            </p:contentPart>
          </mc:Choice>
          <mc:Fallback xmlns="">
            <p:pic>
              <p:nvPicPr>
                <p:cNvPr id="167259" name="Freihand 167258">
                  <a:extLst>
                    <a:ext uri="{FF2B5EF4-FFF2-40B4-BE49-F238E27FC236}">
                      <a16:creationId xmlns:a16="http://schemas.microsoft.com/office/drawing/2014/main" id="{101E9745-D7FC-4A7B-B191-B3BB365CEE2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977077" y="3529605"/>
                  <a:ext cx="46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67260" name="Freihand 167259">
                  <a:extLst>
                    <a:ext uri="{FF2B5EF4-FFF2-40B4-BE49-F238E27FC236}">
                      <a16:creationId xmlns:a16="http://schemas.microsoft.com/office/drawing/2014/main" id="{53D79D67-2908-402B-9772-22A910ED384A}"/>
                    </a:ext>
                  </a:extLst>
                </p14:cNvPr>
                <p14:cNvContentPartPr/>
                <p14:nvPr/>
              </p14:nvContentPartPr>
              <p14:xfrm>
                <a:off x="5912997" y="3487125"/>
                <a:ext cx="140760" cy="187560"/>
              </p14:xfrm>
            </p:contentPart>
          </mc:Choice>
          <mc:Fallback xmlns="">
            <p:pic>
              <p:nvPicPr>
                <p:cNvPr id="167260" name="Freihand 167259">
                  <a:extLst>
                    <a:ext uri="{FF2B5EF4-FFF2-40B4-BE49-F238E27FC236}">
                      <a16:creationId xmlns:a16="http://schemas.microsoft.com/office/drawing/2014/main" id="{53D79D67-2908-402B-9772-22A910ED384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908677" y="3482805"/>
                  <a:ext cx="14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67261" name="Freihand 167260">
                  <a:extLst>
                    <a:ext uri="{FF2B5EF4-FFF2-40B4-BE49-F238E27FC236}">
                      <a16:creationId xmlns:a16="http://schemas.microsoft.com/office/drawing/2014/main" id="{D9019354-F234-4A08-BD8C-AAF3D0419CA2}"/>
                    </a:ext>
                  </a:extLst>
                </p14:cNvPr>
                <p14:cNvContentPartPr/>
                <p14:nvPr/>
              </p14:nvContentPartPr>
              <p14:xfrm>
                <a:off x="5998677" y="3567765"/>
                <a:ext cx="31320" cy="78480"/>
              </p14:xfrm>
            </p:contentPart>
          </mc:Choice>
          <mc:Fallback xmlns="">
            <p:pic>
              <p:nvPicPr>
                <p:cNvPr id="167261" name="Freihand 167260">
                  <a:extLst>
                    <a:ext uri="{FF2B5EF4-FFF2-40B4-BE49-F238E27FC236}">
                      <a16:creationId xmlns:a16="http://schemas.microsoft.com/office/drawing/2014/main" id="{D9019354-F234-4A08-BD8C-AAF3D0419CA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994357" y="3563445"/>
                  <a:ext cx="39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67262" name="Freihand 167261">
                  <a:extLst>
                    <a:ext uri="{FF2B5EF4-FFF2-40B4-BE49-F238E27FC236}">
                      <a16:creationId xmlns:a16="http://schemas.microsoft.com/office/drawing/2014/main" id="{73558A05-4D83-4097-841C-EF7D120F3B70}"/>
                    </a:ext>
                  </a:extLst>
                </p14:cNvPr>
                <p14:cNvContentPartPr/>
                <p14:nvPr/>
              </p14:nvContentPartPr>
              <p14:xfrm>
                <a:off x="6040797" y="3588645"/>
                <a:ext cx="94320" cy="77400"/>
              </p14:xfrm>
            </p:contentPart>
          </mc:Choice>
          <mc:Fallback xmlns="">
            <p:pic>
              <p:nvPicPr>
                <p:cNvPr id="167262" name="Freihand 167261">
                  <a:extLst>
                    <a:ext uri="{FF2B5EF4-FFF2-40B4-BE49-F238E27FC236}">
                      <a16:creationId xmlns:a16="http://schemas.microsoft.com/office/drawing/2014/main" id="{73558A05-4D83-4097-841C-EF7D120F3B70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36477" y="3584325"/>
                  <a:ext cx="102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67263" name="Freihand 167262">
                  <a:extLst>
                    <a:ext uri="{FF2B5EF4-FFF2-40B4-BE49-F238E27FC236}">
                      <a16:creationId xmlns:a16="http://schemas.microsoft.com/office/drawing/2014/main" id="{BE09FA73-0565-4EA6-8BF2-A29F0368258B}"/>
                    </a:ext>
                  </a:extLst>
                </p14:cNvPr>
                <p14:cNvContentPartPr/>
                <p14:nvPr/>
              </p14:nvContentPartPr>
              <p14:xfrm>
                <a:off x="6275877" y="3569565"/>
                <a:ext cx="116280" cy="215280"/>
              </p14:xfrm>
            </p:contentPart>
          </mc:Choice>
          <mc:Fallback xmlns="">
            <p:pic>
              <p:nvPicPr>
                <p:cNvPr id="167263" name="Freihand 167262">
                  <a:extLst>
                    <a:ext uri="{FF2B5EF4-FFF2-40B4-BE49-F238E27FC236}">
                      <a16:creationId xmlns:a16="http://schemas.microsoft.com/office/drawing/2014/main" id="{BE09FA73-0565-4EA6-8BF2-A29F0368258B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71557" y="3565245"/>
                  <a:ext cx="124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67264" name="Freihand 167263">
                  <a:extLst>
                    <a:ext uri="{FF2B5EF4-FFF2-40B4-BE49-F238E27FC236}">
                      <a16:creationId xmlns:a16="http://schemas.microsoft.com/office/drawing/2014/main" id="{FA75DB0B-C804-4D3B-B30D-C713B8558D8E}"/>
                    </a:ext>
                  </a:extLst>
                </p14:cNvPr>
                <p14:cNvContentPartPr/>
                <p14:nvPr/>
              </p14:nvContentPartPr>
              <p14:xfrm>
                <a:off x="6389997" y="3587565"/>
                <a:ext cx="52200" cy="49680"/>
              </p14:xfrm>
            </p:contentPart>
          </mc:Choice>
          <mc:Fallback xmlns="">
            <p:pic>
              <p:nvPicPr>
                <p:cNvPr id="167264" name="Freihand 167263">
                  <a:extLst>
                    <a:ext uri="{FF2B5EF4-FFF2-40B4-BE49-F238E27FC236}">
                      <a16:creationId xmlns:a16="http://schemas.microsoft.com/office/drawing/2014/main" id="{FA75DB0B-C804-4D3B-B30D-C713B8558D8E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385677" y="3583245"/>
                  <a:ext cx="60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67265" name="Freihand 167264">
                  <a:extLst>
                    <a:ext uri="{FF2B5EF4-FFF2-40B4-BE49-F238E27FC236}">
                      <a16:creationId xmlns:a16="http://schemas.microsoft.com/office/drawing/2014/main" id="{7CDAA2CD-023D-4D5F-95CA-2D0BF56A92C6}"/>
                    </a:ext>
                  </a:extLst>
                </p14:cNvPr>
                <p14:cNvContentPartPr/>
                <p14:nvPr/>
              </p14:nvContentPartPr>
              <p14:xfrm>
                <a:off x="6384597" y="3580725"/>
                <a:ext cx="207720" cy="92520"/>
              </p14:xfrm>
            </p:contentPart>
          </mc:Choice>
          <mc:Fallback xmlns="">
            <p:pic>
              <p:nvPicPr>
                <p:cNvPr id="167265" name="Freihand 167264">
                  <a:extLst>
                    <a:ext uri="{FF2B5EF4-FFF2-40B4-BE49-F238E27FC236}">
                      <a16:creationId xmlns:a16="http://schemas.microsoft.com/office/drawing/2014/main" id="{7CDAA2CD-023D-4D5F-95CA-2D0BF56A92C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380277" y="3576405"/>
                  <a:ext cx="216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67266" name="Freihand 167265">
                  <a:extLst>
                    <a:ext uri="{FF2B5EF4-FFF2-40B4-BE49-F238E27FC236}">
                      <a16:creationId xmlns:a16="http://schemas.microsoft.com/office/drawing/2014/main" id="{1E810635-7388-46B4-BFB9-2894A13ECF9B}"/>
                    </a:ext>
                  </a:extLst>
                </p14:cNvPr>
                <p14:cNvContentPartPr/>
                <p14:nvPr/>
              </p14:nvContentPartPr>
              <p14:xfrm>
                <a:off x="6727317" y="3527445"/>
                <a:ext cx="222120" cy="162720"/>
              </p14:xfrm>
            </p:contentPart>
          </mc:Choice>
          <mc:Fallback xmlns="">
            <p:pic>
              <p:nvPicPr>
                <p:cNvPr id="167266" name="Freihand 167265">
                  <a:extLst>
                    <a:ext uri="{FF2B5EF4-FFF2-40B4-BE49-F238E27FC236}">
                      <a16:creationId xmlns:a16="http://schemas.microsoft.com/office/drawing/2014/main" id="{1E810635-7388-46B4-BFB9-2894A13ECF9B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722997" y="3523125"/>
                  <a:ext cx="23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67267" name="Freihand 167266">
                  <a:extLst>
                    <a:ext uri="{FF2B5EF4-FFF2-40B4-BE49-F238E27FC236}">
                      <a16:creationId xmlns:a16="http://schemas.microsoft.com/office/drawing/2014/main" id="{3D9B5B27-99C9-429D-9CAA-102BEEBBA9BA}"/>
                    </a:ext>
                  </a:extLst>
                </p14:cNvPr>
                <p14:cNvContentPartPr/>
                <p14:nvPr/>
              </p14:nvContentPartPr>
              <p14:xfrm>
                <a:off x="6956637" y="3565965"/>
                <a:ext cx="360" cy="360"/>
              </p14:xfrm>
            </p:contentPart>
          </mc:Choice>
          <mc:Fallback xmlns="">
            <p:pic>
              <p:nvPicPr>
                <p:cNvPr id="167267" name="Freihand 167266">
                  <a:extLst>
                    <a:ext uri="{FF2B5EF4-FFF2-40B4-BE49-F238E27FC236}">
                      <a16:creationId xmlns:a16="http://schemas.microsoft.com/office/drawing/2014/main" id="{3D9B5B27-99C9-429D-9CAA-102BEEBBA9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52317" y="3561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167268" name="Freihand 167267">
                  <a:extLst>
                    <a:ext uri="{FF2B5EF4-FFF2-40B4-BE49-F238E27FC236}">
                      <a16:creationId xmlns:a16="http://schemas.microsoft.com/office/drawing/2014/main" id="{FBAE58E7-2A50-400F-A7FE-7C127F12D719}"/>
                    </a:ext>
                  </a:extLst>
                </p14:cNvPr>
                <p14:cNvContentPartPr/>
                <p14:nvPr/>
              </p14:nvContentPartPr>
              <p14:xfrm>
                <a:off x="7032957" y="3553725"/>
                <a:ext cx="118440" cy="83880"/>
              </p14:xfrm>
            </p:contentPart>
          </mc:Choice>
          <mc:Fallback xmlns="">
            <p:pic>
              <p:nvPicPr>
                <p:cNvPr id="167268" name="Freihand 167267">
                  <a:extLst>
                    <a:ext uri="{FF2B5EF4-FFF2-40B4-BE49-F238E27FC236}">
                      <a16:creationId xmlns:a16="http://schemas.microsoft.com/office/drawing/2014/main" id="{FBAE58E7-2A50-400F-A7FE-7C127F12D719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028637" y="3549405"/>
                  <a:ext cx="12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167269" name="Freihand 167268">
                  <a:extLst>
                    <a:ext uri="{FF2B5EF4-FFF2-40B4-BE49-F238E27FC236}">
                      <a16:creationId xmlns:a16="http://schemas.microsoft.com/office/drawing/2014/main" id="{4B22503E-E88D-426F-90D6-385A157B0F24}"/>
                    </a:ext>
                  </a:extLst>
                </p14:cNvPr>
                <p14:cNvContentPartPr/>
                <p14:nvPr/>
              </p14:nvContentPartPr>
              <p14:xfrm>
                <a:off x="7281357" y="3494685"/>
                <a:ext cx="222840" cy="148680"/>
              </p14:xfrm>
            </p:contentPart>
          </mc:Choice>
          <mc:Fallback xmlns="">
            <p:pic>
              <p:nvPicPr>
                <p:cNvPr id="167269" name="Freihand 167268">
                  <a:extLst>
                    <a:ext uri="{FF2B5EF4-FFF2-40B4-BE49-F238E27FC236}">
                      <a16:creationId xmlns:a16="http://schemas.microsoft.com/office/drawing/2014/main" id="{4B22503E-E88D-426F-90D6-385A157B0F24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277037" y="3490365"/>
                  <a:ext cx="231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167270" name="Freihand 167269">
                  <a:extLst>
                    <a:ext uri="{FF2B5EF4-FFF2-40B4-BE49-F238E27FC236}">
                      <a16:creationId xmlns:a16="http://schemas.microsoft.com/office/drawing/2014/main" id="{9D19E1E3-A294-4CF1-A125-E41DC64147E6}"/>
                    </a:ext>
                  </a:extLst>
                </p14:cNvPr>
                <p14:cNvContentPartPr/>
                <p14:nvPr/>
              </p14:nvContentPartPr>
              <p14:xfrm>
                <a:off x="7383237" y="3446445"/>
                <a:ext cx="106920" cy="100800"/>
              </p14:xfrm>
            </p:contentPart>
          </mc:Choice>
          <mc:Fallback xmlns="">
            <p:pic>
              <p:nvPicPr>
                <p:cNvPr id="167270" name="Freihand 167269">
                  <a:extLst>
                    <a:ext uri="{FF2B5EF4-FFF2-40B4-BE49-F238E27FC236}">
                      <a16:creationId xmlns:a16="http://schemas.microsoft.com/office/drawing/2014/main" id="{9D19E1E3-A294-4CF1-A125-E41DC64147E6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378917" y="3442125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167271" name="Freihand 167270">
                  <a:extLst>
                    <a:ext uri="{FF2B5EF4-FFF2-40B4-BE49-F238E27FC236}">
                      <a16:creationId xmlns:a16="http://schemas.microsoft.com/office/drawing/2014/main" id="{10330C8C-EABB-44AF-81D5-E202C6130394}"/>
                    </a:ext>
                  </a:extLst>
                </p14:cNvPr>
                <p14:cNvContentPartPr/>
                <p14:nvPr/>
              </p14:nvContentPartPr>
              <p14:xfrm>
                <a:off x="7665837" y="3539325"/>
                <a:ext cx="276120" cy="83160"/>
              </p14:xfrm>
            </p:contentPart>
          </mc:Choice>
          <mc:Fallback xmlns="">
            <p:pic>
              <p:nvPicPr>
                <p:cNvPr id="167271" name="Freihand 167270">
                  <a:extLst>
                    <a:ext uri="{FF2B5EF4-FFF2-40B4-BE49-F238E27FC236}">
                      <a16:creationId xmlns:a16="http://schemas.microsoft.com/office/drawing/2014/main" id="{10330C8C-EABB-44AF-81D5-E202C613039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661517" y="3535005"/>
                  <a:ext cx="284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167272" name="Freihand 167271">
                  <a:extLst>
                    <a:ext uri="{FF2B5EF4-FFF2-40B4-BE49-F238E27FC236}">
                      <a16:creationId xmlns:a16="http://schemas.microsoft.com/office/drawing/2014/main" id="{67A39C40-9507-4A97-8844-E6B8E4E5FA20}"/>
                    </a:ext>
                  </a:extLst>
                </p14:cNvPr>
                <p14:cNvContentPartPr/>
                <p14:nvPr/>
              </p14:nvContentPartPr>
              <p14:xfrm>
                <a:off x="7940877" y="3533565"/>
                <a:ext cx="100800" cy="223560"/>
              </p14:xfrm>
            </p:contentPart>
          </mc:Choice>
          <mc:Fallback xmlns="">
            <p:pic>
              <p:nvPicPr>
                <p:cNvPr id="167272" name="Freihand 167271">
                  <a:extLst>
                    <a:ext uri="{FF2B5EF4-FFF2-40B4-BE49-F238E27FC236}">
                      <a16:creationId xmlns:a16="http://schemas.microsoft.com/office/drawing/2014/main" id="{67A39C40-9507-4A97-8844-E6B8E4E5FA20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936557" y="3529245"/>
                  <a:ext cx="109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167273" name="Freihand 167272">
                  <a:extLst>
                    <a:ext uri="{FF2B5EF4-FFF2-40B4-BE49-F238E27FC236}">
                      <a16:creationId xmlns:a16="http://schemas.microsoft.com/office/drawing/2014/main" id="{DF3E535F-3900-42C4-B2E2-F0BAE4FC1F2C}"/>
                    </a:ext>
                  </a:extLst>
                </p14:cNvPr>
                <p14:cNvContentPartPr/>
                <p14:nvPr/>
              </p14:nvContentPartPr>
              <p14:xfrm>
                <a:off x="8088837" y="3469125"/>
                <a:ext cx="355680" cy="178560"/>
              </p14:xfrm>
            </p:contentPart>
          </mc:Choice>
          <mc:Fallback xmlns="">
            <p:pic>
              <p:nvPicPr>
                <p:cNvPr id="167273" name="Freihand 167272">
                  <a:extLst>
                    <a:ext uri="{FF2B5EF4-FFF2-40B4-BE49-F238E27FC236}">
                      <a16:creationId xmlns:a16="http://schemas.microsoft.com/office/drawing/2014/main" id="{DF3E535F-3900-42C4-B2E2-F0BAE4FC1F2C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084517" y="3464805"/>
                  <a:ext cx="364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167274" name="Freihand 167273">
                  <a:extLst>
                    <a:ext uri="{FF2B5EF4-FFF2-40B4-BE49-F238E27FC236}">
                      <a16:creationId xmlns:a16="http://schemas.microsoft.com/office/drawing/2014/main" id="{56E454B8-2877-428B-A801-0D53C3177DC0}"/>
                    </a:ext>
                  </a:extLst>
                </p14:cNvPr>
                <p14:cNvContentPartPr/>
                <p14:nvPr/>
              </p14:nvContentPartPr>
              <p14:xfrm>
                <a:off x="8596797" y="3561285"/>
                <a:ext cx="185400" cy="88560"/>
              </p14:xfrm>
            </p:contentPart>
          </mc:Choice>
          <mc:Fallback xmlns="">
            <p:pic>
              <p:nvPicPr>
                <p:cNvPr id="167274" name="Freihand 167273">
                  <a:extLst>
                    <a:ext uri="{FF2B5EF4-FFF2-40B4-BE49-F238E27FC236}">
                      <a16:creationId xmlns:a16="http://schemas.microsoft.com/office/drawing/2014/main" id="{56E454B8-2877-428B-A801-0D53C3177DC0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592477" y="3556965"/>
                  <a:ext cx="194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167275" name="Freihand 167274">
                  <a:extLst>
                    <a:ext uri="{FF2B5EF4-FFF2-40B4-BE49-F238E27FC236}">
                      <a16:creationId xmlns:a16="http://schemas.microsoft.com/office/drawing/2014/main" id="{D134D38D-A173-4528-AD3C-110AA0CED5E8}"/>
                    </a:ext>
                  </a:extLst>
                </p14:cNvPr>
                <p14:cNvContentPartPr/>
                <p14:nvPr/>
              </p14:nvContentPartPr>
              <p14:xfrm>
                <a:off x="8769597" y="3487485"/>
                <a:ext cx="7200" cy="46080"/>
              </p14:xfrm>
            </p:contentPart>
          </mc:Choice>
          <mc:Fallback xmlns="">
            <p:pic>
              <p:nvPicPr>
                <p:cNvPr id="167275" name="Freihand 167274">
                  <a:extLst>
                    <a:ext uri="{FF2B5EF4-FFF2-40B4-BE49-F238E27FC236}">
                      <a16:creationId xmlns:a16="http://schemas.microsoft.com/office/drawing/2014/main" id="{D134D38D-A173-4528-AD3C-110AA0CED5E8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765277" y="3483165"/>
                  <a:ext cx="15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167276" name="Freihand 167275">
                  <a:extLst>
                    <a:ext uri="{FF2B5EF4-FFF2-40B4-BE49-F238E27FC236}">
                      <a16:creationId xmlns:a16="http://schemas.microsoft.com/office/drawing/2014/main" id="{C34359E4-9C50-4126-8397-50128EC984C5}"/>
                    </a:ext>
                  </a:extLst>
                </p14:cNvPr>
                <p14:cNvContentPartPr/>
                <p14:nvPr/>
              </p14:nvContentPartPr>
              <p14:xfrm>
                <a:off x="8947797" y="3501525"/>
                <a:ext cx="97920" cy="145440"/>
              </p14:xfrm>
            </p:contentPart>
          </mc:Choice>
          <mc:Fallback xmlns="">
            <p:pic>
              <p:nvPicPr>
                <p:cNvPr id="167276" name="Freihand 167275">
                  <a:extLst>
                    <a:ext uri="{FF2B5EF4-FFF2-40B4-BE49-F238E27FC236}">
                      <a16:creationId xmlns:a16="http://schemas.microsoft.com/office/drawing/2014/main" id="{C34359E4-9C50-4126-8397-50128EC984C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943477" y="3497205"/>
                  <a:ext cx="10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167277" name="Freihand 167276">
                  <a:extLst>
                    <a:ext uri="{FF2B5EF4-FFF2-40B4-BE49-F238E27FC236}">
                      <a16:creationId xmlns:a16="http://schemas.microsoft.com/office/drawing/2014/main" id="{55A84A93-A89B-495F-9801-0E413443C3DA}"/>
                    </a:ext>
                  </a:extLst>
                </p14:cNvPr>
                <p14:cNvContentPartPr/>
                <p14:nvPr/>
              </p14:nvContentPartPr>
              <p14:xfrm>
                <a:off x="8957157" y="3487485"/>
                <a:ext cx="151200" cy="20520"/>
              </p14:xfrm>
            </p:contentPart>
          </mc:Choice>
          <mc:Fallback xmlns="">
            <p:pic>
              <p:nvPicPr>
                <p:cNvPr id="167277" name="Freihand 167276">
                  <a:extLst>
                    <a:ext uri="{FF2B5EF4-FFF2-40B4-BE49-F238E27FC236}">
                      <a16:creationId xmlns:a16="http://schemas.microsoft.com/office/drawing/2014/main" id="{55A84A93-A89B-495F-9801-0E413443C3D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952837" y="3483165"/>
                  <a:ext cx="159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167278" name="Freihand 167277">
                  <a:extLst>
                    <a:ext uri="{FF2B5EF4-FFF2-40B4-BE49-F238E27FC236}">
                      <a16:creationId xmlns:a16="http://schemas.microsoft.com/office/drawing/2014/main" id="{AE6BD7F6-3EBC-4DFB-BA7C-A11BDBABC2EC}"/>
                    </a:ext>
                  </a:extLst>
                </p14:cNvPr>
                <p14:cNvContentPartPr/>
                <p14:nvPr/>
              </p14:nvContentPartPr>
              <p14:xfrm>
                <a:off x="9114117" y="3533205"/>
                <a:ext cx="150840" cy="91080"/>
              </p14:xfrm>
            </p:contentPart>
          </mc:Choice>
          <mc:Fallback xmlns="">
            <p:pic>
              <p:nvPicPr>
                <p:cNvPr id="167278" name="Freihand 167277">
                  <a:extLst>
                    <a:ext uri="{FF2B5EF4-FFF2-40B4-BE49-F238E27FC236}">
                      <a16:creationId xmlns:a16="http://schemas.microsoft.com/office/drawing/2014/main" id="{AE6BD7F6-3EBC-4DFB-BA7C-A11BDBABC2EC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9109797" y="3528885"/>
                  <a:ext cx="159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167279" name="Freihand 167278">
                  <a:extLst>
                    <a:ext uri="{FF2B5EF4-FFF2-40B4-BE49-F238E27FC236}">
                      <a16:creationId xmlns:a16="http://schemas.microsoft.com/office/drawing/2014/main" id="{67CD4AB8-6003-43CE-ACED-B4A6D01D85C4}"/>
                    </a:ext>
                  </a:extLst>
                </p14:cNvPr>
                <p14:cNvContentPartPr/>
                <p14:nvPr/>
              </p14:nvContentPartPr>
              <p14:xfrm>
                <a:off x="9285477" y="3570285"/>
                <a:ext cx="147600" cy="54000"/>
              </p14:xfrm>
            </p:contentPart>
          </mc:Choice>
          <mc:Fallback xmlns="">
            <p:pic>
              <p:nvPicPr>
                <p:cNvPr id="167279" name="Freihand 167278">
                  <a:extLst>
                    <a:ext uri="{FF2B5EF4-FFF2-40B4-BE49-F238E27FC236}">
                      <a16:creationId xmlns:a16="http://schemas.microsoft.com/office/drawing/2014/main" id="{67CD4AB8-6003-43CE-ACED-B4A6D01D85C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9281157" y="3565965"/>
                  <a:ext cx="156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167280" name="Freihand 167279">
                  <a:extLst>
                    <a:ext uri="{FF2B5EF4-FFF2-40B4-BE49-F238E27FC236}">
                      <a16:creationId xmlns:a16="http://schemas.microsoft.com/office/drawing/2014/main" id="{9DA638D2-9CE5-4DBD-8A29-59CFE7DC4BD5}"/>
                    </a:ext>
                  </a:extLst>
                </p14:cNvPr>
                <p14:cNvContentPartPr/>
                <p14:nvPr/>
              </p14:nvContentPartPr>
              <p14:xfrm>
                <a:off x="9422997" y="3493245"/>
                <a:ext cx="360" cy="360"/>
              </p14:xfrm>
            </p:contentPart>
          </mc:Choice>
          <mc:Fallback xmlns="">
            <p:pic>
              <p:nvPicPr>
                <p:cNvPr id="167280" name="Freihand 167279">
                  <a:extLst>
                    <a:ext uri="{FF2B5EF4-FFF2-40B4-BE49-F238E27FC236}">
                      <a16:creationId xmlns:a16="http://schemas.microsoft.com/office/drawing/2014/main" id="{9DA638D2-9CE5-4DBD-8A29-59CFE7DC4B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18677" y="3488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67281" name="Freihand 167280">
                  <a:extLst>
                    <a:ext uri="{FF2B5EF4-FFF2-40B4-BE49-F238E27FC236}">
                      <a16:creationId xmlns:a16="http://schemas.microsoft.com/office/drawing/2014/main" id="{52800A5A-9FB0-44A0-8FE2-659C57010903}"/>
                    </a:ext>
                  </a:extLst>
                </p14:cNvPr>
                <p14:cNvContentPartPr/>
                <p14:nvPr/>
              </p14:nvContentPartPr>
              <p14:xfrm>
                <a:off x="9564837" y="3566325"/>
                <a:ext cx="123840" cy="36720"/>
              </p14:xfrm>
            </p:contentPart>
          </mc:Choice>
          <mc:Fallback xmlns="">
            <p:pic>
              <p:nvPicPr>
                <p:cNvPr id="167281" name="Freihand 167280">
                  <a:extLst>
                    <a:ext uri="{FF2B5EF4-FFF2-40B4-BE49-F238E27FC236}">
                      <a16:creationId xmlns:a16="http://schemas.microsoft.com/office/drawing/2014/main" id="{52800A5A-9FB0-44A0-8FE2-659C5701090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9560517" y="3562005"/>
                  <a:ext cx="132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67282" name="Freihand 167281">
                  <a:extLst>
                    <a:ext uri="{FF2B5EF4-FFF2-40B4-BE49-F238E27FC236}">
                      <a16:creationId xmlns:a16="http://schemas.microsoft.com/office/drawing/2014/main" id="{EF0AAA83-F1FF-4916-A61F-ED0EB0994E9A}"/>
                    </a:ext>
                  </a:extLst>
                </p14:cNvPr>
                <p14:cNvContentPartPr/>
                <p14:nvPr/>
              </p14:nvContentPartPr>
              <p14:xfrm>
                <a:off x="9714957" y="3517725"/>
                <a:ext cx="159120" cy="97560"/>
              </p14:xfrm>
            </p:contentPart>
          </mc:Choice>
          <mc:Fallback xmlns="">
            <p:pic>
              <p:nvPicPr>
                <p:cNvPr id="167282" name="Freihand 167281">
                  <a:extLst>
                    <a:ext uri="{FF2B5EF4-FFF2-40B4-BE49-F238E27FC236}">
                      <a16:creationId xmlns:a16="http://schemas.microsoft.com/office/drawing/2014/main" id="{EF0AAA83-F1FF-4916-A61F-ED0EB0994E9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9710637" y="3513405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67283" name="Freihand 167282">
                  <a:extLst>
                    <a:ext uri="{FF2B5EF4-FFF2-40B4-BE49-F238E27FC236}">
                      <a16:creationId xmlns:a16="http://schemas.microsoft.com/office/drawing/2014/main" id="{A1676A69-86FF-4103-BF43-0964569FE247}"/>
                    </a:ext>
                  </a:extLst>
                </p14:cNvPr>
                <p14:cNvContentPartPr/>
                <p14:nvPr/>
              </p14:nvContentPartPr>
              <p14:xfrm>
                <a:off x="9883437" y="3461925"/>
                <a:ext cx="5760" cy="35280"/>
              </p14:xfrm>
            </p:contentPart>
          </mc:Choice>
          <mc:Fallback xmlns="">
            <p:pic>
              <p:nvPicPr>
                <p:cNvPr id="167283" name="Freihand 167282">
                  <a:extLst>
                    <a:ext uri="{FF2B5EF4-FFF2-40B4-BE49-F238E27FC236}">
                      <a16:creationId xmlns:a16="http://schemas.microsoft.com/office/drawing/2014/main" id="{A1676A69-86FF-4103-BF43-0964569FE247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9879117" y="3457605"/>
                  <a:ext cx="14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67284" name="Freihand 167283">
                  <a:extLst>
                    <a:ext uri="{FF2B5EF4-FFF2-40B4-BE49-F238E27FC236}">
                      <a16:creationId xmlns:a16="http://schemas.microsoft.com/office/drawing/2014/main" id="{39918113-4D08-407A-A9DF-53F8D8675E1E}"/>
                    </a:ext>
                  </a:extLst>
                </p14:cNvPr>
                <p14:cNvContentPartPr/>
                <p14:nvPr/>
              </p14:nvContentPartPr>
              <p14:xfrm>
                <a:off x="9893877" y="3469125"/>
                <a:ext cx="146160" cy="132120"/>
              </p14:xfrm>
            </p:contentPart>
          </mc:Choice>
          <mc:Fallback xmlns="">
            <p:pic>
              <p:nvPicPr>
                <p:cNvPr id="167284" name="Freihand 167283">
                  <a:extLst>
                    <a:ext uri="{FF2B5EF4-FFF2-40B4-BE49-F238E27FC236}">
                      <a16:creationId xmlns:a16="http://schemas.microsoft.com/office/drawing/2014/main" id="{39918113-4D08-407A-A9DF-53F8D8675E1E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9889557" y="3464805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67285" name="Freihand 167284">
                  <a:extLst>
                    <a:ext uri="{FF2B5EF4-FFF2-40B4-BE49-F238E27FC236}">
                      <a16:creationId xmlns:a16="http://schemas.microsoft.com/office/drawing/2014/main" id="{FAA1C765-E7CA-42CF-90CA-0E321E741A02}"/>
                    </a:ext>
                  </a:extLst>
                </p14:cNvPr>
                <p14:cNvContentPartPr/>
                <p14:nvPr/>
              </p14:nvContentPartPr>
              <p14:xfrm>
                <a:off x="10027437" y="3530685"/>
                <a:ext cx="156960" cy="63720"/>
              </p14:xfrm>
            </p:contentPart>
          </mc:Choice>
          <mc:Fallback xmlns="">
            <p:pic>
              <p:nvPicPr>
                <p:cNvPr id="167285" name="Freihand 167284">
                  <a:extLst>
                    <a:ext uri="{FF2B5EF4-FFF2-40B4-BE49-F238E27FC236}">
                      <a16:creationId xmlns:a16="http://schemas.microsoft.com/office/drawing/2014/main" id="{FAA1C765-E7CA-42CF-90CA-0E321E741A0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023117" y="3526365"/>
                  <a:ext cx="16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67286" name="Freihand 167285">
                  <a:extLst>
                    <a:ext uri="{FF2B5EF4-FFF2-40B4-BE49-F238E27FC236}">
                      <a16:creationId xmlns:a16="http://schemas.microsoft.com/office/drawing/2014/main" id="{6124AE43-F9D8-456F-AAC5-E249BC6FA49F}"/>
                    </a:ext>
                  </a:extLst>
                </p14:cNvPr>
                <p14:cNvContentPartPr/>
                <p14:nvPr/>
              </p14:nvContentPartPr>
              <p14:xfrm>
                <a:off x="10194117" y="3517005"/>
                <a:ext cx="90720" cy="78480"/>
              </p14:xfrm>
            </p:contentPart>
          </mc:Choice>
          <mc:Fallback xmlns="">
            <p:pic>
              <p:nvPicPr>
                <p:cNvPr id="167286" name="Freihand 167285">
                  <a:extLst>
                    <a:ext uri="{FF2B5EF4-FFF2-40B4-BE49-F238E27FC236}">
                      <a16:creationId xmlns:a16="http://schemas.microsoft.com/office/drawing/2014/main" id="{6124AE43-F9D8-456F-AAC5-E249BC6FA49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189797" y="3512685"/>
                  <a:ext cx="99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67288" name="Freihand 167287">
                  <a:extLst>
                    <a:ext uri="{FF2B5EF4-FFF2-40B4-BE49-F238E27FC236}">
                      <a16:creationId xmlns:a16="http://schemas.microsoft.com/office/drawing/2014/main" id="{95AA38E3-CCF9-4042-BC06-6B698BDF5328}"/>
                    </a:ext>
                  </a:extLst>
                </p14:cNvPr>
                <p14:cNvContentPartPr/>
                <p14:nvPr/>
              </p14:nvContentPartPr>
              <p14:xfrm>
                <a:off x="10366557" y="3522045"/>
                <a:ext cx="178560" cy="86760"/>
              </p14:xfrm>
            </p:contentPart>
          </mc:Choice>
          <mc:Fallback xmlns="">
            <p:pic>
              <p:nvPicPr>
                <p:cNvPr id="167288" name="Freihand 167287">
                  <a:extLst>
                    <a:ext uri="{FF2B5EF4-FFF2-40B4-BE49-F238E27FC236}">
                      <a16:creationId xmlns:a16="http://schemas.microsoft.com/office/drawing/2014/main" id="{95AA38E3-CCF9-4042-BC06-6B698BDF5328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0362237" y="3517725"/>
                  <a:ext cx="187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167289" name="Freihand 167288">
                  <a:extLst>
                    <a:ext uri="{FF2B5EF4-FFF2-40B4-BE49-F238E27FC236}">
                      <a16:creationId xmlns:a16="http://schemas.microsoft.com/office/drawing/2014/main" id="{B809F95D-AB6B-471D-BE13-4231EE10B07A}"/>
                    </a:ext>
                  </a:extLst>
                </p14:cNvPr>
                <p14:cNvContentPartPr/>
                <p14:nvPr/>
              </p14:nvContentPartPr>
              <p14:xfrm>
                <a:off x="10588677" y="3421965"/>
                <a:ext cx="23760" cy="5760"/>
              </p14:xfrm>
            </p:contentPart>
          </mc:Choice>
          <mc:Fallback xmlns="">
            <p:pic>
              <p:nvPicPr>
                <p:cNvPr id="167289" name="Freihand 167288">
                  <a:extLst>
                    <a:ext uri="{FF2B5EF4-FFF2-40B4-BE49-F238E27FC236}">
                      <a16:creationId xmlns:a16="http://schemas.microsoft.com/office/drawing/2014/main" id="{B809F95D-AB6B-471D-BE13-4231EE10B07A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584357" y="3417645"/>
                  <a:ext cx="32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167290" name="Freihand 167289">
                  <a:extLst>
                    <a:ext uri="{FF2B5EF4-FFF2-40B4-BE49-F238E27FC236}">
                      <a16:creationId xmlns:a16="http://schemas.microsoft.com/office/drawing/2014/main" id="{FDBDAB4D-3D3D-4ABB-95D5-B9212CD2669E}"/>
                    </a:ext>
                  </a:extLst>
                </p14:cNvPr>
                <p14:cNvContentPartPr/>
                <p14:nvPr/>
              </p14:nvContentPartPr>
              <p14:xfrm>
                <a:off x="10672917" y="3384165"/>
                <a:ext cx="188640" cy="180000"/>
              </p14:xfrm>
            </p:contentPart>
          </mc:Choice>
          <mc:Fallback xmlns="">
            <p:pic>
              <p:nvPicPr>
                <p:cNvPr id="167290" name="Freihand 167289">
                  <a:extLst>
                    <a:ext uri="{FF2B5EF4-FFF2-40B4-BE49-F238E27FC236}">
                      <a16:creationId xmlns:a16="http://schemas.microsoft.com/office/drawing/2014/main" id="{FDBDAB4D-3D3D-4ABB-95D5-B9212CD2669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668597" y="3379845"/>
                  <a:ext cx="197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167291" name="Freihand 167290">
                  <a:extLst>
                    <a:ext uri="{FF2B5EF4-FFF2-40B4-BE49-F238E27FC236}">
                      <a16:creationId xmlns:a16="http://schemas.microsoft.com/office/drawing/2014/main" id="{BAE7723F-5B4D-4EFF-8CF7-30FC225DB1F3}"/>
                    </a:ext>
                  </a:extLst>
                </p14:cNvPr>
                <p14:cNvContentPartPr/>
                <p14:nvPr/>
              </p14:nvContentPartPr>
              <p14:xfrm>
                <a:off x="11113917" y="3451845"/>
                <a:ext cx="360" cy="360"/>
              </p14:xfrm>
            </p:contentPart>
          </mc:Choice>
          <mc:Fallback xmlns="">
            <p:pic>
              <p:nvPicPr>
                <p:cNvPr id="167291" name="Freihand 167290">
                  <a:extLst>
                    <a:ext uri="{FF2B5EF4-FFF2-40B4-BE49-F238E27FC236}">
                      <a16:creationId xmlns:a16="http://schemas.microsoft.com/office/drawing/2014/main" id="{BAE7723F-5B4D-4EFF-8CF7-30FC225DB1F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09597" y="3447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167292" name="Freihand 167291">
                  <a:extLst>
                    <a:ext uri="{FF2B5EF4-FFF2-40B4-BE49-F238E27FC236}">
                      <a16:creationId xmlns:a16="http://schemas.microsoft.com/office/drawing/2014/main" id="{16575407-8315-4960-8C72-40535C33B967}"/>
                    </a:ext>
                  </a:extLst>
                </p14:cNvPr>
                <p14:cNvContentPartPr/>
                <p14:nvPr/>
              </p14:nvContentPartPr>
              <p14:xfrm>
                <a:off x="11053797" y="3484965"/>
                <a:ext cx="183600" cy="75240"/>
              </p14:xfrm>
            </p:contentPart>
          </mc:Choice>
          <mc:Fallback xmlns="">
            <p:pic>
              <p:nvPicPr>
                <p:cNvPr id="167292" name="Freihand 167291">
                  <a:extLst>
                    <a:ext uri="{FF2B5EF4-FFF2-40B4-BE49-F238E27FC236}">
                      <a16:creationId xmlns:a16="http://schemas.microsoft.com/office/drawing/2014/main" id="{16575407-8315-4960-8C72-40535C33B967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049477" y="3480645"/>
                  <a:ext cx="192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167293" name="Freihand 167292">
                  <a:extLst>
                    <a:ext uri="{FF2B5EF4-FFF2-40B4-BE49-F238E27FC236}">
                      <a16:creationId xmlns:a16="http://schemas.microsoft.com/office/drawing/2014/main" id="{CDC0203E-B9BB-4553-9F66-D69E9584B1D4}"/>
                    </a:ext>
                  </a:extLst>
                </p14:cNvPr>
                <p14:cNvContentPartPr/>
                <p14:nvPr/>
              </p14:nvContentPartPr>
              <p14:xfrm>
                <a:off x="11248917" y="3389205"/>
                <a:ext cx="248760" cy="151920"/>
              </p14:xfrm>
            </p:contentPart>
          </mc:Choice>
          <mc:Fallback xmlns="">
            <p:pic>
              <p:nvPicPr>
                <p:cNvPr id="167293" name="Freihand 167292">
                  <a:extLst>
                    <a:ext uri="{FF2B5EF4-FFF2-40B4-BE49-F238E27FC236}">
                      <a16:creationId xmlns:a16="http://schemas.microsoft.com/office/drawing/2014/main" id="{CDC0203E-B9BB-4553-9F66-D69E9584B1D4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1244597" y="3384885"/>
                  <a:ext cx="25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167294" name="Freihand 167293">
                  <a:extLst>
                    <a:ext uri="{FF2B5EF4-FFF2-40B4-BE49-F238E27FC236}">
                      <a16:creationId xmlns:a16="http://schemas.microsoft.com/office/drawing/2014/main" id="{2B2051CF-1A8A-4659-B4AC-E0A3E86326F5}"/>
                    </a:ext>
                  </a:extLst>
                </p14:cNvPr>
                <p14:cNvContentPartPr/>
                <p14:nvPr/>
              </p14:nvContentPartPr>
              <p14:xfrm>
                <a:off x="11535837" y="3446805"/>
                <a:ext cx="81720" cy="82440"/>
              </p14:xfrm>
            </p:contentPart>
          </mc:Choice>
          <mc:Fallback xmlns="">
            <p:pic>
              <p:nvPicPr>
                <p:cNvPr id="167294" name="Freihand 167293">
                  <a:extLst>
                    <a:ext uri="{FF2B5EF4-FFF2-40B4-BE49-F238E27FC236}">
                      <a16:creationId xmlns:a16="http://schemas.microsoft.com/office/drawing/2014/main" id="{2B2051CF-1A8A-4659-B4AC-E0A3E86326F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1531517" y="3442485"/>
                  <a:ext cx="90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167295" name="Freihand 167294">
                  <a:extLst>
                    <a:ext uri="{FF2B5EF4-FFF2-40B4-BE49-F238E27FC236}">
                      <a16:creationId xmlns:a16="http://schemas.microsoft.com/office/drawing/2014/main" id="{CAFE3340-2F79-4416-BC3F-F6EB21330ADB}"/>
                    </a:ext>
                  </a:extLst>
                </p14:cNvPr>
                <p14:cNvContentPartPr/>
                <p14:nvPr/>
              </p14:nvContentPartPr>
              <p14:xfrm>
                <a:off x="11609637" y="3320805"/>
                <a:ext cx="177120" cy="210960"/>
              </p14:xfrm>
            </p:contentPart>
          </mc:Choice>
          <mc:Fallback xmlns="">
            <p:pic>
              <p:nvPicPr>
                <p:cNvPr id="167295" name="Freihand 167294">
                  <a:extLst>
                    <a:ext uri="{FF2B5EF4-FFF2-40B4-BE49-F238E27FC236}">
                      <a16:creationId xmlns:a16="http://schemas.microsoft.com/office/drawing/2014/main" id="{CAFE3340-2F79-4416-BC3F-F6EB21330ADB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1605317" y="3316485"/>
                  <a:ext cx="18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167300" name="Freihand 167299">
                  <a:extLst>
                    <a:ext uri="{FF2B5EF4-FFF2-40B4-BE49-F238E27FC236}">
                      <a16:creationId xmlns:a16="http://schemas.microsoft.com/office/drawing/2014/main" id="{86583257-81D7-4BD3-8D0D-D5231F59A860}"/>
                    </a:ext>
                  </a:extLst>
                </p14:cNvPr>
                <p14:cNvContentPartPr/>
                <p14:nvPr/>
              </p14:nvContentPartPr>
              <p14:xfrm>
                <a:off x="533517" y="3113445"/>
                <a:ext cx="702360" cy="54360"/>
              </p14:xfrm>
            </p:contentPart>
          </mc:Choice>
          <mc:Fallback xmlns="">
            <p:pic>
              <p:nvPicPr>
                <p:cNvPr id="167300" name="Freihand 167299">
                  <a:extLst>
                    <a:ext uri="{FF2B5EF4-FFF2-40B4-BE49-F238E27FC236}">
                      <a16:creationId xmlns:a16="http://schemas.microsoft.com/office/drawing/2014/main" id="{86583257-81D7-4BD3-8D0D-D5231F59A86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29197" y="3109125"/>
                  <a:ext cx="711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167302" name="Freihand 167301">
                  <a:extLst>
                    <a:ext uri="{FF2B5EF4-FFF2-40B4-BE49-F238E27FC236}">
                      <a16:creationId xmlns:a16="http://schemas.microsoft.com/office/drawing/2014/main" id="{DE86D1B5-D406-4B98-BC12-AF023C0824C8}"/>
                    </a:ext>
                  </a:extLst>
                </p14:cNvPr>
                <p14:cNvContentPartPr/>
                <p14:nvPr/>
              </p14:nvContentPartPr>
              <p14:xfrm>
                <a:off x="4226757" y="3417645"/>
                <a:ext cx="1437840" cy="96840"/>
              </p14:xfrm>
            </p:contentPart>
          </mc:Choice>
          <mc:Fallback xmlns="">
            <p:pic>
              <p:nvPicPr>
                <p:cNvPr id="167302" name="Freihand 167301">
                  <a:extLst>
                    <a:ext uri="{FF2B5EF4-FFF2-40B4-BE49-F238E27FC236}">
                      <a16:creationId xmlns:a16="http://schemas.microsoft.com/office/drawing/2014/main" id="{DE86D1B5-D406-4B98-BC12-AF023C0824C8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4222437" y="3413325"/>
                  <a:ext cx="1446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167304" name="Freihand 167303">
                  <a:extLst>
                    <a:ext uri="{FF2B5EF4-FFF2-40B4-BE49-F238E27FC236}">
                      <a16:creationId xmlns:a16="http://schemas.microsoft.com/office/drawing/2014/main" id="{17A63532-070E-4DFF-9C7F-9D9FB573241B}"/>
                    </a:ext>
                  </a:extLst>
                </p14:cNvPr>
                <p14:cNvContentPartPr/>
                <p14:nvPr/>
              </p14:nvContentPartPr>
              <p14:xfrm>
                <a:off x="7476837" y="3343485"/>
                <a:ext cx="4048560" cy="164160"/>
              </p14:xfrm>
            </p:contentPart>
          </mc:Choice>
          <mc:Fallback xmlns="">
            <p:pic>
              <p:nvPicPr>
                <p:cNvPr id="167304" name="Freihand 167303">
                  <a:extLst>
                    <a:ext uri="{FF2B5EF4-FFF2-40B4-BE49-F238E27FC236}">
                      <a16:creationId xmlns:a16="http://schemas.microsoft.com/office/drawing/2014/main" id="{17A63532-070E-4DFF-9C7F-9D9FB573241B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72517" y="3339165"/>
                  <a:ext cx="4057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167306" name="Freihand 167305">
                  <a:extLst>
                    <a:ext uri="{FF2B5EF4-FFF2-40B4-BE49-F238E27FC236}">
                      <a16:creationId xmlns:a16="http://schemas.microsoft.com/office/drawing/2014/main" id="{B83EB2D7-4396-4B37-93B9-2F4FF68C33F6}"/>
                    </a:ext>
                  </a:extLst>
                </p14:cNvPr>
                <p14:cNvContentPartPr/>
                <p14:nvPr/>
              </p14:nvContentPartPr>
              <p14:xfrm>
                <a:off x="275397" y="4107405"/>
                <a:ext cx="360" cy="360"/>
              </p14:xfrm>
            </p:contentPart>
          </mc:Choice>
          <mc:Fallback xmlns="">
            <p:pic>
              <p:nvPicPr>
                <p:cNvPr id="167306" name="Freihand 167305">
                  <a:extLst>
                    <a:ext uri="{FF2B5EF4-FFF2-40B4-BE49-F238E27FC236}">
                      <a16:creationId xmlns:a16="http://schemas.microsoft.com/office/drawing/2014/main" id="{B83EB2D7-4396-4B37-93B9-2F4FF68C33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1077" y="4103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67307" name="Freihand 167306">
                  <a:extLst>
                    <a:ext uri="{FF2B5EF4-FFF2-40B4-BE49-F238E27FC236}">
                      <a16:creationId xmlns:a16="http://schemas.microsoft.com/office/drawing/2014/main" id="{6307A0F1-F5F3-4AB6-A8E2-C17E22B0412D}"/>
                    </a:ext>
                  </a:extLst>
                </p14:cNvPr>
                <p14:cNvContentPartPr/>
                <p14:nvPr/>
              </p14:nvContentPartPr>
              <p14:xfrm>
                <a:off x="120597" y="4143405"/>
                <a:ext cx="171000" cy="5400"/>
              </p14:xfrm>
            </p:contentPart>
          </mc:Choice>
          <mc:Fallback xmlns="">
            <p:pic>
              <p:nvPicPr>
                <p:cNvPr id="167307" name="Freihand 167306">
                  <a:extLst>
                    <a:ext uri="{FF2B5EF4-FFF2-40B4-BE49-F238E27FC236}">
                      <a16:creationId xmlns:a16="http://schemas.microsoft.com/office/drawing/2014/main" id="{6307A0F1-F5F3-4AB6-A8E2-C17E22B0412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16277" y="4139085"/>
                  <a:ext cx="179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67308" name="Freihand 167307">
                  <a:extLst>
                    <a:ext uri="{FF2B5EF4-FFF2-40B4-BE49-F238E27FC236}">
                      <a16:creationId xmlns:a16="http://schemas.microsoft.com/office/drawing/2014/main" id="{E899E545-F2D3-4F90-A40D-F54AC009CEDE}"/>
                    </a:ext>
                  </a:extLst>
                </p14:cNvPr>
                <p14:cNvContentPartPr/>
                <p14:nvPr/>
              </p14:nvContentPartPr>
              <p14:xfrm>
                <a:off x="120957" y="4175445"/>
                <a:ext cx="145440" cy="18720"/>
              </p14:xfrm>
            </p:contentPart>
          </mc:Choice>
          <mc:Fallback xmlns="">
            <p:pic>
              <p:nvPicPr>
                <p:cNvPr id="167308" name="Freihand 167307">
                  <a:extLst>
                    <a:ext uri="{FF2B5EF4-FFF2-40B4-BE49-F238E27FC236}">
                      <a16:creationId xmlns:a16="http://schemas.microsoft.com/office/drawing/2014/main" id="{E899E545-F2D3-4F90-A40D-F54AC009CEDE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16637" y="4171125"/>
                  <a:ext cx="154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67309" name="Freihand 167308">
                  <a:extLst>
                    <a:ext uri="{FF2B5EF4-FFF2-40B4-BE49-F238E27FC236}">
                      <a16:creationId xmlns:a16="http://schemas.microsoft.com/office/drawing/2014/main" id="{5CBC6715-0408-4830-B35E-7463992BE1E0}"/>
                    </a:ext>
                  </a:extLst>
                </p14:cNvPr>
                <p14:cNvContentPartPr/>
                <p14:nvPr/>
              </p14:nvContentPartPr>
              <p14:xfrm>
                <a:off x="259197" y="4120725"/>
                <a:ext cx="131400" cy="108360"/>
              </p14:xfrm>
            </p:contentPart>
          </mc:Choice>
          <mc:Fallback xmlns="">
            <p:pic>
              <p:nvPicPr>
                <p:cNvPr id="167309" name="Freihand 167308">
                  <a:extLst>
                    <a:ext uri="{FF2B5EF4-FFF2-40B4-BE49-F238E27FC236}">
                      <a16:creationId xmlns:a16="http://schemas.microsoft.com/office/drawing/2014/main" id="{5CBC6715-0408-4830-B35E-7463992BE1E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54877" y="4116405"/>
                  <a:ext cx="140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167311" name="Freihand 167310">
                  <a:extLst>
                    <a:ext uri="{FF2B5EF4-FFF2-40B4-BE49-F238E27FC236}">
                      <a16:creationId xmlns:a16="http://schemas.microsoft.com/office/drawing/2014/main" id="{7A658E77-49C2-4AF9-99BC-097B1F6DBAF9}"/>
                    </a:ext>
                  </a:extLst>
                </p14:cNvPr>
                <p14:cNvContentPartPr/>
                <p14:nvPr/>
              </p14:nvContentPartPr>
              <p14:xfrm>
                <a:off x="503277" y="4130445"/>
                <a:ext cx="127080" cy="70560"/>
              </p14:xfrm>
            </p:contentPart>
          </mc:Choice>
          <mc:Fallback xmlns="">
            <p:pic>
              <p:nvPicPr>
                <p:cNvPr id="167311" name="Freihand 167310">
                  <a:extLst>
                    <a:ext uri="{FF2B5EF4-FFF2-40B4-BE49-F238E27FC236}">
                      <a16:creationId xmlns:a16="http://schemas.microsoft.com/office/drawing/2014/main" id="{7A658E77-49C2-4AF9-99BC-097B1F6DBAF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98957" y="4126125"/>
                  <a:ext cx="135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167313" name="Freihand 167312">
                  <a:extLst>
                    <a:ext uri="{FF2B5EF4-FFF2-40B4-BE49-F238E27FC236}">
                      <a16:creationId xmlns:a16="http://schemas.microsoft.com/office/drawing/2014/main" id="{561A9ADE-683E-479A-A203-F2A4E6120A64}"/>
                    </a:ext>
                  </a:extLst>
                </p14:cNvPr>
                <p14:cNvContentPartPr/>
                <p14:nvPr/>
              </p14:nvContentPartPr>
              <p14:xfrm>
                <a:off x="651957" y="4125765"/>
                <a:ext cx="46080" cy="78120"/>
              </p14:xfrm>
            </p:contentPart>
          </mc:Choice>
          <mc:Fallback xmlns="">
            <p:pic>
              <p:nvPicPr>
                <p:cNvPr id="167313" name="Freihand 167312">
                  <a:extLst>
                    <a:ext uri="{FF2B5EF4-FFF2-40B4-BE49-F238E27FC236}">
                      <a16:creationId xmlns:a16="http://schemas.microsoft.com/office/drawing/2014/main" id="{561A9ADE-683E-479A-A203-F2A4E6120A64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47637" y="4121445"/>
                  <a:ext cx="54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167314" name="Freihand 167313">
                  <a:extLst>
                    <a:ext uri="{FF2B5EF4-FFF2-40B4-BE49-F238E27FC236}">
                      <a16:creationId xmlns:a16="http://schemas.microsoft.com/office/drawing/2014/main" id="{2C2FEE59-F895-4B4F-A264-63E55624221F}"/>
                    </a:ext>
                  </a:extLst>
                </p14:cNvPr>
                <p14:cNvContentPartPr/>
                <p14:nvPr/>
              </p14:nvContentPartPr>
              <p14:xfrm>
                <a:off x="718917" y="4140525"/>
                <a:ext cx="90720" cy="35640"/>
              </p14:xfrm>
            </p:contentPart>
          </mc:Choice>
          <mc:Fallback xmlns="">
            <p:pic>
              <p:nvPicPr>
                <p:cNvPr id="167314" name="Freihand 167313">
                  <a:extLst>
                    <a:ext uri="{FF2B5EF4-FFF2-40B4-BE49-F238E27FC236}">
                      <a16:creationId xmlns:a16="http://schemas.microsoft.com/office/drawing/2014/main" id="{2C2FEE59-F895-4B4F-A264-63E55624221F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14597" y="4136205"/>
                  <a:ext cx="99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67315" name="Freihand 167314">
                  <a:extLst>
                    <a:ext uri="{FF2B5EF4-FFF2-40B4-BE49-F238E27FC236}">
                      <a16:creationId xmlns:a16="http://schemas.microsoft.com/office/drawing/2014/main" id="{7F2A9282-7348-4A76-9D6B-E0B897DE9AB5}"/>
                    </a:ext>
                  </a:extLst>
                </p14:cNvPr>
                <p14:cNvContentPartPr/>
                <p14:nvPr/>
              </p14:nvContentPartPr>
              <p14:xfrm>
                <a:off x="847077" y="4136565"/>
                <a:ext cx="84960" cy="44280"/>
              </p14:xfrm>
            </p:contentPart>
          </mc:Choice>
          <mc:Fallback xmlns="">
            <p:pic>
              <p:nvPicPr>
                <p:cNvPr id="167315" name="Freihand 167314">
                  <a:extLst>
                    <a:ext uri="{FF2B5EF4-FFF2-40B4-BE49-F238E27FC236}">
                      <a16:creationId xmlns:a16="http://schemas.microsoft.com/office/drawing/2014/main" id="{7F2A9282-7348-4A76-9D6B-E0B897DE9AB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842757" y="4132245"/>
                  <a:ext cx="93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67316" name="Freihand 167315">
                  <a:extLst>
                    <a:ext uri="{FF2B5EF4-FFF2-40B4-BE49-F238E27FC236}">
                      <a16:creationId xmlns:a16="http://schemas.microsoft.com/office/drawing/2014/main" id="{D41F48DA-650A-4CEB-88CD-F12E617E44AE}"/>
                    </a:ext>
                  </a:extLst>
                </p14:cNvPr>
                <p14:cNvContentPartPr/>
                <p14:nvPr/>
              </p14:nvContentPartPr>
              <p14:xfrm>
                <a:off x="920517" y="4131165"/>
                <a:ext cx="114480" cy="168120"/>
              </p14:xfrm>
            </p:contentPart>
          </mc:Choice>
          <mc:Fallback xmlns="">
            <p:pic>
              <p:nvPicPr>
                <p:cNvPr id="167316" name="Freihand 167315">
                  <a:extLst>
                    <a:ext uri="{FF2B5EF4-FFF2-40B4-BE49-F238E27FC236}">
                      <a16:creationId xmlns:a16="http://schemas.microsoft.com/office/drawing/2014/main" id="{D41F48DA-650A-4CEB-88CD-F12E617E44A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916197" y="4126845"/>
                  <a:ext cx="123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67317" name="Freihand 167316">
                  <a:extLst>
                    <a:ext uri="{FF2B5EF4-FFF2-40B4-BE49-F238E27FC236}">
                      <a16:creationId xmlns:a16="http://schemas.microsoft.com/office/drawing/2014/main" id="{34EF903E-3746-4482-A84E-BCE51EF5C975}"/>
                    </a:ext>
                  </a:extLst>
                </p14:cNvPr>
                <p14:cNvContentPartPr/>
                <p14:nvPr/>
              </p14:nvContentPartPr>
              <p14:xfrm>
                <a:off x="1186557" y="4140885"/>
                <a:ext cx="79200" cy="59040"/>
              </p14:xfrm>
            </p:contentPart>
          </mc:Choice>
          <mc:Fallback xmlns="">
            <p:pic>
              <p:nvPicPr>
                <p:cNvPr id="167317" name="Freihand 167316">
                  <a:extLst>
                    <a:ext uri="{FF2B5EF4-FFF2-40B4-BE49-F238E27FC236}">
                      <a16:creationId xmlns:a16="http://schemas.microsoft.com/office/drawing/2014/main" id="{34EF903E-3746-4482-A84E-BCE51EF5C975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182237" y="4136565"/>
                  <a:ext cx="87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67318" name="Freihand 167317">
                  <a:extLst>
                    <a:ext uri="{FF2B5EF4-FFF2-40B4-BE49-F238E27FC236}">
                      <a16:creationId xmlns:a16="http://schemas.microsoft.com/office/drawing/2014/main" id="{FDAE3BF1-865A-48EC-A5D2-569188E61AB9}"/>
                    </a:ext>
                  </a:extLst>
                </p14:cNvPr>
                <p14:cNvContentPartPr/>
                <p14:nvPr/>
              </p14:nvContentPartPr>
              <p14:xfrm>
                <a:off x="1271877" y="4146645"/>
                <a:ext cx="161280" cy="34200"/>
              </p14:xfrm>
            </p:contentPart>
          </mc:Choice>
          <mc:Fallback xmlns="">
            <p:pic>
              <p:nvPicPr>
                <p:cNvPr id="167318" name="Freihand 167317">
                  <a:extLst>
                    <a:ext uri="{FF2B5EF4-FFF2-40B4-BE49-F238E27FC236}">
                      <a16:creationId xmlns:a16="http://schemas.microsoft.com/office/drawing/2014/main" id="{FDAE3BF1-865A-48EC-A5D2-569188E61AB9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267557" y="4142325"/>
                  <a:ext cx="169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67319" name="Freihand 167318">
                  <a:extLst>
                    <a:ext uri="{FF2B5EF4-FFF2-40B4-BE49-F238E27FC236}">
                      <a16:creationId xmlns:a16="http://schemas.microsoft.com/office/drawing/2014/main" id="{8F2BC0D2-1399-4F81-B3F5-321A921FB00C}"/>
                    </a:ext>
                  </a:extLst>
                </p14:cNvPr>
                <p14:cNvContentPartPr/>
                <p14:nvPr/>
              </p14:nvContentPartPr>
              <p14:xfrm>
                <a:off x="1442517" y="4139805"/>
                <a:ext cx="70200" cy="49320"/>
              </p14:xfrm>
            </p:contentPart>
          </mc:Choice>
          <mc:Fallback xmlns="">
            <p:pic>
              <p:nvPicPr>
                <p:cNvPr id="167319" name="Freihand 167318">
                  <a:extLst>
                    <a:ext uri="{FF2B5EF4-FFF2-40B4-BE49-F238E27FC236}">
                      <a16:creationId xmlns:a16="http://schemas.microsoft.com/office/drawing/2014/main" id="{8F2BC0D2-1399-4F81-B3F5-321A921FB00C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438197" y="4135485"/>
                  <a:ext cx="7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67320" name="Freihand 167319">
                  <a:extLst>
                    <a:ext uri="{FF2B5EF4-FFF2-40B4-BE49-F238E27FC236}">
                      <a16:creationId xmlns:a16="http://schemas.microsoft.com/office/drawing/2014/main" id="{BA765E92-611D-4C83-BA67-3652F379886C}"/>
                    </a:ext>
                  </a:extLst>
                </p14:cNvPr>
                <p14:cNvContentPartPr/>
                <p14:nvPr/>
              </p14:nvContentPartPr>
              <p14:xfrm>
                <a:off x="1549077" y="4129365"/>
                <a:ext cx="219240" cy="44280"/>
              </p14:xfrm>
            </p:contentPart>
          </mc:Choice>
          <mc:Fallback xmlns="">
            <p:pic>
              <p:nvPicPr>
                <p:cNvPr id="167320" name="Freihand 167319">
                  <a:extLst>
                    <a:ext uri="{FF2B5EF4-FFF2-40B4-BE49-F238E27FC236}">
                      <a16:creationId xmlns:a16="http://schemas.microsoft.com/office/drawing/2014/main" id="{BA765E92-611D-4C83-BA67-3652F379886C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544757" y="4125045"/>
                  <a:ext cx="227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67321" name="Freihand 167320">
                  <a:extLst>
                    <a:ext uri="{FF2B5EF4-FFF2-40B4-BE49-F238E27FC236}">
                      <a16:creationId xmlns:a16="http://schemas.microsoft.com/office/drawing/2014/main" id="{FFCBC50E-BCAA-4B9A-9C55-7DA7F92859E3}"/>
                    </a:ext>
                  </a:extLst>
                </p14:cNvPr>
                <p14:cNvContentPartPr/>
                <p14:nvPr/>
              </p14:nvContentPartPr>
              <p14:xfrm>
                <a:off x="1800717" y="4110285"/>
                <a:ext cx="97920" cy="156240"/>
              </p14:xfrm>
            </p:contentPart>
          </mc:Choice>
          <mc:Fallback xmlns="">
            <p:pic>
              <p:nvPicPr>
                <p:cNvPr id="167321" name="Freihand 167320">
                  <a:extLst>
                    <a:ext uri="{FF2B5EF4-FFF2-40B4-BE49-F238E27FC236}">
                      <a16:creationId xmlns:a16="http://schemas.microsoft.com/office/drawing/2014/main" id="{FFCBC50E-BCAA-4B9A-9C55-7DA7F92859E3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796397" y="4105965"/>
                  <a:ext cx="106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67322" name="Freihand 167321">
                  <a:extLst>
                    <a:ext uri="{FF2B5EF4-FFF2-40B4-BE49-F238E27FC236}">
                      <a16:creationId xmlns:a16="http://schemas.microsoft.com/office/drawing/2014/main" id="{D037184F-4B59-4623-BCAA-BE5D61528203}"/>
                    </a:ext>
                  </a:extLst>
                </p14:cNvPr>
                <p14:cNvContentPartPr/>
                <p14:nvPr/>
              </p14:nvContentPartPr>
              <p14:xfrm>
                <a:off x="1923117" y="4042605"/>
                <a:ext cx="106200" cy="122040"/>
              </p14:xfrm>
            </p:contentPart>
          </mc:Choice>
          <mc:Fallback xmlns="">
            <p:pic>
              <p:nvPicPr>
                <p:cNvPr id="167322" name="Freihand 167321">
                  <a:extLst>
                    <a:ext uri="{FF2B5EF4-FFF2-40B4-BE49-F238E27FC236}">
                      <a16:creationId xmlns:a16="http://schemas.microsoft.com/office/drawing/2014/main" id="{D037184F-4B59-4623-BCAA-BE5D61528203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918797" y="4038285"/>
                  <a:ext cx="114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67323" name="Freihand 167322">
                  <a:extLst>
                    <a:ext uri="{FF2B5EF4-FFF2-40B4-BE49-F238E27FC236}">
                      <a16:creationId xmlns:a16="http://schemas.microsoft.com/office/drawing/2014/main" id="{4150BE14-3A3B-43C3-A1AA-F4F7B2D7975B}"/>
                    </a:ext>
                  </a:extLst>
                </p14:cNvPr>
                <p14:cNvContentPartPr/>
                <p14:nvPr/>
              </p14:nvContentPartPr>
              <p14:xfrm>
                <a:off x="2037957" y="4053405"/>
                <a:ext cx="19440" cy="39240"/>
              </p14:xfrm>
            </p:contentPart>
          </mc:Choice>
          <mc:Fallback xmlns="">
            <p:pic>
              <p:nvPicPr>
                <p:cNvPr id="167323" name="Freihand 167322">
                  <a:extLst>
                    <a:ext uri="{FF2B5EF4-FFF2-40B4-BE49-F238E27FC236}">
                      <a16:creationId xmlns:a16="http://schemas.microsoft.com/office/drawing/2014/main" id="{4150BE14-3A3B-43C3-A1AA-F4F7B2D7975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033637" y="4049085"/>
                  <a:ext cx="28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67324" name="Freihand 167323">
                  <a:extLst>
                    <a:ext uri="{FF2B5EF4-FFF2-40B4-BE49-F238E27FC236}">
                      <a16:creationId xmlns:a16="http://schemas.microsoft.com/office/drawing/2014/main" id="{E465F8C3-460B-432D-8986-A9C2B3712FD6}"/>
                    </a:ext>
                  </a:extLst>
                </p14:cNvPr>
                <p14:cNvContentPartPr/>
                <p14:nvPr/>
              </p14:nvContentPartPr>
              <p14:xfrm>
                <a:off x="2069277" y="4112445"/>
                <a:ext cx="131040" cy="46080"/>
              </p14:xfrm>
            </p:contentPart>
          </mc:Choice>
          <mc:Fallback xmlns="">
            <p:pic>
              <p:nvPicPr>
                <p:cNvPr id="167324" name="Freihand 167323">
                  <a:extLst>
                    <a:ext uri="{FF2B5EF4-FFF2-40B4-BE49-F238E27FC236}">
                      <a16:creationId xmlns:a16="http://schemas.microsoft.com/office/drawing/2014/main" id="{E465F8C3-460B-432D-8986-A9C2B3712FD6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064957" y="4108125"/>
                  <a:ext cx="139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67325" name="Freihand 167324">
                  <a:extLst>
                    <a:ext uri="{FF2B5EF4-FFF2-40B4-BE49-F238E27FC236}">
                      <a16:creationId xmlns:a16="http://schemas.microsoft.com/office/drawing/2014/main" id="{CB8AEB52-6D89-4B7A-9598-F12BCF158DB6}"/>
                    </a:ext>
                  </a:extLst>
                </p14:cNvPr>
                <p14:cNvContentPartPr/>
                <p14:nvPr/>
              </p14:nvContentPartPr>
              <p14:xfrm>
                <a:off x="2588397" y="3987885"/>
                <a:ext cx="148680" cy="105840"/>
              </p14:xfrm>
            </p:contentPart>
          </mc:Choice>
          <mc:Fallback xmlns="">
            <p:pic>
              <p:nvPicPr>
                <p:cNvPr id="167325" name="Freihand 167324">
                  <a:extLst>
                    <a:ext uri="{FF2B5EF4-FFF2-40B4-BE49-F238E27FC236}">
                      <a16:creationId xmlns:a16="http://schemas.microsoft.com/office/drawing/2014/main" id="{CB8AEB52-6D89-4B7A-9598-F12BCF158DB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584077" y="3983565"/>
                  <a:ext cx="157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67327" name="Freihand 167326">
                  <a:extLst>
                    <a:ext uri="{FF2B5EF4-FFF2-40B4-BE49-F238E27FC236}">
                      <a16:creationId xmlns:a16="http://schemas.microsoft.com/office/drawing/2014/main" id="{B94D36F1-D1F9-4FEC-9F36-DCE9CD165598}"/>
                    </a:ext>
                  </a:extLst>
                </p14:cNvPr>
                <p14:cNvContentPartPr/>
                <p14:nvPr/>
              </p14:nvContentPartPr>
              <p14:xfrm>
                <a:off x="2759757" y="3957285"/>
                <a:ext cx="71280" cy="144720"/>
              </p14:xfrm>
            </p:contentPart>
          </mc:Choice>
          <mc:Fallback xmlns="">
            <p:pic>
              <p:nvPicPr>
                <p:cNvPr id="167327" name="Freihand 167326">
                  <a:extLst>
                    <a:ext uri="{FF2B5EF4-FFF2-40B4-BE49-F238E27FC236}">
                      <a16:creationId xmlns:a16="http://schemas.microsoft.com/office/drawing/2014/main" id="{B94D36F1-D1F9-4FEC-9F36-DCE9CD165598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2755437" y="3952965"/>
                  <a:ext cx="79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67328" name="Freihand 167327">
                  <a:extLst>
                    <a:ext uri="{FF2B5EF4-FFF2-40B4-BE49-F238E27FC236}">
                      <a16:creationId xmlns:a16="http://schemas.microsoft.com/office/drawing/2014/main" id="{478C679E-668B-40CC-A978-5333B48B0059}"/>
                    </a:ext>
                  </a:extLst>
                </p14:cNvPr>
                <p14:cNvContentPartPr/>
                <p14:nvPr/>
              </p14:nvContentPartPr>
              <p14:xfrm>
                <a:off x="2866677" y="4009485"/>
                <a:ext cx="83880" cy="52920"/>
              </p14:xfrm>
            </p:contentPart>
          </mc:Choice>
          <mc:Fallback xmlns="">
            <p:pic>
              <p:nvPicPr>
                <p:cNvPr id="167328" name="Freihand 167327">
                  <a:extLst>
                    <a:ext uri="{FF2B5EF4-FFF2-40B4-BE49-F238E27FC236}">
                      <a16:creationId xmlns:a16="http://schemas.microsoft.com/office/drawing/2014/main" id="{478C679E-668B-40CC-A978-5333B48B0059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2862357" y="4005165"/>
                  <a:ext cx="92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67329" name="Freihand 167328">
                  <a:extLst>
                    <a:ext uri="{FF2B5EF4-FFF2-40B4-BE49-F238E27FC236}">
                      <a16:creationId xmlns:a16="http://schemas.microsoft.com/office/drawing/2014/main" id="{748DFCEF-D02A-477C-A513-81C8B43C93B3}"/>
                    </a:ext>
                  </a:extLst>
                </p14:cNvPr>
                <p14:cNvContentPartPr/>
                <p14:nvPr/>
              </p14:nvContentPartPr>
              <p14:xfrm>
                <a:off x="2915637" y="4015245"/>
                <a:ext cx="47160" cy="99000"/>
              </p14:xfrm>
            </p:contentPart>
          </mc:Choice>
          <mc:Fallback xmlns="">
            <p:pic>
              <p:nvPicPr>
                <p:cNvPr id="167329" name="Freihand 167328">
                  <a:extLst>
                    <a:ext uri="{FF2B5EF4-FFF2-40B4-BE49-F238E27FC236}">
                      <a16:creationId xmlns:a16="http://schemas.microsoft.com/office/drawing/2014/main" id="{748DFCEF-D02A-477C-A513-81C8B43C93B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911317" y="4010925"/>
                  <a:ext cx="55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67330" name="Freihand 167329">
                  <a:extLst>
                    <a:ext uri="{FF2B5EF4-FFF2-40B4-BE49-F238E27FC236}">
                      <a16:creationId xmlns:a16="http://schemas.microsoft.com/office/drawing/2014/main" id="{2DAE6F93-6A57-44CA-A107-F6AD670F98E5}"/>
                    </a:ext>
                  </a:extLst>
                </p14:cNvPr>
                <p14:cNvContentPartPr/>
                <p14:nvPr/>
              </p14:nvContentPartPr>
              <p14:xfrm>
                <a:off x="2928237" y="3935325"/>
                <a:ext cx="113040" cy="224640"/>
              </p14:xfrm>
            </p:contentPart>
          </mc:Choice>
          <mc:Fallback xmlns="">
            <p:pic>
              <p:nvPicPr>
                <p:cNvPr id="167330" name="Freihand 167329">
                  <a:extLst>
                    <a:ext uri="{FF2B5EF4-FFF2-40B4-BE49-F238E27FC236}">
                      <a16:creationId xmlns:a16="http://schemas.microsoft.com/office/drawing/2014/main" id="{2DAE6F93-6A57-44CA-A107-F6AD670F98E5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2923917" y="3931005"/>
                  <a:ext cx="121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67331" name="Freihand 167330">
                  <a:extLst>
                    <a:ext uri="{FF2B5EF4-FFF2-40B4-BE49-F238E27FC236}">
                      <a16:creationId xmlns:a16="http://schemas.microsoft.com/office/drawing/2014/main" id="{B2A3D28E-E9BC-4930-BC86-C285B8605950}"/>
                    </a:ext>
                  </a:extLst>
                </p14:cNvPr>
                <p14:cNvContentPartPr/>
                <p14:nvPr/>
              </p14:nvContentPartPr>
              <p14:xfrm>
                <a:off x="2476437" y="4146645"/>
                <a:ext cx="620280" cy="34200"/>
              </p14:xfrm>
            </p:contentPart>
          </mc:Choice>
          <mc:Fallback xmlns="">
            <p:pic>
              <p:nvPicPr>
                <p:cNvPr id="167331" name="Freihand 167330">
                  <a:extLst>
                    <a:ext uri="{FF2B5EF4-FFF2-40B4-BE49-F238E27FC236}">
                      <a16:creationId xmlns:a16="http://schemas.microsoft.com/office/drawing/2014/main" id="{B2A3D28E-E9BC-4930-BC86-C285B8605950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2472117" y="4142325"/>
                  <a:ext cx="628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67332" name="Freihand 167331">
                  <a:extLst>
                    <a:ext uri="{FF2B5EF4-FFF2-40B4-BE49-F238E27FC236}">
                      <a16:creationId xmlns:a16="http://schemas.microsoft.com/office/drawing/2014/main" id="{288E3911-8B5E-41BA-A5CA-C9824329F9AD}"/>
                    </a:ext>
                  </a:extLst>
                </p14:cNvPr>
                <p14:cNvContentPartPr/>
                <p14:nvPr/>
              </p14:nvContentPartPr>
              <p14:xfrm>
                <a:off x="2697837" y="4258965"/>
                <a:ext cx="134640" cy="190800"/>
              </p14:xfrm>
            </p:contentPart>
          </mc:Choice>
          <mc:Fallback xmlns="">
            <p:pic>
              <p:nvPicPr>
                <p:cNvPr id="167332" name="Freihand 167331">
                  <a:extLst>
                    <a:ext uri="{FF2B5EF4-FFF2-40B4-BE49-F238E27FC236}">
                      <a16:creationId xmlns:a16="http://schemas.microsoft.com/office/drawing/2014/main" id="{288E3911-8B5E-41BA-A5CA-C9824329F9A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2693517" y="4254645"/>
                  <a:ext cx="143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A74397D4-A41D-49DD-AAA8-89F62AED13D7}"/>
                    </a:ext>
                  </a:extLst>
                </p14:cNvPr>
                <p14:cNvContentPartPr/>
                <p14:nvPr/>
              </p14:nvContentPartPr>
              <p14:xfrm>
                <a:off x="2222277" y="4077525"/>
                <a:ext cx="61920" cy="96120"/>
              </p14:xfrm>
            </p:contentPart>
          </mc:Choice>
          <mc:Fallback xmlns=""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A74397D4-A41D-49DD-AAA8-89F62AED13D7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2217957" y="4073205"/>
                  <a:ext cx="70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97308ACC-4DCE-4768-AE03-039CEEDB0BA6}"/>
                    </a:ext>
                  </a:extLst>
                </p14:cNvPr>
                <p14:cNvContentPartPr/>
                <p14:nvPr/>
              </p14:nvContentPartPr>
              <p14:xfrm>
                <a:off x="2242437" y="4094805"/>
                <a:ext cx="71640" cy="110880"/>
              </p14:xfrm>
            </p:contentPart>
          </mc:Choice>
          <mc:Fallback xmlns=""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97308ACC-4DCE-4768-AE03-039CEEDB0BA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2238117" y="4090485"/>
                  <a:ext cx="80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79E30AA7-1872-487E-85B3-098070681CD6}"/>
                    </a:ext>
                  </a:extLst>
                </p14:cNvPr>
                <p14:cNvContentPartPr/>
                <p14:nvPr/>
              </p14:nvContentPartPr>
              <p14:xfrm>
                <a:off x="2300037" y="4092645"/>
                <a:ext cx="86040" cy="93600"/>
              </p14:xfrm>
            </p:contentPart>
          </mc:Choice>
          <mc:Fallback xmlns=""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79E30AA7-1872-487E-85B3-098070681CD6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2295717" y="4088325"/>
                  <a:ext cx="94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24017D18-8FCF-4630-9396-05B1E474C74C}"/>
                    </a:ext>
                  </a:extLst>
                </p14:cNvPr>
                <p14:cNvContentPartPr/>
                <p14:nvPr/>
              </p14:nvContentPartPr>
              <p14:xfrm>
                <a:off x="2377077" y="4132965"/>
                <a:ext cx="77040" cy="5040"/>
              </p14:xfrm>
            </p:contentPart>
          </mc:Choice>
          <mc:Fallback xmlns=""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24017D18-8FCF-4630-9396-05B1E474C74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2372757" y="4128645"/>
                  <a:ext cx="85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67383" name="Freihand 167382">
                  <a:extLst>
                    <a:ext uri="{FF2B5EF4-FFF2-40B4-BE49-F238E27FC236}">
                      <a16:creationId xmlns:a16="http://schemas.microsoft.com/office/drawing/2014/main" id="{EB172053-FA97-4CFB-B710-1D40C3D58586}"/>
                    </a:ext>
                  </a:extLst>
                </p14:cNvPr>
                <p14:cNvContentPartPr/>
                <p14:nvPr/>
              </p14:nvContentPartPr>
              <p14:xfrm>
                <a:off x="2380317" y="4155285"/>
                <a:ext cx="75600" cy="11160"/>
              </p14:xfrm>
            </p:contentPart>
          </mc:Choice>
          <mc:Fallback xmlns="">
            <p:pic>
              <p:nvPicPr>
                <p:cNvPr id="167383" name="Freihand 167382">
                  <a:extLst>
                    <a:ext uri="{FF2B5EF4-FFF2-40B4-BE49-F238E27FC236}">
                      <a16:creationId xmlns:a16="http://schemas.microsoft.com/office/drawing/2014/main" id="{EB172053-FA97-4CFB-B710-1D40C3D5858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375997" y="4150965"/>
                  <a:ext cx="84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B0A254D1-4970-4AAB-A40B-39E473CD26F2}"/>
                    </a:ext>
                  </a:extLst>
                </p14:cNvPr>
                <p14:cNvContentPartPr/>
                <p14:nvPr/>
              </p14:nvContentPartPr>
              <p14:xfrm>
                <a:off x="1054437" y="4595565"/>
                <a:ext cx="103320" cy="118800"/>
              </p14:xfrm>
            </p:contentPart>
          </mc:Choice>
          <mc:Fallback xmlns=""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B0A254D1-4970-4AAB-A40B-39E473CD26F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050117" y="4591245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67378" name="Freihand 167377">
                  <a:extLst>
                    <a:ext uri="{FF2B5EF4-FFF2-40B4-BE49-F238E27FC236}">
                      <a16:creationId xmlns:a16="http://schemas.microsoft.com/office/drawing/2014/main" id="{E1D896C9-B8B4-4486-BBF4-C17BAC9D7097}"/>
                    </a:ext>
                  </a:extLst>
                </p14:cNvPr>
                <p14:cNvContentPartPr/>
                <p14:nvPr/>
              </p14:nvContentPartPr>
              <p14:xfrm>
                <a:off x="1077837" y="4608885"/>
                <a:ext cx="84960" cy="136080"/>
              </p14:xfrm>
            </p:contentPart>
          </mc:Choice>
          <mc:Fallback xmlns="">
            <p:pic>
              <p:nvPicPr>
                <p:cNvPr id="167378" name="Freihand 167377">
                  <a:extLst>
                    <a:ext uri="{FF2B5EF4-FFF2-40B4-BE49-F238E27FC236}">
                      <a16:creationId xmlns:a16="http://schemas.microsoft.com/office/drawing/2014/main" id="{E1D896C9-B8B4-4486-BBF4-C17BAC9D709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073517" y="4604565"/>
                  <a:ext cx="93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67384" name="Freihand 167383">
                  <a:extLst>
                    <a:ext uri="{FF2B5EF4-FFF2-40B4-BE49-F238E27FC236}">
                      <a16:creationId xmlns:a16="http://schemas.microsoft.com/office/drawing/2014/main" id="{EE99BD5D-C0FD-4D20-A942-5D2F635EF479}"/>
                    </a:ext>
                  </a:extLst>
                </p14:cNvPr>
                <p14:cNvContentPartPr/>
                <p14:nvPr/>
              </p14:nvContentPartPr>
              <p14:xfrm>
                <a:off x="1200237" y="4622925"/>
                <a:ext cx="110520" cy="88920"/>
              </p14:xfrm>
            </p:contentPart>
          </mc:Choice>
          <mc:Fallback xmlns="">
            <p:pic>
              <p:nvPicPr>
                <p:cNvPr id="167384" name="Freihand 167383">
                  <a:extLst>
                    <a:ext uri="{FF2B5EF4-FFF2-40B4-BE49-F238E27FC236}">
                      <a16:creationId xmlns:a16="http://schemas.microsoft.com/office/drawing/2014/main" id="{EE99BD5D-C0FD-4D20-A942-5D2F635EF479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195917" y="4618605"/>
                  <a:ext cx="11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67385" name="Freihand 167384">
                  <a:extLst>
                    <a:ext uri="{FF2B5EF4-FFF2-40B4-BE49-F238E27FC236}">
                      <a16:creationId xmlns:a16="http://schemas.microsoft.com/office/drawing/2014/main" id="{8BDB5E19-84B6-417D-A6C3-450AB75B6228}"/>
                    </a:ext>
                  </a:extLst>
                </p14:cNvPr>
                <p14:cNvContentPartPr/>
                <p14:nvPr/>
              </p14:nvContentPartPr>
              <p14:xfrm>
                <a:off x="1340997" y="4589805"/>
                <a:ext cx="53280" cy="114120"/>
              </p14:xfrm>
            </p:contentPart>
          </mc:Choice>
          <mc:Fallback xmlns="">
            <p:pic>
              <p:nvPicPr>
                <p:cNvPr id="167385" name="Freihand 167384">
                  <a:extLst>
                    <a:ext uri="{FF2B5EF4-FFF2-40B4-BE49-F238E27FC236}">
                      <a16:creationId xmlns:a16="http://schemas.microsoft.com/office/drawing/2014/main" id="{8BDB5E19-84B6-417D-A6C3-450AB75B6228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336677" y="4585485"/>
                  <a:ext cx="61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D92BAE34-5C14-4EDF-B72E-C9DBE51A3EAB}"/>
                    </a:ext>
                  </a:extLst>
                </p14:cNvPr>
                <p14:cNvContentPartPr/>
                <p14:nvPr/>
              </p14:nvContentPartPr>
              <p14:xfrm>
                <a:off x="1425597" y="4637685"/>
                <a:ext cx="64800" cy="122040"/>
              </p14:xfrm>
            </p:contentPart>
          </mc:Choice>
          <mc:Fallback xmlns=""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D92BAE34-5C14-4EDF-B72E-C9DBE51A3EA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421277" y="4633365"/>
                  <a:ext cx="73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573FB652-B25D-46C0-8246-5576051113A0}"/>
                    </a:ext>
                  </a:extLst>
                </p14:cNvPr>
                <p14:cNvContentPartPr/>
                <p14:nvPr/>
              </p14:nvContentPartPr>
              <p14:xfrm>
                <a:off x="1434957" y="4600965"/>
                <a:ext cx="118080" cy="250200"/>
              </p14:xfrm>
            </p:contentPart>
          </mc:Choice>
          <mc:Fallback xmlns=""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573FB652-B25D-46C0-8246-5576051113A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430637" y="4596645"/>
                  <a:ext cx="12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63DE27BF-E399-4D1E-AB74-1EC23BC1E0E8}"/>
                    </a:ext>
                  </a:extLst>
                </p14:cNvPr>
                <p14:cNvContentPartPr/>
                <p14:nvPr/>
              </p14:nvContentPartPr>
              <p14:xfrm>
                <a:off x="1807197" y="4750725"/>
                <a:ext cx="151920" cy="11880"/>
              </p14:xfrm>
            </p:contentPart>
          </mc:Choice>
          <mc:Fallback xmlns=""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63DE27BF-E399-4D1E-AB74-1EC23BC1E0E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802877" y="4746405"/>
                  <a:ext cx="160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63B0206C-CF58-4CA6-BF03-C9A9F1ADAFC2}"/>
                    </a:ext>
                  </a:extLst>
                </p14:cNvPr>
                <p14:cNvContentPartPr/>
                <p14:nvPr/>
              </p14:nvContentPartPr>
              <p14:xfrm>
                <a:off x="1799997" y="4792485"/>
                <a:ext cx="150840" cy="9720"/>
              </p14:xfrm>
            </p:contentPart>
          </mc:Choice>
          <mc:Fallback xmlns=""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63B0206C-CF58-4CA6-BF03-C9A9F1ADAFC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795677" y="4788165"/>
                  <a:ext cx="159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73E0BF2C-A2D7-46E5-AB1C-B714A17D8F63}"/>
                    </a:ext>
                  </a:extLst>
                </p14:cNvPr>
                <p14:cNvContentPartPr/>
                <p14:nvPr/>
              </p14:nvContentPartPr>
              <p14:xfrm>
                <a:off x="1951557" y="4702485"/>
                <a:ext cx="69840" cy="149760"/>
              </p14:xfrm>
            </p:contentPart>
          </mc:Choice>
          <mc:Fallback xmlns=""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73E0BF2C-A2D7-46E5-AB1C-B714A17D8F63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1947237" y="4698165"/>
                  <a:ext cx="78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D85891DF-7DF5-42EA-B2CB-4D13624942FC}"/>
                    </a:ext>
                  </a:extLst>
                </p14:cNvPr>
                <p14:cNvContentPartPr/>
                <p14:nvPr/>
              </p14:nvContentPartPr>
              <p14:xfrm>
                <a:off x="2366277" y="4661085"/>
                <a:ext cx="104760" cy="119880"/>
              </p14:xfrm>
            </p:contentPart>
          </mc:Choice>
          <mc:Fallback xmlns=""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D85891DF-7DF5-42EA-B2CB-4D13624942FC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361957" y="4656765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2BA8EB84-094A-44C6-9904-347B21A4B7A5}"/>
                    </a:ext>
                  </a:extLst>
                </p14:cNvPr>
                <p14:cNvContentPartPr/>
                <p14:nvPr/>
              </p14:nvContentPartPr>
              <p14:xfrm>
                <a:off x="2391477" y="4663965"/>
                <a:ext cx="100080" cy="154080"/>
              </p14:xfrm>
            </p:contentPart>
          </mc:Choice>
          <mc:Fallback xmlns=""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2BA8EB84-094A-44C6-9904-347B21A4B7A5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2387157" y="4659645"/>
                  <a:ext cx="10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67395" name="Freihand 167394">
                  <a:extLst>
                    <a:ext uri="{FF2B5EF4-FFF2-40B4-BE49-F238E27FC236}">
                      <a16:creationId xmlns:a16="http://schemas.microsoft.com/office/drawing/2014/main" id="{AC8632A9-5BFC-4A6F-8295-94CC50910921}"/>
                    </a:ext>
                  </a:extLst>
                </p14:cNvPr>
                <p14:cNvContentPartPr/>
                <p14:nvPr/>
              </p14:nvContentPartPr>
              <p14:xfrm>
                <a:off x="2534037" y="4678365"/>
                <a:ext cx="103680" cy="107280"/>
              </p14:xfrm>
            </p:contentPart>
          </mc:Choice>
          <mc:Fallback xmlns="">
            <p:pic>
              <p:nvPicPr>
                <p:cNvPr id="167395" name="Freihand 167394">
                  <a:extLst>
                    <a:ext uri="{FF2B5EF4-FFF2-40B4-BE49-F238E27FC236}">
                      <a16:creationId xmlns:a16="http://schemas.microsoft.com/office/drawing/2014/main" id="{AC8632A9-5BFC-4A6F-8295-94CC50910921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2529717" y="4674045"/>
                  <a:ext cx="11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C31FE657-D8FA-489C-8C10-4487CAC3AE2C}"/>
                    </a:ext>
                  </a:extLst>
                </p14:cNvPr>
                <p14:cNvContentPartPr/>
                <p14:nvPr/>
              </p14:nvContentPartPr>
              <p14:xfrm>
                <a:off x="2680917" y="4597365"/>
                <a:ext cx="5040" cy="70920"/>
              </p14:xfrm>
            </p:contentPart>
          </mc:Choice>
          <mc:Fallback xmlns=""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C31FE657-D8FA-489C-8C10-4487CAC3AE2C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2676597" y="4593045"/>
                  <a:ext cx="1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F8DBF8DF-8A8F-407A-A0BB-67FAD52E9A1A}"/>
                    </a:ext>
                  </a:extLst>
                </p14:cNvPr>
                <p14:cNvContentPartPr/>
                <p14:nvPr/>
              </p14:nvContentPartPr>
              <p14:xfrm>
                <a:off x="2722677" y="4633725"/>
                <a:ext cx="84240" cy="146880"/>
              </p14:xfrm>
            </p:contentPart>
          </mc:Choice>
          <mc:Fallback xmlns=""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F8DBF8DF-8A8F-407A-A0BB-67FAD52E9A1A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718357" y="4629405"/>
                  <a:ext cx="9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4BB2C4D1-ECF3-4953-ABEA-B55C3B023534}"/>
                    </a:ext>
                  </a:extLst>
                </p14:cNvPr>
                <p14:cNvContentPartPr/>
                <p14:nvPr/>
              </p14:nvContentPartPr>
              <p14:xfrm>
                <a:off x="2855517" y="4696005"/>
                <a:ext cx="92160" cy="126720"/>
              </p14:xfrm>
            </p:contentPart>
          </mc:Choice>
          <mc:Fallback xmlns=""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4BB2C4D1-ECF3-4953-ABEA-B55C3B023534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2851197" y="4691685"/>
                  <a:ext cx="10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67399" name="Freihand 167398">
                  <a:extLst>
                    <a:ext uri="{FF2B5EF4-FFF2-40B4-BE49-F238E27FC236}">
                      <a16:creationId xmlns:a16="http://schemas.microsoft.com/office/drawing/2014/main" id="{CBC7C821-9E15-46CE-B357-2EAF204BF0CA}"/>
                    </a:ext>
                  </a:extLst>
                </p14:cNvPr>
                <p14:cNvContentPartPr/>
                <p14:nvPr/>
              </p14:nvContentPartPr>
              <p14:xfrm>
                <a:off x="2907357" y="4653525"/>
                <a:ext cx="119520" cy="245160"/>
              </p14:xfrm>
            </p:contentPart>
          </mc:Choice>
          <mc:Fallback xmlns="">
            <p:pic>
              <p:nvPicPr>
                <p:cNvPr id="167399" name="Freihand 167398">
                  <a:extLst>
                    <a:ext uri="{FF2B5EF4-FFF2-40B4-BE49-F238E27FC236}">
                      <a16:creationId xmlns:a16="http://schemas.microsoft.com/office/drawing/2014/main" id="{CBC7C821-9E15-46CE-B357-2EAF204BF0CA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2903037" y="4649205"/>
                  <a:ext cx="128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67344" name="Freihand 167343">
                  <a:extLst>
                    <a:ext uri="{FF2B5EF4-FFF2-40B4-BE49-F238E27FC236}">
                      <a16:creationId xmlns:a16="http://schemas.microsoft.com/office/drawing/2014/main" id="{3F6618FB-0E0C-4D30-B727-0868FE9C562F}"/>
                    </a:ext>
                  </a:extLst>
                </p14:cNvPr>
                <p14:cNvContentPartPr/>
                <p14:nvPr/>
              </p14:nvContentPartPr>
              <p14:xfrm>
                <a:off x="4486317" y="4099485"/>
                <a:ext cx="130680" cy="100080"/>
              </p14:xfrm>
            </p:contentPart>
          </mc:Choice>
          <mc:Fallback xmlns="">
            <p:pic>
              <p:nvPicPr>
                <p:cNvPr id="167344" name="Freihand 167343">
                  <a:extLst>
                    <a:ext uri="{FF2B5EF4-FFF2-40B4-BE49-F238E27FC236}">
                      <a16:creationId xmlns:a16="http://schemas.microsoft.com/office/drawing/2014/main" id="{3F6618FB-0E0C-4D30-B727-0868FE9C562F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481997" y="4095165"/>
                  <a:ext cx="139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7656D405-A14A-4573-BBC8-72B4BBBE65AD}"/>
                    </a:ext>
                  </a:extLst>
                </p14:cNvPr>
                <p14:cNvContentPartPr/>
                <p14:nvPr/>
              </p14:nvContentPartPr>
              <p14:xfrm>
                <a:off x="4587837" y="4163925"/>
                <a:ext cx="92520" cy="121680"/>
              </p14:xfrm>
            </p:contentPart>
          </mc:Choice>
          <mc:Fallback xmlns=""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7656D405-A14A-4573-BBC8-72B4BBBE65AD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583517" y="4159605"/>
                  <a:ext cx="101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5FA1AD8C-C58F-4942-AFBF-B438FDD08E79}"/>
                    </a:ext>
                  </a:extLst>
                </p14:cNvPr>
                <p14:cNvContentPartPr/>
                <p14:nvPr/>
              </p14:nvContentPartPr>
              <p14:xfrm>
                <a:off x="4807797" y="4136925"/>
                <a:ext cx="6840" cy="7200"/>
              </p14:xfrm>
            </p:contentPart>
          </mc:Choice>
          <mc:Fallback xmlns=""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5FA1AD8C-C58F-4942-AFBF-B438FDD08E79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803477" y="4132605"/>
                  <a:ext cx="15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03B95842-EC99-4859-B7C2-229A234EA23E}"/>
                    </a:ext>
                  </a:extLst>
                </p14:cNvPr>
                <p14:cNvContentPartPr/>
                <p14:nvPr/>
              </p14:nvContentPartPr>
              <p14:xfrm>
                <a:off x="4935957" y="4022445"/>
                <a:ext cx="105480" cy="51840"/>
              </p14:xfrm>
            </p:contentPart>
          </mc:Choice>
          <mc:Fallback xmlns=""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03B95842-EC99-4859-B7C2-229A234EA23E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931637" y="4018125"/>
                  <a:ext cx="114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63B9D8B2-F6D6-475C-A099-B5BCC3145CE3}"/>
                    </a:ext>
                  </a:extLst>
                </p14:cNvPr>
                <p14:cNvContentPartPr/>
                <p14:nvPr/>
              </p14:nvContentPartPr>
              <p14:xfrm>
                <a:off x="4971957" y="4003365"/>
                <a:ext cx="89280" cy="122040"/>
              </p14:xfrm>
            </p:contentPart>
          </mc:Choice>
          <mc:Fallback xmlns=""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63B9D8B2-F6D6-475C-A099-B5BCC3145CE3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967637" y="3999045"/>
                  <a:ext cx="97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BE9C66C5-713C-4C1A-A587-AD05EB9957AE}"/>
                    </a:ext>
                  </a:extLst>
                </p14:cNvPr>
                <p14:cNvContentPartPr/>
                <p14:nvPr/>
              </p14:nvContentPartPr>
              <p14:xfrm>
                <a:off x="4845957" y="4142325"/>
                <a:ext cx="291960" cy="24120"/>
              </p14:xfrm>
            </p:contentPart>
          </mc:Choice>
          <mc:Fallback xmlns=""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BE9C66C5-713C-4C1A-A587-AD05EB9957AE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4841637" y="4138005"/>
                  <a:ext cx="30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D1011A9C-99C0-4EB1-B81F-EDB53BCC7B5D}"/>
                    </a:ext>
                  </a:extLst>
                </p14:cNvPr>
                <p14:cNvContentPartPr/>
                <p14:nvPr/>
              </p14:nvContentPartPr>
              <p14:xfrm>
                <a:off x="4916517" y="4204605"/>
                <a:ext cx="113040" cy="154440"/>
              </p14:xfrm>
            </p:contentPart>
          </mc:Choice>
          <mc:Fallback xmlns=""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D1011A9C-99C0-4EB1-B81F-EDB53BCC7B5D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4912197" y="4200285"/>
                  <a:ext cx="12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67354" name="Freihand 167353">
                  <a:extLst>
                    <a:ext uri="{FF2B5EF4-FFF2-40B4-BE49-F238E27FC236}">
                      <a16:creationId xmlns:a16="http://schemas.microsoft.com/office/drawing/2014/main" id="{9AFEAF53-085C-4C17-9381-E92ACAFB4196}"/>
                    </a:ext>
                  </a:extLst>
                </p14:cNvPr>
                <p14:cNvContentPartPr/>
                <p14:nvPr/>
              </p14:nvContentPartPr>
              <p14:xfrm>
                <a:off x="4862877" y="4158885"/>
                <a:ext cx="125280" cy="231480"/>
              </p14:xfrm>
            </p:contentPart>
          </mc:Choice>
          <mc:Fallback xmlns="">
            <p:pic>
              <p:nvPicPr>
                <p:cNvPr id="167354" name="Freihand 167353">
                  <a:extLst>
                    <a:ext uri="{FF2B5EF4-FFF2-40B4-BE49-F238E27FC236}">
                      <a16:creationId xmlns:a16="http://schemas.microsoft.com/office/drawing/2014/main" id="{9AFEAF53-085C-4C17-9381-E92ACAFB4196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4858557" y="4154565"/>
                  <a:ext cx="133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77336A11-5CE7-4010-852B-658D46A1BDAE}"/>
                    </a:ext>
                  </a:extLst>
                </p14:cNvPr>
                <p14:cNvContentPartPr/>
                <p14:nvPr/>
              </p14:nvContentPartPr>
              <p14:xfrm>
                <a:off x="4926237" y="3952965"/>
                <a:ext cx="196560" cy="256680"/>
              </p14:xfrm>
            </p:contentPart>
          </mc:Choice>
          <mc:Fallback xmlns=""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77336A11-5CE7-4010-852B-658D46A1BDAE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921917" y="3948645"/>
                  <a:ext cx="205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C1A367FB-3067-4B0E-A878-00AF5AB2E8C0}"/>
                    </a:ext>
                  </a:extLst>
                </p14:cNvPr>
                <p14:cNvContentPartPr/>
                <p14:nvPr/>
              </p14:nvContentPartPr>
              <p14:xfrm>
                <a:off x="3477957" y="3824445"/>
                <a:ext cx="591480" cy="776880"/>
              </p14:xfrm>
            </p:contentPart>
          </mc:Choice>
          <mc:Fallback xmlns=""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C1A367FB-3067-4B0E-A878-00AF5AB2E8C0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3473637" y="3820125"/>
                  <a:ext cx="60012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BB14B776-784E-41C6-A2D9-AE8427526FB7}"/>
                    </a:ext>
                  </a:extLst>
                </p14:cNvPr>
                <p14:cNvContentPartPr/>
                <p14:nvPr/>
              </p14:nvContentPartPr>
              <p14:xfrm>
                <a:off x="5801757" y="4084005"/>
                <a:ext cx="150840" cy="81000"/>
              </p14:xfrm>
            </p:contentPart>
          </mc:Choice>
          <mc:Fallback xmlns=""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BB14B776-784E-41C6-A2D9-AE8427526FB7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5797437" y="4079685"/>
                  <a:ext cx="15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994C8003-47C5-4A5B-A31C-AFF3D1F172CD}"/>
                    </a:ext>
                  </a:extLst>
                </p14:cNvPr>
                <p14:cNvContentPartPr/>
                <p14:nvPr/>
              </p14:nvContentPartPr>
              <p14:xfrm>
                <a:off x="5945037" y="4018845"/>
                <a:ext cx="4680" cy="25920"/>
              </p14:xfrm>
            </p:contentPart>
          </mc:Choice>
          <mc:Fallback xmlns=""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994C8003-47C5-4A5B-A31C-AFF3D1F172CD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5940717" y="4014525"/>
                  <a:ext cx="13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823CBEC6-069E-4378-BEDA-CB2445963F15}"/>
                    </a:ext>
                  </a:extLst>
                </p14:cNvPr>
                <p14:cNvContentPartPr/>
                <p14:nvPr/>
              </p14:nvContentPartPr>
              <p14:xfrm>
                <a:off x="5997597" y="4083285"/>
                <a:ext cx="85680" cy="70920"/>
              </p14:xfrm>
            </p:contentPart>
          </mc:Choice>
          <mc:Fallback xmlns=""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823CBEC6-069E-4378-BEDA-CB2445963F15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5993277" y="4078965"/>
                  <a:ext cx="94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B203EC1A-F549-4CAA-9EEF-03CBC506EAF3}"/>
                    </a:ext>
                  </a:extLst>
                </p14:cNvPr>
                <p14:cNvContentPartPr/>
                <p14:nvPr/>
              </p14:nvContentPartPr>
              <p14:xfrm>
                <a:off x="6097677" y="4089045"/>
                <a:ext cx="118440" cy="72360"/>
              </p14:xfrm>
            </p:contentPart>
          </mc:Choice>
          <mc:Fallback xmlns=""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B203EC1A-F549-4CAA-9EEF-03CBC506EAF3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093357" y="4084725"/>
                  <a:ext cx="127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23E62CC1-884A-428B-B8B0-C2DB2B109B5D}"/>
                    </a:ext>
                  </a:extLst>
                </p14:cNvPr>
                <p14:cNvContentPartPr/>
                <p14:nvPr/>
              </p14:nvContentPartPr>
              <p14:xfrm>
                <a:off x="6226917" y="4095165"/>
                <a:ext cx="81720" cy="68040"/>
              </p14:xfrm>
            </p:contentPart>
          </mc:Choice>
          <mc:Fallback xmlns=""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23E62CC1-884A-428B-B8B0-C2DB2B109B5D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222597" y="4090845"/>
                  <a:ext cx="90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167363" name="Freihand 167362">
                  <a:extLst>
                    <a:ext uri="{FF2B5EF4-FFF2-40B4-BE49-F238E27FC236}">
                      <a16:creationId xmlns:a16="http://schemas.microsoft.com/office/drawing/2014/main" id="{41811928-C1C1-4C2C-B8FB-BB9E4D223743}"/>
                    </a:ext>
                  </a:extLst>
                </p14:cNvPr>
                <p14:cNvContentPartPr/>
                <p14:nvPr/>
              </p14:nvContentPartPr>
              <p14:xfrm>
                <a:off x="6342837" y="4067445"/>
                <a:ext cx="73800" cy="92520"/>
              </p14:xfrm>
            </p:contentPart>
          </mc:Choice>
          <mc:Fallback xmlns="">
            <p:pic>
              <p:nvPicPr>
                <p:cNvPr id="167363" name="Freihand 167362">
                  <a:extLst>
                    <a:ext uri="{FF2B5EF4-FFF2-40B4-BE49-F238E27FC236}">
                      <a16:creationId xmlns:a16="http://schemas.microsoft.com/office/drawing/2014/main" id="{41811928-C1C1-4C2C-B8FB-BB9E4D223743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338517" y="4063125"/>
                  <a:ext cx="82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167364" name="Freihand 167363">
                  <a:extLst>
                    <a:ext uri="{FF2B5EF4-FFF2-40B4-BE49-F238E27FC236}">
                      <a16:creationId xmlns:a16="http://schemas.microsoft.com/office/drawing/2014/main" id="{87E385C8-A291-4DDA-818B-B230F8DAD22C}"/>
                    </a:ext>
                  </a:extLst>
                </p14:cNvPr>
                <p14:cNvContentPartPr/>
                <p14:nvPr/>
              </p14:nvContentPartPr>
              <p14:xfrm>
                <a:off x="6478197" y="4080405"/>
                <a:ext cx="111600" cy="81360"/>
              </p14:xfrm>
            </p:contentPart>
          </mc:Choice>
          <mc:Fallback xmlns="">
            <p:pic>
              <p:nvPicPr>
                <p:cNvPr id="167364" name="Freihand 167363">
                  <a:extLst>
                    <a:ext uri="{FF2B5EF4-FFF2-40B4-BE49-F238E27FC236}">
                      <a16:creationId xmlns:a16="http://schemas.microsoft.com/office/drawing/2014/main" id="{87E385C8-A291-4DDA-818B-B230F8DAD22C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6473877" y="4076085"/>
                  <a:ext cx="12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167365" name="Freihand 167364">
                  <a:extLst>
                    <a:ext uri="{FF2B5EF4-FFF2-40B4-BE49-F238E27FC236}">
                      <a16:creationId xmlns:a16="http://schemas.microsoft.com/office/drawing/2014/main" id="{7D1F1F0C-C461-45D4-BBA0-3F5210C5EEE2}"/>
                    </a:ext>
                  </a:extLst>
                </p14:cNvPr>
                <p14:cNvContentPartPr/>
                <p14:nvPr/>
              </p14:nvContentPartPr>
              <p14:xfrm>
                <a:off x="6703197" y="4086525"/>
                <a:ext cx="104760" cy="46440"/>
              </p14:xfrm>
            </p:contentPart>
          </mc:Choice>
          <mc:Fallback xmlns="">
            <p:pic>
              <p:nvPicPr>
                <p:cNvPr id="167365" name="Freihand 167364">
                  <a:extLst>
                    <a:ext uri="{FF2B5EF4-FFF2-40B4-BE49-F238E27FC236}">
                      <a16:creationId xmlns:a16="http://schemas.microsoft.com/office/drawing/2014/main" id="{7D1F1F0C-C461-45D4-BBA0-3F5210C5EEE2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6698877" y="4082205"/>
                  <a:ext cx="113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167366" name="Freihand 167365">
                  <a:extLst>
                    <a:ext uri="{FF2B5EF4-FFF2-40B4-BE49-F238E27FC236}">
                      <a16:creationId xmlns:a16="http://schemas.microsoft.com/office/drawing/2014/main" id="{D5897AEA-0A2F-42C6-8FFF-BEE9974778FE}"/>
                    </a:ext>
                  </a:extLst>
                </p14:cNvPr>
                <p14:cNvContentPartPr/>
                <p14:nvPr/>
              </p14:nvContentPartPr>
              <p14:xfrm>
                <a:off x="6698877" y="4089405"/>
                <a:ext cx="113760" cy="207720"/>
              </p14:xfrm>
            </p:contentPart>
          </mc:Choice>
          <mc:Fallback xmlns="">
            <p:pic>
              <p:nvPicPr>
                <p:cNvPr id="167366" name="Freihand 167365">
                  <a:extLst>
                    <a:ext uri="{FF2B5EF4-FFF2-40B4-BE49-F238E27FC236}">
                      <a16:creationId xmlns:a16="http://schemas.microsoft.com/office/drawing/2014/main" id="{D5897AEA-0A2F-42C6-8FFF-BEE9974778FE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6694557" y="4085085"/>
                  <a:ext cx="122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167367" name="Freihand 167366">
                  <a:extLst>
                    <a:ext uri="{FF2B5EF4-FFF2-40B4-BE49-F238E27FC236}">
                      <a16:creationId xmlns:a16="http://schemas.microsoft.com/office/drawing/2014/main" id="{65AAF565-A110-437D-99E0-91CDD71285ED}"/>
                    </a:ext>
                  </a:extLst>
                </p14:cNvPr>
                <p14:cNvContentPartPr/>
                <p14:nvPr/>
              </p14:nvContentPartPr>
              <p14:xfrm>
                <a:off x="6929637" y="4091925"/>
                <a:ext cx="34200" cy="200520"/>
              </p14:xfrm>
            </p:contentPart>
          </mc:Choice>
          <mc:Fallback xmlns="">
            <p:pic>
              <p:nvPicPr>
                <p:cNvPr id="167367" name="Freihand 167366">
                  <a:extLst>
                    <a:ext uri="{FF2B5EF4-FFF2-40B4-BE49-F238E27FC236}">
                      <a16:creationId xmlns:a16="http://schemas.microsoft.com/office/drawing/2014/main" id="{65AAF565-A110-437D-99E0-91CDD71285ED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925317" y="4087605"/>
                  <a:ext cx="42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167368" name="Freihand 167367">
                  <a:extLst>
                    <a:ext uri="{FF2B5EF4-FFF2-40B4-BE49-F238E27FC236}">
                      <a16:creationId xmlns:a16="http://schemas.microsoft.com/office/drawing/2014/main" id="{DF26D8EE-527C-4721-B45E-78E28B48A945}"/>
                    </a:ext>
                  </a:extLst>
                </p14:cNvPr>
                <p14:cNvContentPartPr/>
                <p14:nvPr/>
              </p14:nvContentPartPr>
              <p14:xfrm>
                <a:off x="6845757" y="3990045"/>
                <a:ext cx="211680" cy="178560"/>
              </p14:xfrm>
            </p:contentPart>
          </mc:Choice>
          <mc:Fallback xmlns="">
            <p:pic>
              <p:nvPicPr>
                <p:cNvPr id="167368" name="Freihand 167367">
                  <a:extLst>
                    <a:ext uri="{FF2B5EF4-FFF2-40B4-BE49-F238E27FC236}">
                      <a16:creationId xmlns:a16="http://schemas.microsoft.com/office/drawing/2014/main" id="{DF26D8EE-527C-4721-B45E-78E28B48A945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841437" y="3985725"/>
                  <a:ext cx="220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167375" name="Freihand 167374">
                  <a:extLst>
                    <a:ext uri="{FF2B5EF4-FFF2-40B4-BE49-F238E27FC236}">
                      <a16:creationId xmlns:a16="http://schemas.microsoft.com/office/drawing/2014/main" id="{C249C0D0-8249-4179-9147-DD3B652B7CFD}"/>
                    </a:ext>
                  </a:extLst>
                </p14:cNvPr>
                <p14:cNvContentPartPr/>
                <p14:nvPr/>
              </p14:nvContentPartPr>
              <p14:xfrm>
                <a:off x="6402957" y="3836325"/>
                <a:ext cx="810360" cy="660960"/>
              </p14:xfrm>
            </p:contentPart>
          </mc:Choice>
          <mc:Fallback xmlns="">
            <p:pic>
              <p:nvPicPr>
                <p:cNvPr id="167375" name="Freihand 167374">
                  <a:extLst>
                    <a:ext uri="{FF2B5EF4-FFF2-40B4-BE49-F238E27FC236}">
                      <a16:creationId xmlns:a16="http://schemas.microsoft.com/office/drawing/2014/main" id="{C249C0D0-8249-4179-9147-DD3B652B7CFD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6398637" y="3832005"/>
                  <a:ext cx="8190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167334" name="Freihand 167333">
                  <a:extLst>
                    <a:ext uri="{FF2B5EF4-FFF2-40B4-BE49-F238E27FC236}">
                      <a16:creationId xmlns:a16="http://schemas.microsoft.com/office/drawing/2014/main" id="{97C3127C-BCE3-4493-BE51-6A1B5FAB9254}"/>
                    </a:ext>
                  </a:extLst>
                </p14:cNvPr>
                <p14:cNvContentPartPr/>
                <p14:nvPr/>
              </p14:nvContentPartPr>
              <p14:xfrm>
                <a:off x="3278157" y="4132965"/>
                <a:ext cx="179640" cy="14400"/>
              </p14:xfrm>
            </p:contentPart>
          </mc:Choice>
          <mc:Fallback xmlns="">
            <p:pic>
              <p:nvPicPr>
                <p:cNvPr id="167334" name="Freihand 167333">
                  <a:extLst>
                    <a:ext uri="{FF2B5EF4-FFF2-40B4-BE49-F238E27FC236}">
                      <a16:creationId xmlns:a16="http://schemas.microsoft.com/office/drawing/2014/main" id="{97C3127C-BCE3-4493-BE51-6A1B5FAB9254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3273837" y="4128645"/>
                  <a:ext cx="188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167335" name="Freihand 167334">
                  <a:extLst>
                    <a:ext uri="{FF2B5EF4-FFF2-40B4-BE49-F238E27FC236}">
                      <a16:creationId xmlns:a16="http://schemas.microsoft.com/office/drawing/2014/main" id="{1A676991-98B0-4808-A0BE-B6CB96F169A7}"/>
                    </a:ext>
                  </a:extLst>
                </p14:cNvPr>
                <p14:cNvContentPartPr/>
                <p14:nvPr/>
              </p14:nvContentPartPr>
              <p14:xfrm>
                <a:off x="3259797" y="4170765"/>
                <a:ext cx="198000" cy="25200"/>
              </p14:xfrm>
            </p:contentPart>
          </mc:Choice>
          <mc:Fallback xmlns="">
            <p:pic>
              <p:nvPicPr>
                <p:cNvPr id="167335" name="Freihand 167334">
                  <a:extLst>
                    <a:ext uri="{FF2B5EF4-FFF2-40B4-BE49-F238E27FC236}">
                      <a16:creationId xmlns:a16="http://schemas.microsoft.com/office/drawing/2014/main" id="{1A676991-98B0-4808-A0BE-B6CB96F169A7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3255477" y="4166445"/>
                  <a:ext cx="20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167337" name="Freihand 167336">
                  <a:extLst>
                    <a:ext uri="{FF2B5EF4-FFF2-40B4-BE49-F238E27FC236}">
                      <a16:creationId xmlns:a16="http://schemas.microsoft.com/office/drawing/2014/main" id="{4B63A1DC-978D-4EB1-B9CC-F3A1DB85E2D9}"/>
                    </a:ext>
                  </a:extLst>
                </p14:cNvPr>
                <p14:cNvContentPartPr/>
                <p14:nvPr/>
              </p14:nvContentPartPr>
              <p14:xfrm>
                <a:off x="3678117" y="3983565"/>
                <a:ext cx="142200" cy="118800"/>
              </p14:xfrm>
            </p:contentPart>
          </mc:Choice>
          <mc:Fallback xmlns="">
            <p:pic>
              <p:nvPicPr>
                <p:cNvPr id="167337" name="Freihand 167336">
                  <a:extLst>
                    <a:ext uri="{FF2B5EF4-FFF2-40B4-BE49-F238E27FC236}">
                      <a16:creationId xmlns:a16="http://schemas.microsoft.com/office/drawing/2014/main" id="{4B63A1DC-978D-4EB1-B9CC-F3A1DB85E2D9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3673797" y="3979245"/>
                  <a:ext cx="150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167338" name="Freihand 167337">
                  <a:extLst>
                    <a:ext uri="{FF2B5EF4-FFF2-40B4-BE49-F238E27FC236}">
                      <a16:creationId xmlns:a16="http://schemas.microsoft.com/office/drawing/2014/main" id="{4847DF26-CF2B-44D3-975D-0D8AAFA1F57F}"/>
                    </a:ext>
                  </a:extLst>
                </p14:cNvPr>
                <p14:cNvContentPartPr/>
                <p14:nvPr/>
              </p14:nvContentPartPr>
              <p14:xfrm>
                <a:off x="3786477" y="4051965"/>
                <a:ext cx="138600" cy="73440"/>
              </p14:xfrm>
            </p:contentPart>
          </mc:Choice>
          <mc:Fallback xmlns="">
            <p:pic>
              <p:nvPicPr>
                <p:cNvPr id="167338" name="Freihand 167337">
                  <a:extLst>
                    <a:ext uri="{FF2B5EF4-FFF2-40B4-BE49-F238E27FC236}">
                      <a16:creationId xmlns:a16="http://schemas.microsoft.com/office/drawing/2014/main" id="{4847DF26-CF2B-44D3-975D-0D8AAFA1F57F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3782157" y="4047645"/>
                  <a:ext cx="147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67339" name="Freihand 167338">
                  <a:extLst>
                    <a:ext uri="{FF2B5EF4-FFF2-40B4-BE49-F238E27FC236}">
                      <a16:creationId xmlns:a16="http://schemas.microsoft.com/office/drawing/2014/main" id="{E8874718-7039-4B4D-B464-ED3AFF207C4F}"/>
                    </a:ext>
                  </a:extLst>
                </p14:cNvPr>
                <p14:cNvContentPartPr/>
                <p14:nvPr/>
              </p14:nvContentPartPr>
              <p14:xfrm>
                <a:off x="3611877" y="4147005"/>
                <a:ext cx="399600" cy="33480"/>
              </p14:xfrm>
            </p:contentPart>
          </mc:Choice>
          <mc:Fallback xmlns="">
            <p:pic>
              <p:nvPicPr>
                <p:cNvPr id="167339" name="Freihand 167338">
                  <a:extLst>
                    <a:ext uri="{FF2B5EF4-FFF2-40B4-BE49-F238E27FC236}">
                      <a16:creationId xmlns:a16="http://schemas.microsoft.com/office/drawing/2014/main" id="{E8874718-7039-4B4D-B464-ED3AFF207C4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3607557" y="4142685"/>
                  <a:ext cx="408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9A24FC11-1269-41C3-AA74-80677FA8F4FA}"/>
                    </a:ext>
                  </a:extLst>
                </p14:cNvPr>
                <p14:cNvContentPartPr/>
                <p14:nvPr/>
              </p14:nvContentPartPr>
              <p14:xfrm>
                <a:off x="3681717" y="4262925"/>
                <a:ext cx="129960" cy="46800"/>
              </p14:xfrm>
            </p:contentPart>
          </mc:Choice>
          <mc:Fallback xmlns=""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9A24FC11-1269-41C3-AA74-80677FA8F4FA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677397" y="4258605"/>
                  <a:ext cx="138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67341" name="Freihand 167340">
                  <a:extLst>
                    <a:ext uri="{FF2B5EF4-FFF2-40B4-BE49-F238E27FC236}">
                      <a16:creationId xmlns:a16="http://schemas.microsoft.com/office/drawing/2014/main" id="{EFBCEDE8-D05B-42A0-80A5-6DD3853349A4}"/>
                    </a:ext>
                  </a:extLst>
                </p14:cNvPr>
                <p14:cNvContentPartPr/>
                <p14:nvPr/>
              </p14:nvContentPartPr>
              <p14:xfrm>
                <a:off x="3710517" y="4254645"/>
                <a:ext cx="117720" cy="177840"/>
              </p14:xfrm>
            </p:contentPart>
          </mc:Choice>
          <mc:Fallback xmlns="">
            <p:pic>
              <p:nvPicPr>
                <p:cNvPr id="167341" name="Freihand 167340">
                  <a:extLst>
                    <a:ext uri="{FF2B5EF4-FFF2-40B4-BE49-F238E27FC236}">
                      <a16:creationId xmlns:a16="http://schemas.microsoft.com/office/drawing/2014/main" id="{EFBCEDE8-D05B-42A0-80A5-6DD3853349A4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706197" y="4250325"/>
                  <a:ext cx="12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70522298-48F2-4126-B246-B95776EC5B05}"/>
                    </a:ext>
                  </a:extLst>
                </p14:cNvPr>
                <p14:cNvContentPartPr/>
                <p14:nvPr/>
              </p14:nvContentPartPr>
              <p14:xfrm>
                <a:off x="4163397" y="4154205"/>
                <a:ext cx="18360" cy="114120"/>
              </p14:xfrm>
            </p:contentPart>
          </mc:Choice>
          <mc:Fallback xmlns=""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70522298-48F2-4126-B246-B95776EC5B05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4159077" y="4149885"/>
                  <a:ext cx="2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25A303E3-F221-4ECF-900D-85D34A64C374}"/>
                    </a:ext>
                  </a:extLst>
                </p14:cNvPr>
                <p14:cNvContentPartPr/>
                <p14:nvPr/>
              </p14:nvContentPartPr>
              <p14:xfrm>
                <a:off x="4118037" y="4192725"/>
                <a:ext cx="141120" cy="19080"/>
              </p14:xfrm>
            </p:contentPart>
          </mc:Choice>
          <mc:Fallback xmlns=""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25A303E3-F221-4ECF-900D-85D34A64C374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4113717" y="4188405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35EA0342-55C4-4FAC-8733-BB7C1DB5F60A}"/>
                    </a:ext>
                  </a:extLst>
                </p14:cNvPr>
                <p14:cNvContentPartPr/>
                <p14:nvPr/>
              </p14:nvContentPartPr>
              <p14:xfrm>
                <a:off x="4067277" y="3925605"/>
                <a:ext cx="70560" cy="392040"/>
              </p14:xfrm>
            </p:contentPart>
          </mc:Choice>
          <mc:Fallback xmlns=""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35EA0342-55C4-4FAC-8733-BB7C1DB5F60A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4062957" y="3921285"/>
                  <a:ext cx="792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D5247352-78B6-4A3B-8AD0-09D80FAB76D7}"/>
                    </a:ext>
                  </a:extLst>
                </p14:cNvPr>
                <p14:cNvContentPartPr/>
                <p14:nvPr/>
              </p14:nvContentPartPr>
              <p14:xfrm>
                <a:off x="4038477" y="4206405"/>
                <a:ext cx="112680" cy="281160"/>
              </p14:xfrm>
            </p:contentPart>
          </mc:Choice>
          <mc:Fallback xmlns=""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D5247352-78B6-4A3B-8AD0-09D80FAB76D7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034157" y="4202085"/>
                  <a:ext cx="121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167402" name="Freihand 167401">
                  <a:extLst>
                    <a:ext uri="{FF2B5EF4-FFF2-40B4-BE49-F238E27FC236}">
                      <a16:creationId xmlns:a16="http://schemas.microsoft.com/office/drawing/2014/main" id="{96E3AF0B-8BB1-4082-B363-607568AF8A76}"/>
                    </a:ext>
                  </a:extLst>
                </p14:cNvPr>
                <p14:cNvContentPartPr/>
                <p14:nvPr/>
              </p14:nvContentPartPr>
              <p14:xfrm>
                <a:off x="3266997" y="4738125"/>
                <a:ext cx="188280" cy="12960"/>
              </p14:xfrm>
            </p:contentPart>
          </mc:Choice>
          <mc:Fallback xmlns="">
            <p:pic>
              <p:nvPicPr>
                <p:cNvPr id="167402" name="Freihand 167401">
                  <a:extLst>
                    <a:ext uri="{FF2B5EF4-FFF2-40B4-BE49-F238E27FC236}">
                      <a16:creationId xmlns:a16="http://schemas.microsoft.com/office/drawing/2014/main" id="{96E3AF0B-8BB1-4082-B363-607568AF8A76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3262677" y="4733805"/>
                  <a:ext cx="196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BAC7D68B-52DC-47FF-96E6-9E6312705650}"/>
                    </a:ext>
                  </a:extLst>
                </p14:cNvPr>
                <p14:cNvContentPartPr/>
                <p14:nvPr/>
              </p14:nvContentPartPr>
              <p14:xfrm>
                <a:off x="3265197" y="4801485"/>
                <a:ext cx="173520" cy="11520"/>
              </p14:xfrm>
            </p:contentPart>
          </mc:Choice>
          <mc:Fallback xmlns=""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BAC7D68B-52DC-47FF-96E6-9E6312705650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3260877" y="4797165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167419" name="Freihand 167418">
                  <a:extLst>
                    <a:ext uri="{FF2B5EF4-FFF2-40B4-BE49-F238E27FC236}">
                      <a16:creationId xmlns:a16="http://schemas.microsoft.com/office/drawing/2014/main" id="{391CC830-A057-4C22-A820-7ABAB3442522}"/>
                    </a:ext>
                  </a:extLst>
                </p14:cNvPr>
                <p14:cNvContentPartPr/>
                <p14:nvPr/>
              </p14:nvContentPartPr>
              <p14:xfrm>
                <a:off x="4346277" y="4940445"/>
                <a:ext cx="115920" cy="103320"/>
              </p14:xfrm>
            </p:contentPart>
          </mc:Choice>
          <mc:Fallback xmlns="">
            <p:pic>
              <p:nvPicPr>
                <p:cNvPr id="167419" name="Freihand 167418">
                  <a:extLst>
                    <a:ext uri="{FF2B5EF4-FFF2-40B4-BE49-F238E27FC236}">
                      <a16:creationId xmlns:a16="http://schemas.microsoft.com/office/drawing/2014/main" id="{391CC830-A057-4C22-A820-7ABAB3442522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341957" y="4936125"/>
                  <a:ext cx="124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167421" name="Freihand 167420">
                  <a:extLst>
                    <a:ext uri="{FF2B5EF4-FFF2-40B4-BE49-F238E27FC236}">
                      <a16:creationId xmlns:a16="http://schemas.microsoft.com/office/drawing/2014/main" id="{5D16F8DD-601B-44E1-80A0-8C747D3183B3}"/>
                    </a:ext>
                  </a:extLst>
                </p14:cNvPr>
                <p14:cNvContentPartPr/>
                <p14:nvPr/>
              </p14:nvContentPartPr>
              <p14:xfrm>
                <a:off x="4510797" y="4876725"/>
                <a:ext cx="2520" cy="1080"/>
              </p14:xfrm>
            </p:contentPart>
          </mc:Choice>
          <mc:Fallback xmlns="">
            <p:pic>
              <p:nvPicPr>
                <p:cNvPr id="167421" name="Freihand 167420">
                  <a:extLst>
                    <a:ext uri="{FF2B5EF4-FFF2-40B4-BE49-F238E27FC236}">
                      <a16:creationId xmlns:a16="http://schemas.microsoft.com/office/drawing/2014/main" id="{5D16F8DD-601B-44E1-80A0-8C747D3183B3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4506477" y="4872405"/>
                  <a:ext cx="11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167423" name="Freihand 167422">
                  <a:extLst>
                    <a:ext uri="{FF2B5EF4-FFF2-40B4-BE49-F238E27FC236}">
                      <a16:creationId xmlns:a16="http://schemas.microsoft.com/office/drawing/2014/main" id="{B85072CA-1D81-413F-A290-F20CB369E0D9}"/>
                    </a:ext>
                  </a:extLst>
                </p14:cNvPr>
                <p14:cNvContentPartPr/>
                <p14:nvPr/>
              </p14:nvContentPartPr>
              <p14:xfrm>
                <a:off x="4486677" y="4871325"/>
                <a:ext cx="132120" cy="60480"/>
              </p14:xfrm>
            </p:contentPart>
          </mc:Choice>
          <mc:Fallback xmlns="">
            <p:pic>
              <p:nvPicPr>
                <p:cNvPr id="167423" name="Freihand 167422">
                  <a:extLst>
                    <a:ext uri="{FF2B5EF4-FFF2-40B4-BE49-F238E27FC236}">
                      <a16:creationId xmlns:a16="http://schemas.microsoft.com/office/drawing/2014/main" id="{B85072CA-1D81-413F-A290-F20CB369E0D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4482357" y="4867005"/>
                  <a:ext cx="140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6FA50DA0-5AF7-4989-9BC4-A13233BFDEF7}"/>
                    </a:ext>
                  </a:extLst>
                </p14:cNvPr>
                <p14:cNvContentPartPr/>
                <p14:nvPr/>
              </p14:nvContentPartPr>
              <p14:xfrm>
                <a:off x="6774117" y="4571085"/>
                <a:ext cx="123480" cy="69840"/>
              </p14:xfrm>
            </p:contentPart>
          </mc:Choice>
          <mc:Fallback xmlns=""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6FA50DA0-5AF7-4989-9BC4-A13233BFDEF7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6769797" y="4566765"/>
                  <a:ext cx="13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94DDD24E-CC04-4267-90F7-DD414B53C3EB}"/>
                    </a:ext>
                  </a:extLst>
                </p14:cNvPr>
                <p14:cNvContentPartPr/>
                <p14:nvPr/>
              </p14:nvContentPartPr>
              <p14:xfrm>
                <a:off x="6923157" y="4500165"/>
                <a:ext cx="33840" cy="85680"/>
              </p14:xfrm>
            </p:contentPart>
          </mc:Choice>
          <mc:Fallback xmlns=""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94DDD24E-CC04-4267-90F7-DD414B53C3EB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918837" y="4495845"/>
                  <a:ext cx="42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167427" name="Freihand 167426">
                  <a:extLst>
                    <a:ext uri="{FF2B5EF4-FFF2-40B4-BE49-F238E27FC236}">
                      <a16:creationId xmlns:a16="http://schemas.microsoft.com/office/drawing/2014/main" id="{E79EECD7-D7A1-481C-A9EF-FFA0AECCC6AB}"/>
                    </a:ext>
                  </a:extLst>
                </p14:cNvPr>
                <p14:cNvContentPartPr/>
                <p14:nvPr/>
              </p14:nvContentPartPr>
              <p14:xfrm>
                <a:off x="7102797" y="4571445"/>
                <a:ext cx="165960" cy="11160"/>
              </p14:xfrm>
            </p:contentPart>
          </mc:Choice>
          <mc:Fallback xmlns="">
            <p:pic>
              <p:nvPicPr>
                <p:cNvPr id="167427" name="Freihand 167426">
                  <a:extLst>
                    <a:ext uri="{FF2B5EF4-FFF2-40B4-BE49-F238E27FC236}">
                      <a16:creationId xmlns:a16="http://schemas.microsoft.com/office/drawing/2014/main" id="{E79EECD7-D7A1-481C-A9EF-FFA0AECCC6AB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098477" y="4567125"/>
                  <a:ext cx="174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41FC5871-FFB8-42BE-A083-7F77C3D51F6D}"/>
                    </a:ext>
                  </a:extLst>
                </p14:cNvPr>
                <p14:cNvContentPartPr/>
                <p14:nvPr/>
              </p14:nvContentPartPr>
              <p14:xfrm>
                <a:off x="7119357" y="4611405"/>
                <a:ext cx="153360" cy="7920"/>
              </p14:xfrm>
            </p:contentPart>
          </mc:Choice>
          <mc:Fallback xmlns=""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41FC5871-FFB8-42BE-A083-7F77C3D51F6D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7115037" y="4607085"/>
                  <a:ext cx="162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3BF160F8-32BD-4F90-8568-22409B2391B2}"/>
                    </a:ext>
                  </a:extLst>
                </p14:cNvPr>
                <p14:cNvContentPartPr/>
                <p14:nvPr/>
              </p14:nvContentPartPr>
              <p14:xfrm>
                <a:off x="7358397" y="4527525"/>
                <a:ext cx="104040" cy="97200"/>
              </p14:xfrm>
            </p:contentPart>
          </mc:Choice>
          <mc:Fallback xmlns=""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3BF160F8-32BD-4F90-8568-22409B2391B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354077" y="4523205"/>
                  <a:ext cx="11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8BB861F0-085E-4B4E-9160-0788C060198B}"/>
                    </a:ext>
                  </a:extLst>
                </p14:cNvPr>
                <p14:cNvContentPartPr/>
                <p14:nvPr/>
              </p14:nvContentPartPr>
              <p14:xfrm>
                <a:off x="7503477" y="4582605"/>
                <a:ext cx="76680" cy="53280"/>
              </p14:xfrm>
            </p:contentPart>
          </mc:Choice>
          <mc:Fallback xmlns=""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8BB861F0-085E-4B4E-9160-0788C060198B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7499157" y="4578285"/>
                  <a:ext cx="8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67431" name="Freihand 167430">
                  <a:extLst>
                    <a:ext uri="{FF2B5EF4-FFF2-40B4-BE49-F238E27FC236}">
                      <a16:creationId xmlns:a16="http://schemas.microsoft.com/office/drawing/2014/main" id="{3144F081-C3CE-40F0-9FD0-3A13B392373C}"/>
                    </a:ext>
                  </a:extLst>
                </p14:cNvPr>
                <p14:cNvContentPartPr/>
                <p14:nvPr/>
              </p14:nvContentPartPr>
              <p14:xfrm>
                <a:off x="7495197" y="4596645"/>
                <a:ext cx="90720" cy="136080"/>
              </p14:xfrm>
            </p:contentPart>
          </mc:Choice>
          <mc:Fallback xmlns="">
            <p:pic>
              <p:nvPicPr>
                <p:cNvPr id="167431" name="Freihand 167430">
                  <a:extLst>
                    <a:ext uri="{FF2B5EF4-FFF2-40B4-BE49-F238E27FC236}">
                      <a16:creationId xmlns:a16="http://schemas.microsoft.com/office/drawing/2014/main" id="{3144F081-C3CE-40F0-9FD0-3A13B392373C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7490877" y="4592325"/>
                  <a:ext cx="99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67405" name="Freihand 167404">
                  <a:extLst>
                    <a:ext uri="{FF2B5EF4-FFF2-40B4-BE49-F238E27FC236}">
                      <a16:creationId xmlns:a16="http://schemas.microsoft.com/office/drawing/2014/main" id="{7F7792DE-C93D-457A-9B96-38C432F18BA0}"/>
                    </a:ext>
                  </a:extLst>
                </p14:cNvPr>
                <p14:cNvContentPartPr/>
                <p14:nvPr/>
              </p14:nvContentPartPr>
              <p14:xfrm>
                <a:off x="3787917" y="4648845"/>
                <a:ext cx="106200" cy="74520"/>
              </p14:xfrm>
            </p:contentPart>
          </mc:Choice>
          <mc:Fallback xmlns="">
            <p:pic>
              <p:nvPicPr>
                <p:cNvPr id="167405" name="Freihand 167404">
                  <a:extLst>
                    <a:ext uri="{FF2B5EF4-FFF2-40B4-BE49-F238E27FC236}">
                      <a16:creationId xmlns:a16="http://schemas.microsoft.com/office/drawing/2014/main" id="{7F7792DE-C93D-457A-9B96-38C432F18BA0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3783597" y="4644525"/>
                  <a:ext cx="11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67406" name="Freihand 167405">
                  <a:extLst>
                    <a:ext uri="{FF2B5EF4-FFF2-40B4-BE49-F238E27FC236}">
                      <a16:creationId xmlns:a16="http://schemas.microsoft.com/office/drawing/2014/main" id="{6E824C2B-5BF8-44E0-8D7D-6F47E20A65BF}"/>
                    </a:ext>
                  </a:extLst>
                </p14:cNvPr>
                <p14:cNvContentPartPr/>
                <p14:nvPr/>
              </p14:nvContentPartPr>
              <p14:xfrm>
                <a:off x="3927237" y="4565325"/>
                <a:ext cx="14400" cy="61920"/>
              </p14:xfrm>
            </p:contentPart>
          </mc:Choice>
          <mc:Fallback xmlns="">
            <p:pic>
              <p:nvPicPr>
                <p:cNvPr id="167406" name="Freihand 167405">
                  <a:extLst>
                    <a:ext uri="{FF2B5EF4-FFF2-40B4-BE49-F238E27FC236}">
                      <a16:creationId xmlns:a16="http://schemas.microsoft.com/office/drawing/2014/main" id="{6E824C2B-5BF8-44E0-8D7D-6F47E20A65B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3922917" y="4561005"/>
                  <a:ext cx="23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87DCD529-C310-48EB-9C53-17D6A3C5D8A8}"/>
                    </a:ext>
                  </a:extLst>
                </p14:cNvPr>
                <p14:cNvContentPartPr/>
                <p14:nvPr/>
              </p14:nvContentPartPr>
              <p14:xfrm>
                <a:off x="4055757" y="4678365"/>
                <a:ext cx="15120" cy="2160"/>
              </p14:xfrm>
            </p:contentPart>
          </mc:Choice>
          <mc:Fallback xmlns=""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87DCD529-C310-48EB-9C53-17D6A3C5D8A8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4051437" y="4674045"/>
                  <a:ext cx="23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AD8A1C8C-5ED9-4356-BBDF-1242C2ABA985}"/>
                    </a:ext>
                  </a:extLst>
                </p14:cNvPr>
                <p14:cNvContentPartPr/>
                <p14:nvPr/>
              </p14:nvContentPartPr>
              <p14:xfrm>
                <a:off x="4155837" y="4651365"/>
                <a:ext cx="70560" cy="49320"/>
              </p14:xfrm>
            </p:contentPart>
          </mc:Choice>
          <mc:Fallback xmlns=""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AD8A1C8C-5ED9-4356-BBDF-1242C2ABA985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4151517" y="4647045"/>
                  <a:ext cx="7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5FD32CCE-65D6-4809-ACE1-E8F2AF43AD1F}"/>
                    </a:ext>
                  </a:extLst>
                </p14:cNvPr>
                <p14:cNvContentPartPr/>
                <p14:nvPr/>
              </p14:nvContentPartPr>
              <p14:xfrm>
                <a:off x="4165557" y="4650645"/>
                <a:ext cx="83520" cy="153000"/>
              </p14:xfrm>
            </p:contentPart>
          </mc:Choice>
          <mc:Fallback xmlns=""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5FD32CCE-65D6-4809-ACE1-E8F2AF43AD1F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4161237" y="4646325"/>
                  <a:ext cx="92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D5B4F197-0294-403D-B7F2-40DDE0BD08EA}"/>
                    </a:ext>
                  </a:extLst>
                </p14:cNvPr>
                <p14:cNvContentPartPr/>
                <p14:nvPr/>
              </p14:nvContentPartPr>
              <p14:xfrm>
                <a:off x="4435917" y="4674045"/>
                <a:ext cx="134280" cy="9720"/>
              </p14:xfrm>
            </p:contentPart>
          </mc:Choice>
          <mc:Fallback xmlns=""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D5B4F197-0294-403D-B7F2-40DDE0BD08EA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4431597" y="4669725"/>
                  <a:ext cx="142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8D76E5C3-6A17-4FBC-8132-BE4A30FCFC29}"/>
                    </a:ext>
                  </a:extLst>
                </p14:cNvPr>
                <p14:cNvContentPartPr/>
                <p14:nvPr/>
              </p14:nvContentPartPr>
              <p14:xfrm>
                <a:off x="4747677" y="4622205"/>
                <a:ext cx="139320" cy="81720"/>
              </p14:xfrm>
            </p:contentPart>
          </mc:Choice>
          <mc:Fallback xmlns=""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8D76E5C3-6A17-4FBC-8132-BE4A30FCFC29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4743357" y="4617885"/>
                  <a:ext cx="147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CB36106C-5178-4AE1-BE12-CD20E2CA44E4}"/>
                    </a:ext>
                  </a:extLst>
                </p14:cNvPr>
                <p14:cNvContentPartPr/>
                <p14:nvPr/>
              </p14:nvContentPartPr>
              <p14:xfrm>
                <a:off x="4967997" y="4658565"/>
                <a:ext cx="43200" cy="34920"/>
              </p14:xfrm>
            </p:contentPart>
          </mc:Choice>
          <mc:Fallback xmlns=""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CB36106C-5178-4AE1-BE12-CD20E2CA44E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4963677" y="4654245"/>
                  <a:ext cx="51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98BAA556-89C3-4BE6-B31B-D53825C07214}"/>
                    </a:ext>
                  </a:extLst>
                </p14:cNvPr>
                <p14:cNvContentPartPr/>
                <p14:nvPr/>
              </p14:nvContentPartPr>
              <p14:xfrm>
                <a:off x="5052957" y="4600965"/>
                <a:ext cx="131040" cy="91080"/>
              </p14:xfrm>
            </p:contentPart>
          </mc:Choice>
          <mc:Fallback xmlns=""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98BAA556-89C3-4BE6-B31B-D53825C0721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048637" y="4596645"/>
                  <a:ext cx="139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8DF1FD0E-9F6F-4E38-B0C7-E4232EB6A436}"/>
                    </a:ext>
                  </a:extLst>
                </p14:cNvPr>
                <p14:cNvContentPartPr/>
                <p14:nvPr/>
              </p14:nvContentPartPr>
              <p14:xfrm>
                <a:off x="3732117" y="4787085"/>
                <a:ext cx="1541160" cy="60480"/>
              </p14:xfrm>
            </p:contentPart>
          </mc:Choice>
          <mc:Fallback xmlns=""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8DF1FD0E-9F6F-4E38-B0C7-E4232EB6A436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3727797" y="4782765"/>
                  <a:ext cx="1549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EAA33737-40B9-4804-B5C2-5167606C97BC}"/>
                    </a:ext>
                  </a:extLst>
                </p14:cNvPr>
                <p14:cNvContentPartPr/>
                <p14:nvPr/>
              </p14:nvContentPartPr>
              <p14:xfrm>
                <a:off x="5351397" y="4739565"/>
                <a:ext cx="126720" cy="16920"/>
              </p14:xfrm>
            </p:contentPart>
          </mc:Choice>
          <mc:Fallback xmlns=""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EAA33737-40B9-4804-B5C2-5167606C97BC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347077" y="4735245"/>
                  <a:ext cx="135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3ECD41FE-56E5-4344-A6C0-A3BF7E8D8052}"/>
                    </a:ext>
                  </a:extLst>
                </p14:cNvPr>
                <p14:cNvContentPartPr/>
                <p14:nvPr/>
              </p14:nvContentPartPr>
              <p14:xfrm>
                <a:off x="5345637" y="4795365"/>
                <a:ext cx="115200" cy="20520"/>
              </p14:xfrm>
            </p:contentPart>
          </mc:Choice>
          <mc:Fallback xmlns=""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3ECD41FE-56E5-4344-A6C0-A3BF7E8D8052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341317" y="4791045"/>
                  <a:ext cx="12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E6B3B666-D388-4CDA-977D-6F7B3B3FA7E1}"/>
                    </a:ext>
                  </a:extLst>
                </p14:cNvPr>
                <p14:cNvContentPartPr/>
                <p14:nvPr/>
              </p14:nvContentPartPr>
              <p14:xfrm>
                <a:off x="5546877" y="4620405"/>
                <a:ext cx="69480" cy="70200"/>
              </p14:xfrm>
            </p:contentPart>
          </mc:Choice>
          <mc:Fallback xmlns=""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E6B3B666-D388-4CDA-977D-6F7B3B3FA7E1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542557" y="4616085"/>
                  <a:ext cx="78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2F4E8DDA-9155-4F0E-82C6-71178C4C2326}"/>
                    </a:ext>
                  </a:extLst>
                </p14:cNvPr>
                <p14:cNvContentPartPr/>
                <p14:nvPr/>
              </p14:nvContentPartPr>
              <p14:xfrm>
                <a:off x="5641197" y="4671525"/>
                <a:ext cx="25560" cy="90720"/>
              </p14:xfrm>
            </p:contentPart>
          </mc:Choice>
          <mc:Fallback xmlns=""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2F4E8DDA-9155-4F0E-82C6-71178C4C2326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636877" y="4667205"/>
                  <a:ext cx="3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55EABD27-E683-4CC6-AC63-F382DA1B2671}"/>
                    </a:ext>
                  </a:extLst>
                </p14:cNvPr>
                <p14:cNvContentPartPr/>
                <p14:nvPr/>
              </p14:nvContentPartPr>
              <p14:xfrm>
                <a:off x="5714637" y="4655325"/>
                <a:ext cx="32760" cy="9720"/>
              </p14:xfrm>
            </p:contentPart>
          </mc:Choice>
          <mc:Fallback xmlns=""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55EABD27-E683-4CC6-AC63-F382DA1B2671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710317" y="4651005"/>
                  <a:ext cx="4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A68F912B-1A5C-4AE5-B77A-98B2051D810B}"/>
                    </a:ext>
                  </a:extLst>
                </p14:cNvPr>
                <p14:cNvContentPartPr/>
                <p14:nvPr/>
              </p14:nvContentPartPr>
              <p14:xfrm>
                <a:off x="5789157" y="4633365"/>
                <a:ext cx="58680" cy="24840"/>
              </p14:xfrm>
            </p:contentPart>
          </mc:Choice>
          <mc:Fallback xmlns=""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A68F912B-1A5C-4AE5-B77A-98B2051D810B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784837" y="4629045"/>
                  <a:ext cx="67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D916AE02-2981-446B-86F3-7A254DCB51FE}"/>
                    </a:ext>
                  </a:extLst>
                </p14:cNvPr>
                <p14:cNvContentPartPr/>
                <p14:nvPr/>
              </p14:nvContentPartPr>
              <p14:xfrm>
                <a:off x="5814357" y="4618965"/>
                <a:ext cx="53640" cy="115200"/>
              </p14:xfrm>
            </p:contentPart>
          </mc:Choice>
          <mc:Fallback xmlns=""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D916AE02-2981-446B-86F3-7A254DCB51FE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810037" y="4614645"/>
                  <a:ext cx="6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67440" name="Freihand 167439">
                  <a:extLst>
                    <a:ext uri="{FF2B5EF4-FFF2-40B4-BE49-F238E27FC236}">
                      <a16:creationId xmlns:a16="http://schemas.microsoft.com/office/drawing/2014/main" id="{8C899DEB-BE5B-4A91-8495-300C9EC05CED}"/>
                    </a:ext>
                  </a:extLst>
                </p14:cNvPr>
                <p14:cNvContentPartPr/>
                <p14:nvPr/>
              </p14:nvContentPartPr>
              <p14:xfrm>
                <a:off x="5950437" y="4649925"/>
                <a:ext cx="104760" cy="11880"/>
              </p14:xfrm>
            </p:contentPart>
          </mc:Choice>
          <mc:Fallback xmlns="">
            <p:pic>
              <p:nvPicPr>
                <p:cNvPr id="167440" name="Freihand 167439">
                  <a:extLst>
                    <a:ext uri="{FF2B5EF4-FFF2-40B4-BE49-F238E27FC236}">
                      <a16:creationId xmlns:a16="http://schemas.microsoft.com/office/drawing/2014/main" id="{8C899DEB-BE5B-4A91-8495-300C9EC05CED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5946117" y="4645605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C1B6C8C0-2A06-4C1E-89B6-9A8C41DA19F6}"/>
                    </a:ext>
                  </a:extLst>
                </p14:cNvPr>
                <p14:cNvContentPartPr/>
                <p14:nvPr/>
              </p14:nvContentPartPr>
              <p14:xfrm>
                <a:off x="6086517" y="4612125"/>
                <a:ext cx="82800" cy="72000"/>
              </p14:xfrm>
            </p:contentPart>
          </mc:Choice>
          <mc:Fallback xmlns=""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C1B6C8C0-2A06-4C1E-89B6-9A8C41DA19F6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082197" y="4607805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67442" name="Freihand 167441">
                  <a:extLst>
                    <a:ext uri="{FF2B5EF4-FFF2-40B4-BE49-F238E27FC236}">
                      <a16:creationId xmlns:a16="http://schemas.microsoft.com/office/drawing/2014/main" id="{1B39B548-1B55-4E77-8051-88C6964DF6D3}"/>
                    </a:ext>
                  </a:extLst>
                </p14:cNvPr>
                <p14:cNvContentPartPr/>
                <p14:nvPr/>
              </p14:nvContentPartPr>
              <p14:xfrm>
                <a:off x="6149517" y="4677285"/>
                <a:ext cx="47880" cy="58680"/>
              </p14:xfrm>
            </p:contentPart>
          </mc:Choice>
          <mc:Fallback xmlns="">
            <p:pic>
              <p:nvPicPr>
                <p:cNvPr id="167442" name="Freihand 167441">
                  <a:extLst>
                    <a:ext uri="{FF2B5EF4-FFF2-40B4-BE49-F238E27FC236}">
                      <a16:creationId xmlns:a16="http://schemas.microsoft.com/office/drawing/2014/main" id="{1B39B548-1B55-4E77-8051-88C6964DF6D3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6145197" y="4672965"/>
                  <a:ext cx="5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167444" name="Freihand 167443">
                  <a:extLst>
                    <a:ext uri="{FF2B5EF4-FFF2-40B4-BE49-F238E27FC236}">
                      <a16:creationId xmlns:a16="http://schemas.microsoft.com/office/drawing/2014/main" id="{F95AEC6E-D626-419D-BD85-E1792062B6C5}"/>
                    </a:ext>
                  </a:extLst>
                </p14:cNvPr>
                <p14:cNvContentPartPr/>
                <p14:nvPr/>
              </p14:nvContentPartPr>
              <p14:xfrm>
                <a:off x="6253917" y="4662525"/>
                <a:ext cx="63000" cy="9720"/>
              </p14:xfrm>
            </p:contentPart>
          </mc:Choice>
          <mc:Fallback xmlns="">
            <p:pic>
              <p:nvPicPr>
                <p:cNvPr id="167444" name="Freihand 167443">
                  <a:extLst>
                    <a:ext uri="{FF2B5EF4-FFF2-40B4-BE49-F238E27FC236}">
                      <a16:creationId xmlns:a16="http://schemas.microsoft.com/office/drawing/2014/main" id="{F95AEC6E-D626-419D-BD85-E1792062B6C5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6249597" y="4658205"/>
                  <a:ext cx="71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112272C2-964D-48C6-BC8D-7680C023AF3D}"/>
                    </a:ext>
                  </a:extLst>
                </p14:cNvPr>
                <p14:cNvContentPartPr/>
                <p14:nvPr/>
              </p14:nvContentPartPr>
              <p14:xfrm>
                <a:off x="6337077" y="4622205"/>
                <a:ext cx="54360" cy="68040"/>
              </p14:xfrm>
            </p:contentPart>
          </mc:Choice>
          <mc:Fallback xmlns=""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112272C2-964D-48C6-BC8D-7680C023AF3D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332757" y="4617885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167446" name="Freihand 167445">
                  <a:extLst>
                    <a:ext uri="{FF2B5EF4-FFF2-40B4-BE49-F238E27FC236}">
                      <a16:creationId xmlns:a16="http://schemas.microsoft.com/office/drawing/2014/main" id="{EEA918CB-F8CB-4DDB-A58E-CF82A4893848}"/>
                    </a:ext>
                  </a:extLst>
                </p14:cNvPr>
                <p14:cNvContentPartPr/>
                <p14:nvPr/>
              </p14:nvContentPartPr>
              <p14:xfrm>
                <a:off x="6407277" y="4664685"/>
                <a:ext cx="48960" cy="92160"/>
              </p14:xfrm>
            </p:contentPart>
          </mc:Choice>
          <mc:Fallback xmlns="">
            <p:pic>
              <p:nvPicPr>
                <p:cNvPr id="167446" name="Freihand 167445">
                  <a:extLst>
                    <a:ext uri="{FF2B5EF4-FFF2-40B4-BE49-F238E27FC236}">
                      <a16:creationId xmlns:a16="http://schemas.microsoft.com/office/drawing/2014/main" id="{EEA918CB-F8CB-4DDB-A58E-CF82A4893848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6402957" y="4660365"/>
                  <a:ext cx="57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167447" name="Freihand 167446">
                  <a:extLst>
                    <a:ext uri="{FF2B5EF4-FFF2-40B4-BE49-F238E27FC236}">
                      <a16:creationId xmlns:a16="http://schemas.microsoft.com/office/drawing/2014/main" id="{A599BB29-1F99-4F51-8B52-90C0775E75BB}"/>
                    </a:ext>
                  </a:extLst>
                </p14:cNvPr>
                <p14:cNvContentPartPr/>
                <p14:nvPr/>
              </p14:nvContentPartPr>
              <p14:xfrm>
                <a:off x="6478197" y="4656045"/>
                <a:ext cx="17280" cy="3960"/>
              </p14:xfrm>
            </p:contentPart>
          </mc:Choice>
          <mc:Fallback xmlns="">
            <p:pic>
              <p:nvPicPr>
                <p:cNvPr id="167447" name="Freihand 167446">
                  <a:extLst>
                    <a:ext uri="{FF2B5EF4-FFF2-40B4-BE49-F238E27FC236}">
                      <a16:creationId xmlns:a16="http://schemas.microsoft.com/office/drawing/2014/main" id="{A599BB29-1F99-4F51-8B52-90C0775E75BB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473877" y="4651725"/>
                  <a:ext cx="25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167448" name="Freihand 167447">
                  <a:extLst>
                    <a:ext uri="{FF2B5EF4-FFF2-40B4-BE49-F238E27FC236}">
                      <a16:creationId xmlns:a16="http://schemas.microsoft.com/office/drawing/2014/main" id="{CE61B560-59B5-4C33-8A76-EE00F7E64E74}"/>
                    </a:ext>
                  </a:extLst>
                </p14:cNvPr>
                <p14:cNvContentPartPr/>
                <p14:nvPr/>
              </p14:nvContentPartPr>
              <p14:xfrm>
                <a:off x="6509877" y="4626525"/>
                <a:ext cx="62640" cy="83520"/>
              </p14:xfrm>
            </p:contentPart>
          </mc:Choice>
          <mc:Fallback xmlns="">
            <p:pic>
              <p:nvPicPr>
                <p:cNvPr id="167448" name="Freihand 167447">
                  <a:extLst>
                    <a:ext uri="{FF2B5EF4-FFF2-40B4-BE49-F238E27FC236}">
                      <a16:creationId xmlns:a16="http://schemas.microsoft.com/office/drawing/2014/main" id="{CE61B560-59B5-4C33-8A76-EE00F7E64E74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505557" y="4622205"/>
                  <a:ext cx="71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CBAAD0F9-CD1F-4D27-9A39-7555A13A5730}"/>
                    </a:ext>
                  </a:extLst>
                </p14:cNvPr>
                <p14:cNvContentPartPr/>
                <p14:nvPr/>
              </p14:nvContentPartPr>
              <p14:xfrm>
                <a:off x="5609877" y="4766925"/>
                <a:ext cx="987840" cy="45000"/>
              </p14:xfrm>
            </p:contentPart>
          </mc:Choice>
          <mc:Fallback xmlns=""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CBAAD0F9-CD1F-4D27-9A39-7555A13A5730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605557" y="4762605"/>
                  <a:ext cx="996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167450" name="Freihand 167449">
                  <a:extLst>
                    <a:ext uri="{FF2B5EF4-FFF2-40B4-BE49-F238E27FC236}">
                      <a16:creationId xmlns:a16="http://schemas.microsoft.com/office/drawing/2014/main" id="{9AD1A9B0-EFEE-4184-B210-7A846C544C92}"/>
                    </a:ext>
                  </a:extLst>
                </p14:cNvPr>
                <p14:cNvContentPartPr/>
                <p14:nvPr/>
              </p14:nvContentPartPr>
              <p14:xfrm>
                <a:off x="6018477" y="4861965"/>
                <a:ext cx="68040" cy="70920"/>
              </p14:xfrm>
            </p:contentPart>
          </mc:Choice>
          <mc:Fallback xmlns="">
            <p:pic>
              <p:nvPicPr>
                <p:cNvPr id="167450" name="Freihand 167449">
                  <a:extLst>
                    <a:ext uri="{FF2B5EF4-FFF2-40B4-BE49-F238E27FC236}">
                      <a16:creationId xmlns:a16="http://schemas.microsoft.com/office/drawing/2014/main" id="{9AD1A9B0-EFEE-4184-B210-7A846C544C92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014157" y="4857645"/>
                  <a:ext cx="76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167451" name="Freihand 167450">
                  <a:extLst>
                    <a:ext uri="{FF2B5EF4-FFF2-40B4-BE49-F238E27FC236}">
                      <a16:creationId xmlns:a16="http://schemas.microsoft.com/office/drawing/2014/main" id="{1BD513E4-812B-48DE-BFFA-60D6754ACBEB}"/>
                    </a:ext>
                  </a:extLst>
                </p14:cNvPr>
                <p14:cNvContentPartPr/>
                <p14:nvPr/>
              </p14:nvContentPartPr>
              <p14:xfrm>
                <a:off x="6047637" y="4888965"/>
                <a:ext cx="62280" cy="110520"/>
              </p14:xfrm>
            </p:contentPart>
          </mc:Choice>
          <mc:Fallback xmlns="">
            <p:pic>
              <p:nvPicPr>
                <p:cNvPr id="167451" name="Freihand 167450">
                  <a:extLst>
                    <a:ext uri="{FF2B5EF4-FFF2-40B4-BE49-F238E27FC236}">
                      <a16:creationId xmlns:a16="http://schemas.microsoft.com/office/drawing/2014/main" id="{1BD513E4-812B-48DE-BFFA-60D6754ACBEB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6043317" y="4884645"/>
                  <a:ext cx="70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167452" name="Freihand 167451">
                  <a:extLst>
                    <a:ext uri="{FF2B5EF4-FFF2-40B4-BE49-F238E27FC236}">
                      <a16:creationId xmlns:a16="http://schemas.microsoft.com/office/drawing/2014/main" id="{A0E53FE4-1FBA-4842-B611-44A29508F16C}"/>
                    </a:ext>
                  </a:extLst>
                </p14:cNvPr>
                <p14:cNvContentPartPr/>
                <p14:nvPr/>
              </p14:nvContentPartPr>
              <p14:xfrm>
                <a:off x="6131157" y="4824525"/>
                <a:ext cx="84600" cy="78480"/>
              </p14:xfrm>
            </p:contentPart>
          </mc:Choice>
          <mc:Fallback xmlns="">
            <p:pic>
              <p:nvPicPr>
                <p:cNvPr id="167452" name="Freihand 167451">
                  <a:extLst>
                    <a:ext uri="{FF2B5EF4-FFF2-40B4-BE49-F238E27FC236}">
                      <a16:creationId xmlns:a16="http://schemas.microsoft.com/office/drawing/2014/main" id="{A0E53FE4-1FBA-4842-B611-44A29508F16C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126837" y="4820205"/>
                  <a:ext cx="93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167454" name="Freihand 167453">
                  <a:extLst>
                    <a:ext uri="{FF2B5EF4-FFF2-40B4-BE49-F238E27FC236}">
                      <a16:creationId xmlns:a16="http://schemas.microsoft.com/office/drawing/2014/main" id="{D9C9C338-18F7-475E-A829-980BDCBC500A}"/>
                    </a:ext>
                  </a:extLst>
                </p14:cNvPr>
                <p14:cNvContentPartPr/>
                <p14:nvPr/>
              </p14:nvContentPartPr>
              <p14:xfrm>
                <a:off x="6335997" y="4588365"/>
                <a:ext cx="277560" cy="152280"/>
              </p14:xfrm>
            </p:contentPart>
          </mc:Choice>
          <mc:Fallback xmlns="">
            <p:pic>
              <p:nvPicPr>
                <p:cNvPr id="167454" name="Freihand 167453">
                  <a:extLst>
                    <a:ext uri="{FF2B5EF4-FFF2-40B4-BE49-F238E27FC236}">
                      <a16:creationId xmlns:a16="http://schemas.microsoft.com/office/drawing/2014/main" id="{D9C9C338-18F7-475E-A829-980BDCBC500A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331677" y="4584045"/>
                  <a:ext cx="286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167455" name="Freihand 167454">
                  <a:extLst>
                    <a:ext uri="{FF2B5EF4-FFF2-40B4-BE49-F238E27FC236}">
                      <a16:creationId xmlns:a16="http://schemas.microsoft.com/office/drawing/2014/main" id="{A1ADBA00-9E40-4CAE-A2DB-7318542F1B6D}"/>
                    </a:ext>
                  </a:extLst>
                </p14:cNvPr>
                <p14:cNvContentPartPr/>
                <p14:nvPr/>
              </p14:nvContentPartPr>
              <p14:xfrm>
                <a:off x="5597637" y="4578645"/>
                <a:ext cx="338040" cy="165240"/>
              </p14:xfrm>
            </p:contentPart>
          </mc:Choice>
          <mc:Fallback xmlns="">
            <p:pic>
              <p:nvPicPr>
                <p:cNvPr id="167455" name="Freihand 167454">
                  <a:extLst>
                    <a:ext uri="{FF2B5EF4-FFF2-40B4-BE49-F238E27FC236}">
                      <a16:creationId xmlns:a16="http://schemas.microsoft.com/office/drawing/2014/main" id="{A1ADBA00-9E40-4CAE-A2DB-7318542F1B6D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5593317" y="4574325"/>
                  <a:ext cx="346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167457" name="Freihand 167456">
                  <a:extLst>
                    <a:ext uri="{FF2B5EF4-FFF2-40B4-BE49-F238E27FC236}">
                      <a16:creationId xmlns:a16="http://schemas.microsoft.com/office/drawing/2014/main" id="{3257084A-574D-458E-8BAF-1144F9328EE7}"/>
                    </a:ext>
                  </a:extLst>
                </p14:cNvPr>
                <p14:cNvContentPartPr/>
                <p14:nvPr/>
              </p14:nvContentPartPr>
              <p14:xfrm>
                <a:off x="6781317" y="4729125"/>
                <a:ext cx="192600" cy="107280"/>
              </p14:xfrm>
            </p:contentPart>
          </mc:Choice>
          <mc:Fallback xmlns="">
            <p:pic>
              <p:nvPicPr>
                <p:cNvPr id="167457" name="Freihand 167456">
                  <a:extLst>
                    <a:ext uri="{FF2B5EF4-FFF2-40B4-BE49-F238E27FC236}">
                      <a16:creationId xmlns:a16="http://schemas.microsoft.com/office/drawing/2014/main" id="{3257084A-574D-458E-8BAF-1144F9328EE7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6776997" y="4724805"/>
                  <a:ext cx="20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167458" name="Freihand 167457">
                  <a:extLst>
                    <a:ext uri="{FF2B5EF4-FFF2-40B4-BE49-F238E27FC236}">
                      <a16:creationId xmlns:a16="http://schemas.microsoft.com/office/drawing/2014/main" id="{E5933B95-5CD7-4A23-B333-EEC444E79CD9}"/>
                    </a:ext>
                  </a:extLst>
                </p14:cNvPr>
                <p14:cNvContentPartPr/>
                <p14:nvPr/>
              </p14:nvContentPartPr>
              <p14:xfrm>
                <a:off x="7122597" y="4741725"/>
                <a:ext cx="182520" cy="127080"/>
              </p14:xfrm>
            </p:contentPart>
          </mc:Choice>
          <mc:Fallback xmlns="">
            <p:pic>
              <p:nvPicPr>
                <p:cNvPr id="167458" name="Freihand 167457">
                  <a:extLst>
                    <a:ext uri="{FF2B5EF4-FFF2-40B4-BE49-F238E27FC236}">
                      <a16:creationId xmlns:a16="http://schemas.microsoft.com/office/drawing/2014/main" id="{E5933B95-5CD7-4A23-B333-EEC444E79CD9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118277" y="4737405"/>
                  <a:ext cx="191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167460" name="Freihand 167459">
                  <a:extLst>
                    <a:ext uri="{FF2B5EF4-FFF2-40B4-BE49-F238E27FC236}">
                      <a16:creationId xmlns:a16="http://schemas.microsoft.com/office/drawing/2014/main" id="{705BA5D3-2EE2-4BE3-8656-B3ECBF298910}"/>
                    </a:ext>
                  </a:extLst>
                </p14:cNvPr>
                <p14:cNvContentPartPr/>
                <p14:nvPr/>
              </p14:nvContentPartPr>
              <p14:xfrm>
                <a:off x="7552797" y="4348605"/>
                <a:ext cx="523080" cy="437760"/>
              </p14:xfrm>
            </p:contentPart>
          </mc:Choice>
          <mc:Fallback xmlns="">
            <p:pic>
              <p:nvPicPr>
                <p:cNvPr id="167460" name="Freihand 167459">
                  <a:extLst>
                    <a:ext uri="{FF2B5EF4-FFF2-40B4-BE49-F238E27FC236}">
                      <a16:creationId xmlns:a16="http://schemas.microsoft.com/office/drawing/2014/main" id="{705BA5D3-2EE2-4BE3-8656-B3ECBF298910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548477" y="4344285"/>
                  <a:ext cx="531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167461" name="Freihand 167460">
                  <a:extLst>
                    <a:ext uri="{FF2B5EF4-FFF2-40B4-BE49-F238E27FC236}">
                      <a16:creationId xmlns:a16="http://schemas.microsoft.com/office/drawing/2014/main" id="{4FD22893-ADB3-4B2F-9D2D-F75D496C7368}"/>
                    </a:ext>
                  </a:extLst>
                </p14:cNvPr>
                <p14:cNvContentPartPr/>
                <p14:nvPr/>
              </p14:nvContentPartPr>
              <p14:xfrm>
                <a:off x="7929357" y="4280205"/>
                <a:ext cx="191880" cy="190080"/>
              </p14:xfrm>
            </p:contentPart>
          </mc:Choice>
          <mc:Fallback xmlns="">
            <p:pic>
              <p:nvPicPr>
                <p:cNvPr id="167461" name="Freihand 167460">
                  <a:extLst>
                    <a:ext uri="{FF2B5EF4-FFF2-40B4-BE49-F238E27FC236}">
                      <a16:creationId xmlns:a16="http://schemas.microsoft.com/office/drawing/2014/main" id="{4FD22893-ADB3-4B2F-9D2D-F75D496C7368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7925037" y="4275885"/>
                  <a:ext cx="20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167462" name="Freihand 167461">
                  <a:extLst>
                    <a:ext uri="{FF2B5EF4-FFF2-40B4-BE49-F238E27FC236}">
                      <a16:creationId xmlns:a16="http://schemas.microsoft.com/office/drawing/2014/main" id="{2825FFB5-B6F4-49F3-9143-42473FA1DF9D}"/>
                    </a:ext>
                  </a:extLst>
                </p14:cNvPr>
                <p14:cNvContentPartPr/>
                <p14:nvPr/>
              </p14:nvContentPartPr>
              <p14:xfrm>
                <a:off x="8240757" y="4038285"/>
                <a:ext cx="55440" cy="189720"/>
              </p14:xfrm>
            </p:contentPart>
          </mc:Choice>
          <mc:Fallback xmlns="">
            <p:pic>
              <p:nvPicPr>
                <p:cNvPr id="167462" name="Freihand 167461">
                  <a:extLst>
                    <a:ext uri="{FF2B5EF4-FFF2-40B4-BE49-F238E27FC236}">
                      <a16:creationId xmlns:a16="http://schemas.microsoft.com/office/drawing/2014/main" id="{2825FFB5-B6F4-49F3-9143-42473FA1DF9D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236437" y="4033965"/>
                  <a:ext cx="6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167463" name="Freihand 167462">
                  <a:extLst>
                    <a:ext uri="{FF2B5EF4-FFF2-40B4-BE49-F238E27FC236}">
                      <a16:creationId xmlns:a16="http://schemas.microsoft.com/office/drawing/2014/main" id="{EB165900-7F89-4956-AF5D-798DDC9CBA57}"/>
                    </a:ext>
                  </a:extLst>
                </p14:cNvPr>
                <p14:cNvContentPartPr/>
                <p14:nvPr/>
              </p14:nvContentPartPr>
              <p14:xfrm>
                <a:off x="8244357" y="3986085"/>
                <a:ext cx="275040" cy="156600"/>
              </p14:xfrm>
            </p:contentPart>
          </mc:Choice>
          <mc:Fallback xmlns="">
            <p:pic>
              <p:nvPicPr>
                <p:cNvPr id="167463" name="Freihand 167462">
                  <a:extLst>
                    <a:ext uri="{FF2B5EF4-FFF2-40B4-BE49-F238E27FC236}">
                      <a16:creationId xmlns:a16="http://schemas.microsoft.com/office/drawing/2014/main" id="{EB165900-7F89-4956-AF5D-798DDC9CBA57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240037" y="3981765"/>
                  <a:ext cx="283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167465" name="Freihand 167464">
                  <a:extLst>
                    <a:ext uri="{FF2B5EF4-FFF2-40B4-BE49-F238E27FC236}">
                      <a16:creationId xmlns:a16="http://schemas.microsoft.com/office/drawing/2014/main" id="{24EB7D21-190D-45AC-AD54-559E613162D4}"/>
                    </a:ext>
                  </a:extLst>
                </p14:cNvPr>
                <p14:cNvContentPartPr/>
                <p14:nvPr/>
              </p14:nvContentPartPr>
              <p14:xfrm>
                <a:off x="8627397" y="4003365"/>
                <a:ext cx="25560" cy="79920"/>
              </p14:xfrm>
            </p:contentPart>
          </mc:Choice>
          <mc:Fallback xmlns="">
            <p:pic>
              <p:nvPicPr>
                <p:cNvPr id="167465" name="Freihand 167464">
                  <a:extLst>
                    <a:ext uri="{FF2B5EF4-FFF2-40B4-BE49-F238E27FC236}">
                      <a16:creationId xmlns:a16="http://schemas.microsoft.com/office/drawing/2014/main" id="{24EB7D21-190D-45AC-AD54-559E613162D4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623077" y="3999045"/>
                  <a:ext cx="3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167466" name="Freihand 167465">
                  <a:extLst>
                    <a:ext uri="{FF2B5EF4-FFF2-40B4-BE49-F238E27FC236}">
                      <a16:creationId xmlns:a16="http://schemas.microsoft.com/office/drawing/2014/main" id="{49461924-79D5-4BBE-A662-5C3F9923A5C5}"/>
                    </a:ext>
                  </a:extLst>
                </p14:cNvPr>
                <p14:cNvContentPartPr/>
                <p14:nvPr/>
              </p14:nvContentPartPr>
              <p14:xfrm>
                <a:off x="8611197" y="3910125"/>
                <a:ext cx="32760" cy="22680"/>
              </p14:xfrm>
            </p:contentPart>
          </mc:Choice>
          <mc:Fallback xmlns="">
            <p:pic>
              <p:nvPicPr>
                <p:cNvPr id="167466" name="Freihand 167465">
                  <a:extLst>
                    <a:ext uri="{FF2B5EF4-FFF2-40B4-BE49-F238E27FC236}">
                      <a16:creationId xmlns:a16="http://schemas.microsoft.com/office/drawing/2014/main" id="{49461924-79D5-4BBE-A662-5C3F9923A5C5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606877" y="3905805"/>
                  <a:ext cx="4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167467" name="Freihand 167466">
                  <a:extLst>
                    <a:ext uri="{FF2B5EF4-FFF2-40B4-BE49-F238E27FC236}">
                      <a16:creationId xmlns:a16="http://schemas.microsoft.com/office/drawing/2014/main" id="{3E4C9392-CDB3-4251-9046-50AC9E1261A0}"/>
                    </a:ext>
                  </a:extLst>
                </p14:cNvPr>
                <p14:cNvContentPartPr/>
                <p14:nvPr/>
              </p14:nvContentPartPr>
              <p14:xfrm>
                <a:off x="8666637" y="3990765"/>
                <a:ext cx="92160" cy="83880"/>
              </p14:xfrm>
            </p:contentPart>
          </mc:Choice>
          <mc:Fallback xmlns="">
            <p:pic>
              <p:nvPicPr>
                <p:cNvPr id="167467" name="Freihand 167466">
                  <a:extLst>
                    <a:ext uri="{FF2B5EF4-FFF2-40B4-BE49-F238E27FC236}">
                      <a16:creationId xmlns:a16="http://schemas.microsoft.com/office/drawing/2014/main" id="{3E4C9392-CDB3-4251-9046-50AC9E1261A0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662317" y="3986445"/>
                  <a:ext cx="10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167468" name="Freihand 167467">
                  <a:extLst>
                    <a:ext uri="{FF2B5EF4-FFF2-40B4-BE49-F238E27FC236}">
                      <a16:creationId xmlns:a16="http://schemas.microsoft.com/office/drawing/2014/main" id="{09FCB127-0367-4004-8870-13C0D014B40D}"/>
                    </a:ext>
                  </a:extLst>
                </p14:cNvPr>
                <p14:cNvContentPartPr/>
                <p14:nvPr/>
              </p14:nvContentPartPr>
              <p14:xfrm>
                <a:off x="8912517" y="3887445"/>
                <a:ext cx="97200" cy="165600"/>
              </p14:xfrm>
            </p:contentPart>
          </mc:Choice>
          <mc:Fallback xmlns="">
            <p:pic>
              <p:nvPicPr>
                <p:cNvPr id="167468" name="Freihand 167467">
                  <a:extLst>
                    <a:ext uri="{FF2B5EF4-FFF2-40B4-BE49-F238E27FC236}">
                      <a16:creationId xmlns:a16="http://schemas.microsoft.com/office/drawing/2014/main" id="{09FCB127-0367-4004-8870-13C0D014B40D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908197" y="3883125"/>
                  <a:ext cx="105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167469" name="Freihand 167468">
                  <a:extLst>
                    <a:ext uri="{FF2B5EF4-FFF2-40B4-BE49-F238E27FC236}">
                      <a16:creationId xmlns:a16="http://schemas.microsoft.com/office/drawing/2014/main" id="{71B9648C-2CF2-4946-B8F9-5796195AC461}"/>
                    </a:ext>
                  </a:extLst>
                </p14:cNvPr>
                <p14:cNvContentPartPr/>
                <p14:nvPr/>
              </p14:nvContentPartPr>
              <p14:xfrm>
                <a:off x="9024117" y="3934245"/>
                <a:ext cx="83880" cy="106920"/>
              </p14:xfrm>
            </p:contentPart>
          </mc:Choice>
          <mc:Fallback xmlns="">
            <p:pic>
              <p:nvPicPr>
                <p:cNvPr id="167469" name="Freihand 167468">
                  <a:extLst>
                    <a:ext uri="{FF2B5EF4-FFF2-40B4-BE49-F238E27FC236}">
                      <a16:creationId xmlns:a16="http://schemas.microsoft.com/office/drawing/2014/main" id="{71B9648C-2CF2-4946-B8F9-5796195AC461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9019797" y="3929925"/>
                  <a:ext cx="92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167470" name="Freihand 167469">
                  <a:extLst>
                    <a:ext uri="{FF2B5EF4-FFF2-40B4-BE49-F238E27FC236}">
                      <a16:creationId xmlns:a16="http://schemas.microsoft.com/office/drawing/2014/main" id="{98381966-BFFC-4D16-8A06-A021AFFC81C1}"/>
                    </a:ext>
                  </a:extLst>
                </p14:cNvPr>
                <p14:cNvContentPartPr/>
                <p14:nvPr/>
              </p14:nvContentPartPr>
              <p14:xfrm>
                <a:off x="9146517" y="3943965"/>
                <a:ext cx="42840" cy="59400"/>
              </p14:xfrm>
            </p:contentPart>
          </mc:Choice>
          <mc:Fallback xmlns="">
            <p:pic>
              <p:nvPicPr>
                <p:cNvPr id="167470" name="Freihand 167469">
                  <a:extLst>
                    <a:ext uri="{FF2B5EF4-FFF2-40B4-BE49-F238E27FC236}">
                      <a16:creationId xmlns:a16="http://schemas.microsoft.com/office/drawing/2014/main" id="{98381966-BFFC-4D16-8A06-A021AFFC81C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9142197" y="3939645"/>
                  <a:ext cx="51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167472" name="Freihand 167471">
                  <a:extLst>
                    <a:ext uri="{FF2B5EF4-FFF2-40B4-BE49-F238E27FC236}">
                      <a16:creationId xmlns:a16="http://schemas.microsoft.com/office/drawing/2014/main" id="{D5F1BCEB-583D-4F3E-9652-D8D57FE8B8AB}"/>
                    </a:ext>
                  </a:extLst>
                </p14:cNvPr>
                <p14:cNvContentPartPr/>
                <p14:nvPr/>
              </p14:nvContentPartPr>
              <p14:xfrm>
                <a:off x="9146517" y="3927405"/>
                <a:ext cx="84960" cy="89280"/>
              </p14:xfrm>
            </p:contentPart>
          </mc:Choice>
          <mc:Fallback xmlns="">
            <p:pic>
              <p:nvPicPr>
                <p:cNvPr id="167472" name="Freihand 167471">
                  <a:extLst>
                    <a:ext uri="{FF2B5EF4-FFF2-40B4-BE49-F238E27FC236}">
                      <a16:creationId xmlns:a16="http://schemas.microsoft.com/office/drawing/2014/main" id="{D5F1BCEB-583D-4F3E-9652-D8D57FE8B8AB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9142197" y="3923085"/>
                  <a:ext cx="93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167473" name="Freihand 167472">
                  <a:extLst>
                    <a:ext uri="{FF2B5EF4-FFF2-40B4-BE49-F238E27FC236}">
                      <a16:creationId xmlns:a16="http://schemas.microsoft.com/office/drawing/2014/main" id="{1FEBB9D0-C42B-4064-998F-3B4CF6623A89}"/>
                    </a:ext>
                  </a:extLst>
                </p14:cNvPr>
                <p14:cNvContentPartPr/>
                <p14:nvPr/>
              </p14:nvContentPartPr>
              <p14:xfrm>
                <a:off x="9255237" y="3932805"/>
                <a:ext cx="152280" cy="87120"/>
              </p14:xfrm>
            </p:contentPart>
          </mc:Choice>
          <mc:Fallback xmlns="">
            <p:pic>
              <p:nvPicPr>
                <p:cNvPr id="167473" name="Freihand 167472">
                  <a:extLst>
                    <a:ext uri="{FF2B5EF4-FFF2-40B4-BE49-F238E27FC236}">
                      <a16:creationId xmlns:a16="http://schemas.microsoft.com/office/drawing/2014/main" id="{1FEBB9D0-C42B-4064-998F-3B4CF6623A89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9250917" y="3928485"/>
                  <a:ext cx="160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167474" name="Freihand 167473">
                  <a:extLst>
                    <a:ext uri="{FF2B5EF4-FFF2-40B4-BE49-F238E27FC236}">
                      <a16:creationId xmlns:a16="http://schemas.microsoft.com/office/drawing/2014/main" id="{6B843738-2654-484F-AE6C-6B41AF87C5B8}"/>
                    </a:ext>
                  </a:extLst>
                </p14:cNvPr>
                <p14:cNvContentPartPr/>
                <p14:nvPr/>
              </p14:nvContentPartPr>
              <p14:xfrm>
                <a:off x="9424077" y="3916965"/>
                <a:ext cx="73080" cy="100800"/>
              </p14:xfrm>
            </p:contentPart>
          </mc:Choice>
          <mc:Fallback xmlns="">
            <p:pic>
              <p:nvPicPr>
                <p:cNvPr id="167474" name="Freihand 167473">
                  <a:extLst>
                    <a:ext uri="{FF2B5EF4-FFF2-40B4-BE49-F238E27FC236}">
                      <a16:creationId xmlns:a16="http://schemas.microsoft.com/office/drawing/2014/main" id="{6B843738-2654-484F-AE6C-6B41AF87C5B8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9419757" y="3912645"/>
                  <a:ext cx="8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167475" name="Freihand 167474">
                  <a:extLst>
                    <a:ext uri="{FF2B5EF4-FFF2-40B4-BE49-F238E27FC236}">
                      <a16:creationId xmlns:a16="http://schemas.microsoft.com/office/drawing/2014/main" id="{5598A8BA-695D-4092-989B-B2505371D258}"/>
                    </a:ext>
                  </a:extLst>
                </p14:cNvPr>
                <p14:cNvContentPartPr/>
                <p14:nvPr/>
              </p14:nvContentPartPr>
              <p14:xfrm>
                <a:off x="9519117" y="3927405"/>
                <a:ext cx="191160" cy="51840"/>
              </p14:xfrm>
            </p:contentPart>
          </mc:Choice>
          <mc:Fallback xmlns="">
            <p:pic>
              <p:nvPicPr>
                <p:cNvPr id="167475" name="Freihand 167474">
                  <a:extLst>
                    <a:ext uri="{FF2B5EF4-FFF2-40B4-BE49-F238E27FC236}">
                      <a16:creationId xmlns:a16="http://schemas.microsoft.com/office/drawing/2014/main" id="{5598A8BA-695D-4092-989B-B2505371D258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9514797" y="3923085"/>
                  <a:ext cx="199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167476" name="Freihand 167475">
                  <a:extLst>
                    <a:ext uri="{FF2B5EF4-FFF2-40B4-BE49-F238E27FC236}">
                      <a16:creationId xmlns:a16="http://schemas.microsoft.com/office/drawing/2014/main" id="{6B9E1272-54D1-47D0-96A1-A312EC4FAD4E}"/>
                    </a:ext>
                  </a:extLst>
                </p14:cNvPr>
                <p14:cNvContentPartPr/>
                <p14:nvPr/>
              </p14:nvContentPartPr>
              <p14:xfrm>
                <a:off x="9665997" y="3874125"/>
                <a:ext cx="360" cy="360"/>
              </p14:xfrm>
            </p:contentPart>
          </mc:Choice>
          <mc:Fallback xmlns="">
            <p:pic>
              <p:nvPicPr>
                <p:cNvPr id="167476" name="Freihand 167475">
                  <a:extLst>
                    <a:ext uri="{FF2B5EF4-FFF2-40B4-BE49-F238E27FC236}">
                      <a16:creationId xmlns:a16="http://schemas.microsoft.com/office/drawing/2014/main" id="{6B9E1272-54D1-47D0-96A1-A312EC4FAD4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61677" y="386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167477" name="Freihand 167476">
                  <a:extLst>
                    <a:ext uri="{FF2B5EF4-FFF2-40B4-BE49-F238E27FC236}">
                      <a16:creationId xmlns:a16="http://schemas.microsoft.com/office/drawing/2014/main" id="{E6DB963F-1AAA-4899-BA5E-AB6A5305B7DA}"/>
                    </a:ext>
                  </a:extLst>
                </p14:cNvPr>
                <p14:cNvContentPartPr/>
                <p14:nvPr/>
              </p14:nvContentPartPr>
              <p14:xfrm>
                <a:off x="9746997" y="3899325"/>
                <a:ext cx="136800" cy="225360"/>
              </p14:xfrm>
            </p:contentPart>
          </mc:Choice>
          <mc:Fallback xmlns="">
            <p:pic>
              <p:nvPicPr>
                <p:cNvPr id="167477" name="Freihand 167476">
                  <a:extLst>
                    <a:ext uri="{FF2B5EF4-FFF2-40B4-BE49-F238E27FC236}">
                      <a16:creationId xmlns:a16="http://schemas.microsoft.com/office/drawing/2014/main" id="{E6DB963F-1AAA-4899-BA5E-AB6A5305B7DA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9742677" y="3895005"/>
                  <a:ext cx="145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167478" name="Freihand 167477">
                  <a:extLst>
                    <a:ext uri="{FF2B5EF4-FFF2-40B4-BE49-F238E27FC236}">
                      <a16:creationId xmlns:a16="http://schemas.microsoft.com/office/drawing/2014/main" id="{41137E50-475D-4D25-822A-963445A40AF9}"/>
                    </a:ext>
                  </a:extLst>
                </p14:cNvPr>
                <p14:cNvContentPartPr/>
                <p14:nvPr/>
              </p14:nvContentPartPr>
              <p14:xfrm>
                <a:off x="10045077" y="3904365"/>
                <a:ext cx="192600" cy="106920"/>
              </p14:xfrm>
            </p:contentPart>
          </mc:Choice>
          <mc:Fallback xmlns="">
            <p:pic>
              <p:nvPicPr>
                <p:cNvPr id="167478" name="Freihand 167477">
                  <a:extLst>
                    <a:ext uri="{FF2B5EF4-FFF2-40B4-BE49-F238E27FC236}">
                      <a16:creationId xmlns:a16="http://schemas.microsoft.com/office/drawing/2014/main" id="{41137E50-475D-4D25-822A-963445A40AF9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040757" y="3900045"/>
                  <a:ext cx="201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167479" name="Freihand 167478">
                  <a:extLst>
                    <a:ext uri="{FF2B5EF4-FFF2-40B4-BE49-F238E27FC236}">
                      <a16:creationId xmlns:a16="http://schemas.microsoft.com/office/drawing/2014/main" id="{154DC0ED-282C-4EA2-BBCB-4D1DF0F6435E}"/>
                    </a:ext>
                  </a:extLst>
                </p14:cNvPr>
                <p14:cNvContentPartPr/>
                <p14:nvPr/>
              </p14:nvContentPartPr>
              <p14:xfrm>
                <a:off x="10274397" y="3800325"/>
                <a:ext cx="179640" cy="164880"/>
              </p14:xfrm>
            </p:contentPart>
          </mc:Choice>
          <mc:Fallback xmlns="">
            <p:pic>
              <p:nvPicPr>
                <p:cNvPr id="167479" name="Freihand 167478">
                  <a:extLst>
                    <a:ext uri="{FF2B5EF4-FFF2-40B4-BE49-F238E27FC236}">
                      <a16:creationId xmlns:a16="http://schemas.microsoft.com/office/drawing/2014/main" id="{154DC0ED-282C-4EA2-BBCB-4D1DF0F6435E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0270077" y="3796005"/>
                  <a:ext cx="188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167480" name="Freihand 167479">
                  <a:extLst>
                    <a:ext uri="{FF2B5EF4-FFF2-40B4-BE49-F238E27FC236}">
                      <a16:creationId xmlns:a16="http://schemas.microsoft.com/office/drawing/2014/main" id="{414B05CE-434B-4993-B73E-054C29431367}"/>
                    </a:ext>
                  </a:extLst>
                </p14:cNvPr>
                <p14:cNvContentPartPr/>
                <p14:nvPr/>
              </p14:nvContentPartPr>
              <p14:xfrm>
                <a:off x="10216077" y="3802845"/>
                <a:ext cx="360" cy="360"/>
              </p14:xfrm>
            </p:contentPart>
          </mc:Choice>
          <mc:Fallback xmlns="">
            <p:pic>
              <p:nvPicPr>
                <p:cNvPr id="167480" name="Freihand 167479">
                  <a:extLst>
                    <a:ext uri="{FF2B5EF4-FFF2-40B4-BE49-F238E27FC236}">
                      <a16:creationId xmlns:a16="http://schemas.microsoft.com/office/drawing/2014/main" id="{414B05CE-434B-4993-B73E-054C294313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11757" y="3798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167481" name="Freihand 167480">
                  <a:extLst>
                    <a:ext uri="{FF2B5EF4-FFF2-40B4-BE49-F238E27FC236}">
                      <a16:creationId xmlns:a16="http://schemas.microsoft.com/office/drawing/2014/main" id="{8D8651D8-6ABA-4A5F-87E3-D9FA8045ECF7}"/>
                    </a:ext>
                  </a:extLst>
                </p14:cNvPr>
                <p14:cNvContentPartPr/>
                <p14:nvPr/>
              </p14:nvContentPartPr>
              <p14:xfrm>
                <a:off x="10585797" y="3841725"/>
                <a:ext cx="186840" cy="86400"/>
              </p14:xfrm>
            </p:contentPart>
          </mc:Choice>
          <mc:Fallback xmlns="">
            <p:pic>
              <p:nvPicPr>
                <p:cNvPr id="167481" name="Freihand 167480">
                  <a:extLst>
                    <a:ext uri="{FF2B5EF4-FFF2-40B4-BE49-F238E27FC236}">
                      <a16:creationId xmlns:a16="http://schemas.microsoft.com/office/drawing/2014/main" id="{8D8651D8-6ABA-4A5F-87E3-D9FA8045ECF7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581477" y="3837405"/>
                  <a:ext cx="195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167482" name="Freihand 167481">
                  <a:extLst>
                    <a:ext uri="{FF2B5EF4-FFF2-40B4-BE49-F238E27FC236}">
                      <a16:creationId xmlns:a16="http://schemas.microsoft.com/office/drawing/2014/main" id="{F57AB1D5-4D7C-4FF4-8E34-2871DCB5E7C1}"/>
                    </a:ext>
                  </a:extLst>
                </p14:cNvPr>
                <p14:cNvContentPartPr/>
                <p14:nvPr/>
              </p14:nvContentPartPr>
              <p14:xfrm>
                <a:off x="10726557" y="3823005"/>
                <a:ext cx="27720" cy="10080"/>
              </p14:xfrm>
            </p:contentPart>
          </mc:Choice>
          <mc:Fallback xmlns="">
            <p:pic>
              <p:nvPicPr>
                <p:cNvPr id="167482" name="Freihand 167481">
                  <a:extLst>
                    <a:ext uri="{FF2B5EF4-FFF2-40B4-BE49-F238E27FC236}">
                      <a16:creationId xmlns:a16="http://schemas.microsoft.com/office/drawing/2014/main" id="{F57AB1D5-4D7C-4FF4-8E34-2871DCB5E7C1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10722237" y="3818685"/>
                  <a:ext cx="36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167483" name="Freihand 167482">
                  <a:extLst>
                    <a:ext uri="{FF2B5EF4-FFF2-40B4-BE49-F238E27FC236}">
                      <a16:creationId xmlns:a16="http://schemas.microsoft.com/office/drawing/2014/main" id="{CA41AA50-F763-4A6D-98DC-F706B2321649}"/>
                    </a:ext>
                  </a:extLst>
                </p14:cNvPr>
                <p14:cNvContentPartPr/>
                <p14:nvPr/>
              </p14:nvContentPartPr>
              <p14:xfrm>
                <a:off x="10806117" y="3839925"/>
                <a:ext cx="90360" cy="90720"/>
              </p14:xfrm>
            </p:contentPart>
          </mc:Choice>
          <mc:Fallback xmlns="">
            <p:pic>
              <p:nvPicPr>
                <p:cNvPr id="167483" name="Freihand 167482">
                  <a:extLst>
                    <a:ext uri="{FF2B5EF4-FFF2-40B4-BE49-F238E27FC236}">
                      <a16:creationId xmlns:a16="http://schemas.microsoft.com/office/drawing/2014/main" id="{CA41AA50-F763-4A6D-98DC-F706B2321649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801797" y="3835605"/>
                  <a:ext cx="9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167484" name="Freihand 167483">
                  <a:extLst>
                    <a:ext uri="{FF2B5EF4-FFF2-40B4-BE49-F238E27FC236}">
                      <a16:creationId xmlns:a16="http://schemas.microsoft.com/office/drawing/2014/main" id="{DAA8E5E0-7DDD-46F0-A8A3-083473EAFF25}"/>
                    </a:ext>
                  </a:extLst>
                </p14:cNvPr>
                <p14:cNvContentPartPr/>
                <p14:nvPr/>
              </p14:nvContentPartPr>
              <p14:xfrm>
                <a:off x="10914117" y="3802845"/>
                <a:ext cx="151200" cy="110160"/>
              </p14:xfrm>
            </p:contentPart>
          </mc:Choice>
          <mc:Fallback xmlns="">
            <p:pic>
              <p:nvPicPr>
                <p:cNvPr id="167484" name="Freihand 167483">
                  <a:extLst>
                    <a:ext uri="{FF2B5EF4-FFF2-40B4-BE49-F238E27FC236}">
                      <a16:creationId xmlns:a16="http://schemas.microsoft.com/office/drawing/2014/main" id="{DAA8E5E0-7DDD-46F0-A8A3-083473EAFF25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0909797" y="3798525"/>
                  <a:ext cx="159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167485" name="Freihand 167484">
                  <a:extLst>
                    <a:ext uri="{FF2B5EF4-FFF2-40B4-BE49-F238E27FC236}">
                      <a16:creationId xmlns:a16="http://schemas.microsoft.com/office/drawing/2014/main" id="{183382C9-DD42-49B6-81B8-FCBBDE786714}"/>
                    </a:ext>
                  </a:extLst>
                </p14:cNvPr>
                <p14:cNvContentPartPr/>
                <p14:nvPr/>
              </p14:nvContentPartPr>
              <p14:xfrm>
                <a:off x="11072877" y="3798885"/>
                <a:ext cx="192240" cy="90720"/>
              </p14:xfrm>
            </p:contentPart>
          </mc:Choice>
          <mc:Fallback xmlns="">
            <p:pic>
              <p:nvPicPr>
                <p:cNvPr id="167485" name="Freihand 167484">
                  <a:extLst>
                    <a:ext uri="{FF2B5EF4-FFF2-40B4-BE49-F238E27FC236}">
                      <a16:creationId xmlns:a16="http://schemas.microsoft.com/office/drawing/2014/main" id="{183382C9-DD42-49B6-81B8-FCBBDE786714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11068557" y="3794565"/>
                  <a:ext cx="20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167486" name="Freihand 167485">
                  <a:extLst>
                    <a:ext uri="{FF2B5EF4-FFF2-40B4-BE49-F238E27FC236}">
                      <a16:creationId xmlns:a16="http://schemas.microsoft.com/office/drawing/2014/main" id="{329B49B4-F47D-493D-BB44-58FC2B00544B}"/>
                    </a:ext>
                  </a:extLst>
                </p14:cNvPr>
                <p14:cNvContentPartPr/>
                <p14:nvPr/>
              </p14:nvContentPartPr>
              <p14:xfrm>
                <a:off x="11289957" y="3812205"/>
                <a:ext cx="189000" cy="43560"/>
              </p14:xfrm>
            </p:contentPart>
          </mc:Choice>
          <mc:Fallback xmlns="">
            <p:pic>
              <p:nvPicPr>
                <p:cNvPr id="167486" name="Freihand 167485">
                  <a:extLst>
                    <a:ext uri="{FF2B5EF4-FFF2-40B4-BE49-F238E27FC236}">
                      <a16:creationId xmlns:a16="http://schemas.microsoft.com/office/drawing/2014/main" id="{329B49B4-F47D-493D-BB44-58FC2B00544B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1285637" y="3807885"/>
                  <a:ext cx="197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167487" name="Freihand 167486">
                  <a:extLst>
                    <a:ext uri="{FF2B5EF4-FFF2-40B4-BE49-F238E27FC236}">
                      <a16:creationId xmlns:a16="http://schemas.microsoft.com/office/drawing/2014/main" id="{16D60D8B-93F8-49C8-B078-85CF102180CE}"/>
                    </a:ext>
                  </a:extLst>
                </p14:cNvPr>
                <p14:cNvContentPartPr/>
                <p14:nvPr/>
              </p14:nvContentPartPr>
              <p14:xfrm>
                <a:off x="11438637" y="3758925"/>
                <a:ext cx="36000" cy="12960"/>
              </p14:xfrm>
            </p:contentPart>
          </mc:Choice>
          <mc:Fallback xmlns="">
            <p:pic>
              <p:nvPicPr>
                <p:cNvPr id="167487" name="Freihand 167486">
                  <a:extLst>
                    <a:ext uri="{FF2B5EF4-FFF2-40B4-BE49-F238E27FC236}">
                      <a16:creationId xmlns:a16="http://schemas.microsoft.com/office/drawing/2014/main" id="{16D60D8B-93F8-49C8-B078-85CF102180CE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11434317" y="3754605"/>
                  <a:ext cx="44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167488" name="Freihand 167487">
                  <a:extLst>
                    <a:ext uri="{FF2B5EF4-FFF2-40B4-BE49-F238E27FC236}">
                      <a16:creationId xmlns:a16="http://schemas.microsoft.com/office/drawing/2014/main" id="{81BE7334-5DE9-44BB-ABC3-6E21F4B685C8}"/>
                    </a:ext>
                  </a:extLst>
                </p14:cNvPr>
                <p14:cNvContentPartPr/>
                <p14:nvPr/>
              </p14:nvContentPartPr>
              <p14:xfrm>
                <a:off x="11540517" y="3784125"/>
                <a:ext cx="73080" cy="165960"/>
              </p14:xfrm>
            </p:contentPart>
          </mc:Choice>
          <mc:Fallback xmlns="">
            <p:pic>
              <p:nvPicPr>
                <p:cNvPr id="167488" name="Freihand 167487">
                  <a:extLst>
                    <a:ext uri="{FF2B5EF4-FFF2-40B4-BE49-F238E27FC236}">
                      <a16:creationId xmlns:a16="http://schemas.microsoft.com/office/drawing/2014/main" id="{81BE7334-5DE9-44BB-ABC3-6E21F4B685C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11536197" y="3779805"/>
                  <a:ext cx="81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167637" name="Freihand 167636">
                  <a:extLst>
                    <a:ext uri="{FF2B5EF4-FFF2-40B4-BE49-F238E27FC236}">
                      <a16:creationId xmlns:a16="http://schemas.microsoft.com/office/drawing/2014/main" id="{319C4FCE-BEBD-454E-A44C-121B8865118A}"/>
                    </a:ext>
                  </a:extLst>
                </p14:cNvPr>
                <p14:cNvContentPartPr/>
                <p14:nvPr/>
              </p14:nvContentPartPr>
              <p14:xfrm>
                <a:off x="4666317" y="2738685"/>
                <a:ext cx="4124520" cy="605160"/>
              </p14:xfrm>
            </p:contentPart>
          </mc:Choice>
          <mc:Fallback xmlns="">
            <p:pic>
              <p:nvPicPr>
                <p:cNvPr id="167637" name="Freihand 167636">
                  <a:extLst>
                    <a:ext uri="{FF2B5EF4-FFF2-40B4-BE49-F238E27FC236}">
                      <a16:creationId xmlns:a16="http://schemas.microsoft.com/office/drawing/2014/main" id="{319C4FCE-BEBD-454E-A44C-121B8865118A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661997" y="2734365"/>
                  <a:ext cx="41331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167638" name="Freihand 167637">
                  <a:extLst>
                    <a:ext uri="{FF2B5EF4-FFF2-40B4-BE49-F238E27FC236}">
                      <a16:creationId xmlns:a16="http://schemas.microsoft.com/office/drawing/2014/main" id="{1C245BC8-BD50-4B3F-8FB7-073C81317B2A}"/>
                    </a:ext>
                  </a:extLst>
                </p14:cNvPr>
                <p14:cNvContentPartPr/>
                <p14:nvPr/>
              </p14:nvContentPartPr>
              <p14:xfrm>
                <a:off x="4854597" y="2662005"/>
                <a:ext cx="883800" cy="640800"/>
              </p14:xfrm>
            </p:contentPart>
          </mc:Choice>
          <mc:Fallback xmlns="">
            <p:pic>
              <p:nvPicPr>
                <p:cNvPr id="167638" name="Freihand 167637">
                  <a:extLst>
                    <a:ext uri="{FF2B5EF4-FFF2-40B4-BE49-F238E27FC236}">
                      <a16:creationId xmlns:a16="http://schemas.microsoft.com/office/drawing/2014/main" id="{1C245BC8-BD50-4B3F-8FB7-073C81317B2A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850277" y="2657685"/>
                  <a:ext cx="892440" cy="64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8F12551-29F6-449C-94BF-8ECFA782FBEC}"/>
                  </a:ext>
                </a:extLst>
              </p14:cNvPr>
              <p14:cNvContentPartPr/>
              <p14:nvPr/>
            </p14:nvContentPartPr>
            <p14:xfrm>
              <a:off x="5536437" y="1436205"/>
              <a:ext cx="294120" cy="255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8F12551-29F6-449C-94BF-8ECFA782FBEC}"/>
                  </a:ext>
                </a:extLst>
              </p:cNvPr>
              <p:cNvPicPr/>
              <p:nvPr/>
            </p:nvPicPr>
            <p:blipFill>
              <a:blip r:embed="rId1329"/>
              <a:stretch>
                <a:fillRect/>
              </a:stretch>
            </p:blipFill>
            <p:spPr>
              <a:xfrm>
                <a:off x="5532117" y="1431885"/>
                <a:ext cx="3027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DD021AF-5763-48E6-A04F-214B90FA6E17}"/>
              </a:ext>
            </a:extLst>
          </p:cNvPr>
          <p:cNvGrpSpPr/>
          <p:nvPr/>
        </p:nvGrpSpPr>
        <p:grpSpPr>
          <a:xfrm>
            <a:off x="7313397" y="929685"/>
            <a:ext cx="490320" cy="501480"/>
            <a:chOff x="7313397" y="929685"/>
            <a:chExt cx="4903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A21994F-34F0-4DE4-9809-4EF3A2960B8B}"/>
                    </a:ext>
                  </a:extLst>
                </p14:cNvPr>
                <p14:cNvContentPartPr/>
                <p14:nvPr/>
              </p14:nvContentPartPr>
              <p14:xfrm>
                <a:off x="7313397" y="974325"/>
                <a:ext cx="438840" cy="456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A21994F-34F0-4DE4-9809-4EF3A2960B8B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7309077" y="970005"/>
                  <a:ext cx="447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1AF5581-B850-43F3-BD76-B92227D1B535}"/>
                    </a:ext>
                  </a:extLst>
                </p14:cNvPr>
                <p14:cNvContentPartPr/>
                <p14:nvPr/>
              </p14:nvContentPartPr>
              <p14:xfrm>
                <a:off x="7463877" y="929685"/>
                <a:ext cx="339840" cy="466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1AF5581-B850-43F3-BD76-B92227D1B535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459557" y="925365"/>
                  <a:ext cx="348480" cy="47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0F1723F-68F4-4CC9-93C9-66BB29032B04}"/>
                  </a:ext>
                </a:extLst>
              </p14:cNvPr>
              <p14:cNvContentPartPr/>
              <p14:nvPr/>
            </p14:nvContentPartPr>
            <p14:xfrm>
              <a:off x="6173997" y="1068285"/>
              <a:ext cx="497520" cy="471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0F1723F-68F4-4CC9-93C9-66BB29032B04}"/>
                  </a:ext>
                </a:extLst>
              </p:cNvPr>
              <p:cNvPicPr/>
              <p:nvPr/>
            </p:nvPicPr>
            <p:blipFill>
              <a:blip r:embed="rId1335"/>
              <a:stretch>
                <a:fillRect/>
              </a:stretch>
            </p:blipFill>
            <p:spPr>
              <a:xfrm>
                <a:off x="6169677" y="1063965"/>
                <a:ext cx="50616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063" name="Gruppieren 167062">
            <a:extLst>
              <a:ext uri="{FF2B5EF4-FFF2-40B4-BE49-F238E27FC236}">
                <a16:creationId xmlns:a16="http://schemas.microsoft.com/office/drawing/2014/main" id="{E7DA2BDC-205E-49F7-A7F0-BA57CDC4B3FB}"/>
              </a:ext>
            </a:extLst>
          </p:cNvPr>
          <p:cNvGrpSpPr/>
          <p:nvPr/>
        </p:nvGrpSpPr>
        <p:grpSpPr>
          <a:xfrm>
            <a:off x="2989797" y="1635645"/>
            <a:ext cx="871200" cy="190080"/>
            <a:chOff x="2989797" y="1635645"/>
            <a:chExt cx="8712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42346D8-CC08-4CB4-B123-0F2A24420648}"/>
                    </a:ext>
                  </a:extLst>
                </p14:cNvPr>
                <p14:cNvContentPartPr/>
                <p14:nvPr/>
              </p14:nvContentPartPr>
              <p14:xfrm>
                <a:off x="3191397" y="1825365"/>
                <a:ext cx="360" cy="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42346D8-CC08-4CB4-B123-0F2A24420648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3187077" y="1821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167059" name="Freihand 167058">
                  <a:extLst>
                    <a:ext uri="{FF2B5EF4-FFF2-40B4-BE49-F238E27FC236}">
                      <a16:creationId xmlns:a16="http://schemas.microsoft.com/office/drawing/2014/main" id="{6E9B8B58-BFEB-488D-B809-E4B76DD58DD2}"/>
                    </a:ext>
                  </a:extLst>
                </p14:cNvPr>
                <p14:cNvContentPartPr/>
                <p14:nvPr/>
              </p14:nvContentPartPr>
              <p14:xfrm>
                <a:off x="2989797" y="1635645"/>
                <a:ext cx="871200" cy="60480"/>
              </p14:xfrm>
            </p:contentPart>
          </mc:Choice>
          <mc:Fallback>
            <p:pic>
              <p:nvPicPr>
                <p:cNvPr id="167059" name="Freihand 167058">
                  <a:extLst>
                    <a:ext uri="{FF2B5EF4-FFF2-40B4-BE49-F238E27FC236}">
                      <a16:creationId xmlns:a16="http://schemas.microsoft.com/office/drawing/2014/main" id="{6E9B8B58-BFEB-488D-B809-E4B76DD58DD2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2985477" y="1631325"/>
                  <a:ext cx="8798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0">
            <p14:nvContentPartPr>
              <p14:cNvPr id="167089" name="Freihand 167088">
                <a:extLst>
                  <a:ext uri="{FF2B5EF4-FFF2-40B4-BE49-F238E27FC236}">
                    <a16:creationId xmlns:a16="http://schemas.microsoft.com/office/drawing/2014/main" id="{BB34F334-D1F6-4D2A-81B8-D2AA4F1B246E}"/>
                  </a:ext>
                </a:extLst>
              </p14:cNvPr>
              <p14:cNvContentPartPr/>
              <p14:nvPr/>
            </p14:nvContentPartPr>
            <p14:xfrm>
              <a:off x="5938917" y="1099965"/>
              <a:ext cx="219240" cy="435600"/>
            </p14:xfrm>
          </p:contentPart>
        </mc:Choice>
        <mc:Fallback>
          <p:pic>
            <p:nvPicPr>
              <p:cNvPr id="167089" name="Freihand 167088">
                <a:extLst>
                  <a:ext uri="{FF2B5EF4-FFF2-40B4-BE49-F238E27FC236}">
                    <a16:creationId xmlns:a16="http://schemas.microsoft.com/office/drawing/2014/main" id="{BB34F334-D1F6-4D2A-81B8-D2AA4F1B246E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5934597" y="1095645"/>
                <a:ext cx="2278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2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592BC905-8FA4-43C7-8F00-AE9B2A851B7B}"/>
                  </a:ext>
                </a:extLst>
              </p14:cNvPr>
              <p14:cNvContentPartPr/>
              <p14:nvPr/>
            </p14:nvContentPartPr>
            <p14:xfrm>
              <a:off x="6460917" y="2615565"/>
              <a:ext cx="1214280" cy="60840"/>
            </p14:xfrm>
          </p:contentPart>
        </mc:Choice>
        <mc:Fallback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592BC905-8FA4-43C7-8F00-AE9B2A851B7B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6456597" y="2611245"/>
                <a:ext cx="1222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4">
            <p14:nvContentPartPr>
              <p14:cNvPr id="167100" name="Freihand 167099">
                <a:extLst>
                  <a:ext uri="{FF2B5EF4-FFF2-40B4-BE49-F238E27FC236}">
                    <a16:creationId xmlns:a16="http://schemas.microsoft.com/office/drawing/2014/main" id="{F63ECB91-CB29-41CA-9209-CB2F2B36ADFC}"/>
                  </a:ext>
                </a:extLst>
              </p14:cNvPr>
              <p14:cNvContentPartPr/>
              <p14:nvPr/>
            </p14:nvContentPartPr>
            <p14:xfrm>
              <a:off x="8772837" y="2622405"/>
              <a:ext cx="2227320" cy="48600"/>
            </p14:xfrm>
          </p:contentPart>
        </mc:Choice>
        <mc:Fallback>
          <p:pic>
            <p:nvPicPr>
              <p:cNvPr id="167100" name="Freihand 167099">
                <a:extLst>
                  <a:ext uri="{FF2B5EF4-FFF2-40B4-BE49-F238E27FC236}">
                    <a16:creationId xmlns:a16="http://schemas.microsoft.com/office/drawing/2014/main" id="{F63ECB91-CB29-41CA-9209-CB2F2B36ADFC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8768517" y="2618085"/>
                <a:ext cx="2235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6">
            <p14:nvContentPartPr>
              <p14:cNvPr id="167115" name="Freihand 167114">
                <a:extLst>
                  <a:ext uri="{FF2B5EF4-FFF2-40B4-BE49-F238E27FC236}">
                    <a16:creationId xmlns:a16="http://schemas.microsoft.com/office/drawing/2014/main" id="{15C8AFC2-1C3E-4051-AD6F-91B0ECA4CFB3}"/>
                  </a:ext>
                </a:extLst>
              </p14:cNvPr>
              <p14:cNvContentPartPr/>
              <p14:nvPr/>
            </p14:nvContentPartPr>
            <p14:xfrm>
              <a:off x="5123517" y="2854245"/>
              <a:ext cx="646200" cy="360000"/>
            </p14:xfrm>
          </p:contentPart>
        </mc:Choice>
        <mc:Fallback>
          <p:pic>
            <p:nvPicPr>
              <p:cNvPr id="167115" name="Freihand 167114">
                <a:extLst>
                  <a:ext uri="{FF2B5EF4-FFF2-40B4-BE49-F238E27FC236}">
                    <a16:creationId xmlns:a16="http://schemas.microsoft.com/office/drawing/2014/main" id="{15C8AFC2-1C3E-4051-AD6F-91B0ECA4CFB3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5119197" y="2849925"/>
                <a:ext cx="6548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8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B257109B-C79C-44B3-B88C-8E19529D4511}"/>
                  </a:ext>
                </a:extLst>
              </p14:cNvPr>
              <p14:cNvContentPartPr/>
              <p14:nvPr/>
            </p14:nvContentPartPr>
            <p14:xfrm>
              <a:off x="516597" y="3109845"/>
              <a:ext cx="569520" cy="85680"/>
            </p14:xfrm>
          </p:contentPart>
        </mc:Choice>
        <mc:Fallback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B257109B-C79C-44B3-B88C-8E19529D4511}"/>
                  </a:ext>
                </a:extLst>
              </p:cNvPr>
              <p:cNvPicPr/>
              <p:nvPr/>
            </p:nvPicPr>
            <p:blipFill>
              <a:blip r:embed="rId1349"/>
              <a:stretch>
                <a:fillRect/>
              </a:stretch>
            </p:blipFill>
            <p:spPr>
              <a:xfrm>
                <a:off x="512277" y="3105525"/>
                <a:ext cx="5781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0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7084C6D0-5466-4787-B5F1-67EA920C6DBE}"/>
                  </a:ext>
                </a:extLst>
              </p14:cNvPr>
              <p14:cNvContentPartPr/>
              <p14:nvPr/>
            </p14:nvContentPartPr>
            <p14:xfrm>
              <a:off x="868677" y="2867925"/>
              <a:ext cx="232920" cy="306360"/>
            </p14:xfrm>
          </p:contentPart>
        </mc:Choice>
        <mc:Fallback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7084C6D0-5466-4787-B5F1-67EA920C6DBE}"/>
                  </a:ext>
                </a:extLst>
              </p:cNvPr>
              <p:cNvPicPr/>
              <p:nvPr/>
            </p:nvPicPr>
            <p:blipFill>
              <a:blip r:embed="rId1351"/>
              <a:stretch>
                <a:fillRect/>
              </a:stretch>
            </p:blipFill>
            <p:spPr>
              <a:xfrm>
                <a:off x="864357" y="2863605"/>
                <a:ext cx="2415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2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ECC6B44E-EB73-4D81-8053-38B1B2317A62}"/>
                  </a:ext>
                </a:extLst>
              </p14:cNvPr>
              <p14:cNvContentPartPr/>
              <p14:nvPr/>
            </p14:nvContentPartPr>
            <p14:xfrm>
              <a:off x="5726517" y="3095805"/>
              <a:ext cx="2306520" cy="54000"/>
            </p14:xfrm>
          </p:contentPart>
        </mc:Choice>
        <mc:Fallback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ECC6B44E-EB73-4D81-8053-38B1B2317A62}"/>
                  </a:ext>
                </a:extLst>
              </p:cNvPr>
              <p:cNvPicPr/>
              <p:nvPr/>
            </p:nvPicPr>
            <p:blipFill>
              <a:blip r:embed="rId1353"/>
              <a:stretch>
                <a:fillRect/>
              </a:stretch>
            </p:blipFill>
            <p:spPr>
              <a:xfrm>
                <a:off x="5722197" y="3091485"/>
                <a:ext cx="2315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4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5FBB081C-3ECB-411C-98E4-2E3BD2A33CB0}"/>
                  </a:ext>
                </a:extLst>
              </p14:cNvPr>
              <p14:cNvContentPartPr/>
              <p14:nvPr/>
            </p14:nvContentPartPr>
            <p14:xfrm>
              <a:off x="590757" y="2778645"/>
              <a:ext cx="263160" cy="470520"/>
            </p14:xfrm>
          </p:contentPart>
        </mc:Choice>
        <mc:Fallback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5FBB081C-3ECB-411C-98E4-2E3BD2A33CB0}"/>
                  </a:ext>
                </a:extLst>
              </p:cNvPr>
              <p:cNvPicPr/>
              <p:nvPr/>
            </p:nvPicPr>
            <p:blipFill>
              <a:blip r:embed="rId1355"/>
              <a:stretch>
                <a:fillRect/>
              </a:stretch>
            </p:blipFill>
            <p:spPr>
              <a:xfrm>
                <a:off x="586437" y="2774325"/>
                <a:ext cx="27180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6">
            <p14:nvContentPartPr>
              <p14:cNvPr id="167142" name="Freihand 167141">
                <a:extLst>
                  <a:ext uri="{FF2B5EF4-FFF2-40B4-BE49-F238E27FC236}">
                    <a16:creationId xmlns:a16="http://schemas.microsoft.com/office/drawing/2014/main" id="{3CEA3E0A-72C7-43D0-9C92-9AA36AF2EAC6}"/>
                  </a:ext>
                </a:extLst>
              </p14:cNvPr>
              <p14:cNvContentPartPr/>
              <p14:nvPr/>
            </p14:nvContentPartPr>
            <p14:xfrm>
              <a:off x="5448237" y="5479365"/>
              <a:ext cx="1547640" cy="440640"/>
            </p14:xfrm>
          </p:contentPart>
        </mc:Choice>
        <mc:Fallback>
          <p:pic>
            <p:nvPicPr>
              <p:cNvPr id="167142" name="Freihand 167141">
                <a:extLst>
                  <a:ext uri="{FF2B5EF4-FFF2-40B4-BE49-F238E27FC236}">
                    <a16:creationId xmlns:a16="http://schemas.microsoft.com/office/drawing/2014/main" id="{3CEA3E0A-72C7-43D0-9C92-9AA36AF2EAC6}"/>
                  </a:ext>
                </a:extLst>
              </p:cNvPr>
              <p:cNvPicPr/>
              <p:nvPr/>
            </p:nvPicPr>
            <p:blipFill>
              <a:blip r:embed="rId1357"/>
              <a:stretch>
                <a:fillRect/>
              </a:stretch>
            </p:blipFill>
            <p:spPr>
              <a:xfrm>
                <a:off x="5443917" y="5475045"/>
                <a:ext cx="15562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8">
            <p14:nvContentPartPr>
              <p14:cNvPr id="167184" name="Freihand 167183">
                <a:extLst>
                  <a:ext uri="{FF2B5EF4-FFF2-40B4-BE49-F238E27FC236}">
                    <a16:creationId xmlns:a16="http://schemas.microsoft.com/office/drawing/2014/main" id="{497DAACA-212E-47F2-BD0F-8995D427D805}"/>
                  </a:ext>
                </a:extLst>
              </p14:cNvPr>
              <p14:cNvContentPartPr/>
              <p14:nvPr/>
            </p14:nvContentPartPr>
            <p14:xfrm>
              <a:off x="6099477" y="5441925"/>
              <a:ext cx="435600" cy="459720"/>
            </p14:xfrm>
          </p:contentPart>
        </mc:Choice>
        <mc:Fallback>
          <p:pic>
            <p:nvPicPr>
              <p:cNvPr id="167184" name="Freihand 167183">
                <a:extLst>
                  <a:ext uri="{FF2B5EF4-FFF2-40B4-BE49-F238E27FC236}">
                    <a16:creationId xmlns:a16="http://schemas.microsoft.com/office/drawing/2014/main" id="{497DAACA-212E-47F2-BD0F-8995D427D805}"/>
                  </a:ext>
                </a:extLst>
              </p:cNvPr>
              <p:cNvPicPr/>
              <p:nvPr/>
            </p:nvPicPr>
            <p:blipFill>
              <a:blip r:embed="rId1359"/>
              <a:stretch>
                <a:fillRect/>
              </a:stretch>
            </p:blipFill>
            <p:spPr>
              <a:xfrm>
                <a:off x="6095157" y="5437605"/>
                <a:ext cx="4442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0">
            <p14:nvContentPartPr>
              <p14:cNvPr id="167199" name="Freihand 167198">
                <a:extLst>
                  <a:ext uri="{FF2B5EF4-FFF2-40B4-BE49-F238E27FC236}">
                    <a16:creationId xmlns:a16="http://schemas.microsoft.com/office/drawing/2014/main" id="{EB450B18-4760-4963-9AE1-3022254549E0}"/>
                  </a:ext>
                </a:extLst>
              </p14:cNvPr>
              <p14:cNvContentPartPr/>
              <p14:nvPr/>
            </p14:nvContentPartPr>
            <p14:xfrm>
              <a:off x="6283077" y="5513925"/>
              <a:ext cx="215280" cy="339840"/>
            </p14:xfrm>
          </p:contentPart>
        </mc:Choice>
        <mc:Fallback>
          <p:pic>
            <p:nvPicPr>
              <p:cNvPr id="167199" name="Freihand 167198">
                <a:extLst>
                  <a:ext uri="{FF2B5EF4-FFF2-40B4-BE49-F238E27FC236}">
                    <a16:creationId xmlns:a16="http://schemas.microsoft.com/office/drawing/2014/main" id="{EB450B18-4760-4963-9AE1-3022254549E0}"/>
                  </a:ext>
                </a:extLst>
              </p:cNvPr>
              <p:cNvPicPr/>
              <p:nvPr/>
            </p:nvPicPr>
            <p:blipFill>
              <a:blip r:embed="rId1361"/>
              <a:stretch>
                <a:fillRect/>
              </a:stretch>
            </p:blipFill>
            <p:spPr>
              <a:xfrm>
                <a:off x="6278757" y="5509605"/>
                <a:ext cx="22392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336" name="Gruppieren 167335">
            <a:extLst>
              <a:ext uri="{FF2B5EF4-FFF2-40B4-BE49-F238E27FC236}">
                <a16:creationId xmlns:a16="http://schemas.microsoft.com/office/drawing/2014/main" id="{7132969F-0504-47AF-8F16-ED804FFBB43A}"/>
              </a:ext>
            </a:extLst>
          </p:cNvPr>
          <p:cNvGrpSpPr/>
          <p:nvPr/>
        </p:nvGrpSpPr>
        <p:grpSpPr>
          <a:xfrm>
            <a:off x="5785197" y="5780685"/>
            <a:ext cx="2717280" cy="958680"/>
            <a:chOff x="5785197" y="5780685"/>
            <a:chExt cx="2717280" cy="9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67144" name="Freihand 167143">
                  <a:extLst>
                    <a:ext uri="{FF2B5EF4-FFF2-40B4-BE49-F238E27FC236}">
                      <a16:creationId xmlns:a16="http://schemas.microsoft.com/office/drawing/2014/main" id="{485B9B49-34EF-4A87-829E-129423741CE2}"/>
                    </a:ext>
                  </a:extLst>
                </p14:cNvPr>
                <p14:cNvContentPartPr/>
                <p14:nvPr/>
              </p14:nvContentPartPr>
              <p14:xfrm>
                <a:off x="5785197" y="5804085"/>
                <a:ext cx="339840" cy="59760"/>
              </p14:xfrm>
            </p:contentPart>
          </mc:Choice>
          <mc:Fallback>
            <p:pic>
              <p:nvPicPr>
                <p:cNvPr id="167144" name="Freihand 167143">
                  <a:extLst>
                    <a:ext uri="{FF2B5EF4-FFF2-40B4-BE49-F238E27FC236}">
                      <a16:creationId xmlns:a16="http://schemas.microsoft.com/office/drawing/2014/main" id="{485B9B49-34EF-4A87-829E-129423741CE2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5780877" y="5799765"/>
                  <a:ext cx="348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67146" name="Freihand 167145">
                  <a:extLst>
                    <a:ext uri="{FF2B5EF4-FFF2-40B4-BE49-F238E27FC236}">
                      <a16:creationId xmlns:a16="http://schemas.microsoft.com/office/drawing/2014/main" id="{49BF2762-7A44-454D-BE86-267BCD5158DC}"/>
                    </a:ext>
                  </a:extLst>
                </p14:cNvPr>
                <p14:cNvContentPartPr/>
                <p14:nvPr/>
              </p14:nvContentPartPr>
              <p14:xfrm>
                <a:off x="6496197" y="5799045"/>
                <a:ext cx="216360" cy="49680"/>
              </p14:xfrm>
            </p:contentPart>
          </mc:Choice>
          <mc:Fallback>
            <p:pic>
              <p:nvPicPr>
                <p:cNvPr id="167146" name="Freihand 167145">
                  <a:extLst>
                    <a:ext uri="{FF2B5EF4-FFF2-40B4-BE49-F238E27FC236}">
                      <a16:creationId xmlns:a16="http://schemas.microsoft.com/office/drawing/2014/main" id="{49BF2762-7A44-454D-BE86-267BCD5158DC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6491877" y="5794725"/>
                  <a:ext cx="225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67151" name="Freihand 167150">
                  <a:extLst>
                    <a:ext uri="{FF2B5EF4-FFF2-40B4-BE49-F238E27FC236}">
                      <a16:creationId xmlns:a16="http://schemas.microsoft.com/office/drawing/2014/main" id="{907E2302-96CF-4D56-AF4C-374A5D305FD8}"/>
                    </a:ext>
                  </a:extLst>
                </p14:cNvPr>
                <p14:cNvContentPartPr/>
                <p14:nvPr/>
              </p14:nvContentPartPr>
              <p14:xfrm>
                <a:off x="6776277" y="5780685"/>
                <a:ext cx="279720" cy="53640"/>
              </p14:xfrm>
            </p:contentPart>
          </mc:Choice>
          <mc:Fallback>
            <p:pic>
              <p:nvPicPr>
                <p:cNvPr id="167151" name="Freihand 167150">
                  <a:extLst>
                    <a:ext uri="{FF2B5EF4-FFF2-40B4-BE49-F238E27FC236}">
                      <a16:creationId xmlns:a16="http://schemas.microsoft.com/office/drawing/2014/main" id="{907E2302-96CF-4D56-AF4C-374A5D305FD8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6771957" y="5776365"/>
                  <a:ext cx="288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67211" name="Freihand 167210">
                  <a:extLst>
                    <a:ext uri="{FF2B5EF4-FFF2-40B4-BE49-F238E27FC236}">
                      <a16:creationId xmlns:a16="http://schemas.microsoft.com/office/drawing/2014/main" id="{155ED56D-2504-4E57-A643-90831D30C35B}"/>
                    </a:ext>
                  </a:extLst>
                </p14:cNvPr>
                <p14:cNvContentPartPr/>
                <p14:nvPr/>
              </p14:nvContentPartPr>
              <p14:xfrm>
                <a:off x="6409797" y="5855205"/>
                <a:ext cx="1283400" cy="709920"/>
              </p14:xfrm>
            </p:contentPart>
          </mc:Choice>
          <mc:Fallback>
            <p:pic>
              <p:nvPicPr>
                <p:cNvPr id="167211" name="Freihand 167210">
                  <a:extLst>
                    <a:ext uri="{FF2B5EF4-FFF2-40B4-BE49-F238E27FC236}">
                      <a16:creationId xmlns:a16="http://schemas.microsoft.com/office/drawing/2014/main" id="{155ED56D-2504-4E57-A643-90831D30C35B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6405477" y="5850885"/>
                  <a:ext cx="129204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67222" name="Freihand 167221">
                  <a:extLst>
                    <a:ext uri="{FF2B5EF4-FFF2-40B4-BE49-F238E27FC236}">
                      <a16:creationId xmlns:a16="http://schemas.microsoft.com/office/drawing/2014/main" id="{0B3EB28E-1560-43DB-B11E-0F61AC302923}"/>
                    </a:ext>
                  </a:extLst>
                </p14:cNvPr>
                <p14:cNvContentPartPr/>
                <p14:nvPr/>
              </p14:nvContentPartPr>
              <p14:xfrm>
                <a:off x="7221237" y="6427245"/>
                <a:ext cx="593640" cy="214920"/>
              </p14:xfrm>
            </p:contentPart>
          </mc:Choice>
          <mc:Fallback>
            <p:pic>
              <p:nvPicPr>
                <p:cNvPr id="167222" name="Freihand 167221">
                  <a:extLst>
                    <a:ext uri="{FF2B5EF4-FFF2-40B4-BE49-F238E27FC236}">
                      <a16:creationId xmlns:a16="http://schemas.microsoft.com/office/drawing/2014/main" id="{0B3EB28E-1560-43DB-B11E-0F61AC302923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7216917" y="6422925"/>
                  <a:ext cx="602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DE44DF21-4858-4CFF-A158-BE6977D14B2A}"/>
                    </a:ext>
                  </a:extLst>
                </p14:cNvPr>
                <p14:cNvContentPartPr/>
                <p14:nvPr/>
              </p14:nvContentPartPr>
              <p14:xfrm>
                <a:off x="7778517" y="6488085"/>
                <a:ext cx="275400" cy="174960"/>
              </p14:xfrm>
            </p:contentPart>
          </mc:Choice>
          <mc:Fallback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DE44DF21-4858-4CFF-A158-BE6977D14B2A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7774197" y="6483765"/>
                  <a:ext cx="284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57471D74-7754-4AC7-9F7C-C0EC860A38FA}"/>
                    </a:ext>
                  </a:extLst>
                </p14:cNvPr>
                <p14:cNvContentPartPr/>
                <p14:nvPr/>
              </p14:nvContentPartPr>
              <p14:xfrm>
                <a:off x="8075157" y="6462885"/>
                <a:ext cx="198720" cy="65160"/>
              </p14:xfrm>
            </p:contentPart>
          </mc:Choice>
          <mc:Fallback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57471D74-7754-4AC7-9F7C-C0EC860A38FA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8070837" y="6458565"/>
                  <a:ext cx="207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67242" name="Freihand 167241">
                  <a:extLst>
                    <a:ext uri="{FF2B5EF4-FFF2-40B4-BE49-F238E27FC236}">
                      <a16:creationId xmlns:a16="http://schemas.microsoft.com/office/drawing/2014/main" id="{0EE2B08B-CC9F-4BA7-BED7-59674952A157}"/>
                    </a:ext>
                  </a:extLst>
                </p14:cNvPr>
                <p14:cNvContentPartPr/>
                <p14:nvPr/>
              </p14:nvContentPartPr>
              <p14:xfrm>
                <a:off x="8293317" y="6433005"/>
                <a:ext cx="108720" cy="93600"/>
              </p14:xfrm>
            </p:contentPart>
          </mc:Choice>
          <mc:Fallback>
            <p:pic>
              <p:nvPicPr>
                <p:cNvPr id="167242" name="Freihand 167241">
                  <a:extLst>
                    <a:ext uri="{FF2B5EF4-FFF2-40B4-BE49-F238E27FC236}">
                      <a16:creationId xmlns:a16="http://schemas.microsoft.com/office/drawing/2014/main" id="{0EE2B08B-CC9F-4BA7-BED7-59674952A157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8288997" y="6428685"/>
                  <a:ext cx="117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67287" name="Freihand 167286">
                  <a:extLst>
                    <a:ext uri="{FF2B5EF4-FFF2-40B4-BE49-F238E27FC236}">
                      <a16:creationId xmlns:a16="http://schemas.microsoft.com/office/drawing/2014/main" id="{E554270D-A57A-4EDD-8BAD-045C2DDC389A}"/>
                    </a:ext>
                  </a:extLst>
                </p14:cNvPr>
                <p14:cNvContentPartPr/>
                <p14:nvPr/>
              </p14:nvContentPartPr>
              <p14:xfrm>
                <a:off x="7843317" y="6650085"/>
                <a:ext cx="132480" cy="89280"/>
              </p14:xfrm>
            </p:contentPart>
          </mc:Choice>
          <mc:Fallback>
            <p:pic>
              <p:nvPicPr>
                <p:cNvPr id="167287" name="Freihand 167286">
                  <a:extLst>
                    <a:ext uri="{FF2B5EF4-FFF2-40B4-BE49-F238E27FC236}">
                      <a16:creationId xmlns:a16="http://schemas.microsoft.com/office/drawing/2014/main" id="{E554270D-A57A-4EDD-8BAD-045C2DDC389A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7838997" y="6645765"/>
                  <a:ext cx="14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67296" name="Freihand 167295">
                  <a:extLst>
                    <a:ext uri="{FF2B5EF4-FFF2-40B4-BE49-F238E27FC236}">
                      <a16:creationId xmlns:a16="http://schemas.microsoft.com/office/drawing/2014/main" id="{0FBF328D-4C01-46F7-B8C2-00C1CF0D3F35}"/>
                    </a:ext>
                  </a:extLst>
                </p14:cNvPr>
                <p14:cNvContentPartPr/>
                <p14:nvPr/>
              </p14:nvContentPartPr>
              <p14:xfrm>
                <a:off x="7935117" y="6655845"/>
                <a:ext cx="219600" cy="69840"/>
              </p14:xfrm>
            </p:contentPart>
          </mc:Choice>
          <mc:Fallback>
            <p:pic>
              <p:nvPicPr>
                <p:cNvPr id="167296" name="Freihand 167295">
                  <a:extLst>
                    <a:ext uri="{FF2B5EF4-FFF2-40B4-BE49-F238E27FC236}">
                      <a16:creationId xmlns:a16="http://schemas.microsoft.com/office/drawing/2014/main" id="{0FBF328D-4C01-46F7-B8C2-00C1CF0D3F35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7930797" y="6651525"/>
                  <a:ext cx="228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67297" name="Freihand 167296">
                  <a:extLst>
                    <a:ext uri="{FF2B5EF4-FFF2-40B4-BE49-F238E27FC236}">
                      <a16:creationId xmlns:a16="http://schemas.microsoft.com/office/drawing/2014/main" id="{B0D61A9F-5EAF-4C7B-ACC3-7BEB59E6BCC7}"/>
                    </a:ext>
                  </a:extLst>
                </p14:cNvPr>
                <p14:cNvContentPartPr/>
                <p14:nvPr/>
              </p14:nvContentPartPr>
              <p14:xfrm>
                <a:off x="8153637" y="6609405"/>
                <a:ext cx="24480" cy="26280"/>
              </p14:xfrm>
            </p:contentPart>
          </mc:Choice>
          <mc:Fallback>
            <p:pic>
              <p:nvPicPr>
                <p:cNvPr id="167297" name="Freihand 167296">
                  <a:extLst>
                    <a:ext uri="{FF2B5EF4-FFF2-40B4-BE49-F238E27FC236}">
                      <a16:creationId xmlns:a16="http://schemas.microsoft.com/office/drawing/2014/main" id="{B0D61A9F-5EAF-4C7B-ACC3-7BEB59E6BCC7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8149317" y="6605085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67299" name="Freihand 167298">
                  <a:extLst>
                    <a:ext uri="{FF2B5EF4-FFF2-40B4-BE49-F238E27FC236}">
                      <a16:creationId xmlns:a16="http://schemas.microsoft.com/office/drawing/2014/main" id="{E6AC3D35-8725-4441-A925-60B2ABF874D6}"/>
                    </a:ext>
                  </a:extLst>
                </p14:cNvPr>
                <p14:cNvContentPartPr/>
                <p14:nvPr/>
              </p14:nvContentPartPr>
              <p14:xfrm>
                <a:off x="8194677" y="6590685"/>
                <a:ext cx="154440" cy="122760"/>
              </p14:xfrm>
            </p:contentPart>
          </mc:Choice>
          <mc:Fallback>
            <p:pic>
              <p:nvPicPr>
                <p:cNvPr id="167299" name="Freihand 167298">
                  <a:extLst>
                    <a:ext uri="{FF2B5EF4-FFF2-40B4-BE49-F238E27FC236}">
                      <a16:creationId xmlns:a16="http://schemas.microsoft.com/office/drawing/2014/main" id="{E6AC3D35-8725-4441-A925-60B2ABF874D6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8190357" y="6586365"/>
                  <a:ext cx="163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67301" name="Freihand 167300">
                  <a:extLst>
                    <a:ext uri="{FF2B5EF4-FFF2-40B4-BE49-F238E27FC236}">
                      <a16:creationId xmlns:a16="http://schemas.microsoft.com/office/drawing/2014/main" id="{F389C302-3C11-4982-97DC-E264A85DEB3E}"/>
                    </a:ext>
                  </a:extLst>
                </p14:cNvPr>
                <p14:cNvContentPartPr/>
                <p14:nvPr/>
              </p14:nvContentPartPr>
              <p14:xfrm>
                <a:off x="8346597" y="6578445"/>
                <a:ext cx="55080" cy="99000"/>
              </p14:xfrm>
            </p:contentPart>
          </mc:Choice>
          <mc:Fallback>
            <p:pic>
              <p:nvPicPr>
                <p:cNvPr id="167301" name="Freihand 167300">
                  <a:extLst>
                    <a:ext uri="{FF2B5EF4-FFF2-40B4-BE49-F238E27FC236}">
                      <a16:creationId xmlns:a16="http://schemas.microsoft.com/office/drawing/2014/main" id="{F389C302-3C11-4982-97DC-E264A85DEB3E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8342277" y="6574125"/>
                  <a:ext cx="6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67303" name="Freihand 167302">
                  <a:extLst>
                    <a:ext uri="{FF2B5EF4-FFF2-40B4-BE49-F238E27FC236}">
                      <a16:creationId xmlns:a16="http://schemas.microsoft.com/office/drawing/2014/main" id="{E1515422-D1CB-45DD-A862-4DF9C479FC2A}"/>
                    </a:ext>
                  </a:extLst>
                </p14:cNvPr>
                <p14:cNvContentPartPr/>
                <p14:nvPr/>
              </p14:nvContentPartPr>
              <p14:xfrm>
                <a:off x="8419677" y="6620205"/>
                <a:ext cx="82800" cy="105480"/>
              </p14:xfrm>
            </p:contentPart>
          </mc:Choice>
          <mc:Fallback>
            <p:pic>
              <p:nvPicPr>
                <p:cNvPr id="167303" name="Freihand 167302">
                  <a:extLst>
                    <a:ext uri="{FF2B5EF4-FFF2-40B4-BE49-F238E27FC236}">
                      <a16:creationId xmlns:a16="http://schemas.microsoft.com/office/drawing/2014/main" id="{E1515422-D1CB-45DD-A862-4DF9C479FC2A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8415357" y="6615885"/>
                  <a:ext cx="9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67333" name="Freihand 167332">
                  <a:extLst>
                    <a:ext uri="{FF2B5EF4-FFF2-40B4-BE49-F238E27FC236}">
                      <a16:creationId xmlns:a16="http://schemas.microsoft.com/office/drawing/2014/main" id="{0A3B8A17-E37B-4862-B19A-ADF15BEA4A33}"/>
                    </a:ext>
                  </a:extLst>
                </p14:cNvPr>
                <p14:cNvContentPartPr/>
                <p14:nvPr/>
              </p14:nvContentPartPr>
              <p14:xfrm>
                <a:off x="7063557" y="6283605"/>
                <a:ext cx="1417680" cy="423720"/>
              </p14:xfrm>
            </p:contentPart>
          </mc:Choice>
          <mc:Fallback>
            <p:pic>
              <p:nvPicPr>
                <p:cNvPr id="167333" name="Freihand 167332">
                  <a:extLst>
                    <a:ext uri="{FF2B5EF4-FFF2-40B4-BE49-F238E27FC236}">
                      <a16:creationId xmlns:a16="http://schemas.microsoft.com/office/drawing/2014/main" id="{0A3B8A17-E37B-4862-B19A-ADF15BEA4A33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7059237" y="6279285"/>
                  <a:ext cx="142632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360" name="Gruppieren 167359">
            <a:extLst>
              <a:ext uri="{FF2B5EF4-FFF2-40B4-BE49-F238E27FC236}">
                <a16:creationId xmlns:a16="http://schemas.microsoft.com/office/drawing/2014/main" id="{8E2EF215-D5A0-45E4-BB8B-C07D46E984C8}"/>
              </a:ext>
            </a:extLst>
          </p:cNvPr>
          <p:cNvGrpSpPr/>
          <p:nvPr/>
        </p:nvGrpSpPr>
        <p:grpSpPr>
          <a:xfrm>
            <a:off x="5084637" y="5353365"/>
            <a:ext cx="650880" cy="657720"/>
            <a:chOff x="5084637" y="5353365"/>
            <a:chExt cx="650880" cy="65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67310" name="Freihand 167309">
                  <a:extLst>
                    <a:ext uri="{FF2B5EF4-FFF2-40B4-BE49-F238E27FC236}">
                      <a16:creationId xmlns:a16="http://schemas.microsoft.com/office/drawing/2014/main" id="{9ECC934D-EB11-4A3F-839F-1A36C398BD61}"/>
                    </a:ext>
                  </a:extLst>
                </p14:cNvPr>
                <p14:cNvContentPartPr/>
                <p14:nvPr/>
              </p14:nvContentPartPr>
              <p14:xfrm>
                <a:off x="5243397" y="5520045"/>
                <a:ext cx="16200" cy="18000"/>
              </p14:xfrm>
            </p:contentPart>
          </mc:Choice>
          <mc:Fallback>
            <p:pic>
              <p:nvPicPr>
                <p:cNvPr id="167310" name="Freihand 167309">
                  <a:extLst>
                    <a:ext uri="{FF2B5EF4-FFF2-40B4-BE49-F238E27FC236}">
                      <a16:creationId xmlns:a16="http://schemas.microsoft.com/office/drawing/2014/main" id="{9ECC934D-EB11-4A3F-839F-1A36C398BD61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5239077" y="5515725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67312" name="Freihand 167311">
                  <a:extLst>
                    <a:ext uri="{FF2B5EF4-FFF2-40B4-BE49-F238E27FC236}">
                      <a16:creationId xmlns:a16="http://schemas.microsoft.com/office/drawing/2014/main" id="{8E1D55E6-5C6D-46D3-B26C-8AF378DAAB95}"/>
                    </a:ext>
                  </a:extLst>
                </p14:cNvPr>
                <p14:cNvContentPartPr/>
                <p14:nvPr/>
              </p14:nvContentPartPr>
              <p14:xfrm>
                <a:off x="5084637" y="5353365"/>
                <a:ext cx="650880" cy="657720"/>
              </p14:xfrm>
            </p:contentPart>
          </mc:Choice>
          <mc:Fallback>
            <p:pic>
              <p:nvPicPr>
                <p:cNvPr id="167312" name="Freihand 167311">
                  <a:extLst>
                    <a:ext uri="{FF2B5EF4-FFF2-40B4-BE49-F238E27FC236}">
                      <a16:creationId xmlns:a16="http://schemas.microsoft.com/office/drawing/2014/main" id="{8E1D55E6-5C6D-46D3-B26C-8AF378DAAB9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5080317" y="5349045"/>
                  <a:ext cx="6595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167346" name="Freihand 167345">
                  <a:extLst>
                    <a:ext uri="{FF2B5EF4-FFF2-40B4-BE49-F238E27FC236}">
                      <a16:creationId xmlns:a16="http://schemas.microsoft.com/office/drawing/2014/main" id="{AFAC84E6-974D-4C04-BAB1-A7A1F3E0543C}"/>
                    </a:ext>
                  </a:extLst>
                </p14:cNvPr>
                <p14:cNvContentPartPr/>
                <p14:nvPr/>
              </p14:nvContentPartPr>
              <p14:xfrm>
                <a:off x="5086077" y="5391525"/>
                <a:ext cx="644400" cy="574920"/>
              </p14:xfrm>
            </p:contentPart>
          </mc:Choice>
          <mc:Fallback>
            <p:pic>
              <p:nvPicPr>
                <p:cNvPr id="167346" name="Freihand 167345">
                  <a:extLst>
                    <a:ext uri="{FF2B5EF4-FFF2-40B4-BE49-F238E27FC236}">
                      <a16:creationId xmlns:a16="http://schemas.microsoft.com/office/drawing/2014/main" id="{AFAC84E6-974D-4C04-BAB1-A7A1F3E0543C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5081757" y="5387205"/>
                  <a:ext cx="6530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167347" name="Freihand 167346">
                  <a:extLst>
                    <a:ext uri="{FF2B5EF4-FFF2-40B4-BE49-F238E27FC236}">
                      <a16:creationId xmlns:a16="http://schemas.microsoft.com/office/drawing/2014/main" id="{4C987B4F-9B08-46CF-A257-038A8FA6B586}"/>
                    </a:ext>
                  </a:extLst>
                </p14:cNvPr>
                <p14:cNvContentPartPr/>
                <p14:nvPr/>
              </p14:nvContentPartPr>
              <p14:xfrm>
                <a:off x="5199837" y="5538765"/>
                <a:ext cx="35640" cy="167760"/>
              </p14:xfrm>
            </p:contentPart>
          </mc:Choice>
          <mc:Fallback>
            <p:pic>
              <p:nvPicPr>
                <p:cNvPr id="167347" name="Freihand 167346">
                  <a:extLst>
                    <a:ext uri="{FF2B5EF4-FFF2-40B4-BE49-F238E27FC236}">
                      <a16:creationId xmlns:a16="http://schemas.microsoft.com/office/drawing/2014/main" id="{4C987B4F-9B08-46CF-A257-038A8FA6B586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5195517" y="5534445"/>
                  <a:ext cx="44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167353" name="Freihand 167352">
                  <a:extLst>
                    <a:ext uri="{FF2B5EF4-FFF2-40B4-BE49-F238E27FC236}">
                      <a16:creationId xmlns:a16="http://schemas.microsoft.com/office/drawing/2014/main" id="{3C6C3A7B-DACD-437E-BD4A-A5960A45E93C}"/>
                    </a:ext>
                  </a:extLst>
                </p14:cNvPr>
                <p14:cNvContentPartPr/>
                <p14:nvPr/>
              </p14:nvContentPartPr>
              <p14:xfrm>
                <a:off x="5107677" y="5443005"/>
                <a:ext cx="338040" cy="55440"/>
              </p14:xfrm>
            </p:contentPart>
          </mc:Choice>
          <mc:Fallback>
            <p:pic>
              <p:nvPicPr>
                <p:cNvPr id="167353" name="Freihand 167352">
                  <a:extLst>
                    <a:ext uri="{FF2B5EF4-FFF2-40B4-BE49-F238E27FC236}">
                      <a16:creationId xmlns:a16="http://schemas.microsoft.com/office/drawing/2014/main" id="{3C6C3A7B-DACD-437E-BD4A-A5960A45E93C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5103357" y="5438685"/>
                  <a:ext cx="346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167356" name="Freihand 167355">
                  <a:extLst>
                    <a:ext uri="{FF2B5EF4-FFF2-40B4-BE49-F238E27FC236}">
                      <a16:creationId xmlns:a16="http://schemas.microsoft.com/office/drawing/2014/main" id="{6CB3AB85-CF2B-4CDC-80F9-83E4F33BB1B7}"/>
                    </a:ext>
                  </a:extLst>
                </p14:cNvPr>
                <p14:cNvContentPartPr/>
                <p14:nvPr/>
              </p14:nvContentPartPr>
              <p14:xfrm>
                <a:off x="5234757" y="5390445"/>
                <a:ext cx="491040" cy="579240"/>
              </p14:xfrm>
            </p:contentPart>
          </mc:Choice>
          <mc:Fallback>
            <p:pic>
              <p:nvPicPr>
                <p:cNvPr id="167356" name="Freihand 167355">
                  <a:extLst>
                    <a:ext uri="{FF2B5EF4-FFF2-40B4-BE49-F238E27FC236}">
                      <a16:creationId xmlns:a16="http://schemas.microsoft.com/office/drawing/2014/main" id="{6CB3AB85-CF2B-4CDC-80F9-83E4F33BB1B7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5230437" y="5386125"/>
                  <a:ext cx="499680" cy="58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In Germany the savings rate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is roughly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br>
              <a:rPr lang="en-US" sz="200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→</a:t>
            </a:r>
            <a:r>
              <a:rPr lang="en-US" sz="200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>
                <a:solidFill>
                  <a:prstClr val="black"/>
                </a:solidFill>
              </a:rPr>
              <a:t>Income Y is divided into consumption and savings (compare the circular flow!)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</a:t>
            </a:r>
            <a:r>
              <a:rPr lang="de-DE" sz="2000">
                <a:solidFill>
                  <a:prstClr val="black"/>
                </a:solidFill>
              </a:rPr>
              <a:t>: If we have1000 additional Euros, then 890 Euros are directly spent  for consumption (first derivative of the consumption function!)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What is then the consumption rate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BB17EA-07B1-4820-91E5-80E79579E517}"/>
                  </a:ext>
                </a:extLst>
              </p14:cNvPr>
              <p14:cNvContentPartPr/>
              <p14:nvPr/>
            </p14:nvContentPartPr>
            <p14:xfrm>
              <a:off x="4547601" y="641325"/>
              <a:ext cx="1247040" cy="545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BB17EA-07B1-4820-91E5-80E79579E5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281" y="637005"/>
                <a:ext cx="125568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6F8EBF3-8121-4D0E-B59D-4DAF27885C6D}"/>
                  </a:ext>
                </a:extLst>
              </p14:cNvPr>
              <p14:cNvContentPartPr/>
              <p14:nvPr/>
            </p14:nvContentPartPr>
            <p14:xfrm>
              <a:off x="3145401" y="3723285"/>
              <a:ext cx="2129400" cy="620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6F8EBF3-8121-4D0E-B59D-4DAF27885C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1081" y="3718965"/>
                <a:ext cx="21380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7575845-1228-4DBA-A0CC-7E610E747144}"/>
                  </a:ext>
                </a:extLst>
              </p14:cNvPr>
              <p14:cNvContentPartPr/>
              <p14:nvPr/>
            </p14:nvContentPartPr>
            <p14:xfrm>
              <a:off x="2683161" y="4843245"/>
              <a:ext cx="2024280" cy="118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7575845-1228-4DBA-A0CC-7E610E7471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8841" y="4838925"/>
                <a:ext cx="20329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Consumption</a:t>
            </a:r>
            <a:endParaRPr lang="de-DE" sz="2903" b="1" dirty="0"/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61001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Autonomous consumption</a:t>
            </a:r>
          </a:p>
          <a:p>
            <a:r>
              <a:rPr lang="de-DE" sz="1600">
                <a:solidFill>
                  <a:srgbClr val="000000"/>
                </a:solidFill>
              </a:rPr>
              <a:t>C</a:t>
            </a:r>
            <a:r>
              <a:rPr lang="de-DE" sz="1600" baseline="-2500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17532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188533" y="549060"/>
            <a:ext cx="222916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19882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+ 0,89€ Consumption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 corresponds to savings of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€ Income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F25D7FF-D077-4E02-9667-B9677C5E465C}"/>
              </a:ext>
            </a:extLst>
          </p:cNvPr>
          <p:cNvGrpSpPr/>
          <p:nvPr/>
        </p:nvGrpSpPr>
        <p:grpSpPr>
          <a:xfrm>
            <a:off x="8103597" y="446925"/>
            <a:ext cx="833400" cy="628200"/>
            <a:chOff x="8103597" y="446925"/>
            <a:chExt cx="83340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9095C34-B66C-4A81-A1F6-67C06E1C2563}"/>
                    </a:ext>
                  </a:extLst>
                </p14:cNvPr>
                <p14:cNvContentPartPr/>
                <p14:nvPr/>
              </p14:nvContentPartPr>
              <p14:xfrm>
                <a:off x="8130957" y="904845"/>
                <a:ext cx="806040" cy="52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9095C34-B66C-4A81-A1F6-67C06E1C25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6637" y="900525"/>
                  <a:ext cx="814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E206DE8-F0A6-4619-98CB-D4FA88733EBD}"/>
                    </a:ext>
                  </a:extLst>
                </p14:cNvPr>
                <p14:cNvContentPartPr/>
                <p14:nvPr/>
              </p14:nvContentPartPr>
              <p14:xfrm>
                <a:off x="8103597" y="446925"/>
                <a:ext cx="317160" cy="628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E206DE8-F0A6-4619-98CB-D4FA88733E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99277" y="442605"/>
                  <a:ext cx="32580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392C2CC-3B3A-4C1D-82DF-D14654397BAA}"/>
                  </a:ext>
                </a:extLst>
              </p14:cNvPr>
              <p14:cNvContentPartPr/>
              <p14:nvPr/>
            </p14:nvContentPartPr>
            <p14:xfrm>
              <a:off x="3363837" y="3425925"/>
              <a:ext cx="291960" cy="56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392C2CC-3B3A-4C1D-82DF-D14654397B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9517" y="3421605"/>
                <a:ext cx="3006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9D44AC5-832E-4CB9-BBB2-A010029F7EF8}"/>
              </a:ext>
            </a:extLst>
          </p:cNvPr>
          <p:cNvGrpSpPr/>
          <p:nvPr/>
        </p:nvGrpSpPr>
        <p:grpSpPr>
          <a:xfrm>
            <a:off x="9431997" y="861645"/>
            <a:ext cx="523800" cy="555480"/>
            <a:chOff x="9431997" y="861645"/>
            <a:chExt cx="5238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47E2A4A-1275-4C5B-A969-DC59CA28A465}"/>
                    </a:ext>
                  </a:extLst>
                </p14:cNvPr>
                <p14:cNvContentPartPr/>
                <p14:nvPr/>
              </p14:nvContentPartPr>
              <p14:xfrm>
                <a:off x="9645477" y="937605"/>
                <a:ext cx="14040" cy="156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47E2A4A-1275-4C5B-A969-DC59CA28A4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1157" y="933285"/>
                  <a:ext cx="2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7ACF8C4-2D9F-445C-8CE9-70E1244B90C7}"/>
                    </a:ext>
                  </a:extLst>
                </p14:cNvPr>
                <p14:cNvContentPartPr/>
                <p14:nvPr/>
              </p14:nvContentPartPr>
              <p14:xfrm>
                <a:off x="9543957" y="861645"/>
                <a:ext cx="181080" cy="104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7ACF8C4-2D9F-445C-8CE9-70E1244B90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39637" y="857325"/>
                  <a:ext cx="18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0D946C4-1B35-4962-B412-EE433177B953}"/>
                    </a:ext>
                  </a:extLst>
                </p14:cNvPr>
                <p14:cNvContentPartPr/>
                <p14:nvPr/>
              </p14:nvContentPartPr>
              <p14:xfrm>
                <a:off x="9431997" y="1198605"/>
                <a:ext cx="105840" cy="167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0D946C4-1B35-4962-B412-EE433177B9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7677" y="1194285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FD7E8D-1059-4995-80EB-6F0108C8D794}"/>
                    </a:ext>
                  </a:extLst>
                </p14:cNvPr>
                <p14:cNvContentPartPr/>
                <p14:nvPr/>
              </p14:nvContentPartPr>
              <p14:xfrm>
                <a:off x="9559077" y="1149285"/>
                <a:ext cx="24120" cy="186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FD7E8D-1059-4995-80EB-6F0108C8D7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4757" y="1144965"/>
                  <a:ext cx="3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3B448CA-B1CC-4754-B305-E768585A1216}"/>
                    </a:ext>
                  </a:extLst>
                </p14:cNvPr>
                <p14:cNvContentPartPr/>
                <p14:nvPr/>
              </p14:nvContentPartPr>
              <p14:xfrm>
                <a:off x="9606597" y="1234245"/>
                <a:ext cx="54000" cy="104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3B448CA-B1CC-4754-B305-E768585A12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02277" y="1229925"/>
                  <a:ext cx="62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D4A93DC-C345-4FF2-A283-A9C741B3F791}"/>
                    </a:ext>
                  </a:extLst>
                </p14:cNvPr>
                <p14:cNvContentPartPr/>
                <p14:nvPr/>
              </p14:nvContentPartPr>
              <p14:xfrm>
                <a:off x="9708837" y="1203645"/>
                <a:ext cx="99720" cy="213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D4A93DC-C345-4FF2-A283-A9C741B3F7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04517" y="1199325"/>
                  <a:ext cx="108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A89E31-D984-448B-9433-4C2C9EC65239}"/>
                    </a:ext>
                  </a:extLst>
                </p14:cNvPr>
                <p14:cNvContentPartPr/>
                <p14:nvPr/>
              </p14:nvContentPartPr>
              <p14:xfrm>
                <a:off x="9821877" y="1182405"/>
                <a:ext cx="133920" cy="128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A89E31-D984-448B-9433-4C2C9EC652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17557" y="1178085"/>
                  <a:ext cx="142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A9CF9B0-913C-407C-8DD1-CF7CA8641307}"/>
              </a:ext>
            </a:extLst>
          </p:cNvPr>
          <p:cNvGrpSpPr/>
          <p:nvPr/>
        </p:nvGrpSpPr>
        <p:grpSpPr>
          <a:xfrm>
            <a:off x="10064157" y="860925"/>
            <a:ext cx="1497240" cy="1021680"/>
            <a:chOff x="10064157" y="860925"/>
            <a:chExt cx="1497240" cy="10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4D53C11-A658-42D4-A31E-564766E9BF05}"/>
                    </a:ext>
                  </a:extLst>
                </p14:cNvPr>
                <p14:cNvContentPartPr/>
                <p14:nvPr/>
              </p14:nvContentPartPr>
              <p14:xfrm>
                <a:off x="10146237" y="1155045"/>
                <a:ext cx="90000" cy="92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4D53C11-A658-42D4-A31E-564766E9BF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41917" y="1150725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DCA273-0323-485C-96A3-4E436194D680}"/>
                    </a:ext>
                  </a:extLst>
                </p14:cNvPr>
                <p14:cNvContentPartPr/>
                <p14:nvPr/>
              </p14:nvContentPartPr>
              <p14:xfrm>
                <a:off x="10283397" y="1206885"/>
                <a:ext cx="65880" cy="184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DCA273-0323-485C-96A3-4E436194D6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79077" y="1202565"/>
                  <a:ext cx="7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AFE815-96C0-40F9-AE0F-1601C453F436}"/>
                    </a:ext>
                  </a:extLst>
                </p14:cNvPr>
                <p14:cNvContentPartPr/>
                <p14:nvPr/>
              </p14:nvContentPartPr>
              <p14:xfrm>
                <a:off x="10469517" y="1126965"/>
                <a:ext cx="160560" cy="72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AFE815-96C0-40F9-AE0F-1601C453F4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5197" y="1122645"/>
                  <a:ext cx="169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0E4F1D-274E-465C-90D7-95807A656440}"/>
                    </a:ext>
                  </a:extLst>
                </p14:cNvPr>
                <p14:cNvContentPartPr/>
                <p14:nvPr/>
              </p14:nvContentPartPr>
              <p14:xfrm>
                <a:off x="10681917" y="1074405"/>
                <a:ext cx="132120" cy="135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0E4F1D-274E-465C-90D7-95807A6564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77597" y="1070085"/>
                  <a:ext cx="140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775A58-2798-428B-A5BB-670BD0CC4D6E}"/>
                    </a:ext>
                  </a:extLst>
                </p14:cNvPr>
                <p14:cNvContentPartPr/>
                <p14:nvPr/>
              </p14:nvContentPartPr>
              <p14:xfrm>
                <a:off x="10064157" y="1025085"/>
                <a:ext cx="60480" cy="36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775A58-2798-428B-A5BB-670BD0CC4D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59837" y="1020765"/>
                  <a:ext cx="69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26DBCC7-57A5-4ED3-9436-0A94DF6B85F7}"/>
                    </a:ext>
                  </a:extLst>
                </p14:cNvPr>
                <p14:cNvContentPartPr/>
                <p14:nvPr/>
              </p14:nvContentPartPr>
              <p14:xfrm>
                <a:off x="10076757" y="860925"/>
                <a:ext cx="853920" cy="46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26DBCC7-57A5-4ED3-9436-0A94DF6B85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2437" y="856605"/>
                  <a:ext cx="8625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11FF3FB-82AA-48C9-BD52-BF687F860F94}"/>
                    </a:ext>
                  </a:extLst>
                </p14:cNvPr>
                <p14:cNvContentPartPr/>
                <p14:nvPr/>
              </p14:nvContentPartPr>
              <p14:xfrm>
                <a:off x="10169277" y="1375725"/>
                <a:ext cx="615960" cy="33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11FF3FB-82AA-48C9-BD52-BF687F860F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64957" y="1371405"/>
                  <a:ext cx="624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FC618ED-6715-4870-97DE-AA93F4473B89}"/>
                    </a:ext>
                  </a:extLst>
                </p14:cNvPr>
                <p14:cNvContentPartPr/>
                <p14:nvPr/>
              </p14:nvContentPartPr>
              <p14:xfrm>
                <a:off x="10618197" y="1524765"/>
                <a:ext cx="8280" cy="185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FC618ED-6715-4870-97DE-AA93F4473B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3877" y="1520445"/>
                  <a:ext cx="16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8A41507-1C75-4D50-A102-FA5B01BFD4D0}"/>
                    </a:ext>
                  </a:extLst>
                </p14:cNvPr>
                <p14:cNvContentPartPr/>
                <p14:nvPr/>
              </p14:nvContentPartPr>
              <p14:xfrm>
                <a:off x="10477077" y="1486605"/>
                <a:ext cx="20736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8A41507-1C75-4D50-A102-FA5B01BFD4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72757" y="1482285"/>
                  <a:ext cx="21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023232-6612-424A-BD3A-CAB97DDFF99D}"/>
                    </a:ext>
                  </a:extLst>
                </p14:cNvPr>
                <p14:cNvContentPartPr/>
                <p14:nvPr/>
              </p14:nvContentPartPr>
              <p14:xfrm>
                <a:off x="10699917" y="1701165"/>
                <a:ext cx="102600" cy="109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023232-6612-424A-BD3A-CAB97DDFF9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95597" y="1696845"/>
                  <a:ext cx="111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8A151D0-FE7E-44EC-BE0E-82AE69F06609}"/>
                    </a:ext>
                  </a:extLst>
                </p14:cNvPr>
                <p14:cNvContentPartPr/>
                <p14:nvPr/>
              </p14:nvContentPartPr>
              <p14:xfrm>
                <a:off x="10801077" y="1702245"/>
                <a:ext cx="83880" cy="95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8A151D0-FE7E-44EC-BE0E-82AE69F066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96757" y="1697925"/>
                  <a:ext cx="9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7FDD547-71A9-48AB-805C-858044C958E7}"/>
                    </a:ext>
                  </a:extLst>
                </p14:cNvPr>
                <p14:cNvContentPartPr/>
                <p14:nvPr/>
              </p14:nvContentPartPr>
              <p14:xfrm>
                <a:off x="10880997" y="1726005"/>
                <a:ext cx="65520" cy="61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7FDD547-71A9-48AB-805C-858044C958E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76677" y="1721685"/>
                  <a:ext cx="74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73032BE-7E38-4888-9FD6-ADD0C88A2BA6}"/>
                    </a:ext>
                  </a:extLst>
                </p14:cNvPr>
                <p14:cNvContentPartPr/>
                <p14:nvPr/>
              </p14:nvContentPartPr>
              <p14:xfrm>
                <a:off x="10946877" y="1722405"/>
                <a:ext cx="205920" cy="58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73032BE-7E38-4888-9FD6-ADD0C88A2B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42557" y="1718085"/>
                  <a:ext cx="214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67711E2-8161-4279-8CA4-801B1FB77C81}"/>
                    </a:ext>
                  </a:extLst>
                </p14:cNvPr>
                <p14:cNvContentPartPr/>
                <p14:nvPr/>
              </p14:nvContentPartPr>
              <p14:xfrm>
                <a:off x="11145237" y="1716285"/>
                <a:ext cx="111240" cy="166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67711E2-8161-4279-8CA4-801B1FB77C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40917" y="1711965"/>
                  <a:ext cx="119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55C7406-4822-43CF-A242-B96DD627ECC9}"/>
                    </a:ext>
                  </a:extLst>
                </p14:cNvPr>
                <p14:cNvContentPartPr/>
                <p14:nvPr/>
              </p14:nvContentPartPr>
              <p14:xfrm>
                <a:off x="11284197" y="1646805"/>
                <a:ext cx="116280" cy="13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55C7406-4822-43CF-A242-B96DD627EC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79877" y="1642485"/>
                  <a:ext cx="124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FE5812C-6F37-4E59-A7A5-A583D32815BA}"/>
                    </a:ext>
                  </a:extLst>
                </p14:cNvPr>
                <p14:cNvContentPartPr/>
                <p14:nvPr/>
              </p14:nvContentPartPr>
              <p14:xfrm>
                <a:off x="11397957" y="1665885"/>
                <a:ext cx="6480" cy="51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FE5812C-6F37-4E59-A7A5-A583D32815B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93637" y="1661565"/>
                  <a:ext cx="15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3F3DFB-D36D-48C9-8BAE-D5FC63C1BD3D}"/>
                    </a:ext>
                  </a:extLst>
                </p14:cNvPr>
                <p14:cNvContentPartPr/>
                <p14:nvPr/>
              </p14:nvContentPartPr>
              <p14:xfrm>
                <a:off x="11424237" y="1728885"/>
                <a:ext cx="137160" cy="32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3F3DFB-D36D-48C9-8BAE-D5FC63C1BD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9917" y="1724565"/>
                  <a:ext cx="1458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C4A9B06-07C9-4006-81FB-AE13FFA3B374}"/>
                  </a:ext>
                </a:extLst>
              </p14:cNvPr>
              <p14:cNvContentPartPr/>
              <p14:nvPr/>
            </p14:nvContentPartPr>
            <p14:xfrm>
              <a:off x="3357717" y="3436365"/>
              <a:ext cx="337320" cy="86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C4A9B06-07C9-4006-81FB-AE13FFA3B37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53397" y="3432045"/>
                <a:ext cx="34596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/>
              <a:t>Keynesian Cross</a:t>
            </a:r>
            <a:endParaRPr lang="de-DE" sz="2903" b="1" dirty="0"/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152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25961" y="1346970"/>
            <a:ext cx="1723549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Income(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Expenditure(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0A6C3A1-4EBB-409C-A572-83C38C96E658}"/>
              </a:ext>
            </a:extLst>
          </p:cNvPr>
          <p:cNvGrpSpPr/>
          <p:nvPr/>
        </p:nvGrpSpPr>
        <p:grpSpPr>
          <a:xfrm>
            <a:off x="8048157" y="219405"/>
            <a:ext cx="2655000" cy="338040"/>
            <a:chOff x="8048157" y="219405"/>
            <a:chExt cx="26550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AB863F5-7AA3-4044-B509-042E9D7EF655}"/>
                    </a:ext>
                  </a:extLst>
                </p14:cNvPr>
                <p14:cNvContentPartPr/>
                <p14:nvPr/>
              </p14:nvContentPartPr>
              <p14:xfrm>
                <a:off x="8048157" y="291405"/>
                <a:ext cx="90000" cy="123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AB863F5-7AA3-4044-B509-042E9D7EF6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3837" y="287085"/>
                  <a:ext cx="98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296BCDD-700F-4C98-8533-B348279F9384}"/>
                    </a:ext>
                  </a:extLst>
                </p14:cNvPr>
                <p14:cNvContentPartPr/>
                <p14:nvPr/>
              </p14:nvContentPartPr>
              <p14:xfrm>
                <a:off x="8083437" y="298965"/>
                <a:ext cx="100080" cy="258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296BCDD-700F-4C98-8533-B348279F93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79117" y="294645"/>
                  <a:ext cx="108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0AEE55E-527E-4B0E-A3C2-E3E2AC88E5EF}"/>
                    </a:ext>
                  </a:extLst>
                </p14:cNvPr>
                <p14:cNvContentPartPr/>
                <p14:nvPr/>
              </p14:nvContentPartPr>
              <p14:xfrm>
                <a:off x="8311317" y="219405"/>
                <a:ext cx="11160" cy="87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0AEE55E-527E-4B0E-A3C2-E3E2AC88E5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06997" y="215085"/>
                  <a:ext cx="1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C1BB614-8CC1-4AC1-B4FC-2C926AF1ACD8}"/>
                    </a:ext>
                  </a:extLst>
                </p14:cNvPr>
                <p14:cNvContentPartPr/>
                <p14:nvPr/>
              </p14:nvContentPartPr>
              <p14:xfrm>
                <a:off x="8200077" y="220125"/>
                <a:ext cx="168840" cy="86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C1BB614-8CC1-4AC1-B4FC-2C926AF1AC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95757" y="215805"/>
                  <a:ext cx="177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41DB15A-5B7C-4305-91AB-653A4E5E67CD}"/>
                    </a:ext>
                  </a:extLst>
                </p14:cNvPr>
                <p14:cNvContentPartPr/>
                <p14:nvPr/>
              </p14:nvContentPartPr>
              <p14:xfrm>
                <a:off x="8416797" y="357645"/>
                <a:ext cx="185400" cy="16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41DB15A-5B7C-4305-91AB-653A4E5E67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12477" y="353325"/>
                  <a:ext cx="194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D5713B-EA29-4160-A7A9-757FAD14DE91}"/>
                    </a:ext>
                  </a:extLst>
                </p14:cNvPr>
                <p14:cNvContentPartPr/>
                <p14:nvPr/>
              </p14:nvContentPartPr>
              <p14:xfrm>
                <a:off x="8442717" y="409125"/>
                <a:ext cx="173160" cy="11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D5713B-EA29-4160-A7A9-757FAD14DE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38397" y="404805"/>
                  <a:ext cx="181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CDB03F1-0284-4363-987E-0FD88B58CCDC}"/>
                    </a:ext>
                  </a:extLst>
                </p14:cNvPr>
                <p14:cNvContentPartPr/>
                <p14:nvPr/>
              </p14:nvContentPartPr>
              <p14:xfrm>
                <a:off x="8742957" y="301125"/>
                <a:ext cx="107280" cy="117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CDB03F1-0284-4363-987E-0FD88B58CC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38637" y="296805"/>
                  <a:ext cx="115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9D0EC9-559A-4EDA-A4E2-B57C8D0E7BDC}"/>
                    </a:ext>
                  </a:extLst>
                </p14:cNvPr>
                <p14:cNvContentPartPr/>
                <p14:nvPr/>
              </p14:nvContentPartPr>
              <p14:xfrm>
                <a:off x="8861757" y="395445"/>
                <a:ext cx="69840" cy="55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9D0EC9-559A-4EDA-A4E2-B57C8D0E7B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57437" y="391125"/>
                  <a:ext cx="78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3F456B-4F49-420E-9713-E252627B49A2}"/>
                    </a:ext>
                  </a:extLst>
                </p14:cNvPr>
                <p14:cNvContentPartPr/>
                <p14:nvPr/>
              </p14:nvContentPartPr>
              <p14:xfrm>
                <a:off x="9089637" y="342525"/>
                <a:ext cx="3960" cy="93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3F456B-4F49-420E-9713-E252627B49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85317" y="338205"/>
                  <a:ext cx="1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3AFAD81-6AB6-4E35-985C-8C9CBD33BEA6}"/>
                    </a:ext>
                  </a:extLst>
                </p14:cNvPr>
                <p14:cNvContentPartPr/>
                <p14:nvPr/>
              </p14:nvContentPartPr>
              <p14:xfrm>
                <a:off x="9026277" y="376365"/>
                <a:ext cx="115560" cy="12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3AFAD81-6AB6-4E35-985C-8C9CBD33BE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21957" y="372045"/>
                  <a:ext cx="124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26A55B2-2A08-444C-8943-FB8D35172D16}"/>
                    </a:ext>
                  </a:extLst>
                </p14:cNvPr>
                <p14:cNvContentPartPr/>
                <p14:nvPr/>
              </p14:nvContentPartPr>
              <p14:xfrm>
                <a:off x="9247317" y="327045"/>
                <a:ext cx="88920" cy="91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26A55B2-2A08-444C-8943-FB8D35172D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42997" y="322725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C62D4A-015E-4C8F-B321-F8CFC50A0DE9}"/>
                    </a:ext>
                  </a:extLst>
                </p14:cNvPr>
                <p14:cNvContentPartPr/>
                <p14:nvPr/>
              </p14:nvContentPartPr>
              <p14:xfrm>
                <a:off x="9348837" y="379245"/>
                <a:ext cx="65880" cy="116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C62D4A-015E-4C8F-B321-F8CFC50A0D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44517" y="374925"/>
                  <a:ext cx="74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BB4CA9E-5E08-4384-8803-BA68D49215C2}"/>
                    </a:ext>
                  </a:extLst>
                </p14:cNvPr>
                <p14:cNvContentPartPr/>
                <p14:nvPr/>
              </p14:nvContentPartPr>
              <p14:xfrm>
                <a:off x="9474837" y="363045"/>
                <a:ext cx="30240" cy="9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BB4CA9E-5E08-4384-8803-BA68D49215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0517" y="358725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F91FAA-137E-48BE-85DF-7A64933E9281}"/>
                    </a:ext>
                  </a:extLst>
                </p14:cNvPr>
                <p14:cNvContentPartPr/>
                <p14:nvPr/>
              </p14:nvContentPartPr>
              <p14:xfrm>
                <a:off x="9558717" y="337485"/>
                <a:ext cx="101520" cy="13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F91FAA-137E-48BE-85DF-7A64933E92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54397" y="333165"/>
                  <a:ext cx="110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D31B072-FCB9-41C3-A3A4-F3D7580F00A5}"/>
                    </a:ext>
                  </a:extLst>
                </p14:cNvPr>
                <p14:cNvContentPartPr/>
                <p14:nvPr/>
              </p14:nvContentPartPr>
              <p14:xfrm>
                <a:off x="9844197" y="322725"/>
                <a:ext cx="21600" cy="104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D31B072-FCB9-41C3-A3A4-F3D7580F00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39877" y="318405"/>
                  <a:ext cx="30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75C11D-6476-4C40-8A82-291761216CE3}"/>
                    </a:ext>
                  </a:extLst>
                </p14:cNvPr>
                <p14:cNvContentPartPr/>
                <p14:nvPr/>
              </p14:nvContentPartPr>
              <p14:xfrm>
                <a:off x="9789117" y="356925"/>
                <a:ext cx="139680" cy="1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75C11D-6476-4C40-8A82-291761216C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84797" y="352605"/>
                  <a:ext cx="14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19DFAB-F601-470C-BC6F-B27A0271B449}"/>
                    </a:ext>
                  </a:extLst>
                </p14:cNvPr>
                <p14:cNvContentPartPr/>
                <p14:nvPr/>
              </p14:nvContentPartPr>
              <p14:xfrm>
                <a:off x="10152357" y="279885"/>
                <a:ext cx="3960" cy="137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19DFAB-F601-470C-BC6F-B27A0271B4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48037" y="275565"/>
                  <a:ext cx="1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C1DE46-8EE2-4423-89D0-EBA067772855}"/>
                    </a:ext>
                  </a:extLst>
                </p14:cNvPr>
                <p14:cNvContentPartPr/>
                <p14:nvPr/>
              </p14:nvContentPartPr>
              <p14:xfrm>
                <a:off x="10062357" y="389325"/>
                <a:ext cx="156240" cy="39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C1DE46-8EE2-4423-89D0-EBA0677728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8037" y="385005"/>
                  <a:ext cx="16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38DCA5-040C-4661-A3EA-70FD6B558D73}"/>
                    </a:ext>
                  </a:extLst>
                </p14:cNvPr>
                <p14:cNvContentPartPr/>
                <p14:nvPr/>
              </p14:nvContentPartPr>
              <p14:xfrm>
                <a:off x="10041837" y="279885"/>
                <a:ext cx="169200" cy="19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38DCA5-040C-4661-A3EA-70FD6B558D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37517" y="275565"/>
                  <a:ext cx="177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4C62B97-36F6-45C3-9BF2-A0E9B5E3D05E}"/>
                    </a:ext>
                  </a:extLst>
                </p14:cNvPr>
                <p14:cNvContentPartPr/>
                <p14:nvPr/>
              </p14:nvContentPartPr>
              <p14:xfrm>
                <a:off x="10347117" y="279525"/>
                <a:ext cx="113760" cy="119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4C62B97-36F6-45C3-9BF2-A0E9B5E3D0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2797" y="275205"/>
                  <a:ext cx="12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B22FE34-7678-40B6-84D1-1E5C15BEAA68}"/>
                    </a:ext>
                  </a:extLst>
                </p14:cNvPr>
                <p14:cNvContentPartPr/>
                <p14:nvPr/>
              </p14:nvContentPartPr>
              <p14:xfrm>
                <a:off x="10567437" y="251805"/>
                <a:ext cx="135720" cy="186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B22FE34-7678-40B6-84D1-1E5C15BEAA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3117" y="247485"/>
                  <a:ext cx="1443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84620F8-ED11-4B1B-96E9-DFFD2B3B7D22}"/>
                  </a:ext>
                </a:extLst>
              </p14:cNvPr>
              <p14:cNvContentPartPr/>
              <p14:nvPr/>
            </p14:nvContentPartPr>
            <p14:xfrm>
              <a:off x="537477" y="2041725"/>
              <a:ext cx="1415520" cy="396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84620F8-ED11-4B1B-96E9-DFFD2B3B7D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3157" y="2037405"/>
                <a:ext cx="1424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785B9F1-F7FF-4E4E-97A9-625D2712F620}"/>
                  </a:ext>
                </a:extLst>
              </p14:cNvPr>
              <p14:cNvContentPartPr/>
              <p14:nvPr/>
            </p14:nvContentPartPr>
            <p14:xfrm>
              <a:off x="8739357" y="1997085"/>
              <a:ext cx="432000" cy="493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785B9F1-F7FF-4E4E-97A9-625D2712F62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35037" y="1992765"/>
                <a:ext cx="440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D6F75039-C2E4-4BE9-8338-B81D81683F39}"/>
                  </a:ext>
                </a:extLst>
              </p14:cNvPr>
              <p14:cNvContentPartPr/>
              <p14:nvPr/>
            </p14:nvContentPartPr>
            <p14:xfrm>
              <a:off x="490677" y="1884405"/>
              <a:ext cx="1403640" cy="1353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D6F75039-C2E4-4BE9-8338-B81D81683F3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6357" y="1880085"/>
                <a:ext cx="1412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663F3F19-95CB-40FC-8796-9B75A2CCBA91}"/>
                  </a:ext>
                </a:extLst>
              </p14:cNvPr>
              <p14:cNvContentPartPr/>
              <p14:nvPr/>
            </p14:nvContentPartPr>
            <p14:xfrm>
              <a:off x="5429517" y="5988045"/>
              <a:ext cx="1296000" cy="1310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663F3F19-95CB-40FC-8796-9B75A2CCBA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25197" y="5983725"/>
                <a:ext cx="1304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1D73098-4641-4F94-AC57-7D7BD66C3B7B}"/>
                  </a:ext>
                </a:extLst>
              </p14:cNvPr>
              <p14:cNvContentPartPr/>
              <p14:nvPr/>
            </p14:nvContentPartPr>
            <p14:xfrm>
              <a:off x="10645917" y="1326765"/>
              <a:ext cx="89280" cy="982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1D73098-4641-4F94-AC57-7D7BD66C3B7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41597" y="1322445"/>
                <a:ext cx="97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25203555-5FB5-448D-949B-5C349801F20F}"/>
                  </a:ext>
                </a:extLst>
              </p14:cNvPr>
              <p14:cNvContentPartPr/>
              <p14:nvPr/>
            </p14:nvContentPartPr>
            <p14:xfrm>
              <a:off x="5455077" y="5934765"/>
              <a:ext cx="1358640" cy="2005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25203555-5FB5-448D-949B-5C349801F20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50757" y="5930445"/>
                <a:ext cx="13672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CD14BDFD-4059-47DA-8E8F-78D64FD71982}"/>
                  </a:ext>
                </a:extLst>
              </p14:cNvPr>
              <p14:cNvContentPartPr/>
              <p14:nvPr/>
            </p14:nvContentPartPr>
            <p14:xfrm>
              <a:off x="10609557" y="2875485"/>
              <a:ext cx="1268640" cy="4316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CD14BDFD-4059-47DA-8E8F-78D64FD7198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05237" y="2871165"/>
                <a:ext cx="12772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2D7A6EBC-3BEA-4C6A-8A29-8C597BE1B0C5}"/>
                  </a:ext>
                </a:extLst>
              </p14:cNvPr>
              <p14:cNvContentPartPr/>
              <p14:nvPr/>
            </p14:nvContentPartPr>
            <p14:xfrm>
              <a:off x="2091237" y="5550645"/>
              <a:ext cx="42120" cy="363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2D7A6EBC-3BEA-4C6A-8A29-8C597BE1B0C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6917" y="5546325"/>
                <a:ext cx="50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42D7C32B-C26C-46A9-B6BC-CAE6D15816DB}"/>
                  </a:ext>
                </a:extLst>
              </p14:cNvPr>
              <p14:cNvContentPartPr/>
              <p14:nvPr/>
            </p14:nvContentPartPr>
            <p14:xfrm>
              <a:off x="2117157" y="5559645"/>
              <a:ext cx="33120" cy="3024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42D7C32B-C26C-46A9-B6BC-CAE6D15816D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12837" y="5555325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1E6FA71-42C3-4DF0-A2B2-7C29B4ED16FB}"/>
                  </a:ext>
                </a:extLst>
              </p14:cNvPr>
              <p14:cNvContentPartPr/>
              <p14:nvPr/>
            </p14:nvContentPartPr>
            <p14:xfrm>
              <a:off x="3854517" y="5804445"/>
              <a:ext cx="41400" cy="1317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1E6FA71-42C3-4DF0-A2B2-7C29B4ED16F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50197" y="5800125"/>
                <a:ext cx="50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05F3163-E02E-4D6B-9F2D-EABCE74EFF4F}"/>
                  </a:ext>
                </a:extLst>
              </p14:cNvPr>
              <p14:cNvContentPartPr/>
              <p14:nvPr/>
            </p14:nvContentPartPr>
            <p14:xfrm>
              <a:off x="3941277" y="5819205"/>
              <a:ext cx="90360" cy="961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05F3163-E02E-4D6B-9F2D-EABCE74EFF4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36957" y="5814885"/>
                <a:ext cx="990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701984AB-47AB-4A67-ADB2-C0D92F48C457}"/>
                  </a:ext>
                </a:extLst>
              </p14:cNvPr>
              <p14:cNvContentPartPr/>
              <p14:nvPr/>
            </p14:nvContentPartPr>
            <p14:xfrm>
              <a:off x="4078797" y="5832165"/>
              <a:ext cx="47880" cy="666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701984AB-47AB-4A67-ADB2-C0D92F48C45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74477" y="5827845"/>
                <a:ext cx="56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FFEEFC8-8EB2-4238-9A97-D0C4A0273299}"/>
                  </a:ext>
                </a:extLst>
              </p14:cNvPr>
              <p14:cNvContentPartPr/>
              <p14:nvPr/>
            </p14:nvContentPartPr>
            <p14:xfrm>
              <a:off x="4918677" y="5816685"/>
              <a:ext cx="68400" cy="2016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FFEEFC8-8EB2-4238-9A97-D0C4A027329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14357" y="5812365"/>
                <a:ext cx="770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DC882E2-D2C2-4667-B3EA-415DDDA5609F}"/>
                  </a:ext>
                </a:extLst>
              </p14:cNvPr>
              <p14:cNvContentPartPr/>
              <p14:nvPr/>
            </p14:nvContentPartPr>
            <p14:xfrm>
              <a:off x="5030997" y="5829645"/>
              <a:ext cx="70200" cy="1364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DC882E2-D2C2-4667-B3EA-415DDDA5609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26677" y="5825325"/>
                <a:ext cx="788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746028E-6F1F-4387-83F0-7162CCFCC88E}"/>
                  </a:ext>
                </a:extLst>
              </p14:cNvPr>
              <p14:cNvContentPartPr/>
              <p14:nvPr/>
            </p14:nvContentPartPr>
            <p14:xfrm>
              <a:off x="5123517" y="5825685"/>
              <a:ext cx="85680" cy="1454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746028E-6F1F-4387-83F0-7162CCFCC88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19197" y="5821365"/>
                <a:ext cx="94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7A82E22A-7227-4329-BD99-1C51BEB8094E}"/>
                  </a:ext>
                </a:extLst>
              </p14:cNvPr>
              <p14:cNvContentPartPr/>
              <p14:nvPr/>
            </p14:nvContentPartPr>
            <p14:xfrm>
              <a:off x="2899437" y="5805885"/>
              <a:ext cx="61560" cy="975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7A82E22A-7227-4329-BD99-1C51BEB8094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95117" y="5801565"/>
                <a:ext cx="70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5E79BF9E-B36C-4884-80FE-B0D66193281B}"/>
                  </a:ext>
                </a:extLst>
              </p14:cNvPr>
              <p14:cNvContentPartPr/>
              <p14:nvPr/>
            </p14:nvContentPartPr>
            <p14:xfrm>
              <a:off x="2958837" y="5864205"/>
              <a:ext cx="44640" cy="586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5E79BF9E-B36C-4884-80FE-B0D66193281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954517" y="5859885"/>
                <a:ext cx="532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7CED866-D413-44DF-A2D2-6BEB55237287}"/>
                  </a:ext>
                </a:extLst>
              </p14:cNvPr>
              <p14:cNvContentPartPr/>
              <p14:nvPr/>
            </p14:nvContentPartPr>
            <p14:xfrm>
              <a:off x="3021117" y="5845125"/>
              <a:ext cx="166680" cy="637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7CED866-D413-44DF-A2D2-6BEB552372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16797" y="5840805"/>
                <a:ext cx="175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051F0625-C40E-40C5-BFB6-B3A889E93325}"/>
                  </a:ext>
                </a:extLst>
              </p14:cNvPr>
              <p14:cNvContentPartPr/>
              <p14:nvPr/>
            </p14:nvContentPartPr>
            <p14:xfrm>
              <a:off x="5768277" y="748965"/>
              <a:ext cx="886320" cy="4737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051F0625-C40E-40C5-BFB6-B3A889E933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63957" y="744645"/>
                <a:ext cx="8949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C1439E6B-6947-47DF-B8FD-7C33E93C108E}"/>
                  </a:ext>
                </a:extLst>
              </p14:cNvPr>
              <p14:cNvContentPartPr/>
              <p14:nvPr/>
            </p14:nvContentPartPr>
            <p14:xfrm>
              <a:off x="6434997" y="2345205"/>
              <a:ext cx="430200" cy="13680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C1439E6B-6947-47DF-B8FD-7C33E93C108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30677" y="2340885"/>
                <a:ext cx="4388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61C75813-79E7-4358-8566-15B74D8E6FBA}"/>
              </a:ext>
            </a:extLst>
          </p:cNvPr>
          <p:cNvGrpSpPr/>
          <p:nvPr/>
        </p:nvGrpSpPr>
        <p:grpSpPr>
          <a:xfrm>
            <a:off x="486717" y="580845"/>
            <a:ext cx="11515680" cy="5123520"/>
            <a:chOff x="486717" y="580845"/>
            <a:chExt cx="11515680" cy="51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42D642-EB4B-434E-BA19-F0375A1584B3}"/>
                    </a:ext>
                  </a:extLst>
                </p14:cNvPr>
                <p14:cNvContentPartPr/>
                <p14:nvPr/>
              </p14:nvContentPartPr>
              <p14:xfrm>
                <a:off x="8147157" y="633765"/>
                <a:ext cx="9720" cy="130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42D642-EB4B-434E-BA19-F0375A1584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2837" y="629445"/>
                  <a:ext cx="18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E37CEB-5456-48ED-A7F4-4676E7591928}"/>
                    </a:ext>
                  </a:extLst>
                </p14:cNvPr>
                <p14:cNvContentPartPr/>
                <p14:nvPr/>
              </p14:nvContentPartPr>
              <p14:xfrm>
                <a:off x="8118357" y="607485"/>
                <a:ext cx="127080" cy="20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E37CEB-5456-48ED-A7F4-4676E759192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14037" y="603165"/>
                  <a:ext cx="13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DCD022-524D-491F-B00F-6EC6E8604D57}"/>
                    </a:ext>
                  </a:extLst>
                </p14:cNvPr>
                <p14:cNvContentPartPr/>
                <p14:nvPr/>
              </p14:nvContentPartPr>
              <p14:xfrm>
                <a:off x="8135637" y="646725"/>
                <a:ext cx="124200" cy="106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DCD022-524D-491F-B00F-6EC6E8604D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31317" y="642405"/>
                  <a:ext cx="132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36AFAE-1468-43E6-8A03-44C7D6E18D36}"/>
                    </a:ext>
                  </a:extLst>
                </p14:cNvPr>
                <p14:cNvContentPartPr/>
                <p14:nvPr/>
              </p14:nvContentPartPr>
              <p14:xfrm>
                <a:off x="8237877" y="676605"/>
                <a:ext cx="133200" cy="101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36AFAE-1468-43E6-8A03-44C7D6E18D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33557" y="672285"/>
                  <a:ext cx="141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AD80B39-6181-4D58-8136-055D61432D26}"/>
                    </a:ext>
                  </a:extLst>
                </p14:cNvPr>
                <p14:cNvContentPartPr/>
                <p14:nvPr/>
              </p14:nvContentPartPr>
              <p14:xfrm>
                <a:off x="8373957" y="706485"/>
                <a:ext cx="217080" cy="45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AD80B39-6181-4D58-8136-055D61432D2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9637" y="702165"/>
                  <a:ext cx="225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8A1F1A-8B97-4E98-990F-5409280A7D9A}"/>
                    </a:ext>
                  </a:extLst>
                </p14:cNvPr>
                <p14:cNvContentPartPr/>
                <p14:nvPr/>
              </p14:nvContentPartPr>
              <p14:xfrm>
                <a:off x="8598597" y="716205"/>
                <a:ext cx="90360" cy="13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8A1F1A-8B97-4E98-990F-5409280A7D9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94277" y="711885"/>
                  <a:ext cx="99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E5256F-7547-43AF-AEA2-D9DE24FD19B4}"/>
                    </a:ext>
                  </a:extLst>
                </p14:cNvPr>
                <p14:cNvContentPartPr/>
                <p14:nvPr/>
              </p14:nvContentPartPr>
              <p14:xfrm>
                <a:off x="8704797" y="657525"/>
                <a:ext cx="30240" cy="104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E5256F-7547-43AF-AEA2-D9DE24FD19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00477" y="653205"/>
                  <a:ext cx="38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A477F05-6BD8-4B8D-BFB3-ED147D36FB92}"/>
                    </a:ext>
                  </a:extLst>
                </p14:cNvPr>
                <p14:cNvContentPartPr/>
                <p14:nvPr/>
              </p14:nvContentPartPr>
              <p14:xfrm>
                <a:off x="8763117" y="697125"/>
                <a:ext cx="85680" cy="61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A477F05-6BD8-4B8D-BFB3-ED147D36FB9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58797" y="692805"/>
                  <a:ext cx="94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85DF870-6961-4479-B7D1-F8D1539A77EC}"/>
                    </a:ext>
                  </a:extLst>
                </p14:cNvPr>
                <p14:cNvContentPartPr/>
                <p14:nvPr/>
              </p14:nvContentPartPr>
              <p14:xfrm>
                <a:off x="9241917" y="693165"/>
                <a:ext cx="77040" cy="72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85DF870-6961-4479-B7D1-F8D1539A77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37597" y="688845"/>
                  <a:ext cx="85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61BAFBD-133B-4BD4-8D64-E753ED2C9D2F}"/>
                    </a:ext>
                  </a:extLst>
                </p14:cNvPr>
                <p14:cNvContentPartPr/>
                <p14:nvPr/>
              </p14:nvContentPartPr>
              <p14:xfrm>
                <a:off x="9324357" y="738885"/>
                <a:ext cx="71640" cy="56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61BAFBD-133B-4BD4-8D64-E753ED2C9D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20037" y="734565"/>
                  <a:ext cx="8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DC638F-7B8E-4A65-B379-AA6F7738BB9C}"/>
                    </a:ext>
                  </a:extLst>
                </p14:cNvPr>
                <p14:cNvContentPartPr/>
                <p14:nvPr/>
              </p14:nvContentPartPr>
              <p14:xfrm>
                <a:off x="9467997" y="716925"/>
                <a:ext cx="129240" cy="3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DC638F-7B8E-4A65-B379-AA6F7738B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63677" y="712605"/>
                  <a:ext cx="137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6204AF8-82F1-44D8-8EC5-2AC5DCFF0E7C}"/>
                    </a:ext>
                  </a:extLst>
                </p14:cNvPr>
                <p14:cNvContentPartPr/>
                <p14:nvPr/>
              </p14:nvContentPartPr>
              <p14:xfrm>
                <a:off x="9490677" y="742125"/>
                <a:ext cx="162720" cy="9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6204AF8-82F1-44D8-8EC5-2AC5DCFF0E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86357" y="737805"/>
                  <a:ext cx="171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45D175-6CB3-4D4E-BC08-F9052424760C}"/>
                    </a:ext>
                  </a:extLst>
                </p14:cNvPr>
                <p14:cNvContentPartPr/>
                <p14:nvPr/>
              </p14:nvContentPartPr>
              <p14:xfrm>
                <a:off x="9668157" y="653565"/>
                <a:ext cx="93240" cy="123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45D175-6CB3-4D4E-BC08-F905242476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63837" y="649245"/>
                  <a:ext cx="101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CA5BC92-CF55-4FD8-A667-738E916B32D2}"/>
                    </a:ext>
                  </a:extLst>
                </p14:cNvPr>
                <p14:cNvContentPartPr/>
                <p14:nvPr/>
              </p14:nvContentPartPr>
              <p14:xfrm>
                <a:off x="9716757" y="644565"/>
                <a:ext cx="89640" cy="22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CA5BC92-CF55-4FD8-A667-738E916B32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12437" y="640245"/>
                  <a:ext cx="98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F05A9D-0D02-4883-840D-D2F9FA13E4EB}"/>
                    </a:ext>
                  </a:extLst>
                </p14:cNvPr>
                <p14:cNvContentPartPr/>
                <p14:nvPr/>
              </p14:nvContentPartPr>
              <p14:xfrm>
                <a:off x="9822957" y="666885"/>
                <a:ext cx="107640" cy="81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F05A9D-0D02-4883-840D-D2F9FA13E4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18637" y="662565"/>
                  <a:ext cx="11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EA4179-B92B-4678-801D-CE74A87F80D7}"/>
                    </a:ext>
                  </a:extLst>
                </p14:cNvPr>
                <p14:cNvContentPartPr/>
                <p14:nvPr/>
              </p14:nvContentPartPr>
              <p14:xfrm>
                <a:off x="10321917" y="662205"/>
                <a:ext cx="14760" cy="11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EA4179-B92B-4678-801D-CE74A87F80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17597" y="657885"/>
                  <a:ext cx="2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83B0EE-AED7-4C8B-A2D6-04B40D6776E0}"/>
                    </a:ext>
                  </a:extLst>
                </p14:cNvPr>
                <p14:cNvContentPartPr/>
                <p14:nvPr/>
              </p14:nvContentPartPr>
              <p14:xfrm>
                <a:off x="10223997" y="750765"/>
                <a:ext cx="176760" cy="21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83B0EE-AED7-4C8B-A2D6-04B40D6776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19677" y="746445"/>
                  <a:ext cx="185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9028BF-6481-409B-B314-76D32324519F}"/>
                    </a:ext>
                  </a:extLst>
                </p14:cNvPr>
                <p14:cNvContentPartPr/>
                <p14:nvPr/>
              </p14:nvContentPartPr>
              <p14:xfrm>
                <a:off x="10242717" y="629085"/>
                <a:ext cx="181080" cy="22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9028BF-6481-409B-B314-76D32324519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38397" y="624765"/>
                  <a:ext cx="18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C0AB979-54C0-4B92-A842-3E6F07D8F220}"/>
                    </a:ext>
                  </a:extLst>
                </p14:cNvPr>
                <p14:cNvContentPartPr/>
                <p14:nvPr/>
              </p14:nvContentPartPr>
              <p14:xfrm>
                <a:off x="10490757" y="688485"/>
                <a:ext cx="171360" cy="8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C0AB979-54C0-4B92-A842-3E6F07D8F2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86437" y="684165"/>
                  <a:ext cx="180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CC5412-B357-4FC5-A973-7C1B458A6544}"/>
                    </a:ext>
                  </a:extLst>
                </p14:cNvPr>
                <p14:cNvContentPartPr/>
                <p14:nvPr/>
              </p14:nvContentPartPr>
              <p14:xfrm>
                <a:off x="10513077" y="720165"/>
                <a:ext cx="153000" cy="14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CC5412-B357-4FC5-A973-7C1B458A65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08757" y="715845"/>
                  <a:ext cx="16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6DE3BDE-E5C8-47FF-9338-B3102FBAAE84}"/>
                    </a:ext>
                  </a:extLst>
                </p14:cNvPr>
                <p14:cNvContentPartPr/>
                <p14:nvPr/>
              </p14:nvContentPartPr>
              <p14:xfrm>
                <a:off x="10747797" y="615405"/>
                <a:ext cx="100080" cy="135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6DE3BDE-E5C8-47FF-9338-B3102FBAAE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3477" y="611085"/>
                  <a:ext cx="108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5F4563C-2D28-4F0D-9CA4-2BBBB72CF67A}"/>
                    </a:ext>
                  </a:extLst>
                </p14:cNvPr>
                <p14:cNvContentPartPr/>
                <p14:nvPr/>
              </p14:nvContentPartPr>
              <p14:xfrm>
                <a:off x="10865877" y="621165"/>
                <a:ext cx="76320" cy="11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5F4563C-2D28-4F0D-9CA4-2BBBB72CF6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61557" y="616845"/>
                  <a:ext cx="84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5351CE-3DFF-49A5-84BB-53AC3C89E1F0}"/>
                    </a:ext>
                  </a:extLst>
                </p14:cNvPr>
                <p14:cNvContentPartPr/>
                <p14:nvPr/>
              </p14:nvContentPartPr>
              <p14:xfrm>
                <a:off x="10891797" y="614685"/>
                <a:ext cx="102600" cy="5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5351CE-3DFF-49A5-84BB-53AC3C89E1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87477" y="610365"/>
                  <a:ext cx="111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03829E-D138-43B1-9AC7-2BCA863E41EE}"/>
                    </a:ext>
                  </a:extLst>
                </p14:cNvPr>
                <p14:cNvContentPartPr/>
                <p14:nvPr/>
              </p14:nvContentPartPr>
              <p14:xfrm>
                <a:off x="10987917" y="610005"/>
                <a:ext cx="102600" cy="111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03829E-D138-43B1-9AC7-2BCA863E41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83597" y="605685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7C8DE6-7B52-434C-BFDC-6BE811A0B09C}"/>
                    </a:ext>
                  </a:extLst>
                </p14:cNvPr>
                <p14:cNvContentPartPr/>
                <p14:nvPr/>
              </p14:nvContentPartPr>
              <p14:xfrm>
                <a:off x="11328477" y="618285"/>
                <a:ext cx="124200" cy="137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7C8DE6-7B52-434C-BFDC-6BE811A0B0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24157" y="613965"/>
                  <a:ext cx="132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0DC97E5-D4BA-4534-AA92-07D3B43220A8}"/>
                    </a:ext>
                  </a:extLst>
                </p14:cNvPr>
                <p14:cNvContentPartPr/>
                <p14:nvPr/>
              </p14:nvContentPartPr>
              <p14:xfrm>
                <a:off x="11537997" y="675525"/>
                <a:ext cx="86760" cy="3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0DC97E5-D4BA-4534-AA92-07D3B43220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33677" y="671205"/>
                  <a:ext cx="95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F4E95C-FD4D-4BF9-A47B-64FCD3646E21}"/>
                    </a:ext>
                  </a:extLst>
                </p14:cNvPr>
                <p14:cNvContentPartPr/>
                <p14:nvPr/>
              </p14:nvContentPartPr>
              <p14:xfrm>
                <a:off x="11531157" y="707925"/>
                <a:ext cx="144720" cy="11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F4E95C-FD4D-4BF9-A47B-64FCD3646E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26837" y="703605"/>
                  <a:ext cx="153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A3AD523-FE4F-494D-8B80-2FD19651AE09}"/>
                    </a:ext>
                  </a:extLst>
                </p14:cNvPr>
                <p14:cNvContentPartPr/>
                <p14:nvPr/>
              </p14:nvContentPartPr>
              <p14:xfrm>
                <a:off x="11686677" y="602085"/>
                <a:ext cx="106200" cy="111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A3AD523-FE4F-494D-8B80-2FD19651AE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2357" y="597765"/>
                  <a:ext cx="11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64F5CF6-9033-45B0-8E99-D229A6C07010}"/>
                    </a:ext>
                  </a:extLst>
                </p14:cNvPr>
                <p14:cNvContentPartPr/>
                <p14:nvPr/>
              </p14:nvContentPartPr>
              <p14:xfrm>
                <a:off x="11817357" y="624765"/>
                <a:ext cx="83520" cy="96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64F5CF6-9033-45B0-8E99-D229A6C0701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13037" y="620445"/>
                  <a:ext cx="92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068339-FAB7-4958-82B9-DD9E66209D41}"/>
                    </a:ext>
                  </a:extLst>
                </p14:cNvPr>
                <p14:cNvContentPartPr/>
                <p14:nvPr/>
              </p14:nvContentPartPr>
              <p14:xfrm>
                <a:off x="11924997" y="621165"/>
                <a:ext cx="77400" cy="97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068339-FAB7-4958-82B9-DD9E66209D4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920677" y="616845"/>
                  <a:ext cx="86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49B3ABC-6FBF-40FD-BCDD-24148374F753}"/>
                    </a:ext>
                  </a:extLst>
                </p14:cNvPr>
                <p14:cNvContentPartPr/>
                <p14:nvPr/>
              </p14:nvContentPartPr>
              <p14:xfrm>
                <a:off x="9230757" y="978285"/>
                <a:ext cx="98640" cy="79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49B3ABC-6FBF-40FD-BCDD-24148374F7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26437" y="973965"/>
                  <a:ext cx="107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B39DA4D-91FF-4DC0-9A78-C2B7DD2C8C47}"/>
                    </a:ext>
                  </a:extLst>
                </p14:cNvPr>
                <p14:cNvContentPartPr/>
                <p14:nvPr/>
              </p14:nvContentPartPr>
              <p14:xfrm>
                <a:off x="9365037" y="1013205"/>
                <a:ext cx="65520" cy="100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B39DA4D-91FF-4DC0-9A78-C2B7DD2C8C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60717" y="1008885"/>
                  <a:ext cx="7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DF2B27-7776-49C0-9D37-24D5ABD6854F}"/>
                    </a:ext>
                  </a:extLst>
                </p14:cNvPr>
                <p14:cNvContentPartPr/>
                <p14:nvPr/>
              </p14:nvContentPartPr>
              <p14:xfrm>
                <a:off x="9504357" y="974325"/>
                <a:ext cx="127440" cy="7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DF2B27-7776-49C0-9D37-24D5ABD685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00037" y="970005"/>
                  <a:ext cx="136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41B68B-AA6A-4BBF-B2B1-9922151E4DDE}"/>
                    </a:ext>
                  </a:extLst>
                </p14:cNvPr>
                <p14:cNvContentPartPr/>
                <p14:nvPr/>
              </p14:nvContentPartPr>
              <p14:xfrm>
                <a:off x="9518757" y="1001325"/>
                <a:ext cx="112320" cy="16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41B68B-AA6A-4BBF-B2B1-9922151E4DD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14437" y="997005"/>
                  <a:ext cx="12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70D7ADD-330A-4E1F-B937-F842C9036ACF}"/>
                    </a:ext>
                  </a:extLst>
                </p14:cNvPr>
                <p14:cNvContentPartPr/>
                <p14:nvPr/>
              </p14:nvContentPartPr>
              <p14:xfrm>
                <a:off x="9709557" y="931845"/>
                <a:ext cx="102240" cy="82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70D7ADD-330A-4E1F-B937-F842C9036A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05237" y="927525"/>
                  <a:ext cx="110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CD7D3FA-75E5-4312-8429-A78CF3CD720E}"/>
                    </a:ext>
                  </a:extLst>
                </p14:cNvPr>
                <p14:cNvContentPartPr/>
                <p14:nvPr/>
              </p14:nvContentPartPr>
              <p14:xfrm>
                <a:off x="9839517" y="987285"/>
                <a:ext cx="19440" cy="101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CD7D3FA-75E5-4312-8429-A78CF3CD72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5197" y="982965"/>
                  <a:ext cx="2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29E89B-89C1-4516-8B8F-F2142944AA50}"/>
                    </a:ext>
                  </a:extLst>
                </p14:cNvPr>
                <p14:cNvContentPartPr/>
                <p14:nvPr/>
              </p14:nvContentPartPr>
              <p14:xfrm>
                <a:off x="9889917" y="904125"/>
                <a:ext cx="158760" cy="119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29E89B-89C1-4516-8B8F-F2142944AA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5597" y="899805"/>
                  <a:ext cx="167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3F68E09-51AF-403E-85FF-086E3547D6EC}"/>
                    </a:ext>
                  </a:extLst>
                </p14:cNvPr>
                <p14:cNvContentPartPr/>
                <p14:nvPr/>
              </p14:nvContentPartPr>
              <p14:xfrm>
                <a:off x="7796877" y="1430805"/>
                <a:ext cx="79200" cy="60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3F68E09-51AF-403E-85FF-086E3547D6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92557" y="1426485"/>
                  <a:ext cx="87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4F9546-038C-46B0-B37C-86A7411A3D1A}"/>
                    </a:ext>
                  </a:extLst>
                </p14:cNvPr>
                <p14:cNvContentPartPr/>
                <p14:nvPr/>
              </p14:nvContentPartPr>
              <p14:xfrm>
                <a:off x="7840797" y="1405605"/>
                <a:ext cx="48960" cy="186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4F9546-038C-46B0-B37C-86A7411A3D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36477" y="1401285"/>
                  <a:ext cx="5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314A5D5-5AC6-4AC7-A2AE-1FC2144E9E2A}"/>
                    </a:ext>
                  </a:extLst>
                </p14:cNvPr>
                <p14:cNvContentPartPr/>
                <p14:nvPr/>
              </p14:nvContentPartPr>
              <p14:xfrm>
                <a:off x="7910277" y="1356645"/>
                <a:ext cx="7920" cy="73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314A5D5-5AC6-4AC7-A2AE-1FC2144E9E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05957" y="1352325"/>
                  <a:ext cx="16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F14B319-D2C2-4629-B58F-EE1AD795BC9F}"/>
                    </a:ext>
                  </a:extLst>
                </p14:cNvPr>
                <p14:cNvContentPartPr/>
                <p14:nvPr/>
              </p14:nvContentPartPr>
              <p14:xfrm>
                <a:off x="7854477" y="1344405"/>
                <a:ext cx="110520" cy="105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F14B319-D2C2-4629-B58F-EE1AD795BC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50157" y="1340085"/>
                  <a:ext cx="119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87BCFCA-213C-4A91-89FC-3C4A7DC2458D}"/>
                    </a:ext>
                  </a:extLst>
                </p14:cNvPr>
                <p14:cNvContentPartPr/>
                <p14:nvPr/>
              </p14:nvContentPartPr>
              <p14:xfrm>
                <a:off x="7950597" y="1356645"/>
                <a:ext cx="63360" cy="159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87BCFCA-213C-4A91-89FC-3C4A7DC245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46277" y="1352325"/>
                  <a:ext cx="7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DCF34DD-9F75-4FD2-B34E-71E41B2F8F7F}"/>
                    </a:ext>
                  </a:extLst>
                </p14:cNvPr>
                <p14:cNvContentPartPr/>
                <p14:nvPr/>
              </p14:nvContentPartPr>
              <p14:xfrm>
                <a:off x="8034837" y="1441965"/>
                <a:ext cx="47160" cy="41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DCF34DD-9F75-4FD2-B34E-71E41B2F8F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30517" y="1437645"/>
                  <a:ext cx="55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B9D58D0-A805-4825-829F-53D18DC90AF4}"/>
                    </a:ext>
                  </a:extLst>
                </p14:cNvPr>
                <p14:cNvContentPartPr/>
                <p14:nvPr/>
              </p14:nvContentPartPr>
              <p14:xfrm>
                <a:off x="8063637" y="1395525"/>
                <a:ext cx="96840" cy="199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B9D58D0-A805-4825-829F-53D18DC90A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59317" y="1391205"/>
                  <a:ext cx="105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98AEF3F-66E9-47A6-B20F-065A486846A5}"/>
                    </a:ext>
                  </a:extLst>
                </p14:cNvPr>
                <p14:cNvContentPartPr/>
                <p14:nvPr/>
              </p14:nvContentPartPr>
              <p14:xfrm>
                <a:off x="9645477" y="1570125"/>
                <a:ext cx="206280" cy="41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98AEF3F-66E9-47A6-B20F-065A486846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41157" y="1565805"/>
                  <a:ext cx="214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D81426-A20E-4B01-AA38-DBB1F528157F}"/>
                    </a:ext>
                  </a:extLst>
                </p14:cNvPr>
                <p14:cNvContentPartPr/>
                <p14:nvPr/>
              </p14:nvContentPartPr>
              <p14:xfrm>
                <a:off x="8490237" y="1418925"/>
                <a:ext cx="184680" cy="23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D81426-A20E-4B01-AA38-DBB1F528157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85917" y="1414605"/>
                  <a:ext cx="193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B04EDA7-7ED3-430B-8731-757925D5C51A}"/>
                    </a:ext>
                  </a:extLst>
                </p14:cNvPr>
                <p14:cNvContentPartPr/>
                <p14:nvPr/>
              </p14:nvContentPartPr>
              <p14:xfrm>
                <a:off x="8484477" y="1474725"/>
                <a:ext cx="210600" cy="22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B04EDA7-7ED3-430B-8731-757925D5C5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80157" y="1470405"/>
                  <a:ext cx="21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9CE29D0-8999-43E5-AE1F-41CCF6802ED1}"/>
                    </a:ext>
                  </a:extLst>
                </p14:cNvPr>
                <p14:cNvContentPartPr/>
                <p14:nvPr/>
              </p14:nvContentPartPr>
              <p14:xfrm>
                <a:off x="8796237" y="1398765"/>
                <a:ext cx="121320" cy="105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9CE29D0-8999-43E5-AE1F-41CCF6802ED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91917" y="1394445"/>
                  <a:ext cx="129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8F15D03-1465-4CCB-AB36-AA68E26166C5}"/>
                    </a:ext>
                  </a:extLst>
                </p14:cNvPr>
                <p14:cNvContentPartPr/>
                <p14:nvPr/>
              </p14:nvContentPartPr>
              <p14:xfrm>
                <a:off x="8796957" y="1371045"/>
                <a:ext cx="117360" cy="13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8F15D03-1465-4CCB-AB36-AA68E26166C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92637" y="1366725"/>
                  <a:ext cx="126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273CDCB-FBE1-46C1-B4A6-A5E53C6E0890}"/>
                    </a:ext>
                  </a:extLst>
                </p14:cNvPr>
                <p14:cNvContentPartPr/>
                <p14:nvPr/>
              </p14:nvContentPartPr>
              <p14:xfrm>
                <a:off x="8958597" y="1378605"/>
                <a:ext cx="123120" cy="122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273CDCB-FBE1-46C1-B4A6-A5E53C6E089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54277" y="1374285"/>
                  <a:ext cx="131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CF91C9E-CA23-4704-9AD4-5398981EFC9E}"/>
                    </a:ext>
                  </a:extLst>
                </p14:cNvPr>
                <p14:cNvContentPartPr/>
                <p14:nvPr/>
              </p14:nvContentPartPr>
              <p14:xfrm>
                <a:off x="9179997" y="1402365"/>
                <a:ext cx="82440" cy="86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CF91C9E-CA23-4704-9AD4-5398981EFC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75677" y="1398045"/>
                  <a:ext cx="91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B9D3C2-B795-4AA4-A3DC-D245AD778F4A}"/>
                    </a:ext>
                  </a:extLst>
                </p14:cNvPr>
                <p14:cNvContentPartPr/>
                <p14:nvPr/>
              </p14:nvContentPartPr>
              <p14:xfrm>
                <a:off x="9388077" y="1385805"/>
                <a:ext cx="67680" cy="64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B9D3C2-B795-4AA4-A3DC-D245AD778F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83757" y="1381485"/>
                  <a:ext cx="76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B227D0-422B-4400-BC8B-2406ED6E1C78}"/>
                    </a:ext>
                  </a:extLst>
                </p14:cNvPr>
                <p14:cNvContentPartPr/>
                <p14:nvPr/>
              </p14:nvContentPartPr>
              <p14:xfrm>
                <a:off x="9467637" y="1447365"/>
                <a:ext cx="22320" cy="75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B227D0-422B-4400-BC8B-2406ED6E1C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63317" y="1443045"/>
                  <a:ext cx="30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EED2C87-43DE-4768-9808-D91E53D12E53}"/>
                    </a:ext>
                  </a:extLst>
                </p14:cNvPr>
                <p14:cNvContentPartPr/>
                <p14:nvPr/>
              </p14:nvContentPartPr>
              <p14:xfrm>
                <a:off x="9520917" y="1367805"/>
                <a:ext cx="102600" cy="135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EED2C87-43DE-4768-9808-D91E53D12E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16597" y="1363485"/>
                  <a:ext cx="11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1B2598D-C302-46A7-8E64-B934797211A1}"/>
                    </a:ext>
                  </a:extLst>
                </p14:cNvPr>
                <p14:cNvContentPartPr/>
                <p14:nvPr/>
              </p14:nvContentPartPr>
              <p14:xfrm>
                <a:off x="9739077" y="1381845"/>
                <a:ext cx="64440" cy="59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1B2598D-C302-46A7-8E64-B934797211A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34757" y="1377525"/>
                  <a:ext cx="73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C2C6E14-3452-4A4A-AD6B-4D99150D8D77}"/>
                    </a:ext>
                  </a:extLst>
                </p14:cNvPr>
                <p14:cNvContentPartPr/>
                <p14:nvPr/>
              </p14:nvContentPartPr>
              <p14:xfrm>
                <a:off x="9750597" y="1406325"/>
                <a:ext cx="68040" cy="148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C2C6E14-3452-4A4A-AD6B-4D99150D8D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46277" y="1402005"/>
                  <a:ext cx="76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01E6F04-1868-4411-A030-70353A4EB722}"/>
                    </a:ext>
                  </a:extLst>
                </p14:cNvPr>
                <p14:cNvContentPartPr/>
                <p14:nvPr/>
              </p14:nvContentPartPr>
              <p14:xfrm>
                <a:off x="9930957" y="1381485"/>
                <a:ext cx="14760" cy="100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01E6F04-1868-4411-A030-70353A4EB72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26637" y="1377165"/>
                  <a:ext cx="2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451D7A-ED8D-4F38-B089-861888BCE50B}"/>
                    </a:ext>
                  </a:extLst>
                </p14:cNvPr>
                <p14:cNvContentPartPr/>
                <p14:nvPr/>
              </p14:nvContentPartPr>
              <p14:xfrm>
                <a:off x="9901797" y="1429005"/>
                <a:ext cx="114480" cy="11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451D7A-ED8D-4F38-B089-861888BCE5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97477" y="1424685"/>
                  <a:ext cx="12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188604F-1AFF-4DCA-9CE5-17052D01289E}"/>
                    </a:ext>
                  </a:extLst>
                </p14:cNvPr>
                <p14:cNvContentPartPr/>
                <p14:nvPr/>
              </p14:nvContentPartPr>
              <p14:xfrm>
                <a:off x="10128597" y="1351245"/>
                <a:ext cx="8640" cy="113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188604F-1AFF-4DCA-9CE5-17052D0128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24277" y="1346925"/>
                  <a:ext cx="17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9F45AEE-940E-4814-B587-A5948EB68743}"/>
                    </a:ext>
                  </a:extLst>
                </p14:cNvPr>
                <p14:cNvContentPartPr/>
                <p14:nvPr/>
              </p14:nvContentPartPr>
              <p14:xfrm>
                <a:off x="10172157" y="1351605"/>
                <a:ext cx="77760" cy="103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9F45AEE-940E-4814-B587-A5948EB6874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67837" y="1347285"/>
                  <a:ext cx="86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2DE5753-DC31-4F24-BA75-0760555A29C2}"/>
                    </a:ext>
                  </a:extLst>
                </p14:cNvPr>
                <p14:cNvContentPartPr/>
                <p14:nvPr/>
              </p14:nvContentPartPr>
              <p14:xfrm>
                <a:off x="10185117" y="1330725"/>
                <a:ext cx="113760" cy="8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2DE5753-DC31-4F24-BA75-0760555A29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80797" y="1326405"/>
                  <a:ext cx="122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A0A96F7-72E9-4AB8-BE15-ED114B965101}"/>
                    </a:ext>
                  </a:extLst>
                </p14:cNvPr>
                <p14:cNvContentPartPr/>
                <p14:nvPr/>
              </p14:nvContentPartPr>
              <p14:xfrm>
                <a:off x="10317957" y="1334325"/>
                <a:ext cx="88560" cy="110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A0A96F7-72E9-4AB8-BE15-ED114B9651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13637" y="1330005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40BDE84-E494-494E-B04D-A735B2E4A27F}"/>
                    </a:ext>
                  </a:extLst>
                </p14:cNvPr>
                <p14:cNvContentPartPr/>
                <p14:nvPr/>
              </p14:nvContentPartPr>
              <p14:xfrm>
                <a:off x="10488957" y="1351605"/>
                <a:ext cx="97200" cy="97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40BDE84-E494-494E-B04D-A735B2E4A2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84637" y="1347285"/>
                  <a:ext cx="105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69E439F-3D25-45C2-A174-6E7CD31D51D4}"/>
                    </a:ext>
                  </a:extLst>
                </p14:cNvPr>
                <p14:cNvContentPartPr/>
                <p14:nvPr/>
              </p14:nvContentPartPr>
              <p14:xfrm>
                <a:off x="10694517" y="1341525"/>
                <a:ext cx="34560" cy="89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69E439F-3D25-45C2-A174-6E7CD31D51D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90197" y="1337205"/>
                  <a:ext cx="43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014949F-A922-45A7-AB71-C78FF1E2DC9E}"/>
                    </a:ext>
                  </a:extLst>
                </p14:cNvPr>
                <p14:cNvContentPartPr/>
                <p14:nvPr/>
              </p14:nvContentPartPr>
              <p14:xfrm>
                <a:off x="10789557" y="1335765"/>
                <a:ext cx="51840" cy="73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014949F-A922-45A7-AB71-C78FF1E2DC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85237" y="1331445"/>
                  <a:ext cx="60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EE3A95-AD72-4BD2-9A19-ECFD8FAE2FDE}"/>
                    </a:ext>
                  </a:extLst>
                </p14:cNvPr>
                <p14:cNvContentPartPr/>
                <p14:nvPr/>
              </p14:nvContentPartPr>
              <p14:xfrm>
                <a:off x="10894317" y="1347285"/>
                <a:ext cx="100800" cy="58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EE3A95-AD72-4BD2-9A19-ECFD8FAE2FD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89997" y="1342965"/>
                  <a:ext cx="109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2FD18C7-6885-4054-9AA3-5639B0805A50}"/>
                    </a:ext>
                  </a:extLst>
                </p14:cNvPr>
                <p14:cNvContentPartPr/>
                <p14:nvPr/>
              </p14:nvContentPartPr>
              <p14:xfrm>
                <a:off x="11226597" y="1205085"/>
                <a:ext cx="5400" cy="104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2FD18C7-6885-4054-9AA3-5639B0805A5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22277" y="1200765"/>
                  <a:ext cx="14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FE87093-55B0-4569-8D0E-3A1E1CF54190}"/>
                    </a:ext>
                  </a:extLst>
                </p14:cNvPr>
                <p14:cNvContentPartPr/>
                <p14:nvPr/>
              </p14:nvContentPartPr>
              <p14:xfrm>
                <a:off x="11100597" y="1203285"/>
                <a:ext cx="163800" cy="103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FE87093-55B0-4569-8D0E-3A1E1CF541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96277" y="1198965"/>
                  <a:ext cx="172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37D3083-6EC0-4853-8CDD-0EA47610DA6C}"/>
                    </a:ext>
                  </a:extLst>
                </p14:cNvPr>
                <p14:cNvContentPartPr/>
                <p14:nvPr/>
              </p14:nvContentPartPr>
              <p14:xfrm>
                <a:off x="11272677" y="1216965"/>
                <a:ext cx="55800" cy="939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37D3083-6EC0-4853-8CDD-0EA47610DA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68357" y="1212645"/>
                  <a:ext cx="64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D494D4-0879-41F8-B141-983056F7D868}"/>
                    </a:ext>
                  </a:extLst>
                </p14:cNvPr>
                <p14:cNvContentPartPr/>
                <p14:nvPr/>
              </p14:nvContentPartPr>
              <p14:xfrm>
                <a:off x="11347557" y="1243965"/>
                <a:ext cx="162720" cy="54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D494D4-0879-41F8-B141-983056F7D86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43237" y="1239645"/>
                  <a:ext cx="17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7478718-6D2E-4F78-9B00-F78DD63A9323}"/>
                    </a:ext>
                  </a:extLst>
                </p14:cNvPr>
                <p14:cNvContentPartPr/>
                <p14:nvPr/>
              </p14:nvContentPartPr>
              <p14:xfrm>
                <a:off x="11597037" y="1177725"/>
                <a:ext cx="131400" cy="119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7478718-6D2E-4F78-9B00-F78DD63A93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92717" y="1173405"/>
                  <a:ext cx="140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FCF0F7C-ED0C-4467-945B-D6B5FAF5AA10}"/>
                    </a:ext>
                  </a:extLst>
                </p14:cNvPr>
                <p14:cNvContentPartPr/>
                <p14:nvPr/>
              </p14:nvContentPartPr>
              <p14:xfrm>
                <a:off x="11720157" y="1187805"/>
                <a:ext cx="10800" cy="28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FCF0F7C-ED0C-4467-945B-D6B5FAF5AA1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15837" y="1183485"/>
                  <a:ext cx="1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D635CF6-330A-4C13-B77C-42A416579F82}"/>
                    </a:ext>
                  </a:extLst>
                </p14:cNvPr>
                <p14:cNvContentPartPr/>
                <p14:nvPr/>
              </p14:nvContentPartPr>
              <p14:xfrm>
                <a:off x="11727717" y="1215885"/>
                <a:ext cx="77400" cy="74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D635CF6-330A-4C13-B77C-42A416579F8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723397" y="1211565"/>
                  <a:ext cx="86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3C35C6F-2253-4D72-86BD-C43C46BAFEC0}"/>
                    </a:ext>
                  </a:extLst>
                </p14:cNvPr>
                <p14:cNvContentPartPr/>
                <p14:nvPr/>
              </p14:nvContentPartPr>
              <p14:xfrm>
                <a:off x="11274837" y="1420005"/>
                <a:ext cx="188280" cy="174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3C35C6F-2253-4D72-86BD-C43C46BAFE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70517" y="1415685"/>
                  <a:ext cx="196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5E30B1C-D69B-49BE-B2A0-67708380BBE5}"/>
                    </a:ext>
                  </a:extLst>
                </p14:cNvPr>
                <p14:cNvContentPartPr/>
                <p14:nvPr/>
              </p14:nvContentPartPr>
              <p14:xfrm>
                <a:off x="11462757" y="1475805"/>
                <a:ext cx="45000" cy="421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5E30B1C-D69B-49BE-B2A0-67708380BBE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58437" y="1471485"/>
                  <a:ext cx="5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5DFFFC-6A5D-4A54-8718-3CE6E79F1AE7}"/>
                    </a:ext>
                  </a:extLst>
                </p14:cNvPr>
                <p14:cNvContentPartPr/>
                <p14:nvPr/>
              </p14:nvContentPartPr>
              <p14:xfrm>
                <a:off x="11560677" y="1407405"/>
                <a:ext cx="71280" cy="111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5DFFFC-6A5D-4A54-8718-3CE6E79F1A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556357" y="1403085"/>
                  <a:ext cx="79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B024F12-E953-445E-B875-EB47F7C59A1A}"/>
                    </a:ext>
                  </a:extLst>
                </p14:cNvPr>
                <p14:cNvContentPartPr/>
                <p14:nvPr/>
              </p14:nvContentPartPr>
              <p14:xfrm>
                <a:off x="11619357" y="1432605"/>
                <a:ext cx="14040" cy="28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B024F12-E953-445E-B875-EB47F7C59A1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15037" y="1428285"/>
                  <a:ext cx="2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27570F8-A36F-4B3C-9640-8E1C3A0E9671}"/>
                    </a:ext>
                  </a:extLst>
                </p14:cNvPr>
                <p14:cNvContentPartPr/>
                <p14:nvPr/>
              </p14:nvContentPartPr>
              <p14:xfrm>
                <a:off x="11650677" y="1475805"/>
                <a:ext cx="123120" cy="37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27570F8-A36F-4B3C-9640-8E1C3A0E96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46357" y="1471485"/>
                  <a:ext cx="13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162D02-C36A-4F69-B950-592E9001440B}"/>
                    </a:ext>
                  </a:extLst>
                </p14:cNvPr>
                <p14:cNvContentPartPr/>
                <p14:nvPr/>
              </p14:nvContentPartPr>
              <p14:xfrm>
                <a:off x="11834277" y="1368525"/>
                <a:ext cx="22320" cy="178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162D02-C36A-4F69-B950-592E9001440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29957" y="1364205"/>
                  <a:ext cx="30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F8F5CBD-4259-4F63-B775-8470DA4EF3B4}"/>
                    </a:ext>
                  </a:extLst>
                </p14:cNvPr>
                <p14:cNvContentPartPr/>
                <p14:nvPr/>
              </p14:nvContentPartPr>
              <p14:xfrm>
                <a:off x="8745117" y="1562925"/>
                <a:ext cx="397080" cy="32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F8F5CBD-4259-4F63-B775-8470DA4EF3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40797" y="1558605"/>
                  <a:ext cx="40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6C6D0FD-A92F-4A16-B6ED-0090006C86EB}"/>
                    </a:ext>
                  </a:extLst>
                </p14:cNvPr>
                <p14:cNvContentPartPr/>
                <p14:nvPr/>
              </p14:nvContentPartPr>
              <p14:xfrm>
                <a:off x="10090077" y="1515405"/>
                <a:ext cx="375120" cy="24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6C6D0FD-A92F-4A16-B6ED-0090006C86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85757" y="1511085"/>
                  <a:ext cx="38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CCBB4BB-00BA-4B00-8C53-18D1D54FBC53}"/>
                    </a:ext>
                  </a:extLst>
                </p14:cNvPr>
                <p14:cNvContentPartPr/>
                <p14:nvPr/>
              </p14:nvContentPartPr>
              <p14:xfrm>
                <a:off x="10595877" y="1511445"/>
                <a:ext cx="481680" cy="16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CCBB4BB-00BA-4B00-8C53-18D1D54FBC5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1557" y="1507125"/>
                  <a:ext cx="49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7E6A33C-C537-48F7-93D1-C0394CF7AE6B}"/>
                    </a:ext>
                  </a:extLst>
                </p14:cNvPr>
                <p14:cNvContentPartPr/>
                <p14:nvPr/>
              </p14:nvContentPartPr>
              <p14:xfrm>
                <a:off x="1128597" y="4831365"/>
                <a:ext cx="122760" cy="106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7E6A33C-C537-48F7-93D1-C0394CF7AE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4277" y="4827045"/>
                  <a:ext cx="13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C0C04BF-4BC5-4B12-8049-8E32A49FEDE4}"/>
                    </a:ext>
                  </a:extLst>
                </p14:cNvPr>
                <p14:cNvContentPartPr/>
                <p14:nvPr/>
              </p14:nvContentPartPr>
              <p14:xfrm>
                <a:off x="1303197" y="4836765"/>
                <a:ext cx="360" cy="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C0C04BF-4BC5-4B12-8049-8E32A49FEDE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98877" y="4832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FC1B736-64EF-4CDA-8D12-A6FBDDE7290D}"/>
                    </a:ext>
                  </a:extLst>
                </p14:cNvPr>
                <p14:cNvContentPartPr/>
                <p14:nvPr/>
              </p14:nvContentPartPr>
              <p14:xfrm>
                <a:off x="1225797" y="4928205"/>
                <a:ext cx="48960" cy="50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FC1B736-64EF-4CDA-8D12-A6FBDDE729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21477" y="4923885"/>
                  <a:ext cx="57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122346C-F88E-4A70-BA89-DB4D946EC427}"/>
                    </a:ext>
                  </a:extLst>
                </p14:cNvPr>
                <p14:cNvContentPartPr/>
                <p14:nvPr/>
              </p14:nvContentPartPr>
              <p14:xfrm>
                <a:off x="1324077" y="4846125"/>
                <a:ext cx="15120" cy="903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122346C-F88E-4A70-BA89-DB4D946EC4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19757" y="4841805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604E2AD-99B2-4201-9C57-A5137278D4E9}"/>
                    </a:ext>
                  </a:extLst>
                </p14:cNvPr>
                <p14:cNvContentPartPr/>
                <p14:nvPr/>
              </p14:nvContentPartPr>
              <p14:xfrm>
                <a:off x="1289877" y="4820925"/>
                <a:ext cx="168120" cy="107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604E2AD-99B2-4201-9C57-A5137278D4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85557" y="4816605"/>
                  <a:ext cx="176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099F4F-34C9-4391-9D94-F5309CB9DF50}"/>
                    </a:ext>
                  </a:extLst>
                </p14:cNvPr>
                <p14:cNvContentPartPr/>
                <p14:nvPr/>
              </p14:nvContentPartPr>
              <p14:xfrm>
                <a:off x="1391397" y="4892565"/>
                <a:ext cx="105480" cy="27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099F4F-34C9-4391-9D94-F5309CB9DF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87077" y="4888245"/>
                  <a:ext cx="11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7047437-EFDA-4EA6-B39C-77F66A9B1417}"/>
                    </a:ext>
                  </a:extLst>
                </p14:cNvPr>
                <p14:cNvContentPartPr/>
                <p14:nvPr/>
              </p14:nvContentPartPr>
              <p14:xfrm>
                <a:off x="1379517" y="4807245"/>
                <a:ext cx="180720" cy="102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7047437-EFDA-4EA6-B39C-77F66A9B14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75197" y="4802925"/>
                  <a:ext cx="189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7D75D3-BB7D-4D56-AE22-F351FF35FF6C}"/>
                    </a:ext>
                  </a:extLst>
                </p14:cNvPr>
                <p14:cNvContentPartPr/>
                <p14:nvPr/>
              </p14:nvContentPartPr>
              <p14:xfrm>
                <a:off x="1510917" y="4852605"/>
                <a:ext cx="93240" cy="15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7D75D3-BB7D-4D56-AE22-F351FF35FF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6597" y="4848285"/>
                  <a:ext cx="10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42999CE-32EF-4189-ACF5-9BA23967A3A8}"/>
                    </a:ext>
                  </a:extLst>
                </p14:cNvPr>
                <p14:cNvContentPartPr/>
                <p14:nvPr/>
              </p14:nvContentPartPr>
              <p14:xfrm>
                <a:off x="1614597" y="4792485"/>
                <a:ext cx="106920" cy="163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42999CE-32EF-4189-ACF5-9BA23967A3A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10277" y="4788165"/>
                  <a:ext cx="115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8926EE0-AA5E-4CA6-A4F3-F98A26AF64B1}"/>
                    </a:ext>
                  </a:extLst>
                </p14:cNvPr>
                <p14:cNvContentPartPr/>
                <p14:nvPr/>
              </p14:nvContentPartPr>
              <p14:xfrm>
                <a:off x="3108957" y="5531565"/>
                <a:ext cx="6120" cy="163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8926EE0-AA5E-4CA6-A4F3-F98A26AF64B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04637" y="5527245"/>
                  <a:ext cx="14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C4E9F14-8F67-450A-8E89-2B7AEFF1AA0E}"/>
                    </a:ext>
                  </a:extLst>
                </p14:cNvPr>
                <p14:cNvContentPartPr/>
                <p14:nvPr/>
              </p14:nvContentPartPr>
              <p14:xfrm>
                <a:off x="3954957" y="5502765"/>
                <a:ext cx="37800" cy="173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C4E9F14-8F67-450A-8E89-2B7AEFF1AA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50637" y="5498445"/>
                  <a:ext cx="4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4D38B8E-F562-4E4B-93BC-8EB45850E171}"/>
                    </a:ext>
                  </a:extLst>
                </p14:cNvPr>
                <p14:cNvContentPartPr/>
                <p14:nvPr/>
              </p14:nvContentPartPr>
              <p14:xfrm>
                <a:off x="4919397" y="5686725"/>
                <a:ext cx="360" cy="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4D38B8E-F562-4E4B-93BC-8EB45850E1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15077" y="5682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0C1AB21-569D-4F95-8833-5F93B93C8A6F}"/>
                    </a:ext>
                  </a:extLst>
                </p14:cNvPr>
                <p14:cNvContentPartPr/>
                <p14:nvPr/>
              </p14:nvContentPartPr>
              <p14:xfrm>
                <a:off x="5046117" y="5502765"/>
                <a:ext cx="19440" cy="201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0C1AB21-569D-4F95-8833-5F93B93C8A6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41797" y="5498445"/>
                  <a:ext cx="28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E0FC59F-82BD-423C-99CE-85BD9AD087D4}"/>
                    </a:ext>
                  </a:extLst>
                </p14:cNvPr>
                <p14:cNvContentPartPr/>
                <p14:nvPr/>
              </p14:nvContentPartPr>
              <p14:xfrm>
                <a:off x="4922277" y="2641485"/>
                <a:ext cx="11880" cy="28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E0FC59F-82BD-423C-99CE-85BD9AD087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17957" y="2637165"/>
                  <a:ext cx="20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FF19BFC-2E16-4299-B7C9-DC960037C825}"/>
                    </a:ext>
                  </a:extLst>
                </p14:cNvPr>
                <p14:cNvContentPartPr/>
                <p14:nvPr/>
              </p14:nvContentPartPr>
              <p14:xfrm>
                <a:off x="9171717" y="2300205"/>
                <a:ext cx="25200" cy="12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FF19BFC-2E16-4299-B7C9-DC960037C82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67397" y="2295885"/>
                  <a:ext cx="33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1F2BCD-B90E-4E82-9AFD-263C2B749C09}"/>
                    </a:ext>
                  </a:extLst>
                </p14:cNvPr>
                <p14:cNvContentPartPr/>
                <p14:nvPr/>
              </p14:nvContentPartPr>
              <p14:xfrm>
                <a:off x="8478357" y="1828605"/>
                <a:ext cx="235800" cy="35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1F2BCD-B90E-4E82-9AFD-263C2B749C0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74037" y="1824285"/>
                  <a:ext cx="244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EEAC25A-B9FE-428B-845B-4030F601EC1E}"/>
                    </a:ext>
                  </a:extLst>
                </p14:cNvPr>
                <p14:cNvContentPartPr/>
                <p14:nvPr/>
              </p14:nvContentPartPr>
              <p14:xfrm>
                <a:off x="8493837" y="1891605"/>
                <a:ext cx="233640" cy="32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EEAC25A-B9FE-428B-845B-4030F601EC1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89517" y="1887285"/>
                  <a:ext cx="242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5C9A5E6-157A-470D-B9B6-C6BD25D82E12}"/>
                    </a:ext>
                  </a:extLst>
                </p14:cNvPr>
                <p14:cNvContentPartPr/>
                <p14:nvPr/>
              </p14:nvContentPartPr>
              <p14:xfrm>
                <a:off x="8776077" y="1789365"/>
                <a:ext cx="113040" cy="119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5C9A5E6-157A-470D-B9B6-C6BD25D82E1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71757" y="1785045"/>
                  <a:ext cx="12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4986718-85FC-4268-8BB6-E903B936DD1E}"/>
                    </a:ext>
                  </a:extLst>
                </p14:cNvPr>
                <p14:cNvContentPartPr/>
                <p14:nvPr/>
              </p14:nvContentPartPr>
              <p14:xfrm>
                <a:off x="8931237" y="1811325"/>
                <a:ext cx="84960" cy="73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4986718-85FC-4268-8BB6-E903B936DD1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26917" y="1807005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460B6FC-EBB6-4752-907B-F326E924A2A1}"/>
                    </a:ext>
                  </a:extLst>
                </p14:cNvPr>
                <p14:cNvContentPartPr/>
                <p14:nvPr/>
              </p14:nvContentPartPr>
              <p14:xfrm>
                <a:off x="9070197" y="1796205"/>
                <a:ext cx="106200" cy="68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460B6FC-EBB6-4752-907B-F326E924A2A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65877" y="1791885"/>
                  <a:ext cx="11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4AE09FB-6B89-4748-9F46-D824212449CF}"/>
                    </a:ext>
                  </a:extLst>
                </p14:cNvPr>
                <p14:cNvContentPartPr/>
                <p14:nvPr/>
              </p14:nvContentPartPr>
              <p14:xfrm>
                <a:off x="9345597" y="1804125"/>
                <a:ext cx="25560" cy="99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4AE09FB-6B89-4748-9F46-D824212449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41277" y="1799805"/>
                  <a:ext cx="3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147A04A-D4CE-4EA7-AB71-971F3F669F11}"/>
                    </a:ext>
                  </a:extLst>
                </p14:cNvPr>
                <p14:cNvContentPartPr/>
                <p14:nvPr/>
              </p14:nvContentPartPr>
              <p14:xfrm>
                <a:off x="9306357" y="1842645"/>
                <a:ext cx="63000" cy="6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147A04A-D4CE-4EA7-AB71-971F3F669F1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02037" y="1838325"/>
                  <a:ext cx="71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DADFE5-DF50-4D58-85F3-A1159CCE6C83}"/>
                    </a:ext>
                  </a:extLst>
                </p14:cNvPr>
                <p14:cNvContentPartPr/>
                <p14:nvPr/>
              </p14:nvContentPartPr>
              <p14:xfrm>
                <a:off x="9457917" y="1817805"/>
                <a:ext cx="90720" cy="146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DADFE5-DF50-4D58-85F3-A1159CCE6C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53597" y="1813485"/>
                  <a:ext cx="99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320EAE9-5461-4839-9EC7-8C154A5591F7}"/>
                    </a:ext>
                  </a:extLst>
                </p14:cNvPr>
                <p14:cNvContentPartPr/>
                <p14:nvPr/>
              </p14:nvContentPartPr>
              <p14:xfrm>
                <a:off x="9554037" y="1795125"/>
                <a:ext cx="117000" cy="101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320EAE9-5461-4839-9EC7-8C154A5591F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49717" y="1790805"/>
                  <a:ext cx="12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29EE706-CD1A-4749-84A3-CEBF6A3A66A9}"/>
                    </a:ext>
                  </a:extLst>
                </p14:cNvPr>
                <p14:cNvContentPartPr/>
                <p14:nvPr/>
              </p14:nvContentPartPr>
              <p14:xfrm>
                <a:off x="9743397" y="1820685"/>
                <a:ext cx="89640" cy="33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29EE706-CD1A-4749-84A3-CEBF6A3A66A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39077" y="1816365"/>
                  <a:ext cx="98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F13DD82-27F5-496D-B302-346578816C82}"/>
                    </a:ext>
                  </a:extLst>
                </p14:cNvPr>
                <p14:cNvContentPartPr/>
                <p14:nvPr/>
              </p14:nvContentPartPr>
              <p14:xfrm>
                <a:off x="9767877" y="1825365"/>
                <a:ext cx="80640" cy="136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F13DD82-27F5-496D-B302-346578816C8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63557" y="1821045"/>
                  <a:ext cx="8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F449372-9695-46F9-A692-CD4E86DD60A1}"/>
                    </a:ext>
                  </a:extLst>
                </p14:cNvPr>
                <p14:cNvContentPartPr/>
                <p14:nvPr/>
              </p14:nvContentPartPr>
              <p14:xfrm>
                <a:off x="9408597" y="2006805"/>
                <a:ext cx="254520" cy="44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F449372-9695-46F9-A692-CD4E86DD60A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04277" y="2002485"/>
                  <a:ext cx="263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9D36D8-E17C-4B0E-A9E3-A12AC4978201}"/>
                    </a:ext>
                  </a:extLst>
                </p14:cNvPr>
                <p14:cNvContentPartPr/>
                <p14:nvPr/>
              </p14:nvContentPartPr>
              <p14:xfrm>
                <a:off x="9438477" y="1696125"/>
                <a:ext cx="107280" cy="60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9D36D8-E17C-4B0E-A9E3-A12AC497820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34157" y="1691805"/>
                  <a:ext cx="11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EB6C5B0-E2FF-4D84-ADC5-48E981717379}"/>
                    </a:ext>
                  </a:extLst>
                </p14:cNvPr>
                <p14:cNvContentPartPr/>
                <p14:nvPr/>
              </p14:nvContentPartPr>
              <p14:xfrm>
                <a:off x="9507597" y="1685325"/>
                <a:ext cx="131400" cy="67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EB6C5B0-E2FF-4D84-ADC5-48E9817173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03277" y="1681005"/>
                  <a:ext cx="140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6D4444C-0789-48B3-8867-0A964B863AC4}"/>
                    </a:ext>
                  </a:extLst>
                </p14:cNvPr>
                <p14:cNvContentPartPr/>
                <p14:nvPr/>
              </p14:nvContentPartPr>
              <p14:xfrm>
                <a:off x="8780397" y="1710525"/>
                <a:ext cx="100080" cy="110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6D4444C-0789-48B3-8867-0A964B863AC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76077" y="1706205"/>
                  <a:ext cx="10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30D1C37-351E-4584-9848-E6B22487B9EC}"/>
                    </a:ext>
                  </a:extLst>
                </p14:cNvPr>
                <p14:cNvContentPartPr/>
                <p14:nvPr/>
              </p14:nvContentPartPr>
              <p14:xfrm>
                <a:off x="8847717" y="1726365"/>
                <a:ext cx="20160" cy="2167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30D1C37-351E-4584-9848-E6B22487B9E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43397" y="1722045"/>
                  <a:ext cx="2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0B8AA98-DC33-4AB9-A9D5-838C5E96916D}"/>
                    </a:ext>
                  </a:extLst>
                </p14:cNvPr>
                <p14:cNvContentPartPr/>
                <p14:nvPr/>
              </p14:nvContentPartPr>
              <p14:xfrm>
                <a:off x="8769597" y="2698365"/>
                <a:ext cx="1072800" cy="4492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0B8AA98-DC33-4AB9-A9D5-838C5E9691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765277" y="2694045"/>
                  <a:ext cx="10814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61DF8B6-EF05-467F-B8E2-2C93A0322C70}"/>
                    </a:ext>
                  </a:extLst>
                </p14:cNvPr>
                <p14:cNvContentPartPr/>
                <p14:nvPr/>
              </p14:nvContentPartPr>
              <p14:xfrm>
                <a:off x="486717" y="1924365"/>
                <a:ext cx="1454760" cy="67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61DF8B6-EF05-467F-B8E2-2C93A0322C7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2397" y="1920045"/>
                  <a:ext cx="1463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470209-322A-499E-BDB4-78462FC7C617}"/>
                    </a:ext>
                  </a:extLst>
                </p14:cNvPr>
                <p14:cNvContentPartPr/>
                <p14:nvPr/>
              </p14:nvContentPartPr>
              <p14:xfrm>
                <a:off x="8707317" y="2412525"/>
                <a:ext cx="32760" cy="129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470209-322A-499E-BDB4-78462FC7C61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02997" y="2408205"/>
                  <a:ext cx="4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39ADD89-4EEB-4D4B-B1F1-5EFC70198A06}"/>
                    </a:ext>
                  </a:extLst>
                </p14:cNvPr>
                <p14:cNvContentPartPr/>
                <p14:nvPr/>
              </p14:nvContentPartPr>
              <p14:xfrm>
                <a:off x="8694717" y="2401365"/>
                <a:ext cx="157680" cy="26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39ADD89-4EEB-4D4B-B1F1-5EFC70198A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90397" y="2397045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1EF5AF9-1276-435C-915A-9757F1207E55}"/>
                    </a:ext>
                  </a:extLst>
                </p14:cNvPr>
                <p14:cNvContentPartPr/>
                <p14:nvPr/>
              </p14:nvContentPartPr>
              <p14:xfrm>
                <a:off x="8732517" y="2443485"/>
                <a:ext cx="117720" cy="867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1EF5AF9-1276-435C-915A-9757F1207E5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28197" y="2439165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E424B4C-DAB5-4A7C-9409-808EB3E50B5F}"/>
                    </a:ext>
                  </a:extLst>
                </p14:cNvPr>
                <p14:cNvContentPartPr/>
                <p14:nvPr/>
              </p14:nvContentPartPr>
              <p14:xfrm>
                <a:off x="8890197" y="2480205"/>
                <a:ext cx="94680" cy="1598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E424B4C-DAB5-4A7C-9409-808EB3E50B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85877" y="2475885"/>
                  <a:ext cx="103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53A05B1-18FB-4AD2-B66D-1649618986E6}"/>
                    </a:ext>
                  </a:extLst>
                </p14:cNvPr>
                <p14:cNvContentPartPr/>
                <p14:nvPr/>
              </p14:nvContentPartPr>
              <p14:xfrm>
                <a:off x="9009357" y="2491365"/>
                <a:ext cx="127800" cy="56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53A05B1-18FB-4AD2-B66D-1649618986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05037" y="2487045"/>
                  <a:ext cx="136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7447023-5C05-4B25-8EEE-06280D7BCA26}"/>
                    </a:ext>
                  </a:extLst>
                </p14:cNvPr>
                <p14:cNvContentPartPr/>
                <p14:nvPr/>
              </p14:nvContentPartPr>
              <p14:xfrm>
                <a:off x="9179277" y="2402445"/>
                <a:ext cx="93960" cy="144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7447023-5C05-4B25-8EEE-06280D7BCA2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74957" y="2398125"/>
                  <a:ext cx="102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84C3C4C-EC55-4D50-801D-3D262C41C7C3}"/>
                    </a:ext>
                  </a:extLst>
                </p14:cNvPr>
                <p14:cNvContentPartPr/>
                <p14:nvPr/>
              </p14:nvContentPartPr>
              <p14:xfrm>
                <a:off x="9295917" y="2434845"/>
                <a:ext cx="2160" cy="104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84C3C4C-EC55-4D50-801D-3D262C41C7C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91597" y="2430525"/>
                  <a:ext cx="10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9E80125-C3E7-4198-977E-FE4F0D20CB40}"/>
                    </a:ext>
                  </a:extLst>
                </p14:cNvPr>
                <p14:cNvContentPartPr/>
                <p14:nvPr/>
              </p14:nvContentPartPr>
              <p14:xfrm>
                <a:off x="9312477" y="2395245"/>
                <a:ext cx="66240" cy="149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9E80125-C3E7-4198-977E-FE4F0D20CB4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08157" y="2390925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079F9CC-DE8C-4944-B895-92500529BEA6}"/>
                    </a:ext>
                  </a:extLst>
                </p14:cNvPr>
                <p14:cNvContentPartPr/>
                <p14:nvPr/>
              </p14:nvContentPartPr>
              <p14:xfrm>
                <a:off x="9408597" y="2466885"/>
                <a:ext cx="280080" cy="56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079F9CC-DE8C-4944-B895-92500529BEA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04277" y="2462565"/>
                  <a:ext cx="288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73AAC6C-F688-4DC6-A786-90AEFBD470F7}"/>
                    </a:ext>
                  </a:extLst>
                </p14:cNvPr>
                <p14:cNvContentPartPr/>
                <p14:nvPr/>
              </p14:nvContentPartPr>
              <p14:xfrm>
                <a:off x="9842037" y="2459685"/>
                <a:ext cx="78120" cy="702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73AAC6C-F688-4DC6-A786-90AEFBD470F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37717" y="2455365"/>
                  <a:ext cx="86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0974245-B155-4883-9FCC-152FBF27F814}"/>
                    </a:ext>
                  </a:extLst>
                </p14:cNvPr>
                <p14:cNvContentPartPr/>
                <p14:nvPr/>
              </p14:nvContentPartPr>
              <p14:xfrm>
                <a:off x="9952197" y="2472645"/>
                <a:ext cx="128520" cy="47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0974245-B155-4883-9FCC-152FBF27F81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47877" y="2468325"/>
                  <a:ext cx="137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E4D0D48-B257-450D-9661-943E8DA36343}"/>
                    </a:ext>
                  </a:extLst>
                </p14:cNvPr>
                <p14:cNvContentPartPr/>
                <p14:nvPr/>
              </p14:nvContentPartPr>
              <p14:xfrm>
                <a:off x="10131117" y="2432685"/>
                <a:ext cx="203760" cy="91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E4D0D48-B257-450D-9661-943E8DA3634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26797" y="2428365"/>
                  <a:ext cx="21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C15FEDB-FD8D-4E04-9DBF-244878B9DA95}"/>
                    </a:ext>
                  </a:extLst>
                </p14:cNvPr>
                <p14:cNvContentPartPr/>
                <p14:nvPr/>
              </p14:nvContentPartPr>
              <p14:xfrm>
                <a:off x="10339557" y="2394525"/>
                <a:ext cx="118080" cy="121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C15FEDB-FD8D-4E04-9DBF-244878B9DA9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335237" y="2390205"/>
                  <a:ext cx="12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03B37EA-82D8-4FC1-B080-CEE08A9C44E9}"/>
                    </a:ext>
                  </a:extLst>
                </p14:cNvPr>
                <p14:cNvContentPartPr/>
                <p14:nvPr/>
              </p14:nvContentPartPr>
              <p14:xfrm>
                <a:off x="10468077" y="2396325"/>
                <a:ext cx="18360" cy="33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03B37EA-82D8-4FC1-B080-CEE08A9C44E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63757" y="2392005"/>
                  <a:ext cx="27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638D010-5797-45FC-9EC5-AF83CA6D8155}"/>
                    </a:ext>
                  </a:extLst>
                </p14:cNvPr>
                <p14:cNvContentPartPr/>
                <p14:nvPr/>
              </p14:nvContentPartPr>
              <p14:xfrm>
                <a:off x="10508757" y="2451765"/>
                <a:ext cx="132480" cy="48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638D010-5797-45FC-9EC5-AF83CA6D81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04437" y="2447445"/>
                  <a:ext cx="141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A8F5927-172B-43BC-AF29-472020D5729C}"/>
                    </a:ext>
                  </a:extLst>
                </p14:cNvPr>
                <p14:cNvContentPartPr/>
                <p14:nvPr/>
              </p14:nvContentPartPr>
              <p14:xfrm>
                <a:off x="8902437" y="2822925"/>
                <a:ext cx="64080" cy="885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A8F5927-172B-43BC-AF29-472020D5729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98117" y="2818605"/>
                  <a:ext cx="72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1346C48-F75A-4A05-9B13-78F4BDE5B274}"/>
                    </a:ext>
                  </a:extLst>
                </p14:cNvPr>
                <p14:cNvContentPartPr/>
                <p14:nvPr/>
              </p14:nvContentPartPr>
              <p14:xfrm>
                <a:off x="8931237" y="2867205"/>
                <a:ext cx="63360" cy="1213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1346C48-F75A-4A05-9B13-78F4BDE5B27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26917" y="2862885"/>
                  <a:ext cx="72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DEC4FC3-5B8B-4D0D-9DCC-8A4CF0FA8E4C}"/>
                    </a:ext>
                  </a:extLst>
                </p14:cNvPr>
                <p14:cNvContentPartPr/>
                <p14:nvPr/>
              </p14:nvContentPartPr>
              <p14:xfrm>
                <a:off x="9076677" y="2771805"/>
                <a:ext cx="30240" cy="115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DEC4FC3-5B8B-4D0D-9DCC-8A4CF0FA8E4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72357" y="2767485"/>
                  <a:ext cx="3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AA9235C-0FD1-4990-80DB-85C0A6C321AF}"/>
                    </a:ext>
                  </a:extLst>
                </p14:cNvPr>
                <p14:cNvContentPartPr/>
                <p14:nvPr/>
              </p14:nvContentPartPr>
              <p14:xfrm>
                <a:off x="9018357" y="2766405"/>
                <a:ext cx="135720" cy="110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AA9235C-0FD1-4990-80DB-85C0A6C321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14037" y="2762085"/>
                  <a:ext cx="144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7AC0DD8-EF42-4C2A-B97F-405E8DE68CA2}"/>
                    </a:ext>
                  </a:extLst>
                </p14:cNvPr>
                <p14:cNvContentPartPr/>
                <p14:nvPr/>
              </p14:nvContentPartPr>
              <p14:xfrm>
                <a:off x="9286557" y="2903205"/>
                <a:ext cx="194400" cy="115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7AC0DD8-EF42-4C2A-B97F-405E8DE68C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82237" y="2898885"/>
                  <a:ext cx="20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496C56E-2BFB-4A0D-91E8-7FE1CA9993C2}"/>
                    </a:ext>
                  </a:extLst>
                </p14:cNvPr>
                <p14:cNvContentPartPr/>
                <p14:nvPr/>
              </p14:nvContentPartPr>
              <p14:xfrm>
                <a:off x="9316077" y="2868285"/>
                <a:ext cx="427320" cy="90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496C56E-2BFB-4A0D-91E8-7FE1CA9993C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11757" y="2863965"/>
                  <a:ext cx="43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78F7032-0A23-4BEE-9B3F-B96D3001968F}"/>
                    </a:ext>
                  </a:extLst>
                </p14:cNvPr>
                <p14:cNvContentPartPr/>
                <p14:nvPr/>
              </p14:nvContentPartPr>
              <p14:xfrm>
                <a:off x="9685077" y="2885565"/>
                <a:ext cx="72720" cy="178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78F7032-0A23-4BEE-9B3F-B96D3001968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80757" y="2881245"/>
                  <a:ext cx="81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E270E94-C67D-4277-A7ED-82987907EA2E}"/>
                    </a:ext>
                  </a:extLst>
                </p14:cNvPr>
                <p14:cNvContentPartPr/>
                <p14:nvPr/>
              </p14:nvContentPartPr>
              <p14:xfrm>
                <a:off x="8736837" y="2744085"/>
                <a:ext cx="46080" cy="503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E270E94-C67D-4277-A7ED-82987907EA2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732517" y="2739765"/>
                  <a:ext cx="54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E5B2123-3A68-45DF-A233-F70BCE85B979}"/>
                    </a:ext>
                  </a:extLst>
                </p14:cNvPr>
                <p14:cNvContentPartPr/>
                <p14:nvPr/>
              </p14:nvContentPartPr>
              <p14:xfrm>
                <a:off x="8764917" y="2985285"/>
                <a:ext cx="1283040" cy="179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E5B2123-3A68-45DF-A233-F70BCE85B97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60597" y="2980965"/>
                  <a:ext cx="1291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F3FCFF5-F816-44F9-9D49-3C071A3B8C75}"/>
                    </a:ext>
                  </a:extLst>
                </p14:cNvPr>
                <p14:cNvContentPartPr/>
                <p14:nvPr/>
              </p14:nvContentPartPr>
              <p14:xfrm>
                <a:off x="9899997" y="2835525"/>
                <a:ext cx="18720" cy="22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F3FCFF5-F816-44F9-9D49-3C071A3B8C7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95677" y="2831205"/>
                  <a:ext cx="2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B031E14-0AE5-497F-B0EC-3D4C58FF9DA0}"/>
                    </a:ext>
                  </a:extLst>
                </p14:cNvPr>
                <p14:cNvContentPartPr/>
                <p14:nvPr/>
              </p14:nvContentPartPr>
              <p14:xfrm>
                <a:off x="9911157" y="2605125"/>
                <a:ext cx="29160" cy="253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B031E14-0AE5-497F-B0EC-3D4C58FF9DA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06837" y="2600805"/>
                  <a:ext cx="37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FD1C4A5-E536-45B0-AEE0-23BD9EF9AA01}"/>
                    </a:ext>
                  </a:extLst>
                </p14:cNvPr>
                <p14:cNvContentPartPr/>
                <p14:nvPr/>
              </p14:nvContentPartPr>
              <p14:xfrm>
                <a:off x="8781477" y="2652645"/>
                <a:ext cx="1095840" cy="97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FD1C4A5-E536-45B0-AEE0-23BD9EF9AA0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77157" y="2648325"/>
                  <a:ext cx="110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999F98C-2395-4B82-9EF6-8910BD83B289}"/>
                    </a:ext>
                  </a:extLst>
                </p14:cNvPr>
                <p14:cNvContentPartPr/>
                <p14:nvPr/>
              </p14:nvContentPartPr>
              <p14:xfrm>
                <a:off x="10315797" y="2737605"/>
                <a:ext cx="7560" cy="129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999F98C-2395-4B82-9EF6-8910BD83B28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311477" y="2733285"/>
                  <a:ext cx="1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FD602DD-9B6E-473A-80F7-79DFF7BD3233}"/>
                    </a:ext>
                  </a:extLst>
                </p14:cNvPr>
                <p14:cNvContentPartPr/>
                <p14:nvPr/>
              </p14:nvContentPartPr>
              <p14:xfrm>
                <a:off x="10178997" y="2733285"/>
                <a:ext cx="234720" cy="1414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FD602DD-9B6E-473A-80F7-79DFF7BD323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74677" y="2728965"/>
                  <a:ext cx="243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F9AE37E-F852-4952-8425-ABCD7E46C566}"/>
                    </a:ext>
                  </a:extLst>
                </p14:cNvPr>
                <p14:cNvContentPartPr/>
                <p14:nvPr/>
              </p14:nvContentPartPr>
              <p14:xfrm>
                <a:off x="10472037" y="2757765"/>
                <a:ext cx="69840" cy="119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F9AE37E-F852-4952-8425-ABCD7E46C5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67717" y="2753445"/>
                  <a:ext cx="78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30F19F2-403D-46FF-B8ED-B7A93E717C48}"/>
                    </a:ext>
                  </a:extLst>
                </p14:cNvPr>
                <p14:cNvContentPartPr/>
                <p14:nvPr/>
              </p14:nvContentPartPr>
              <p14:xfrm>
                <a:off x="10534677" y="2737245"/>
                <a:ext cx="271440" cy="900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30F19F2-403D-46FF-B8ED-B7A93E717C4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30357" y="2732925"/>
                  <a:ext cx="280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383B1F9-20B3-49D7-BF74-14B8F90D8333}"/>
                    </a:ext>
                  </a:extLst>
                </p14:cNvPr>
                <p14:cNvContentPartPr/>
                <p14:nvPr/>
              </p14:nvContentPartPr>
              <p14:xfrm>
                <a:off x="10904397" y="2566605"/>
                <a:ext cx="35640" cy="245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383B1F9-20B3-49D7-BF74-14B8F90D833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00077" y="2562285"/>
                  <a:ext cx="44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EB6BAB7-33EF-4567-B5FC-BDB480B5F55E}"/>
                    </a:ext>
                  </a:extLst>
                </p14:cNvPr>
                <p14:cNvContentPartPr/>
                <p14:nvPr/>
              </p14:nvContentPartPr>
              <p14:xfrm>
                <a:off x="8727117" y="2728245"/>
                <a:ext cx="812880" cy="4024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EB6BAB7-33EF-4567-B5FC-BDB480B5F55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22797" y="2723925"/>
                  <a:ext cx="8215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6AA91CE-ABD9-4F91-B508-039D3DFFC328}"/>
                    </a:ext>
                  </a:extLst>
                </p14:cNvPr>
                <p14:cNvContentPartPr/>
                <p14:nvPr/>
              </p14:nvContentPartPr>
              <p14:xfrm>
                <a:off x="8832237" y="2683965"/>
                <a:ext cx="1073160" cy="4150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6AA91CE-ABD9-4F91-B508-039D3DFFC3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27917" y="2679645"/>
                  <a:ext cx="10818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3B683E5-04CB-41E2-B2F4-A49965141919}"/>
                    </a:ext>
                  </a:extLst>
                </p14:cNvPr>
                <p14:cNvContentPartPr/>
                <p14:nvPr/>
              </p14:nvContentPartPr>
              <p14:xfrm>
                <a:off x="10695237" y="3046845"/>
                <a:ext cx="109080" cy="203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3B683E5-04CB-41E2-B2F4-A4996514191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90917" y="3042525"/>
                  <a:ext cx="117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36D40E9-D94C-41ED-831A-1F9A55AB96FE}"/>
                    </a:ext>
                  </a:extLst>
                </p14:cNvPr>
                <p14:cNvContentPartPr/>
                <p14:nvPr/>
              </p14:nvContentPartPr>
              <p14:xfrm>
                <a:off x="10837077" y="3052965"/>
                <a:ext cx="62280" cy="139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36D40E9-D94C-41ED-831A-1F9A55AB96F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832757" y="3048645"/>
                  <a:ext cx="70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1668FF7-8AD8-4C65-83AC-5100C6C4EE53}"/>
                    </a:ext>
                  </a:extLst>
                </p14:cNvPr>
                <p14:cNvContentPartPr/>
                <p14:nvPr/>
              </p14:nvContentPartPr>
              <p14:xfrm>
                <a:off x="10914837" y="3095445"/>
                <a:ext cx="127800" cy="1058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1668FF7-8AD8-4C65-83AC-5100C6C4EE5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10517" y="3091125"/>
                  <a:ext cx="136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70C70E4-83E6-4053-89A3-76B2586FE971}"/>
                    </a:ext>
                  </a:extLst>
                </p14:cNvPr>
                <p14:cNvContentPartPr/>
                <p14:nvPr/>
              </p14:nvContentPartPr>
              <p14:xfrm>
                <a:off x="11024997" y="3056205"/>
                <a:ext cx="60480" cy="161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70C70E4-83E6-4053-89A3-76B2586FE9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20677" y="3051885"/>
                  <a:ext cx="69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DC345D4-260D-4650-A957-6A4C0E285762}"/>
                    </a:ext>
                  </a:extLst>
                </p14:cNvPr>
                <p14:cNvContentPartPr/>
                <p14:nvPr/>
              </p14:nvContentPartPr>
              <p14:xfrm>
                <a:off x="11201037" y="3100125"/>
                <a:ext cx="154800" cy="118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DC345D4-260D-4650-A957-6A4C0E28576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96717" y="3095805"/>
                  <a:ext cx="163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C99567E-E9EF-4ED3-BDB1-72F6BA4BDF19}"/>
                    </a:ext>
                  </a:extLst>
                </p14:cNvPr>
                <p14:cNvContentPartPr/>
                <p14:nvPr/>
              </p14:nvContentPartPr>
              <p14:xfrm>
                <a:off x="11234157" y="3078525"/>
                <a:ext cx="364680" cy="97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C99567E-E9EF-4ED3-BDB1-72F6BA4BDF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29837" y="3074205"/>
                  <a:ext cx="373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A7FB5EF-BD4C-4792-9CE0-75ED128D928A}"/>
                    </a:ext>
                  </a:extLst>
                </p14:cNvPr>
                <p14:cNvContentPartPr/>
                <p14:nvPr/>
              </p14:nvContentPartPr>
              <p14:xfrm>
                <a:off x="11457717" y="3071685"/>
                <a:ext cx="183600" cy="97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A7FB5EF-BD4C-4792-9CE0-75ED128D928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453397" y="3067365"/>
                  <a:ext cx="192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F14E0F4-46DC-4D2C-B3FB-83EAF75EE534}"/>
                    </a:ext>
                  </a:extLst>
                </p14:cNvPr>
                <p14:cNvContentPartPr/>
                <p14:nvPr/>
              </p14:nvContentPartPr>
              <p14:xfrm>
                <a:off x="11519637" y="2730405"/>
                <a:ext cx="26640" cy="2505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F14E0F4-46DC-4D2C-B3FB-83EAF75EE5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515317" y="2726085"/>
                  <a:ext cx="35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2389CF2-38EF-4781-8BD2-0D09C2A22932}"/>
                    </a:ext>
                  </a:extLst>
                </p14:cNvPr>
                <p14:cNvContentPartPr/>
                <p14:nvPr/>
              </p14:nvContentPartPr>
              <p14:xfrm>
                <a:off x="11561037" y="2696565"/>
                <a:ext cx="34560" cy="2264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2389CF2-38EF-4781-8BD2-0D09C2A2293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556717" y="2692245"/>
                  <a:ext cx="43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94C7B8C-003D-42AD-9DD2-813F140A7F3D}"/>
                    </a:ext>
                  </a:extLst>
                </p14:cNvPr>
                <p14:cNvContentPartPr/>
                <p14:nvPr/>
              </p14:nvContentPartPr>
              <p14:xfrm>
                <a:off x="10841397" y="3919485"/>
                <a:ext cx="43920" cy="612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94C7B8C-003D-42AD-9DD2-813F140A7F3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37077" y="3915165"/>
                  <a:ext cx="52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DD43AB2-69E4-40F7-8D5E-303596349B80}"/>
                    </a:ext>
                  </a:extLst>
                </p14:cNvPr>
                <p14:cNvContentPartPr/>
                <p14:nvPr/>
              </p14:nvContentPartPr>
              <p14:xfrm>
                <a:off x="11225877" y="2294445"/>
                <a:ext cx="109440" cy="127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DD43AB2-69E4-40F7-8D5E-303596349B8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21557" y="2290125"/>
                  <a:ext cx="118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7F256E7-06DE-48D0-8CF5-EEC9FC8D1260}"/>
                    </a:ext>
                  </a:extLst>
                </p14:cNvPr>
                <p14:cNvContentPartPr/>
                <p14:nvPr/>
              </p14:nvContentPartPr>
              <p14:xfrm>
                <a:off x="11478597" y="2269965"/>
                <a:ext cx="16560" cy="1227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7F256E7-06DE-48D0-8CF5-EEC9FC8D126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474277" y="2265645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23527F6-A232-470C-A663-EA3D3FE72E46}"/>
                    </a:ext>
                  </a:extLst>
                </p14:cNvPr>
                <p14:cNvContentPartPr/>
                <p14:nvPr/>
              </p14:nvContentPartPr>
              <p14:xfrm>
                <a:off x="11427837" y="2313885"/>
                <a:ext cx="129960" cy="360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23527F6-A232-470C-A663-EA3D3FE72E4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423517" y="2309565"/>
                  <a:ext cx="138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77F5AAD-1DEA-4AFA-95B6-D878BBEB8893}"/>
                    </a:ext>
                  </a:extLst>
                </p14:cNvPr>
                <p14:cNvContentPartPr/>
                <p14:nvPr/>
              </p14:nvContentPartPr>
              <p14:xfrm>
                <a:off x="11618997" y="2248005"/>
                <a:ext cx="62640" cy="1065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77F5AAD-1DEA-4AFA-95B6-D878BBEB889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614677" y="2243685"/>
                  <a:ext cx="71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9CA92A9-C242-4C82-8866-86ADB7DDD49C}"/>
                    </a:ext>
                  </a:extLst>
                </p14:cNvPr>
                <p14:cNvContentPartPr/>
                <p14:nvPr/>
              </p14:nvContentPartPr>
              <p14:xfrm>
                <a:off x="11730597" y="2290845"/>
                <a:ext cx="7920" cy="9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9CA92A9-C242-4C82-8866-86ADB7DDD49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26277" y="2286525"/>
                  <a:ext cx="1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C789FCD-7DAF-4E74-9B90-E980A1D6FC9C}"/>
                    </a:ext>
                  </a:extLst>
                </p14:cNvPr>
                <p14:cNvContentPartPr/>
                <p14:nvPr/>
              </p14:nvContentPartPr>
              <p14:xfrm>
                <a:off x="11765517" y="2233965"/>
                <a:ext cx="182520" cy="115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C789FCD-7DAF-4E74-9B90-E980A1D6FC9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761197" y="2229645"/>
                  <a:ext cx="191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DFC6CE2-4339-4EB1-8DBF-A068671BF564}"/>
                    </a:ext>
                  </a:extLst>
                </p14:cNvPr>
                <p14:cNvContentPartPr/>
                <p14:nvPr/>
              </p14:nvContentPartPr>
              <p14:xfrm>
                <a:off x="11572917" y="2140725"/>
                <a:ext cx="149760" cy="348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DFC6CE2-4339-4EB1-8DBF-A068671BF56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568597" y="2136405"/>
                  <a:ext cx="158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6477B82-E1FA-40EE-8444-3E7BE8501FD7}"/>
                    </a:ext>
                  </a:extLst>
                </p14:cNvPr>
                <p14:cNvContentPartPr/>
                <p14:nvPr/>
              </p14:nvContentPartPr>
              <p14:xfrm>
                <a:off x="11591997" y="2185365"/>
                <a:ext cx="133560" cy="255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6477B82-E1FA-40EE-8444-3E7BE8501FD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587677" y="2181045"/>
                  <a:ext cx="142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EA0125B-6354-4E88-B88B-CCC82B31B0D2}"/>
                    </a:ext>
                  </a:extLst>
                </p14:cNvPr>
                <p14:cNvContentPartPr/>
                <p14:nvPr/>
              </p14:nvContentPartPr>
              <p14:xfrm>
                <a:off x="10842117" y="3474525"/>
                <a:ext cx="34560" cy="489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EA0125B-6354-4E88-B88B-CCC82B31B0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37797" y="3469845"/>
                  <a:ext cx="432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C2BA489-8B55-4C72-94E6-F6AEF23D3FB5}"/>
                    </a:ext>
                  </a:extLst>
                </p14:cNvPr>
                <p14:cNvContentPartPr/>
                <p14:nvPr/>
              </p14:nvContentPartPr>
              <p14:xfrm>
                <a:off x="10693437" y="3923085"/>
                <a:ext cx="988920" cy="320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C2BA489-8B55-4C72-94E6-F6AEF23D3FB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689117" y="3918765"/>
                  <a:ext cx="99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891BEAF-A8DC-4B36-8AE7-9BA9F0DAC788}"/>
                    </a:ext>
                  </a:extLst>
                </p14:cNvPr>
                <p14:cNvContentPartPr/>
                <p14:nvPr/>
              </p14:nvContentPartPr>
              <p14:xfrm>
                <a:off x="11623317" y="3869085"/>
                <a:ext cx="173880" cy="160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891BEAF-A8DC-4B36-8AE7-9BA9F0DAC78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618997" y="3864765"/>
                  <a:ext cx="18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503F5C8-C6B6-41EA-83F1-8F1208066767}"/>
                    </a:ext>
                  </a:extLst>
                </p14:cNvPr>
                <p14:cNvContentPartPr/>
                <p14:nvPr/>
              </p14:nvContentPartPr>
              <p14:xfrm>
                <a:off x="10699197" y="3348885"/>
                <a:ext cx="252000" cy="187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503F5C8-C6B6-41EA-83F1-8F120806676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94877" y="3344565"/>
                  <a:ext cx="260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3E5BF25-227F-4FEC-9DA8-5CB6A93B955F}"/>
                    </a:ext>
                  </a:extLst>
                </p14:cNvPr>
                <p14:cNvContentPartPr/>
                <p14:nvPr/>
              </p14:nvContentPartPr>
              <p14:xfrm>
                <a:off x="11507037" y="4055565"/>
                <a:ext cx="81720" cy="99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3E5BF25-227F-4FEC-9DA8-5CB6A93B955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02717" y="4051245"/>
                  <a:ext cx="90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65B081A-3D41-4B72-9172-CCFCD3F2F351}"/>
                    </a:ext>
                  </a:extLst>
                </p14:cNvPr>
                <p14:cNvContentPartPr/>
                <p14:nvPr/>
              </p14:nvContentPartPr>
              <p14:xfrm>
                <a:off x="11496237" y="4094805"/>
                <a:ext cx="123480" cy="374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65B081A-3D41-4B72-9172-CCFCD3F2F35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91917" y="4090485"/>
                  <a:ext cx="13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860A5BC-4A44-4FB8-B04C-35A42BB57B1B}"/>
                    </a:ext>
                  </a:extLst>
                </p14:cNvPr>
                <p14:cNvContentPartPr/>
                <p14:nvPr/>
              </p14:nvContentPartPr>
              <p14:xfrm>
                <a:off x="10429917" y="3434565"/>
                <a:ext cx="70920" cy="186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860A5BC-4A44-4FB8-B04C-35A42BB57B1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25597" y="3430245"/>
                  <a:ext cx="79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6C239F5-B29A-4900-A7C5-E65E242BB9E2}"/>
                    </a:ext>
                  </a:extLst>
                </p14:cNvPr>
                <p14:cNvContentPartPr/>
                <p14:nvPr/>
              </p14:nvContentPartPr>
              <p14:xfrm>
                <a:off x="10499397" y="3425925"/>
                <a:ext cx="73440" cy="1112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6C239F5-B29A-4900-A7C5-E65E242BB9E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495077" y="3421605"/>
                  <a:ext cx="82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796287-EB04-4CF4-B294-333351A16EF5}"/>
                    </a:ext>
                  </a:extLst>
                </p14:cNvPr>
                <p14:cNvContentPartPr/>
                <p14:nvPr/>
              </p14:nvContentPartPr>
              <p14:xfrm>
                <a:off x="10541877" y="3454005"/>
                <a:ext cx="94680" cy="1029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796287-EB04-4CF4-B294-333351A16EF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537557" y="3449685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4E9CBAA-F0AD-4437-9EA3-6852CEBD3DBF}"/>
                    </a:ext>
                  </a:extLst>
                </p14:cNvPr>
                <p14:cNvContentPartPr/>
                <p14:nvPr/>
              </p14:nvContentPartPr>
              <p14:xfrm>
                <a:off x="10591197" y="3423405"/>
                <a:ext cx="46080" cy="179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4E9CBAA-F0AD-4437-9EA3-6852CEBD3DB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86877" y="3419085"/>
                  <a:ext cx="54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A79854E-E5F6-4944-915A-101D9152D8BA}"/>
                    </a:ext>
                  </a:extLst>
                </p14:cNvPr>
                <p14:cNvContentPartPr/>
                <p14:nvPr/>
              </p14:nvContentPartPr>
              <p14:xfrm>
                <a:off x="10870197" y="3420165"/>
                <a:ext cx="711360" cy="528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A79854E-E5F6-4944-915A-101D9152D8B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865877" y="3415845"/>
                  <a:ext cx="720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13DFFCE-043A-44A0-8BAC-7B1838216357}"/>
                    </a:ext>
                  </a:extLst>
                </p14:cNvPr>
                <p14:cNvContentPartPr/>
                <p14:nvPr/>
              </p14:nvContentPartPr>
              <p14:xfrm>
                <a:off x="2125077" y="1104645"/>
                <a:ext cx="4308480" cy="4456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13DFFCE-043A-44A0-8BAC-7B183821635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120757" y="1100325"/>
                  <a:ext cx="4317120" cy="44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DE2078A-CA71-4652-A7F8-13FBDC114787}"/>
                    </a:ext>
                  </a:extLst>
                </p14:cNvPr>
                <p14:cNvContentPartPr/>
                <p14:nvPr/>
              </p14:nvContentPartPr>
              <p14:xfrm>
                <a:off x="5858277" y="876765"/>
                <a:ext cx="98640" cy="1548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DE2078A-CA71-4652-A7F8-13FBDC11478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853957" y="872445"/>
                  <a:ext cx="107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3010DC7-567C-4619-9A52-F2A253393D2A}"/>
                    </a:ext>
                  </a:extLst>
                </p14:cNvPr>
                <p14:cNvContentPartPr/>
                <p14:nvPr/>
              </p14:nvContentPartPr>
              <p14:xfrm>
                <a:off x="6005877" y="802605"/>
                <a:ext cx="20880" cy="982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3010DC7-567C-4619-9A52-F2A253393D2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01557" y="798285"/>
                  <a:ext cx="29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909A02A-A483-4E70-A0BE-053E19C7BB59}"/>
                    </a:ext>
                  </a:extLst>
                </p14:cNvPr>
                <p14:cNvContentPartPr/>
                <p14:nvPr/>
              </p14:nvContentPartPr>
              <p14:xfrm>
                <a:off x="5938557" y="802245"/>
                <a:ext cx="146520" cy="102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909A02A-A483-4E70-A0BE-053E19C7BB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934237" y="797925"/>
                  <a:ext cx="15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6F08C4C-F0C2-4B1B-B69C-9475910F54F6}"/>
                    </a:ext>
                  </a:extLst>
                </p14:cNvPr>
                <p14:cNvContentPartPr/>
                <p14:nvPr/>
              </p14:nvContentPartPr>
              <p14:xfrm>
                <a:off x="6162837" y="870285"/>
                <a:ext cx="148680" cy="5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6F08C4C-F0C2-4B1B-B69C-9475910F54F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58517" y="865965"/>
                  <a:ext cx="157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AF0E543-EB4C-49E3-A694-8DD67CB4BE1B}"/>
                    </a:ext>
                  </a:extLst>
                </p14:cNvPr>
                <p14:cNvContentPartPr/>
                <p14:nvPr/>
              </p14:nvContentPartPr>
              <p14:xfrm>
                <a:off x="6189477" y="914205"/>
                <a:ext cx="120960" cy="10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AF0E543-EB4C-49E3-A694-8DD67CB4BE1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85157" y="909885"/>
                  <a:ext cx="129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E898D5C-CEF2-4EDA-8AC1-7F263C599386}"/>
                    </a:ext>
                  </a:extLst>
                </p14:cNvPr>
                <p14:cNvContentPartPr/>
                <p14:nvPr/>
              </p14:nvContentPartPr>
              <p14:xfrm>
                <a:off x="6406917" y="833925"/>
                <a:ext cx="110880" cy="1537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E898D5C-CEF2-4EDA-8AC1-7F263C59938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402597" y="829605"/>
                  <a:ext cx="11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F930D3E-EBD1-4A8F-AFB9-A0262A62563C}"/>
                    </a:ext>
                  </a:extLst>
                </p14:cNvPr>
                <p14:cNvContentPartPr/>
                <p14:nvPr/>
              </p14:nvContentPartPr>
              <p14:xfrm>
                <a:off x="5306037" y="881085"/>
                <a:ext cx="357840" cy="147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F930D3E-EBD1-4A8F-AFB9-A0262A6256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301717" y="876765"/>
                  <a:ext cx="366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765C695-E2B2-4A70-BF38-6B14B52BA6C7}"/>
                    </a:ext>
                  </a:extLst>
                </p14:cNvPr>
                <p14:cNvContentPartPr/>
                <p14:nvPr/>
              </p14:nvContentPartPr>
              <p14:xfrm>
                <a:off x="5055117" y="806565"/>
                <a:ext cx="313200" cy="1616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765C695-E2B2-4A70-BF38-6B14B52BA6C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050797" y="802245"/>
                  <a:ext cx="321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B4C52AE-94A5-4965-96E3-375165E2B3A0}"/>
                    </a:ext>
                  </a:extLst>
                </p14:cNvPr>
                <p14:cNvContentPartPr/>
                <p14:nvPr/>
              </p14:nvContentPartPr>
              <p14:xfrm>
                <a:off x="2993757" y="697845"/>
                <a:ext cx="82440" cy="1468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B4C52AE-94A5-4965-96E3-375165E2B3A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89437" y="693525"/>
                  <a:ext cx="91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DCA319E-F10A-4354-8969-42068A28F530}"/>
                    </a:ext>
                  </a:extLst>
                </p14:cNvPr>
                <p14:cNvContentPartPr/>
                <p14:nvPr/>
              </p14:nvContentPartPr>
              <p14:xfrm>
                <a:off x="3022197" y="786765"/>
                <a:ext cx="129960" cy="702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DCA319E-F10A-4354-8969-42068A28F53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17877" y="782445"/>
                  <a:ext cx="138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E776B50-8B47-4A32-B9BC-A913F4359B95}"/>
                    </a:ext>
                  </a:extLst>
                </p14:cNvPr>
                <p14:cNvContentPartPr/>
                <p14:nvPr/>
              </p14:nvContentPartPr>
              <p14:xfrm>
                <a:off x="3127677" y="773085"/>
                <a:ext cx="360" cy="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E776B50-8B47-4A32-B9BC-A913F4359B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3357" y="76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F7FE07C-D2CA-440B-8D49-592D9543D102}"/>
                    </a:ext>
                  </a:extLst>
                </p14:cNvPr>
                <p14:cNvContentPartPr/>
                <p14:nvPr/>
              </p14:nvContentPartPr>
              <p14:xfrm>
                <a:off x="3169437" y="781365"/>
                <a:ext cx="66960" cy="637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F7FE07C-D2CA-440B-8D49-592D9543D10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65117" y="777045"/>
                  <a:ext cx="7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F94EAE2-FEFD-4B83-ABCD-7A0CC0E7AAB3}"/>
                    </a:ext>
                  </a:extLst>
                </p14:cNvPr>
                <p14:cNvContentPartPr/>
                <p14:nvPr/>
              </p14:nvContentPartPr>
              <p14:xfrm>
                <a:off x="3253317" y="776685"/>
                <a:ext cx="128160" cy="63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F94EAE2-FEFD-4B83-ABCD-7A0CC0E7AAB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48997" y="772365"/>
                  <a:ext cx="13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DE8357B-1C6A-4A3E-9EFC-4432C4D65F08}"/>
                    </a:ext>
                  </a:extLst>
                </p14:cNvPr>
                <p14:cNvContentPartPr/>
                <p14:nvPr/>
              </p14:nvContentPartPr>
              <p14:xfrm>
                <a:off x="3488757" y="700005"/>
                <a:ext cx="146160" cy="1321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DE8357B-1C6A-4A3E-9EFC-4432C4D65F0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484437" y="695685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A7EF3FB-FE2B-4CDE-8A32-98605F5F2EDA}"/>
                    </a:ext>
                  </a:extLst>
                </p14:cNvPr>
                <p14:cNvContentPartPr/>
                <p14:nvPr/>
              </p14:nvContentPartPr>
              <p14:xfrm>
                <a:off x="3633477" y="744285"/>
                <a:ext cx="25560" cy="12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A7EF3FB-FE2B-4CDE-8A32-98605F5F2ED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29157" y="739965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3868EAE-3B30-4712-9AF4-D29B4D6BFE36}"/>
                    </a:ext>
                  </a:extLst>
                </p14:cNvPr>
                <p14:cNvContentPartPr/>
                <p14:nvPr/>
              </p14:nvContentPartPr>
              <p14:xfrm>
                <a:off x="3691077" y="775605"/>
                <a:ext cx="52920" cy="525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3868EAE-3B30-4712-9AF4-D29B4D6BFE3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86757" y="771285"/>
                  <a:ext cx="6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321DB05-9009-46E3-8346-050D87B500A9}"/>
                    </a:ext>
                  </a:extLst>
                </p14:cNvPr>
                <p14:cNvContentPartPr/>
                <p14:nvPr/>
              </p14:nvContentPartPr>
              <p14:xfrm>
                <a:off x="3887637" y="715485"/>
                <a:ext cx="149760" cy="102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321DB05-9009-46E3-8346-050D87B500A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883317" y="711165"/>
                  <a:ext cx="15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C2AB8AF-170A-47A4-B99F-82515C9468DA}"/>
                    </a:ext>
                  </a:extLst>
                </p14:cNvPr>
                <p14:cNvContentPartPr/>
                <p14:nvPr/>
              </p14:nvContentPartPr>
              <p14:xfrm>
                <a:off x="4053597" y="761565"/>
                <a:ext cx="232920" cy="619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C2AB8AF-170A-47A4-B99F-82515C9468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49277" y="757245"/>
                  <a:ext cx="241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474CA62-2E07-46BA-A207-CF9676ED908C}"/>
                    </a:ext>
                  </a:extLst>
                </p14:cNvPr>
                <p14:cNvContentPartPr/>
                <p14:nvPr/>
              </p14:nvContentPartPr>
              <p14:xfrm>
                <a:off x="4268877" y="721245"/>
                <a:ext cx="131040" cy="2113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474CA62-2E07-46BA-A207-CF9676ED908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64557" y="716925"/>
                  <a:ext cx="139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7F57020-9C13-4003-B993-3F2E845F3D0B}"/>
                    </a:ext>
                  </a:extLst>
                </p14:cNvPr>
                <p14:cNvContentPartPr/>
                <p14:nvPr/>
              </p14:nvContentPartPr>
              <p14:xfrm>
                <a:off x="4531317" y="704685"/>
                <a:ext cx="180720" cy="122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7F57020-9C13-4003-B993-3F2E845F3D0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526997" y="700365"/>
                  <a:ext cx="189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010CA21-E732-47FC-AB90-10AC79DAEA4F}"/>
                    </a:ext>
                  </a:extLst>
                </p14:cNvPr>
                <p14:cNvContentPartPr/>
                <p14:nvPr/>
              </p14:nvContentPartPr>
              <p14:xfrm>
                <a:off x="2997357" y="993765"/>
                <a:ext cx="172440" cy="684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010CA21-E732-47FC-AB90-10AC79DAEA4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93037" y="989445"/>
                  <a:ext cx="181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84A8E3B-467E-4EDD-8532-D8F57B8AC67A}"/>
                    </a:ext>
                  </a:extLst>
                </p14:cNvPr>
                <p14:cNvContentPartPr/>
                <p14:nvPr/>
              </p14:nvContentPartPr>
              <p14:xfrm>
                <a:off x="3170517" y="962805"/>
                <a:ext cx="22320" cy="27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84A8E3B-467E-4EDD-8532-D8F57B8AC6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166197" y="958485"/>
                  <a:ext cx="3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C20E34E-B065-4EEF-8747-F0B7B5AF80C2}"/>
                    </a:ext>
                  </a:extLst>
                </p14:cNvPr>
                <p14:cNvContentPartPr/>
                <p14:nvPr/>
              </p14:nvContentPartPr>
              <p14:xfrm>
                <a:off x="3221277" y="1009245"/>
                <a:ext cx="222120" cy="1710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C20E34E-B065-4EEF-8747-F0B7B5AF80C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216957" y="1004925"/>
                  <a:ext cx="230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2EF8134-1180-4617-ACCE-9927CDD829BD}"/>
                    </a:ext>
                  </a:extLst>
                </p14:cNvPr>
                <p14:cNvContentPartPr/>
                <p14:nvPr/>
              </p14:nvContentPartPr>
              <p14:xfrm>
                <a:off x="3407397" y="959925"/>
                <a:ext cx="360" cy="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2EF8134-1180-4617-ACCE-9927CDD829B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03077" y="955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5E54E33-97AE-4080-9746-3CE9F6B3DC47}"/>
                    </a:ext>
                  </a:extLst>
                </p14:cNvPr>
                <p14:cNvContentPartPr/>
                <p14:nvPr/>
              </p14:nvContentPartPr>
              <p14:xfrm>
                <a:off x="3538077" y="999885"/>
                <a:ext cx="185400" cy="83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5E54E33-97AE-4080-9746-3CE9F6B3DC4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533757" y="995565"/>
                  <a:ext cx="194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4D4AF19-B2C5-4DD7-88C6-899BA949B1A3}"/>
                    </a:ext>
                  </a:extLst>
                </p14:cNvPr>
                <p14:cNvContentPartPr/>
                <p14:nvPr/>
              </p14:nvContentPartPr>
              <p14:xfrm>
                <a:off x="3766317" y="981885"/>
                <a:ext cx="360" cy="3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4D4AF19-B2C5-4DD7-88C6-899BA949B1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61997" y="977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BBBA7C1-F2A6-49AB-8CC5-4B5629FFE6E8}"/>
                    </a:ext>
                  </a:extLst>
                </p14:cNvPr>
                <p14:cNvContentPartPr/>
                <p14:nvPr/>
              </p14:nvContentPartPr>
              <p14:xfrm>
                <a:off x="3744717" y="921045"/>
                <a:ext cx="113760" cy="182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BBBA7C1-F2A6-49AB-8CC5-4B5629FFE6E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40397" y="916725"/>
                  <a:ext cx="122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148E0AF-C3E4-4158-9272-B88895ECBC51}"/>
                    </a:ext>
                  </a:extLst>
                </p14:cNvPr>
                <p14:cNvContentPartPr/>
                <p14:nvPr/>
              </p14:nvContentPartPr>
              <p14:xfrm>
                <a:off x="3722037" y="937605"/>
                <a:ext cx="27000" cy="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148E0AF-C3E4-4158-9272-B88895ECBC5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17717" y="933285"/>
                  <a:ext cx="35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170DAD0-3A1C-4EFF-8406-39B9BD8DE2BA}"/>
                    </a:ext>
                  </a:extLst>
                </p14:cNvPr>
                <p14:cNvContentPartPr/>
                <p14:nvPr/>
              </p14:nvContentPartPr>
              <p14:xfrm>
                <a:off x="3954957" y="976485"/>
                <a:ext cx="65520" cy="71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170DAD0-3A1C-4EFF-8406-39B9BD8DE2B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50637" y="972165"/>
                  <a:ext cx="7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B659FAD-76FE-4ED9-AEDE-C84EC4EEE1E4}"/>
                    </a:ext>
                  </a:extLst>
                </p14:cNvPr>
                <p14:cNvContentPartPr/>
                <p14:nvPr/>
              </p14:nvContentPartPr>
              <p14:xfrm>
                <a:off x="4054317" y="909525"/>
                <a:ext cx="19080" cy="1112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B659FAD-76FE-4ED9-AEDE-C84EC4EEE1E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049997" y="905205"/>
                  <a:ext cx="2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F9625A5-6A52-414C-B03B-6D199CD8E9AE}"/>
                    </a:ext>
                  </a:extLst>
                </p14:cNvPr>
                <p14:cNvContentPartPr/>
                <p14:nvPr/>
              </p14:nvContentPartPr>
              <p14:xfrm>
                <a:off x="4092477" y="993765"/>
                <a:ext cx="54360" cy="489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F9625A5-6A52-414C-B03B-6D199CD8E9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88157" y="989445"/>
                  <a:ext cx="63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568E99D-A6E9-4A2D-BE9F-8120EC270786}"/>
                    </a:ext>
                  </a:extLst>
                </p14:cNvPr>
                <p14:cNvContentPartPr/>
                <p14:nvPr/>
              </p14:nvContentPartPr>
              <p14:xfrm>
                <a:off x="4171677" y="985485"/>
                <a:ext cx="85320" cy="1404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568E99D-A6E9-4A2D-BE9F-8120EC27078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167357" y="981165"/>
                  <a:ext cx="9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922A6F0-35AB-45AB-A703-466687313EE0}"/>
                    </a:ext>
                  </a:extLst>
                </p14:cNvPr>
                <p14:cNvContentPartPr/>
                <p14:nvPr/>
              </p14:nvContentPartPr>
              <p14:xfrm>
                <a:off x="4304877" y="1001325"/>
                <a:ext cx="14040" cy="27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922A6F0-35AB-45AB-A703-466687313EE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300557" y="997005"/>
                  <a:ext cx="22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992F7C9-83EE-4370-8895-946F179FF5F7}"/>
                    </a:ext>
                  </a:extLst>
                </p14:cNvPr>
                <p14:cNvContentPartPr/>
                <p14:nvPr/>
              </p14:nvContentPartPr>
              <p14:xfrm>
                <a:off x="4287957" y="976845"/>
                <a:ext cx="77040" cy="648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992F7C9-83EE-4370-8895-946F179FF5F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283637" y="972525"/>
                  <a:ext cx="85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9404E28-1B70-4B97-810A-8B40C3D52A61}"/>
                    </a:ext>
                  </a:extLst>
                </p14:cNvPr>
                <p14:cNvContentPartPr/>
                <p14:nvPr/>
              </p14:nvContentPartPr>
              <p14:xfrm>
                <a:off x="4414677" y="942285"/>
                <a:ext cx="122040" cy="1141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9404E28-1B70-4B97-810A-8B40C3D52A6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10357" y="937965"/>
                  <a:ext cx="130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BE27317-ED5B-4343-842A-70C6BC44C4CF}"/>
                    </a:ext>
                  </a:extLst>
                </p14:cNvPr>
                <p14:cNvContentPartPr/>
                <p14:nvPr/>
              </p14:nvContentPartPr>
              <p14:xfrm>
                <a:off x="2419197" y="5247165"/>
                <a:ext cx="111600" cy="2908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BE27317-ED5B-4343-842A-70C6BC44C4C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414877" y="5242845"/>
                  <a:ext cx="120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875D810-1BA6-4F87-9A54-F1727875D76A}"/>
                    </a:ext>
                  </a:extLst>
                </p14:cNvPr>
                <p14:cNvContentPartPr/>
                <p14:nvPr/>
              </p14:nvContentPartPr>
              <p14:xfrm>
                <a:off x="2246757" y="5440845"/>
                <a:ext cx="81000" cy="102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875D810-1BA6-4F87-9A54-F1727875D76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242437" y="5436525"/>
                  <a:ext cx="89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75934AF-5764-4847-A119-2DF9AA13E381}"/>
                    </a:ext>
                  </a:extLst>
                </p14:cNvPr>
                <p14:cNvContentPartPr/>
                <p14:nvPr/>
              </p14:nvContentPartPr>
              <p14:xfrm>
                <a:off x="2328117" y="5439045"/>
                <a:ext cx="26640" cy="730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75934AF-5764-4847-A119-2DF9AA13E38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323797" y="5434725"/>
                  <a:ext cx="35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D0ED084-277B-4D7C-BC02-E14ED5C4AF75}"/>
                    </a:ext>
                  </a:extLst>
                </p14:cNvPr>
                <p14:cNvContentPartPr/>
                <p14:nvPr/>
              </p14:nvContentPartPr>
              <p14:xfrm>
                <a:off x="2348997" y="5345805"/>
                <a:ext cx="78120" cy="157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D0ED084-277B-4D7C-BC02-E14ED5C4AF7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344677" y="5341485"/>
                  <a:ext cx="8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9F02AF0-2D3D-44AD-BBD6-A663FADBEDE4}"/>
                    </a:ext>
                  </a:extLst>
                </p14:cNvPr>
                <p14:cNvContentPartPr/>
                <p14:nvPr/>
              </p14:nvContentPartPr>
              <p14:xfrm>
                <a:off x="2410557" y="5315205"/>
                <a:ext cx="52920" cy="597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9F02AF0-2D3D-44AD-BBD6-A663FADBEDE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406237" y="5310885"/>
                  <a:ext cx="61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0C7668D-324D-426C-AA8A-A3A9860FC0A3}"/>
                    </a:ext>
                  </a:extLst>
                </p14:cNvPr>
                <p14:cNvContentPartPr/>
                <p14:nvPr/>
              </p14:nvContentPartPr>
              <p14:xfrm>
                <a:off x="5338077" y="1041645"/>
                <a:ext cx="320760" cy="1526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0C7668D-324D-426C-AA8A-A3A9860FC0A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33757" y="1037325"/>
                  <a:ext cx="329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821CB0B-7187-4407-8C4F-8E519FFBA192}"/>
                    </a:ext>
                  </a:extLst>
                </p14:cNvPr>
                <p14:cNvContentPartPr/>
                <p14:nvPr/>
              </p14:nvContentPartPr>
              <p14:xfrm>
                <a:off x="5128917" y="1074765"/>
                <a:ext cx="334440" cy="2127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821CB0B-7187-4407-8C4F-8E519FFBA19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124597" y="1070445"/>
                  <a:ext cx="343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695B738-682D-4E81-8B7B-F680B44FCCA6}"/>
                    </a:ext>
                  </a:extLst>
                </p14:cNvPr>
                <p14:cNvContentPartPr/>
                <p14:nvPr/>
              </p14:nvContentPartPr>
              <p14:xfrm>
                <a:off x="3355557" y="1532685"/>
                <a:ext cx="276480" cy="142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695B738-682D-4E81-8B7B-F680B44FCCA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351237" y="1528365"/>
                  <a:ext cx="285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58FADFB-E8C7-4127-B8E1-E4C8E83EEE6A}"/>
                    </a:ext>
                  </a:extLst>
                </p14:cNvPr>
                <p14:cNvContentPartPr/>
                <p14:nvPr/>
              </p14:nvContentPartPr>
              <p14:xfrm>
                <a:off x="3708357" y="1416765"/>
                <a:ext cx="230760" cy="164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58FADFB-E8C7-4127-B8E1-E4C8E83EEE6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04037" y="1412445"/>
                  <a:ext cx="239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26569A0-C5ED-42BD-BD8F-81E12C735E1E}"/>
                    </a:ext>
                  </a:extLst>
                </p14:cNvPr>
                <p14:cNvContentPartPr/>
                <p14:nvPr/>
              </p14:nvContentPartPr>
              <p14:xfrm>
                <a:off x="3935157" y="1419645"/>
                <a:ext cx="31680" cy="11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26569A0-C5ED-42BD-BD8F-81E12C735E1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930837" y="1415325"/>
                  <a:ext cx="40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5AE0491-7328-4E2F-98A1-28A4306003AA}"/>
                    </a:ext>
                  </a:extLst>
                </p14:cNvPr>
                <p14:cNvContentPartPr/>
                <p14:nvPr/>
              </p14:nvContentPartPr>
              <p14:xfrm>
                <a:off x="3992757" y="1362405"/>
                <a:ext cx="122400" cy="1134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5AE0491-7328-4E2F-98A1-28A4306003A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988437" y="1358085"/>
                  <a:ext cx="131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6644D97-FA33-423E-8B35-DFEA1BE217F1}"/>
                    </a:ext>
                  </a:extLst>
                </p14:cNvPr>
                <p14:cNvContentPartPr/>
                <p14:nvPr/>
              </p14:nvContentPartPr>
              <p14:xfrm>
                <a:off x="4250877" y="1346925"/>
                <a:ext cx="159120" cy="57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6644D97-FA33-423E-8B35-DFEA1BE217F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246557" y="1342605"/>
                  <a:ext cx="167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88D588C-BF1F-4610-ABC8-154DCA0B2294}"/>
                    </a:ext>
                  </a:extLst>
                </p14:cNvPr>
                <p14:cNvContentPartPr/>
                <p14:nvPr/>
              </p14:nvContentPartPr>
              <p14:xfrm>
                <a:off x="4394157" y="1232805"/>
                <a:ext cx="93960" cy="1371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88D588C-BF1F-4610-ABC8-154DCA0B22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389837" y="1228485"/>
                  <a:ext cx="102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E33E73F-6195-4CE6-AA4A-3A3490164CEE}"/>
                    </a:ext>
                  </a:extLst>
                </p14:cNvPr>
                <p14:cNvContentPartPr/>
                <p14:nvPr/>
              </p14:nvContentPartPr>
              <p14:xfrm>
                <a:off x="3248277" y="1865685"/>
                <a:ext cx="92520" cy="1659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E33E73F-6195-4CE6-AA4A-3A3490164CE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243957" y="1861365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CB8B960A-DA06-4414-93AA-4EC794230BAD}"/>
                    </a:ext>
                  </a:extLst>
                </p14:cNvPr>
                <p14:cNvContentPartPr/>
                <p14:nvPr/>
              </p14:nvContentPartPr>
              <p14:xfrm>
                <a:off x="3370317" y="1846965"/>
                <a:ext cx="63720" cy="73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CB8B960A-DA06-4414-93AA-4EC794230BA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365997" y="1842645"/>
                  <a:ext cx="7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E37A225-9A60-48B8-88D3-F7ED9F62D549}"/>
                    </a:ext>
                  </a:extLst>
                </p14:cNvPr>
                <p14:cNvContentPartPr/>
                <p14:nvPr/>
              </p14:nvContentPartPr>
              <p14:xfrm>
                <a:off x="3462117" y="1811325"/>
                <a:ext cx="82800" cy="70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E37A225-9A60-48B8-88D3-F7ED9F62D54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457797" y="1807005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71E25E5-D30F-4C62-848F-81246D9C916A}"/>
                    </a:ext>
                  </a:extLst>
                </p14:cNvPr>
                <p14:cNvContentPartPr/>
                <p14:nvPr/>
              </p14:nvContentPartPr>
              <p14:xfrm>
                <a:off x="3551397" y="1776045"/>
                <a:ext cx="60840" cy="91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71E25E5-D30F-4C62-848F-81246D9C916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547077" y="1771725"/>
                  <a:ext cx="69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7D6F845-E544-4B0F-8964-FA7A26B644DB}"/>
                    </a:ext>
                  </a:extLst>
                </p14:cNvPr>
                <p14:cNvContentPartPr/>
                <p14:nvPr/>
              </p14:nvContentPartPr>
              <p14:xfrm>
                <a:off x="3641397" y="1771365"/>
                <a:ext cx="5760" cy="572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7D6F845-E544-4B0F-8964-FA7A26B644D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637077" y="1767045"/>
                  <a:ext cx="1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FCC87C-9116-4656-B58C-1706318F800D}"/>
                    </a:ext>
                  </a:extLst>
                </p14:cNvPr>
                <p14:cNvContentPartPr/>
                <p14:nvPr/>
              </p14:nvContentPartPr>
              <p14:xfrm>
                <a:off x="3650757" y="1675245"/>
                <a:ext cx="84240" cy="134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FCC87C-9116-4656-B58C-1706318F80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46437" y="1670925"/>
                  <a:ext cx="9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9454E89-7830-4B3C-B6C0-17C4ACE077FA}"/>
                    </a:ext>
                  </a:extLst>
                </p14:cNvPr>
                <p14:cNvContentPartPr/>
                <p14:nvPr/>
              </p14:nvContentPartPr>
              <p14:xfrm>
                <a:off x="3748317" y="1670205"/>
                <a:ext cx="17640" cy="918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9454E89-7830-4B3C-B6C0-17C4ACE077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43997" y="1665885"/>
                  <a:ext cx="2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8FD8536-67EA-4EC4-90A9-65F6DADAE7FB}"/>
                    </a:ext>
                  </a:extLst>
                </p14:cNvPr>
                <p14:cNvContentPartPr/>
                <p14:nvPr/>
              </p14:nvContentPartPr>
              <p14:xfrm>
                <a:off x="3581997" y="1676685"/>
                <a:ext cx="253800" cy="84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8FD8536-67EA-4EC4-90A9-65F6DADAE7F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77677" y="1672365"/>
                  <a:ext cx="26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37D9EAD-95F6-4C99-8244-7586077C0347}"/>
                    </a:ext>
                  </a:extLst>
                </p14:cNvPr>
                <p14:cNvContentPartPr/>
                <p14:nvPr/>
              </p14:nvContentPartPr>
              <p14:xfrm>
                <a:off x="3929757" y="1654005"/>
                <a:ext cx="66960" cy="810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37D9EAD-95F6-4C99-8244-7586077C034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925437" y="1649685"/>
                  <a:ext cx="75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FD01AB9-C839-45B0-A7FF-B18B7B7A89CD}"/>
                    </a:ext>
                  </a:extLst>
                </p14:cNvPr>
                <p14:cNvContentPartPr/>
                <p14:nvPr/>
              </p14:nvContentPartPr>
              <p14:xfrm>
                <a:off x="4042077" y="1606125"/>
                <a:ext cx="175320" cy="200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FD01AB9-C839-45B0-A7FF-B18B7B7A89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037757" y="1601805"/>
                  <a:ext cx="183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A3E9023-3551-4353-9F30-1A27C086A6B8}"/>
                    </a:ext>
                  </a:extLst>
                </p14:cNvPr>
                <p14:cNvContentPartPr/>
                <p14:nvPr/>
              </p14:nvContentPartPr>
              <p14:xfrm>
                <a:off x="4249077" y="1596405"/>
                <a:ext cx="3960" cy="640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A3E9023-3551-4353-9F30-1A27C086A6B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244757" y="1592085"/>
                  <a:ext cx="12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600E9ED-C380-48CC-8FFA-0BB45AABFD10}"/>
                    </a:ext>
                  </a:extLst>
                </p14:cNvPr>
                <p14:cNvContentPartPr/>
                <p14:nvPr/>
              </p14:nvContentPartPr>
              <p14:xfrm>
                <a:off x="4237557" y="1515405"/>
                <a:ext cx="9360" cy="25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600E9ED-C380-48CC-8FFA-0BB45AABFD1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233237" y="1511085"/>
                  <a:ext cx="18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800BDC3-494D-4D00-BDA7-1690D33CECF9}"/>
                    </a:ext>
                  </a:extLst>
                </p14:cNvPr>
                <p14:cNvContentPartPr/>
                <p14:nvPr/>
              </p14:nvContentPartPr>
              <p14:xfrm>
                <a:off x="4294077" y="1516125"/>
                <a:ext cx="28440" cy="1353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800BDC3-494D-4D00-BDA7-1690D33CECF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289757" y="1511805"/>
                  <a:ext cx="37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CC4BD79-E5AF-49FC-99F8-7502A598D58B}"/>
                    </a:ext>
                  </a:extLst>
                </p14:cNvPr>
                <p14:cNvContentPartPr/>
                <p14:nvPr/>
              </p14:nvContentPartPr>
              <p14:xfrm>
                <a:off x="4316757" y="1523325"/>
                <a:ext cx="5760" cy="72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CC4BD79-E5AF-49FC-99F8-7502A598D58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312437" y="1519005"/>
                  <a:ext cx="14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B0E9427-335B-43A5-B644-DB266EAC6831}"/>
                    </a:ext>
                  </a:extLst>
                </p14:cNvPr>
                <p14:cNvContentPartPr/>
                <p14:nvPr/>
              </p14:nvContentPartPr>
              <p14:xfrm>
                <a:off x="4331877" y="1601445"/>
                <a:ext cx="12960" cy="48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B0E9427-335B-43A5-B644-DB266EAC68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327557" y="1597125"/>
                  <a:ext cx="21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FFE78E2-EC8D-42E8-9341-EAE02DDB91A9}"/>
                    </a:ext>
                  </a:extLst>
                </p14:cNvPr>
                <p14:cNvContentPartPr/>
                <p14:nvPr/>
              </p14:nvContentPartPr>
              <p14:xfrm>
                <a:off x="4325757" y="1535925"/>
                <a:ext cx="11880" cy="21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FFE78E2-EC8D-42E8-9341-EAE02DDB91A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321437" y="1531605"/>
                  <a:ext cx="2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4D5CE47-58CA-465C-84F7-9C3C77243D9E}"/>
                    </a:ext>
                  </a:extLst>
                </p14:cNvPr>
                <p14:cNvContentPartPr/>
                <p14:nvPr/>
              </p14:nvContentPartPr>
              <p14:xfrm>
                <a:off x="4368957" y="1554645"/>
                <a:ext cx="51120" cy="208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4D5CE47-58CA-465C-84F7-9C3C77243D9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64637" y="1550325"/>
                  <a:ext cx="59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3BEA351-9DA3-4877-A390-F279F97AD827}"/>
                    </a:ext>
                  </a:extLst>
                </p14:cNvPr>
                <p14:cNvContentPartPr/>
                <p14:nvPr/>
              </p14:nvContentPartPr>
              <p14:xfrm>
                <a:off x="4363197" y="1498845"/>
                <a:ext cx="88920" cy="1706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3BEA351-9DA3-4877-A390-F279F97AD82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58877" y="1494525"/>
                  <a:ext cx="97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5C87896-CF9B-4263-8E18-77675A6075DC}"/>
                    </a:ext>
                  </a:extLst>
                </p14:cNvPr>
                <p14:cNvContentPartPr/>
                <p14:nvPr/>
              </p14:nvContentPartPr>
              <p14:xfrm>
                <a:off x="4463277" y="1528725"/>
                <a:ext cx="82440" cy="89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5C87896-CF9B-4263-8E18-77675A6075D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458957" y="1524405"/>
                  <a:ext cx="9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2EFD266-A173-4CEF-B889-FAEE3034431B}"/>
                    </a:ext>
                  </a:extLst>
                </p14:cNvPr>
                <p14:cNvContentPartPr/>
                <p14:nvPr/>
              </p14:nvContentPartPr>
              <p14:xfrm>
                <a:off x="4541037" y="1519005"/>
                <a:ext cx="68400" cy="608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2EFD266-A173-4CEF-B889-FAEE3034431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536717" y="1514685"/>
                  <a:ext cx="77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FEE106F-3A62-4731-BA9B-7FE60B8692B7}"/>
                    </a:ext>
                  </a:extLst>
                </p14:cNvPr>
                <p14:cNvContentPartPr/>
                <p14:nvPr/>
              </p14:nvContentPartPr>
              <p14:xfrm>
                <a:off x="5507277" y="1785765"/>
                <a:ext cx="216720" cy="1990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FEE106F-3A62-4731-BA9B-7FE60B8692B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502957" y="1781445"/>
                  <a:ext cx="225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CF1C26C-13F8-43B8-B47D-359096C7F011}"/>
                    </a:ext>
                  </a:extLst>
                </p14:cNvPr>
                <p14:cNvContentPartPr/>
                <p14:nvPr/>
              </p14:nvContentPartPr>
              <p14:xfrm>
                <a:off x="5808237" y="1657965"/>
                <a:ext cx="76680" cy="478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CF1C26C-13F8-43B8-B47D-359096C7F01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03917" y="1653645"/>
                  <a:ext cx="8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C4087C-E372-4DB0-9D5E-904B45ABDB77}"/>
                    </a:ext>
                  </a:extLst>
                </p14:cNvPr>
                <p14:cNvContentPartPr/>
                <p14:nvPr/>
              </p14:nvContentPartPr>
              <p14:xfrm>
                <a:off x="2028957" y="4578645"/>
                <a:ext cx="36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C4087C-E372-4DB0-9D5E-904B45ABDB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24637" y="4574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67B94CB-5B64-48D4-B6C7-1D90C795FD68}"/>
                    </a:ext>
                  </a:extLst>
                </p14:cNvPr>
                <p14:cNvContentPartPr/>
                <p14:nvPr/>
              </p14:nvContentPartPr>
              <p14:xfrm>
                <a:off x="2028957" y="4578645"/>
                <a:ext cx="360" cy="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67B94CB-5B64-48D4-B6C7-1D90C795FD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24637" y="4574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9DFC7E7-6A47-4F9F-841A-AF6EACF809D1}"/>
                    </a:ext>
                  </a:extLst>
                </p14:cNvPr>
                <p14:cNvContentPartPr/>
                <p14:nvPr/>
              </p14:nvContentPartPr>
              <p14:xfrm>
                <a:off x="2001237" y="4541565"/>
                <a:ext cx="149040" cy="37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9DFC7E7-6A47-4F9F-841A-AF6EACF809D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96917" y="4537245"/>
                  <a:ext cx="15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2CFE275-6E6C-4114-8D9B-7E77A4B794CE}"/>
                    </a:ext>
                  </a:extLst>
                </p14:cNvPr>
                <p14:cNvContentPartPr/>
                <p14:nvPr/>
              </p14:nvContentPartPr>
              <p14:xfrm>
                <a:off x="2014917" y="3712125"/>
                <a:ext cx="158040" cy="24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2CFE275-6E6C-4114-8D9B-7E77A4B794C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010597" y="3707805"/>
                  <a:ext cx="166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6494C5B-E0B2-4243-A39E-4263EEDC4FB2}"/>
                    </a:ext>
                  </a:extLst>
                </p14:cNvPr>
                <p14:cNvContentPartPr/>
                <p14:nvPr/>
              </p14:nvContentPartPr>
              <p14:xfrm>
                <a:off x="1518117" y="3678285"/>
                <a:ext cx="88920" cy="128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6494C5B-E0B2-4243-A39E-4263EEDC4F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513797" y="3673965"/>
                  <a:ext cx="97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47C8489-7F59-4A66-A075-43474CE1DBAA}"/>
                    </a:ext>
                  </a:extLst>
                </p14:cNvPr>
                <p14:cNvContentPartPr/>
                <p14:nvPr/>
              </p14:nvContentPartPr>
              <p14:xfrm>
                <a:off x="1634757" y="3676125"/>
                <a:ext cx="90720" cy="66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47C8489-7F59-4A66-A075-43474CE1DBA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630437" y="3671805"/>
                  <a:ext cx="99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A6EDA1B-BF54-459C-BC30-B1F2C53895F7}"/>
                    </a:ext>
                  </a:extLst>
                </p14:cNvPr>
                <p14:cNvContentPartPr/>
                <p14:nvPr/>
              </p14:nvContentPartPr>
              <p14:xfrm>
                <a:off x="1748517" y="3649845"/>
                <a:ext cx="55800" cy="842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A6EDA1B-BF54-459C-BC30-B1F2C53895F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44197" y="3645525"/>
                  <a:ext cx="64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F1271C9-5B41-4245-B676-05E4A5601921}"/>
                    </a:ext>
                  </a:extLst>
                </p14:cNvPr>
                <p14:cNvContentPartPr/>
                <p14:nvPr/>
              </p14:nvContentPartPr>
              <p14:xfrm>
                <a:off x="2030037" y="2841645"/>
                <a:ext cx="140040" cy="24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F1271C9-5B41-4245-B676-05E4A560192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025717" y="2837325"/>
                  <a:ext cx="148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D134161-7DE0-425C-865B-9D06A040670A}"/>
                    </a:ext>
                  </a:extLst>
                </p14:cNvPr>
                <p14:cNvContentPartPr/>
                <p14:nvPr/>
              </p14:nvContentPartPr>
              <p14:xfrm>
                <a:off x="1634397" y="2814285"/>
                <a:ext cx="65160" cy="156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D134161-7DE0-425C-865B-9D06A040670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30077" y="2809965"/>
                  <a:ext cx="73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F13C957-A391-4CFD-A172-A27329022184}"/>
                    </a:ext>
                  </a:extLst>
                </p14:cNvPr>
                <p14:cNvContentPartPr/>
                <p14:nvPr/>
              </p14:nvContentPartPr>
              <p14:xfrm>
                <a:off x="1726197" y="2809605"/>
                <a:ext cx="82080" cy="104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F13C957-A391-4CFD-A172-A2732902218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721877" y="2805285"/>
                  <a:ext cx="90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0C68CBA-F5BD-483A-A8B7-6B6D6F8D75E5}"/>
                    </a:ext>
                  </a:extLst>
                </p14:cNvPr>
                <p14:cNvContentPartPr/>
                <p14:nvPr/>
              </p14:nvContentPartPr>
              <p14:xfrm>
                <a:off x="1843557" y="2784765"/>
                <a:ext cx="97560" cy="1051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0C68CBA-F5BD-483A-A8B7-6B6D6F8D75E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839237" y="2780445"/>
                  <a:ext cx="106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9D2115C-8A4E-4AE6-9792-098362EA570A}"/>
                    </a:ext>
                  </a:extLst>
                </p14:cNvPr>
                <p14:cNvContentPartPr/>
                <p14:nvPr/>
              </p14:nvContentPartPr>
              <p14:xfrm>
                <a:off x="2089797" y="2224605"/>
                <a:ext cx="4431240" cy="2301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9D2115C-8A4E-4AE6-9792-098362EA570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085477" y="2220285"/>
                  <a:ext cx="4439880" cy="23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60CD2D8-F85F-4A6F-B7B9-42F85D779178}"/>
                    </a:ext>
                  </a:extLst>
                </p14:cNvPr>
                <p14:cNvContentPartPr/>
                <p14:nvPr/>
              </p14:nvContentPartPr>
              <p14:xfrm>
                <a:off x="6604557" y="2171685"/>
                <a:ext cx="97560" cy="45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60CD2D8-F85F-4A6F-B7B9-42F85D77917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00237" y="2167365"/>
                  <a:ext cx="10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FB52814-C462-4AEF-AB48-C33F3195D486}"/>
                    </a:ext>
                  </a:extLst>
                </p14:cNvPr>
                <p14:cNvContentPartPr/>
                <p14:nvPr/>
              </p14:nvContentPartPr>
              <p14:xfrm>
                <a:off x="6646677" y="2184645"/>
                <a:ext cx="57960" cy="164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FB52814-C462-4AEF-AB48-C33F3195D48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42357" y="2180325"/>
                  <a:ext cx="6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73D6CB4-DEFE-4638-844E-71087EE26C63}"/>
                    </a:ext>
                  </a:extLst>
                </p14:cNvPr>
                <p14:cNvContentPartPr/>
                <p14:nvPr/>
              </p14:nvContentPartPr>
              <p14:xfrm>
                <a:off x="6766197" y="2086725"/>
                <a:ext cx="23400" cy="86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73D6CB4-DEFE-4638-844E-71087EE26C6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761877" y="2082405"/>
                  <a:ext cx="32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27556C2-6606-4E35-A31B-5ECE2F29CA5B}"/>
                    </a:ext>
                  </a:extLst>
                </p14:cNvPr>
                <p14:cNvContentPartPr/>
                <p14:nvPr/>
              </p14:nvContentPartPr>
              <p14:xfrm>
                <a:off x="6697797" y="2102565"/>
                <a:ext cx="143640" cy="82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27556C2-6606-4E35-A31B-5ECE2F29CA5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693477" y="2098245"/>
                  <a:ext cx="152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C9BFA05-69E8-4BA7-BB0F-F3A4853D7A8A}"/>
                    </a:ext>
                  </a:extLst>
                </p14:cNvPr>
                <p14:cNvContentPartPr/>
                <p14:nvPr/>
              </p14:nvContentPartPr>
              <p14:xfrm>
                <a:off x="6830997" y="2221725"/>
                <a:ext cx="174240" cy="42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C9BFA05-69E8-4BA7-BB0F-F3A4853D7A8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826677" y="2217405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A6AEFE6-B7FA-49CC-8FD8-43EDFDC1644A}"/>
                    </a:ext>
                  </a:extLst>
                </p14:cNvPr>
                <p14:cNvContentPartPr/>
                <p14:nvPr/>
              </p14:nvContentPartPr>
              <p14:xfrm>
                <a:off x="7064277" y="2180325"/>
                <a:ext cx="84600" cy="87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A6AEFE6-B7FA-49CC-8FD8-43EDFDC1644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059957" y="2176005"/>
                  <a:ext cx="93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0F1B279-989A-4819-926A-0DBF6E51F16F}"/>
                    </a:ext>
                  </a:extLst>
                </p14:cNvPr>
                <p14:cNvContentPartPr/>
                <p14:nvPr/>
              </p14:nvContentPartPr>
              <p14:xfrm>
                <a:off x="7126917" y="2271765"/>
                <a:ext cx="74160" cy="45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0F1B279-989A-4819-926A-0DBF6E51F16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122597" y="2267445"/>
                  <a:ext cx="82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3050E5C-EBB9-4B86-ADF1-6F05E9F63B63}"/>
                    </a:ext>
                  </a:extLst>
                </p14:cNvPr>
                <p14:cNvContentPartPr/>
                <p14:nvPr/>
              </p14:nvContentPartPr>
              <p14:xfrm>
                <a:off x="7289637" y="2200485"/>
                <a:ext cx="15840" cy="81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3050E5C-EBB9-4B86-ADF1-6F05E9F63B6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285317" y="2196165"/>
                  <a:ext cx="24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0E75491-DB4B-446B-902E-591CE9E01426}"/>
                    </a:ext>
                  </a:extLst>
                </p14:cNvPr>
                <p14:cNvContentPartPr/>
                <p14:nvPr/>
              </p14:nvContentPartPr>
              <p14:xfrm>
                <a:off x="7261557" y="2187885"/>
                <a:ext cx="196560" cy="828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0E75491-DB4B-446B-902E-591CE9E0142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257237" y="2183565"/>
                  <a:ext cx="205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D47D5B5-EEA2-4624-8DFE-FA7DAC6410F4}"/>
                    </a:ext>
                  </a:extLst>
                </p14:cNvPr>
                <p14:cNvContentPartPr/>
                <p14:nvPr/>
              </p14:nvContentPartPr>
              <p14:xfrm>
                <a:off x="7364517" y="2199405"/>
                <a:ext cx="129240" cy="799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D47D5B5-EEA2-4624-8DFE-FA7DAC6410F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360197" y="2195085"/>
                  <a:ext cx="137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71590D6-9706-44CA-98A7-F061E85429B3}"/>
                    </a:ext>
                  </a:extLst>
                </p14:cNvPr>
                <p14:cNvContentPartPr/>
                <p14:nvPr/>
              </p14:nvContentPartPr>
              <p14:xfrm>
                <a:off x="7510317" y="2191485"/>
                <a:ext cx="82080" cy="1026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71590D6-9706-44CA-98A7-F061E85429B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505997" y="2187165"/>
                  <a:ext cx="90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E5DC565-0457-463E-8BDE-76FF0D619844}"/>
                    </a:ext>
                  </a:extLst>
                </p14:cNvPr>
                <p14:cNvContentPartPr/>
                <p14:nvPr/>
              </p14:nvContentPartPr>
              <p14:xfrm>
                <a:off x="7645677" y="2193285"/>
                <a:ext cx="90360" cy="115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E5DC565-0457-463E-8BDE-76FF0D61984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641357" y="2188965"/>
                  <a:ext cx="9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CDE5A3B-239E-4388-9D1D-9B8981AD7F8B}"/>
                    </a:ext>
                  </a:extLst>
                </p14:cNvPr>
                <p14:cNvContentPartPr/>
                <p14:nvPr/>
              </p14:nvContentPartPr>
              <p14:xfrm>
                <a:off x="7853037" y="2180325"/>
                <a:ext cx="25200" cy="85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CDE5A3B-239E-4388-9D1D-9B8981AD7F8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48717" y="2176005"/>
                  <a:ext cx="33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D2AAC02-2170-460B-9CDC-30AA26026B6A}"/>
                    </a:ext>
                  </a:extLst>
                </p14:cNvPr>
                <p14:cNvContentPartPr/>
                <p14:nvPr/>
              </p14:nvContentPartPr>
              <p14:xfrm>
                <a:off x="7804797" y="2210205"/>
                <a:ext cx="128160" cy="54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D2AAC02-2170-460B-9CDC-30AA26026B6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00477" y="2205885"/>
                  <a:ext cx="136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BF1386A-8455-43E7-8E60-246BF280B3C7}"/>
                    </a:ext>
                  </a:extLst>
                </p14:cNvPr>
                <p14:cNvContentPartPr/>
                <p14:nvPr/>
              </p14:nvContentPartPr>
              <p14:xfrm>
                <a:off x="7946277" y="2164125"/>
                <a:ext cx="86040" cy="82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BF1386A-8455-43E7-8E60-246BF280B3C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41957" y="2159805"/>
                  <a:ext cx="9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6368EE5-29A2-4C46-A961-23755F6DE98E}"/>
                    </a:ext>
                  </a:extLst>
                </p14:cNvPr>
                <p14:cNvContentPartPr/>
                <p14:nvPr/>
              </p14:nvContentPartPr>
              <p14:xfrm>
                <a:off x="8052837" y="2232885"/>
                <a:ext cx="46440" cy="92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6368EE5-29A2-4C46-A961-23755F6DE98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048517" y="2228565"/>
                  <a:ext cx="55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4F153C4-D9E2-46A9-8BD3-79159BE0487D}"/>
                    </a:ext>
                  </a:extLst>
                </p14:cNvPr>
                <p14:cNvContentPartPr/>
                <p14:nvPr/>
              </p14:nvContentPartPr>
              <p14:xfrm>
                <a:off x="8147157" y="2227485"/>
                <a:ext cx="32760" cy="50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4F153C4-D9E2-46A9-8BD3-79159BE0487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42837" y="2223165"/>
                  <a:ext cx="41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530C44-80AA-4136-99E3-A3BC21E82E7B}"/>
                    </a:ext>
                  </a:extLst>
                </p14:cNvPr>
                <p14:cNvContentPartPr/>
                <p14:nvPr/>
              </p14:nvContentPartPr>
              <p14:xfrm>
                <a:off x="8230677" y="2198685"/>
                <a:ext cx="87120" cy="112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530C44-80AA-4136-99E3-A3BC21E82E7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26357" y="2194365"/>
                  <a:ext cx="9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2F52BE3-4ADE-406E-806B-C2925A5C6F12}"/>
                    </a:ext>
                  </a:extLst>
                </p14:cNvPr>
                <p14:cNvContentPartPr/>
                <p14:nvPr/>
              </p14:nvContentPartPr>
              <p14:xfrm>
                <a:off x="6861237" y="2541765"/>
                <a:ext cx="137160" cy="9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2F52BE3-4ADE-406E-806B-C2925A5C6F1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856917" y="2537445"/>
                  <a:ext cx="145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171F6A7-BB1E-4C08-AB3E-E9F68AF4DA54}"/>
                    </a:ext>
                  </a:extLst>
                </p14:cNvPr>
                <p14:cNvContentPartPr/>
                <p14:nvPr/>
              </p14:nvContentPartPr>
              <p14:xfrm>
                <a:off x="6862317" y="2596485"/>
                <a:ext cx="148680" cy="165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171F6A7-BB1E-4C08-AB3E-E9F68AF4DA5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857997" y="2592165"/>
                  <a:ext cx="15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201FF19-EF80-4698-9678-50C53D393949}"/>
                    </a:ext>
                  </a:extLst>
                </p14:cNvPr>
                <p14:cNvContentPartPr/>
                <p14:nvPr/>
              </p14:nvContentPartPr>
              <p14:xfrm>
                <a:off x="7151757" y="2489205"/>
                <a:ext cx="91080" cy="135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201FF19-EF80-4698-9678-50C53D39394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147437" y="2484885"/>
                  <a:ext cx="99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CCF288A-D1A6-49C9-A259-85024DDD4649}"/>
                    </a:ext>
                  </a:extLst>
                </p14:cNvPr>
                <p14:cNvContentPartPr/>
                <p14:nvPr/>
              </p14:nvContentPartPr>
              <p14:xfrm>
                <a:off x="7292877" y="2516565"/>
                <a:ext cx="106920" cy="70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CCF288A-D1A6-49C9-A259-85024DDD464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288557" y="2512245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416B7EE-A522-4440-9B29-6B8863EFA79A}"/>
                    </a:ext>
                  </a:extLst>
                </p14:cNvPr>
                <p14:cNvContentPartPr/>
                <p14:nvPr/>
              </p14:nvContentPartPr>
              <p14:xfrm>
                <a:off x="7430397" y="2502885"/>
                <a:ext cx="90360" cy="784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416B7EE-A522-4440-9B29-6B8863EFA79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426077" y="2498565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E593039-FB86-4A5F-B4B8-5CA0BEBE46F1}"/>
                    </a:ext>
                  </a:extLst>
                </p14:cNvPr>
                <p14:cNvContentPartPr/>
                <p14:nvPr/>
              </p14:nvContentPartPr>
              <p14:xfrm>
                <a:off x="7685637" y="2514765"/>
                <a:ext cx="12960" cy="86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E593039-FB86-4A5F-B4B8-5CA0BEBE46F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681317" y="2510445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FF492C0-84B8-4BBA-9311-7647C425D64A}"/>
                    </a:ext>
                  </a:extLst>
                </p14:cNvPr>
                <p14:cNvContentPartPr/>
                <p14:nvPr/>
              </p14:nvContentPartPr>
              <p14:xfrm>
                <a:off x="7636317" y="2554365"/>
                <a:ext cx="113040" cy="13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FF492C0-84B8-4BBA-9311-7647C425D64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31997" y="2550045"/>
                  <a:ext cx="121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695AD39-103C-45DB-AA27-6BDD94E32730}"/>
                    </a:ext>
                  </a:extLst>
                </p14:cNvPr>
                <p14:cNvContentPartPr/>
                <p14:nvPr/>
              </p14:nvContentPartPr>
              <p14:xfrm>
                <a:off x="7806597" y="2511525"/>
                <a:ext cx="117000" cy="142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695AD39-103C-45DB-AA27-6BDD94E3273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802277" y="2507205"/>
                  <a:ext cx="12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BF34C02-E99C-4832-8854-F6F7444F04B2}"/>
                    </a:ext>
                  </a:extLst>
                </p14:cNvPr>
                <p14:cNvContentPartPr/>
                <p14:nvPr/>
              </p14:nvContentPartPr>
              <p14:xfrm>
                <a:off x="7956357" y="2491005"/>
                <a:ext cx="87120" cy="125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BF34C02-E99C-4832-8854-F6F7444F04B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952037" y="2486685"/>
                  <a:ext cx="95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AB34725-0349-48A5-94C8-A857613E97A4}"/>
                    </a:ext>
                  </a:extLst>
                </p14:cNvPr>
                <p14:cNvContentPartPr/>
                <p14:nvPr/>
              </p14:nvContentPartPr>
              <p14:xfrm>
                <a:off x="8090997" y="2516565"/>
                <a:ext cx="63720" cy="42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AB34725-0349-48A5-94C8-A857613E97A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086677" y="2512245"/>
                  <a:ext cx="7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766CD9-C54A-4A5A-B8AC-598BB05D2225}"/>
                    </a:ext>
                  </a:extLst>
                </p14:cNvPr>
                <p14:cNvContentPartPr/>
                <p14:nvPr/>
              </p14:nvContentPartPr>
              <p14:xfrm>
                <a:off x="8127717" y="2532045"/>
                <a:ext cx="52200" cy="149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766CD9-C54A-4A5A-B8AC-598BB05D222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123397" y="2527725"/>
                  <a:ext cx="6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313677-934C-40EE-88D3-25B0471FA1D0}"/>
                    </a:ext>
                  </a:extLst>
                </p14:cNvPr>
                <p14:cNvContentPartPr/>
                <p14:nvPr/>
              </p14:nvContentPartPr>
              <p14:xfrm>
                <a:off x="7140957" y="2421165"/>
                <a:ext cx="132120" cy="1411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313677-934C-40EE-88D3-25B0471FA1D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136637" y="2416845"/>
                  <a:ext cx="14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C3F98BD-B16B-4A3D-8FB2-3D94DE867C8C}"/>
                    </a:ext>
                  </a:extLst>
                </p14:cNvPr>
                <p14:cNvContentPartPr/>
                <p14:nvPr/>
              </p14:nvContentPartPr>
              <p14:xfrm>
                <a:off x="7210437" y="2469045"/>
                <a:ext cx="58320" cy="222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C3F98BD-B16B-4A3D-8FB2-3D94DE867C8C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206117" y="2464725"/>
                  <a:ext cx="66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E57195B-B6C9-4BAE-867E-B91131AF825F}"/>
                    </a:ext>
                  </a:extLst>
                </p14:cNvPr>
                <p14:cNvContentPartPr/>
                <p14:nvPr/>
              </p14:nvContentPartPr>
              <p14:xfrm>
                <a:off x="1506237" y="4557765"/>
                <a:ext cx="103320" cy="118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E57195B-B6C9-4BAE-867E-B91131AF825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501917" y="4553445"/>
                  <a:ext cx="111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B1AA2BD-ED69-42C6-8010-4736272C73B5}"/>
                    </a:ext>
                  </a:extLst>
                </p14:cNvPr>
                <p14:cNvContentPartPr/>
                <p14:nvPr/>
              </p14:nvContentPartPr>
              <p14:xfrm>
                <a:off x="1623597" y="4552725"/>
                <a:ext cx="100440" cy="89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B1AA2BD-ED69-42C6-8010-4736272C73B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619277" y="4548405"/>
                  <a:ext cx="109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A10B26-EC98-45A1-AE50-F5A5367363DB}"/>
                    </a:ext>
                  </a:extLst>
                </p14:cNvPr>
                <p14:cNvContentPartPr/>
                <p14:nvPr/>
              </p14:nvContentPartPr>
              <p14:xfrm>
                <a:off x="1726917" y="4537605"/>
                <a:ext cx="85320" cy="70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A10B26-EC98-45A1-AE50-F5A5367363D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722597" y="4533285"/>
                  <a:ext cx="93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5B671E8-CA6A-47D4-A9D7-1EF1F25CFC24}"/>
                    </a:ext>
                  </a:extLst>
                </p14:cNvPr>
                <p14:cNvContentPartPr/>
                <p14:nvPr/>
              </p14:nvContentPartPr>
              <p14:xfrm>
                <a:off x="1495077" y="4464165"/>
                <a:ext cx="92160" cy="1666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5B671E8-CA6A-47D4-A9D7-1EF1F25CFC2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490757" y="4459845"/>
                  <a:ext cx="10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6BF64A-764C-4425-A6E4-6E282DBB1A94}"/>
                    </a:ext>
                  </a:extLst>
                </p14:cNvPr>
                <p14:cNvContentPartPr/>
                <p14:nvPr/>
              </p14:nvContentPartPr>
              <p14:xfrm>
                <a:off x="1537917" y="4522125"/>
                <a:ext cx="42480" cy="175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6BF64A-764C-4425-A6E4-6E282DBB1A9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533597" y="4517805"/>
                  <a:ext cx="51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59C753D-DAA9-4931-B6AD-B6AAF9FC40CC}"/>
                    </a:ext>
                  </a:extLst>
                </p14:cNvPr>
                <p14:cNvContentPartPr/>
                <p14:nvPr/>
              </p14:nvContentPartPr>
              <p14:xfrm>
                <a:off x="1501917" y="4615725"/>
                <a:ext cx="84960" cy="20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59C753D-DAA9-4931-B6AD-B6AAF9FC40C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497597" y="4611405"/>
                  <a:ext cx="93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ADCB487-59C0-4129-A63E-364F0FB3E981}"/>
                    </a:ext>
                  </a:extLst>
                </p14:cNvPr>
                <p14:cNvContentPartPr/>
                <p14:nvPr/>
              </p14:nvContentPartPr>
              <p14:xfrm>
                <a:off x="3046317" y="4435005"/>
                <a:ext cx="360" cy="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ADCB487-59C0-4129-A63E-364F0FB3E9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1997" y="4430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05842DA-CD34-4401-A751-4F76A2E01170}"/>
                    </a:ext>
                  </a:extLst>
                </p14:cNvPr>
                <p14:cNvContentPartPr/>
                <p14:nvPr/>
              </p14:nvContentPartPr>
              <p14:xfrm>
                <a:off x="3559317" y="3614925"/>
                <a:ext cx="22320" cy="25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05842DA-CD34-4401-A751-4F76A2E0117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54997" y="3610605"/>
                  <a:ext cx="3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B943CA9-1290-44BA-976C-45740C8F7CFA}"/>
                    </a:ext>
                  </a:extLst>
                </p14:cNvPr>
                <p14:cNvContentPartPr/>
                <p14:nvPr/>
              </p14:nvContentPartPr>
              <p14:xfrm>
                <a:off x="4874397" y="2652645"/>
                <a:ext cx="23040" cy="24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B943CA9-1290-44BA-976C-45740C8F7CF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870077" y="2648325"/>
                  <a:ext cx="3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94EB9CC-2C67-4B6C-8910-6718BDA0DA41}"/>
                    </a:ext>
                  </a:extLst>
                </p14:cNvPr>
                <p14:cNvContentPartPr/>
                <p14:nvPr/>
              </p14:nvContentPartPr>
              <p14:xfrm>
                <a:off x="3014277" y="4449765"/>
                <a:ext cx="25200" cy="568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94EB9CC-2C67-4B6C-8910-6718BDA0DA4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009957" y="4445445"/>
                  <a:ext cx="3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3595BF2-87F7-4789-9A79-B378F1F4DD1E}"/>
                    </a:ext>
                  </a:extLst>
                </p14:cNvPr>
                <p14:cNvContentPartPr/>
                <p14:nvPr/>
              </p14:nvContentPartPr>
              <p14:xfrm>
                <a:off x="3183477" y="4257885"/>
                <a:ext cx="43920" cy="47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3595BF2-87F7-4789-9A79-B378F1F4DD1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79157" y="4253565"/>
                  <a:ext cx="5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9CB442D-B173-4CC1-8A24-6B85B6C36038}"/>
                    </a:ext>
                  </a:extLst>
                </p14:cNvPr>
                <p14:cNvContentPartPr/>
                <p14:nvPr/>
              </p14:nvContentPartPr>
              <p14:xfrm>
                <a:off x="3355197" y="4096605"/>
                <a:ext cx="22680" cy="334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9CB442D-B173-4CC1-8A24-6B85B6C3603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350877" y="4092285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317C837-14E4-4FEE-8975-84E40E595643}"/>
                    </a:ext>
                  </a:extLst>
                </p14:cNvPr>
                <p14:cNvContentPartPr/>
                <p14:nvPr/>
              </p14:nvContentPartPr>
              <p14:xfrm>
                <a:off x="4319997" y="3146565"/>
                <a:ext cx="34920" cy="219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317C837-14E4-4FEE-8975-84E40E59564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315677" y="3142245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B1408E7-E1CB-420B-8A70-21EE1AE1CDF2}"/>
                    </a:ext>
                  </a:extLst>
                </p14:cNvPr>
                <p14:cNvContentPartPr/>
                <p14:nvPr/>
              </p14:nvContentPartPr>
              <p14:xfrm>
                <a:off x="4817517" y="2725005"/>
                <a:ext cx="29160" cy="244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B1408E7-E1CB-420B-8A70-21EE1AE1CDF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813197" y="2720685"/>
                  <a:ext cx="37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D8F1C7F-3897-4ACE-B830-75E90AE6620F}"/>
                    </a:ext>
                  </a:extLst>
                </p14:cNvPr>
                <p14:cNvContentPartPr/>
                <p14:nvPr/>
              </p14:nvContentPartPr>
              <p14:xfrm>
                <a:off x="5071677" y="2450325"/>
                <a:ext cx="24840" cy="277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D8F1C7F-3897-4ACE-B830-75E90AE6620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067357" y="2446005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8857A22-FFB8-456E-B119-731D701B9F43}"/>
                    </a:ext>
                  </a:extLst>
                </p14:cNvPr>
                <p14:cNvContentPartPr/>
                <p14:nvPr/>
              </p14:nvContentPartPr>
              <p14:xfrm>
                <a:off x="5224677" y="2102925"/>
                <a:ext cx="185040" cy="2322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8857A22-FFB8-456E-B119-731D701B9F4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220357" y="2098605"/>
                  <a:ext cx="193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494D520-3C89-4150-BC6D-31936D204872}"/>
                    </a:ext>
                  </a:extLst>
                </p14:cNvPr>
                <p14:cNvContentPartPr/>
                <p14:nvPr/>
              </p14:nvContentPartPr>
              <p14:xfrm>
                <a:off x="3931557" y="3897525"/>
                <a:ext cx="20880" cy="492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494D520-3C89-4150-BC6D-31936D20487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927237" y="3893205"/>
                  <a:ext cx="295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A63A36C-3810-4579-8BDB-8C889FB91AD1}"/>
                    </a:ext>
                  </a:extLst>
                </p14:cNvPr>
                <p14:cNvContentPartPr/>
                <p14:nvPr/>
              </p14:nvContentPartPr>
              <p14:xfrm>
                <a:off x="3879717" y="4704285"/>
                <a:ext cx="39600" cy="7113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A63A36C-3810-4579-8BDB-8C889FB91AD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875397" y="4699965"/>
                  <a:ext cx="4824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76D028F-036B-4016-96D0-6D16A189F26E}"/>
                    </a:ext>
                  </a:extLst>
                </p14:cNvPr>
                <p14:cNvContentPartPr/>
                <p14:nvPr/>
              </p14:nvContentPartPr>
              <p14:xfrm>
                <a:off x="3980877" y="3514125"/>
                <a:ext cx="21960" cy="2073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76D028F-036B-4016-96D0-6D16A189F26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76557" y="3509805"/>
                  <a:ext cx="30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185781F-2C40-40EC-87AB-0E6D2DD41C72}"/>
                    </a:ext>
                  </a:extLst>
                </p14:cNvPr>
                <p14:cNvContentPartPr/>
                <p14:nvPr/>
              </p14:nvContentPartPr>
              <p14:xfrm>
                <a:off x="3834717" y="3484965"/>
                <a:ext cx="103320" cy="280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185781F-2C40-40EC-87AB-0E6D2DD41C7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830397" y="3480645"/>
                  <a:ext cx="11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8902B5C-347E-40DE-A910-1779AFF4D1EC}"/>
                    </a:ext>
                  </a:extLst>
                </p14:cNvPr>
                <p14:cNvContentPartPr/>
                <p14:nvPr/>
              </p14:nvContentPartPr>
              <p14:xfrm>
                <a:off x="2105637" y="3525645"/>
                <a:ext cx="1550160" cy="421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8902B5C-347E-40DE-A910-1779AFF4D1E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101317" y="3521325"/>
                  <a:ext cx="155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70F0B47-FB8E-4D6E-B931-7B2235A9DCFC}"/>
                    </a:ext>
                  </a:extLst>
                </p14:cNvPr>
                <p14:cNvContentPartPr/>
                <p14:nvPr/>
              </p14:nvContentPartPr>
              <p14:xfrm>
                <a:off x="6426357" y="1943805"/>
                <a:ext cx="475920" cy="5191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70F0B47-FB8E-4D6E-B931-7B2235A9DCF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422037" y="1939485"/>
                  <a:ext cx="4845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BF9A6CE-4704-4A8F-B14F-7CC882BD1DFF}"/>
                    </a:ext>
                  </a:extLst>
                </p14:cNvPr>
                <p14:cNvContentPartPr/>
                <p14:nvPr/>
              </p14:nvContentPartPr>
              <p14:xfrm>
                <a:off x="5458317" y="580845"/>
                <a:ext cx="1303200" cy="7020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BF9A6CE-4704-4A8F-B14F-7CC882BD1DF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453997" y="576525"/>
                  <a:ext cx="1311840" cy="71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20B8BCE9-B2DE-4560-93DF-A814E977BE9D}"/>
              </a:ext>
            </a:extLst>
          </p:cNvPr>
          <p:cNvGrpSpPr/>
          <p:nvPr/>
        </p:nvGrpSpPr>
        <p:grpSpPr>
          <a:xfrm>
            <a:off x="4234317" y="3522765"/>
            <a:ext cx="533160" cy="160560"/>
            <a:chOff x="4234317" y="3522765"/>
            <a:chExt cx="53316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086C0FF-A5C2-4AB7-89F4-372149BB657B}"/>
                    </a:ext>
                  </a:extLst>
                </p14:cNvPr>
                <p14:cNvContentPartPr/>
                <p14:nvPr/>
              </p14:nvContentPartPr>
              <p14:xfrm>
                <a:off x="4363557" y="3599445"/>
                <a:ext cx="403920" cy="223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086C0FF-A5C2-4AB7-89F4-372149BB657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359237" y="3595125"/>
                  <a:ext cx="412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A79D764-6E79-4C11-A9CD-B6534FFF289F}"/>
                    </a:ext>
                  </a:extLst>
                </p14:cNvPr>
                <p14:cNvContentPartPr/>
                <p14:nvPr/>
              </p14:nvContentPartPr>
              <p14:xfrm>
                <a:off x="4234317" y="3522765"/>
                <a:ext cx="335160" cy="1605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A79D764-6E79-4C11-A9CD-B6534FFF289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229997" y="3518445"/>
                  <a:ext cx="3438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EB40DBE8-236A-4950-81C0-CD23A24AD039}"/>
              </a:ext>
            </a:extLst>
          </p:cNvPr>
          <p:cNvGrpSpPr/>
          <p:nvPr/>
        </p:nvGrpSpPr>
        <p:grpSpPr>
          <a:xfrm>
            <a:off x="4986717" y="3421965"/>
            <a:ext cx="1035720" cy="300600"/>
            <a:chOff x="4986717" y="3421965"/>
            <a:chExt cx="10357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462F50A-B51C-4123-8285-E47AC8F55445}"/>
                    </a:ext>
                  </a:extLst>
                </p14:cNvPr>
                <p14:cNvContentPartPr/>
                <p14:nvPr/>
              </p14:nvContentPartPr>
              <p14:xfrm>
                <a:off x="4986717" y="3535365"/>
                <a:ext cx="135720" cy="1069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462F50A-B51C-4123-8285-E47AC8F5544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82397" y="3531045"/>
                  <a:ext cx="144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E661A76-DF4C-4BE7-BE94-555916E464AF}"/>
                    </a:ext>
                  </a:extLst>
                </p14:cNvPr>
                <p14:cNvContentPartPr/>
                <p14:nvPr/>
              </p14:nvContentPartPr>
              <p14:xfrm>
                <a:off x="5091477" y="3537885"/>
                <a:ext cx="313560" cy="1846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E661A76-DF4C-4BE7-BE94-555916E464A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087157" y="3533565"/>
                  <a:ext cx="322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A46B311-217E-4A10-9F20-44773EA203F5}"/>
                    </a:ext>
                  </a:extLst>
                </p14:cNvPr>
                <p14:cNvContentPartPr/>
                <p14:nvPr/>
              </p14:nvContentPartPr>
              <p14:xfrm>
                <a:off x="5402157" y="3551565"/>
                <a:ext cx="37440" cy="60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A46B311-217E-4A10-9F20-44773EA203F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397837" y="3547245"/>
                  <a:ext cx="4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A2D5AF9-7E69-48D6-B55C-B93E45BF206D}"/>
                    </a:ext>
                  </a:extLst>
                </p14:cNvPr>
                <p14:cNvContentPartPr/>
                <p14:nvPr/>
              </p14:nvContentPartPr>
              <p14:xfrm>
                <a:off x="5462637" y="3455805"/>
                <a:ext cx="53640" cy="1728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A2D5AF9-7E69-48D6-B55C-B93E45BF206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58317" y="3451485"/>
                  <a:ext cx="6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61F527B-27E8-4113-B4B3-FFCFD2AD5EB5}"/>
                    </a:ext>
                  </a:extLst>
                </p14:cNvPr>
                <p14:cNvContentPartPr/>
                <p14:nvPr/>
              </p14:nvContentPartPr>
              <p14:xfrm>
                <a:off x="5531397" y="3551565"/>
                <a:ext cx="32040" cy="540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61F527B-27E8-4113-B4B3-FFCFD2AD5EB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527077" y="3547245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86B8C06-EE71-4225-8230-172102C7034B}"/>
                    </a:ext>
                  </a:extLst>
                </p14:cNvPr>
                <p14:cNvContentPartPr/>
                <p14:nvPr/>
              </p14:nvContentPartPr>
              <p14:xfrm>
                <a:off x="5585757" y="3421965"/>
                <a:ext cx="88920" cy="1944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86B8C06-EE71-4225-8230-172102C7034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581437" y="3417645"/>
                  <a:ext cx="97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C3F73CD-6BEF-456A-94F0-325B3D07F29C}"/>
                    </a:ext>
                  </a:extLst>
                </p14:cNvPr>
                <p14:cNvContentPartPr/>
                <p14:nvPr/>
              </p14:nvContentPartPr>
              <p14:xfrm>
                <a:off x="5687277" y="3524565"/>
                <a:ext cx="335160" cy="705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C3F73CD-6BEF-456A-94F0-325B3D07F29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682957" y="3520245"/>
                  <a:ext cx="3438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5CE885B3-A48C-421C-9B9F-7C581EFCA3E2}"/>
                  </a:ext>
                </a:extLst>
              </p14:cNvPr>
              <p14:cNvContentPartPr/>
              <p14:nvPr/>
            </p14:nvContentPartPr>
            <p14:xfrm>
              <a:off x="5432397" y="3319725"/>
              <a:ext cx="360" cy="36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5CE885B3-A48C-421C-9B9F-7C581EFCA3E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8077" y="331540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CB8A4201-E541-4681-AC31-18FB9A7EC56F}"/>
              </a:ext>
            </a:extLst>
          </p:cNvPr>
          <p:cNvGrpSpPr/>
          <p:nvPr/>
        </p:nvGrpSpPr>
        <p:grpSpPr>
          <a:xfrm>
            <a:off x="6226557" y="3433845"/>
            <a:ext cx="725760" cy="298080"/>
            <a:chOff x="6226557" y="3433845"/>
            <a:chExt cx="7257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01674C8-370A-42A4-8C11-A849EF9E50AE}"/>
                    </a:ext>
                  </a:extLst>
                </p14:cNvPr>
                <p14:cNvContentPartPr/>
                <p14:nvPr/>
              </p14:nvContentPartPr>
              <p14:xfrm>
                <a:off x="6226557" y="3433845"/>
                <a:ext cx="218880" cy="298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01674C8-370A-42A4-8C11-A849EF9E50A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222237" y="3429525"/>
                  <a:ext cx="227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ABF64D9-2572-4987-9FBD-EAD93B5DDC4F}"/>
                    </a:ext>
                  </a:extLst>
                </p14:cNvPr>
                <p14:cNvContentPartPr/>
                <p14:nvPr/>
              </p14:nvContentPartPr>
              <p14:xfrm>
                <a:off x="6612117" y="3485325"/>
                <a:ext cx="340200" cy="838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ABF64D9-2572-4987-9FBD-EAD93B5DDC4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607797" y="3481005"/>
                  <a:ext cx="3488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50D222CA-D4F6-41C5-926A-A4C781DAA22E}"/>
              </a:ext>
            </a:extLst>
          </p:cNvPr>
          <p:cNvGrpSpPr/>
          <p:nvPr/>
        </p:nvGrpSpPr>
        <p:grpSpPr>
          <a:xfrm>
            <a:off x="7144197" y="3446805"/>
            <a:ext cx="1022400" cy="259920"/>
            <a:chOff x="7144197" y="3446805"/>
            <a:chExt cx="10224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B0376E8-FA08-4CF1-A61C-AF7BBCA5E80F}"/>
                    </a:ext>
                  </a:extLst>
                </p14:cNvPr>
                <p14:cNvContentPartPr/>
                <p14:nvPr/>
              </p14:nvContentPartPr>
              <p14:xfrm>
                <a:off x="7144197" y="3446805"/>
                <a:ext cx="114840" cy="1224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B0376E8-FA08-4CF1-A61C-AF7BBCA5E80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139877" y="3442485"/>
                  <a:ext cx="123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BB053FF-AC99-41F4-BB5D-E9A23F9C72E2}"/>
                    </a:ext>
                  </a:extLst>
                </p14:cNvPr>
                <p14:cNvContentPartPr/>
                <p14:nvPr/>
              </p14:nvContentPartPr>
              <p14:xfrm>
                <a:off x="7310517" y="3466245"/>
                <a:ext cx="99000" cy="81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BB053FF-AC99-41F4-BB5D-E9A23F9C72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306197" y="3461925"/>
                  <a:ext cx="107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3EFB86F-FD14-4D65-A17D-685B129A41DB}"/>
                    </a:ext>
                  </a:extLst>
                </p14:cNvPr>
                <p14:cNvContentPartPr/>
                <p14:nvPr/>
              </p14:nvContentPartPr>
              <p14:xfrm>
                <a:off x="7435437" y="3481005"/>
                <a:ext cx="303480" cy="57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3EFB86F-FD14-4D65-A17D-685B129A41D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431117" y="3476685"/>
                  <a:ext cx="31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6A5666C-ABAC-4987-AC9B-3DBBC0C9D5DC}"/>
                    </a:ext>
                  </a:extLst>
                </p14:cNvPr>
                <p14:cNvContentPartPr/>
                <p14:nvPr/>
              </p14:nvContentPartPr>
              <p14:xfrm>
                <a:off x="7739277" y="3488205"/>
                <a:ext cx="427320" cy="2185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6A5666C-ABAC-4987-AC9B-3DBBC0C9D5D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734957" y="3483885"/>
                  <a:ext cx="43596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2CDB9BC-762C-447A-AC88-15A4A8C8A64B}"/>
                  </a:ext>
                </a:extLst>
              </p14:cNvPr>
              <p14:cNvContentPartPr/>
              <p14:nvPr/>
            </p14:nvContentPartPr>
            <p14:xfrm>
              <a:off x="8646477" y="543405"/>
              <a:ext cx="2176920" cy="45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2CDB9BC-762C-447A-AC88-15A4A8C8A64B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8642157" y="539085"/>
                <a:ext cx="2185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6EE2093-398A-43E2-B178-68E0CE24E5C4}"/>
                  </a:ext>
                </a:extLst>
              </p14:cNvPr>
              <p14:cNvContentPartPr/>
              <p14:nvPr/>
            </p14:nvContentPartPr>
            <p14:xfrm>
              <a:off x="866877" y="4699965"/>
              <a:ext cx="1046160" cy="5072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6EE2093-398A-43E2-B178-68E0CE24E5C4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862557" y="4695645"/>
                <a:ext cx="105480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FC007A0-5564-4451-8253-947E08423FA4}"/>
              </a:ext>
            </a:extLst>
          </p:cNvPr>
          <p:cNvGrpSpPr/>
          <p:nvPr/>
        </p:nvGrpSpPr>
        <p:grpSpPr>
          <a:xfrm>
            <a:off x="8580957" y="141285"/>
            <a:ext cx="2275560" cy="468360"/>
            <a:chOff x="8580957" y="141285"/>
            <a:chExt cx="227556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4E44EE1-5EAD-425E-B2D2-D6FA825C7B14}"/>
                    </a:ext>
                  </a:extLst>
                </p14:cNvPr>
                <p14:cNvContentPartPr/>
                <p14:nvPr/>
              </p14:nvContentPartPr>
              <p14:xfrm>
                <a:off x="9913677" y="141285"/>
                <a:ext cx="942840" cy="352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4E44EE1-5EAD-425E-B2D2-D6FA825C7B1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909357" y="136965"/>
                  <a:ext cx="9514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E3A6480-2429-460F-BD8C-0E9896765717}"/>
                    </a:ext>
                  </a:extLst>
                </p14:cNvPr>
                <p14:cNvContentPartPr/>
                <p14:nvPr/>
              </p14:nvContentPartPr>
              <p14:xfrm>
                <a:off x="8580957" y="222645"/>
                <a:ext cx="405720" cy="302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E3A6480-2429-460F-BD8C-0E989676571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576637" y="218325"/>
                  <a:ext cx="414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19FA3D-AAA0-4F0A-AF42-A6A99D41F735}"/>
                    </a:ext>
                  </a:extLst>
                </p14:cNvPr>
                <p14:cNvContentPartPr/>
                <p14:nvPr/>
              </p14:nvContentPartPr>
              <p14:xfrm>
                <a:off x="9136797" y="177645"/>
                <a:ext cx="321480" cy="432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19FA3D-AAA0-4F0A-AF42-A6A99D41F73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132477" y="173325"/>
                  <a:ext cx="330120" cy="44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E934DBA-0AC0-4B3E-84EF-6E808087D93B}"/>
                  </a:ext>
                </a:extLst>
              </p14:cNvPr>
              <p14:cNvContentPartPr/>
              <p14:nvPr/>
            </p14:nvContentPartPr>
            <p14:xfrm>
              <a:off x="2123997" y="2246205"/>
              <a:ext cx="4418280" cy="2256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E934DBA-0AC0-4B3E-84EF-6E808087D93B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119677" y="2241885"/>
                <a:ext cx="4426920" cy="22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4D1CB2F-6DCE-441E-A32B-35C09EF8B600}"/>
                  </a:ext>
                </a:extLst>
              </p14:cNvPr>
              <p14:cNvContentPartPr/>
              <p14:nvPr/>
            </p14:nvContentPartPr>
            <p14:xfrm>
              <a:off x="2134797" y="1132365"/>
              <a:ext cx="4302360" cy="43974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4D1CB2F-6DCE-441E-A32B-35C09EF8B600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130477" y="1128045"/>
                <a:ext cx="4311000" cy="44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5CF2687-F0BE-45BD-B73E-6E23F1B0842A}"/>
                  </a:ext>
                </a:extLst>
              </p14:cNvPr>
              <p14:cNvContentPartPr/>
              <p14:nvPr/>
            </p14:nvContentPartPr>
            <p14:xfrm>
              <a:off x="5641197" y="723405"/>
              <a:ext cx="1092960" cy="544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5CF2687-F0BE-45BD-B73E-6E23F1B0842A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5636877" y="719085"/>
                <a:ext cx="11016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2E8B9271-5C07-40EE-9BCC-10CD2D5B8D22}"/>
                  </a:ext>
                </a:extLst>
              </p14:cNvPr>
              <p14:cNvContentPartPr/>
              <p14:nvPr/>
            </p14:nvContentPartPr>
            <p14:xfrm>
              <a:off x="4605837" y="2977005"/>
              <a:ext cx="46080" cy="3204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2E8B9271-5C07-40EE-9BCC-10CD2D5B8D22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601517" y="2972685"/>
                <a:ext cx="547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A304025E-9C75-4446-AB96-844A1C3A4EAB}"/>
              </a:ext>
            </a:extLst>
          </p:cNvPr>
          <p:cNvGrpSpPr/>
          <p:nvPr/>
        </p:nvGrpSpPr>
        <p:grpSpPr>
          <a:xfrm>
            <a:off x="5046477" y="2128125"/>
            <a:ext cx="408240" cy="432720"/>
            <a:chOff x="5046477" y="2128125"/>
            <a:chExt cx="4082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3D41B0A-161B-49F4-9BA9-687EBA0B00D6}"/>
                    </a:ext>
                  </a:extLst>
                </p14:cNvPr>
                <p14:cNvContentPartPr/>
                <p14:nvPr/>
              </p14:nvContentPartPr>
              <p14:xfrm>
                <a:off x="5046477" y="2511885"/>
                <a:ext cx="43560" cy="489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3D41B0A-161B-49F4-9BA9-687EBA0B00D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042157" y="2507565"/>
                  <a:ext cx="52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2A46291-DCE8-42FD-B207-AC7B3BF9C6EA}"/>
                    </a:ext>
                  </a:extLst>
                </p14:cNvPr>
                <p14:cNvContentPartPr/>
                <p14:nvPr/>
              </p14:nvContentPartPr>
              <p14:xfrm>
                <a:off x="5234397" y="2128125"/>
                <a:ext cx="220320" cy="2498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2A46291-DCE8-42FD-B207-AC7B3BF9C6E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230077" y="2123805"/>
                  <a:ext cx="22896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57F36D23-A831-4852-AE64-A2C906496ED9}"/>
                  </a:ext>
                </a:extLst>
              </p14:cNvPr>
              <p14:cNvContentPartPr/>
              <p14:nvPr/>
            </p14:nvContentPartPr>
            <p14:xfrm>
              <a:off x="5692317" y="1798725"/>
              <a:ext cx="6480" cy="129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57F36D23-A831-4852-AE64-A2C906496ED9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5687997" y="1794405"/>
                <a:ext cx="151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178F9E1C-7E6E-410F-95DB-9BD1263E370A}"/>
                  </a:ext>
                </a:extLst>
              </p14:cNvPr>
              <p14:cNvContentPartPr/>
              <p14:nvPr/>
            </p14:nvContentPartPr>
            <p14:xfrm>
              <a:off x="2956677" y="1202205"/>
              <a:ext cx="1866960" cy="97848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178F9E1C-7E6E-410F-95DB-9BD1263E370A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2952357" y="1197885"/>
                <a:ext cx="1875600" cy="9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148F2846-0269-4CCF-A5B1-888F70737226}"/>
              </a:ext>
            </a:extLst>
          </p:cNvPr>
          <p:cNvGrpSpPr/>
          <p:nvPr/>
        </p:nvGrpSpPr>
        <p:grpSpPr>
          <a:xfrm>
            <a:off x="6767277" y="342885"/>
            <a:ext cx="1021320" cy="532080"/>
            <a:chOff x="6767277" y="342885"/>
            <a:chExt cx="102132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FBDFD20-AD7C-4625-BFF2-C13E5C587845}"/>
                    </a:ext>
                  </a:extLst>
                </p14:cNvPr>
                <p14:cNvContentPartPr/>
                <p14:nvPr/>
              </p14:nvContentPartPr>
              <p14:xfrm>
                <a:off x="6793917" y="633045"/>
                <a:ext cx="169200" cy="1742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FBDFD20-AD7C-4625-BFF2-C13E5C58784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789597" y="628725"/>
                  <a:ext cx="17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A19CEAE-065C-4928-A739-A24A9BFF8294}"/>
                    </a:ext>
                  </a:extLst>
                </p14:cNvPr>
                <p14:cNvContentPartPr/>
                <p14:nvPr/>
              </p14:nvContentPartPr>
              <p14:xfrm>
                <a:off x="6767277" y="682725"/>
                <a:ext cx="186480" cy="192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A19CEAE-065C-4928-A739-A24A9BFF829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762957" y="678405"/>
                  <a:ext cx="19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4530EE71-1B26-48B4-B226-DDBE90797AE1}"/>
                    </a:ext>
                  </a:extLst>
                </p14:cNvPr>
                <p14:cNvContentPartPr/>
                <p14:nvPr/>
              </p14:nvContentPartPr>
              <p14:xfrm>
                <a:off x="6985437" y="493005"/>
                <a:ext cx="83160" cy="1065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4530EE71-1B26-48B4-B226-DDBE90797AE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981117" y="488685"/>
                  <a:ext cx="9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5B79FB9-852A-45F2-BE73-26C66033470F}"/>
                    </a:ext>
                  </a:extLst>
                </p14:cNvPr>
                <p14:cNvContentPartPr/>
                <p14:nvPr/>
              </p14:nvContentPartPr>
              <p14:xfrm>
                <a:off x="7111797" y="455925"/>
                <a:ext cx="191520" cy="1940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5B79FB9-852A-45F2-BE73-26C66033470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107477" y="451605"/>
                  <a:ext cx="200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2490288-DDA2-4BC6-A2B0-FD90EC6A7B5B}"/>
                    </a:ext>
                  </a:extLst>
                </p14:cNvPr>
                <p14:cNvContentPartPr/>
                <p14:nvPr/>
              </p14:nvContentPartPr>
              <p14:xfrm>
                <a:off x="7316637" y="375285"/>
                <a:ext cx="87840" cy="1274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2490288-DDA2-4BC6-A2B0-FD90EC6A7B5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312317" y="370965"/>
                  <a:ext cx="9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8EC0705-87EF-4182-A43B-057F43FCB632}"/>
                    </a:ext>
                  </a:extLst>
                </p14:cNvPr>
                <p14:cNvContentPartPr/>
                <p14:nvPr/>
              </p14:nvContentPartPr>
              <p14:xfrm>
                <a:off x="7410597" y="373485"/>
                <a:ext cx="9000" cy="122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8EC0705-87EF-4182-A43B-057F43FCB63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406277" y="369165"/>
                  <a:ext cx="1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AD55C45-673B-43D8-A6EA-C0BA6B9469C1}"/>
                    </a:ext>
                  </a:extLst>
                </p14:cNvPr>
                <p14:cNvContentPartPr/>
                <p14:nvPr/>
              </p14:nvContentPartPr>
              <p14:xfrm>
                <a:off x="7405917" y="342885"/>
                <a:ext cx="75960" cy="1728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AD55C45-673B-43D8-A6EA-C0BA6B9469C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401597" y="338565"/>
                  <a:ext cx="84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335D851-9394-4491-92D0-FF0C420B0272}"/>
                    </a:ext>
                  </a:extLst>
                </p14:cNvPr>
                <p14:cNvContentPartPr/>
                <p14:nvPr/>
              </p14:nvContentPartPr>
              <p14:xfrm>
                <a:off x="7490877" y="343245"/>
                <a:ext cx="251640" cy="1378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335D851-9394-4491-92D0-FF0C420B027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486557" y="338925"/>
                  <a:ext cx="260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38CDD1F-7CC4-4A15-AE5D-326AB8E11FDB}"/>
                    </a:ext>
                  </a:extLst>
                </p14:cNvPr>
                <p14:cNvContentPartPr/>
                <p14:nvPr/>
              </p14:nvContentPartPr>
              <p14:xfrm>
                <a:off x="7030797" y="753645"/>
                <a:ext cx="80640" cy="939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38CDD1F-7CC4-4A15-AE5D-326AB8E11FD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026477" y="749325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3B0B437-15DE-479C-AF52-920393464626}"/>
                    </a:ext>
                  </a:extLst>
                </p14:cNvPr>
                <p14:cNvContentPartPr/>
                <p14:nvPr/>
              </p14:nvContentPartPr>
              <p14:xfrm>
                <a:off x="7129077" y="738165"/>
                <a:ext cx="180360" cy="928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3B0B437-15DE-479C-AF52-920393464626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124757" y="733845"/>
                  <a:ext cx="189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AA0D6F1-7091-405B-898D-F07AD898C311}"/>
                    </a:ext>
                  </a:extLst>
                </p14:cNvPr>
                <p14:cNvContentPartPr/>
                <p14:nvPr/>
              </p14:nvContentPartPr>
              <p14:xfrm>
                <a:off x="7333917" y="660405"/>
                <a:ext cx="151920" cy="1335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AA0D6F1-7091-405B-898D-F07AD898C31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9597" y="656085"/>
                  <a:ext cx="160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B96CF6B-4BF3-40B9-B1FF-7280AB36681E}"/>
                    </a:ext>
                  </a:extLst>
                </p14:cNvPr>
                <p14:cNvContentPartPr/>
                <p14:nvPr/>
              </p14:nvContentPartPr>
              <p14:xfrm>
                <a:off x="7497717" y="632325"/>
                <a:ext cx="122040" cy="1540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B96CF6B-4BF3-40B9-B1FF-7280AB36681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93397" y="628005"/>
                  <a:ext cx="130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7A970131-7252-4779-B1D0-CA12E08BA3E3}"/>
                    </a:ext>
                  </a:extLst>
                </p14:cNvPr>
                <p14:cNvContentPartPr/>
                <p14:nvPr/>
              </p14:nvContentPartPr>
              <p14:xfrm>
                <a:off x="7604637" y="631605"/>
                <a:ext cx="13320" cy="41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7A970131-7252-4779-B1D0-CA12E08BA3E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600317" y="627285"/>
                  <a:ext cx="21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9BD97C4-D10E-47E5-9D75-0C97B34F10C4}"/>
                    </a:ext>
                  </a:extLst>
                </p14:cNvPr>
                <p14:cNvContentPartPr/>
                <p14:nvPr/>
              </p14:nvContentPartPr>
              <p14:xfrm>
                <a:off x="7662957" y="702885"/>
                <a:ext cx="125640" cy="489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9BD97C4-D10E-47E5-9D75-0C97B34F10C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658637" y="698565"/>
                  <a:ext cx="1342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70B9277D-684E-4F0A-B414-A664FC099D24}"/>
              </a:ext>
            </a:extLst>
          </p:cNvPr>
          <p:cNvGrpSpPr/>
          <p:nvPr/>
        </p:nvGrpSpPr>
        <p:grpSpPr>
          <a:xfrm>
            <a:off x="6797157" y="1372845"/>
            <a:ext cx="927720" cy="510480"/>
            <a:chOff x="6797157" y="1372845"/>
            <a:chExt cx="92772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C096C73-0F82-4587-BE1E-8C734E6DD4C5}"/>
                    </a:ext>
                  </a:extLst>
                </p14:cNvPr>
                <p14:cNvContentPartPr/>
                <p14:nvPr/>
              </p14:nvContentPartPr>
              <p14:xfrm>
                <a:off x="6843957" y="1713765"/>
                <a:ext cx="123480" cy="144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C096C73-0F82-4587-BE1E-8C734E6DD4C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839637" y="1709445"/>
                  <a:ext cx="132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9D91A0D-7420-4471-A052-E19AEF321922}"/>
                    </a:ext>
                  </a:extLst>
                </p14:cNvPr>
                <p14:cNvContentPartPr/>
                <p14:nvPr/>
              </p14:nvContentPartPr>
              <p14:xfrm>
                <a:off x="6797157" y="1723845"/>
                <a:ext cx="135360" cy="1594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9D91A0D-7420-4471-A052-E19AEF32192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792837" y="1719525"/>
                  <a:ext cx="144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DF2594B-9D42-425E-A016-36117DF84C67}"/>
                    </a:ext>
                  </a:extLst>
                </p14:cNvPr>
                <p14:cNvContentPartPr/>
                <p14:nvPr/>
              </p14:nvContentPartPr>
              <p14:xfrm>
                <a:off x="6993357" y="1520445"/>
                <a:ext cx="18360" cy="95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DF2594B-9D42-425E-A016-36117DF84C67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989037" y="1516125"/>
                  <a:ext cx="2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BE1F8BF-E0F8-49C5-A938-856790AD1161}"/>
                    </a:ext>
                  </a:extLst>
                </p14:cNvPr>
                <p14:cNvContentPartPr/>
                <p14:nvPr/>
              </p14:nvContentPartPr>
              <p14:xfrm>
                <a:off x="6932157" y="1534845"/>
                <a:ext cx="110160" cy="511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BE1F8BF-E0F8-49C5-A938-856790AD1161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927837" y="1530525"/>
                  <a:ext cx="118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542B364-3341-40B9-B811-9CEEF6F33743}"/>
                    </a:ext>
                  </a:extLst>
                </p14:cNvPr>
                <p14:cNvContentPartPr/>
                <p14:nvPr/>
              </p14:nvContentPartPr>
              <p14:xfrm>
                <a:off x="7046637" y="1403805"/>
                <a:ext cx="189720" cy="1738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542B364-3341-40B9-B811-9CEEF6F3374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042317" y="1399485"/>
                  <a:ext cx="198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9810D346-C3B4-4A82-82E3-A1991A6361D5}"/>
                    </a:ext>
                  </a:extLst>
                </p14:cNvPr>
                <p14:cNvContentPartPr/>
                <p14:nvPr/>
              </p14:nvContentPartPr>
              <p14:xfrm>
                <a:off x="7236717" y="1372845"/>
                <a:ext cx="166680" cy="1422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9810D346-C3B4-4A82-82E3-A1991A6361D5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232397" y="1368525"/>
                  <a:ext cx="17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D98226A-7FE4-43FB-9AC2-CAF6F31C9C0C}"/>
                    </a:ext>
                  </a:extLst>
                </p14:cNvPr>
                <p14:cNvContentPartPr/>
                <p14:nvPr/>
              </p14:nvContentPartPr>
              <p14:xfrm>
                <a:off x="7235997" y="1651845"/>
                <a:ext cx="8280" cy="100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D98226A-7FE4-43FB-9AC2-CAF6F31C9C0C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231677" y="1647525"/>
                  <a:ext cx="1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24B5420C-A6CA-498C-8BD3-9CC1CA6EA19D}"/>
                    </a:ext>
                  </a:extLst>
                </p14:cNvPr>
                <p14:cNvContentPartPr/>
                <p14:nvPr/>
              </p14:nvContentPartPr>
              <p14:xfrm>
                <a:off x="7127637" y="1666245"/>
                <a:ext cx="133560" cy="1166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24B5420C-A6CA-498C-8BD3-9CC1CA6EA19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123317" y="1661925"/>
                  <a:ext cx="142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9B0DEC0-B6DA-425E-9C54-2F77212C6A48}"/>
                    </a:ext>
                  </a:extLst>
                </p14:cNvPr>
                <p14:cNvContentPartPr/>
                <p14:nvPr/>
              </p14:nvContentPartPr>
              <p14:xfrm>
                <a:off x="7294317" y="1638165"/>
                <a:ext cx="217440" cy="727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9B0DEC0-B6DA-425E-9C54-2F77212C6A4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289997" y="1633845"/>
                  <a:ext cx="22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AE088D4-1E93-4884-B12E-699E9D64BE0A}"/>
                    </a:ext>
                  </a:extLst>
                </p14:cNvPr>
                <p14:cNvContentPartPr/>
                <p14:nvPr/>
              </p14:nvContentPartPr>
              <p14:xfrm>
                <a:off x="7525077" y="1609365"/>
                <a:ext cx="60120" cy="489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AE088D4-1E93-4884-B12E-699E9D64BE0A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520757" y="1605045"/>
                  <a:ext cx="6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688F23E-0339-4CAA-BAB0-950433A6BC15}"/>
                    </a:ext>
                  </a:extLst>
                </p14:cNvPr>
                <p14:cNvContentPartPr/>
                <p14:nvPr/>
              </p14:nvContentPartPr>
              <p14:xfrm>
                <a:off x="7552437" y="1557525"/>
                <a:ext cx="172440" cy="97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688F23E-0339-4CAA-BAB0-950433A6BC1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548117" y="1553205"/>
                  <a:ext cx="181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5FA40E07-EB69-43BD-9076-46A8C9CF62E3}"/>
              </a:ext>
            </a:extLst>
          </p:cNvPr>
          <p:cNvGrpSpPr/>
          <p:nvPr/>
        </p:nvGrpSpPr>
        <p:grpSpPr>
          <a:xfrm>
            <a:off x="2162517" y="3572085"/>
            <a:ext cx="1803960" cy="2033640"/>
            <a:chOff x="2162517" y="3572085"/>
            <a:chExt cx="1803960" cy="20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B2DA67B-3243-4306-BE17-1D73C6B7B6B1}"/>
                    </a:ext>
                  </a:extLst>
                </p14:cNvPr>
                <p14:cNvContentPartPr/>
                <p14:nvPr/>
              </p14:nvContentPartPr>
              <p14:xfrm>
                <a:off x="2894037" y="4622565"/>
                <a:ext cx="360" cy="3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B2DA67B-3243-4306-BE17-1D73C6B7B6B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889717" y="4618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B45E9DC-8D32-4E05-9613-7F81EC36E10A}"/>
                    </a:ext>
                  </a:extLst>
                </p14:cNvPr>
                <p14:cNvContentPartPr/>
                <p14:nvPr/>
              </p14:nvContentPartPr>
              <p14:xfrm>
                <a:off x="2892597" y="4622565"/>
                <a:ext cx="26280" cy="216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B45E9DC-8D32-4E05-9613-7F81EC36E10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2888277" y="4618245"/>
                  <a:ext cx="3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2EFC7E0-3B77-4B9A-90E6-04AEA9EA61B8}"/>
                    </a:ext>
                  </a:extLst>
                </p14:cNvPr>
                <p14:cNvContentPartPr/>
                <p14:nvPr/>
              </p14:nvContentPartPr>
              <p14:xfrm>
                <a:off x="3330717" y="4172205"/>
                <a:ext cx="22320" cy="284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2EFC7E0-3B77-4B9A-90E6-04AEA9EA61B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326397" y="4167885"/>
                  <a:ext cx="30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8D096EE-986E-48DC-A571-4E179F727A8A}"/>
                    </a:ext>
                  </a:extLst>
                </p14:cNvPr>
                <p14:cNvContentPartPr/>
                <p14:nvPr/>
              </p14:nvContentPartPr>
              <p14:xfrm>
                <a:off x="2377077" y="5245005"/>
                <a:ext cx="173520" cy="3607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8D096EE-986E-48DC-A571-4E179F727A8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372757" y="5240685"/>
                  <a:ext cx="182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1D9A43C-7FCD-4A41-A5E3-B2BDDA1CF835}"/>
                    </a:ext>
                  </a:extLst>
                </p14:cNvPr>
                <p14:cNvContentPartPr/>
                <p14:nvPr/>
              </p14:nvContentPartPr>
              <p14:xfrm>
                <a:off x="3920037" y="3572085"/>
                <a:ext cx="46440" cy="20181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1D9A43C-7FCD-4A41-A5E3-B2BDDA1CF83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915717" y="3567765"/>
                  <a:ext cx="55080" cy="20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D1BFAAC-3FF3-4AE8-8218-B91A9BA22A29}"/>
                    </a:ext>
                  </a:extLst>
                </p14:cNvPr>
                <p14:cNvContentPartPr/>
                <p14:nvPr/>
              </p14:nvContentPartPr>
              <p14:xfrm>
                <a:off x="2162517" y="3596565"/>
                <a:ext cx="1664280" cy="608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D1BFAAC-3FF3-4AE8-8218-B91A9BA22A2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158197" y="3592245"/>
                  <a:ext cx="1672920" cy="6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Breitbild</PresentationFormat>
  <Paragraphs>342</Paragraphs>
  <Slides>32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390</cp:revision>
  <cp:lastPrinted>2022-03-02T20:18:27Z</cp:lastPrinted>
  <dcterms:created xsi:type="dcterms:W3CDTF">2022-03-01T20:52:11Z</dcterms:created>
  <dcterms:modified xsi:type="dcterms:W3CDTF">2024-11-21T08:47:40Z</dcterms:modified>
</cp:coreProperties>
</file>